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7" r:id="rId3"/>
    <p:sldId id="354" r:id="rId4"/>
    <p:sldId id="265" r:id="rId5"/>
    <p:sldId id="359" r:id="rId6"/>
    <p:sldId id="355" r:id="rId7"/>
    <p:sldId id="356" r:id="rId8"/>
    <p:sldId id="264" r:id="rId9"/>
    <p:sldId id="313" r:id="rId10"/>
    <p:sldId id="360" r:id="rId11"/>
    <p:sldId id="361" r:id="rId12"/>
    <p:sldId id="371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38" r:id="rId25"/>
    <p:sldId id="370" r:id="rId26"/>
    <p:sldId id="34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9" r:id="rId37"/>
    <p:sldId id="372" r:id="rId38"/>
    <p:sldId id="373" r:id="rId39"/>
    <p:sldId id="350" r:id="rId40"/>
    <p:sldId id="369" r:id="rId41"/>
    <p:sldId id="325" r:id="rId42"/>
    <p:sldId id="326" r:id="rId43"/>
    <p:sldId id="328" r:id="rId44"/>
    <p:sldId id="327" r:id="rId45"/>
    <p:sldId id="367" r:id="rId46"/>
    <p:sldId id="329" r:id="rId47"/>
    <p:sldId id="330" r:id="rId48"/>
    <p:sldId id="368" r:id="rId49"/>
    <p:sldId id="331" r:id="rId50"/>
    <p:sldId id="332" r:id="rId51"/>
    <p:sldId id="333" r:id="rId52"/>
    <p:sldId id="351" r:id="rId53"/>
    <p:sldId id="352" r:id="rId54"/>
    <p:sldId id="362" r:id="rId55"/>
    <p:sldId id="363" r:id="rId56"/>
    <p:sldId id="334" r:id="rId57"/>
    <p:sldId id="366" r:id="rId58"/>
    <p:sldId id="335" r:id="rId59"/>
    <p:sldId id="336" r:id="rId60"/>
    <p:sldId id="337" r:id="rId61"/>
    <p:sldId id="364" r:id="rId62"/>
    <p:sldId id="353" r:id="rId63"/>
    <p:sldId id="36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10T07:26:24.8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22006 4770,'0'0,"1"13,6 11,1 16,7 9,-3 2,6 2,3 1,-7-8,-4-2,-1-4,-5-4,-10-9,6-27</inkml:trace>
  <inkml:trace contextRef="#ctx0" brushRef="#br0" timeOffset="287.2595">21857 5136,'0'0,"9"-8,13-9,10-9,21-9,14 1,0-3,1 3,-7 5,-61 29,49-31,-49 31,37-25,-37 25,25-17,-14 7,-3 12,-5 13,0 9,1 9,5 5,-1-1,5 1,6-2,-2-4,-17-32,14 29</inkml:trace>
  <inkml:trace contextRef="#ctx0" brushRef="#br0" timeOffset="856.9354">22477 4779,'0'0,"9"5,7 7,3 3,3 6,-4 4,-6 1,-9-1,-3-25,1 28,-1-28,-5 21,-4-7,9-14,-10 2,3-13,3-11,4-6,4-3,-4 31,8-28,7 7,1 10,-16 11,18-1,2 8,-5 9,-15-16,18 16,-18-16,11 19,-11-19,5 20,-5-5,-2-11,2-4,-9-4,3-9,5-10,6-5,-5 28,11-28,10 3,6 6,3 6,-1 8,-4 7,-1 7,-3 3,-2 4,-19-16,17 18,-7 2,-10-20</inkml:trace>
  <inkml:trace contextRef="#ctx0" brushRef="#br0" timeOffset="1247.4785">23117 4745,'0'0,"0"0,5-6,7-4,10-8,-22 18,18-20,-18 20,18-20,-18 20,11-18,-10 8,-7 12,-3 12,-7 5,-1 14,1 2,0 4,7-4,6-5,8-3,5-6,10-3,3-4,9-7,5-6,1-3,0-3,-2-5,-3 2,-33 8,28-7,-28 7,21-10,-21 10,13-11,-9 7</inkml:trace>
  <inkml:trace contextRef="#ctx0" brushRef="#br0" timeOffset="3731.2752">24080 4338,'0'0,"-11"5,-8 13,-4 16,-10 12,-3 15,7 8,5 0,5-4,11-4,11-10,8-11,12-9,8-9,11-14,6-6,11-13,5-7,1-15,1 0,-8-1,-10-7,-9 1,-14-2,-25 42,16-44,-10 5,-6 39,-6-30,-9 16,-2 14,-5 14,4 12,3 9,7 2,0 5,2-5,7-1,6-8,3-3,6-8,7-7,-23-10,26 1,0-5,2-10,-8-7,-5 0,-11-4,-7 0,-8 0,11 25,-14-28,-5 2,19 26,-15-26,15 26,-16-24,13 2,17 15,6 7,6 12,5 6,3 8,-7 2,-27-28,25 28,-25-28,21 26,-21-26,15 24,-15-24,6 16,-2-11,-4-12,-2-6,1-8,0-3,2-1,-1 25,5-22,2 1,-7 21,15-13,3 11,-18 2,24 5,-6 5,-18-10,21 10,-21-10,15 10,-2-6,-13-4,8-4,-8 4,6-10,-6 10,4-10,2 4,-6 6,11-1,1 4,2 4,-14-7,18 3,1-6,-19 3,23-9,-3-6,-20 15,19-21,-19 21,13-18,-13 18,10-16,-2 4,3 10,2 10,1 7,1 6,2 5,-2 0,0 4,3-2,-1 3,1 1,-6-2,-12-30,10 31,-10-31,7 28,-7-28,4 23,-4-23,0 14,-8-14,-5-16,-4-16,-2-8,6-13,0-9,9-2,4-1,11 6,0 4,8 5,3 8,5 12,1 7,3 12,0 9,0 6,-7 8,-5 10,-7 8,-9 6,-11 9,-8 1,-9 1,-8-2,-5 0,-2-8,-2-9</inkml:trace>
  <inkml:trace contextRef="#ctx0" brushRef="#br0" timeOffset="3951.5601">25443 4077,'0'0,"2"11,4 13,1 19,3 11,-1 12,4 5,-3-3,3 2,-2-5</inkml:trace>
  <inkml:trace contextRef="#ctx0" brushRef="#br0" timeOffset="4167.2915">25742 4517,'0'0,"9"-3,11-2,8-6,4 1,2-4,-34 14,31-11,-31 11,25-10,-10 5</inkml:trace>
  <inkml:trace contextRef="#ctx0" brushRef="#br0" timeOffset="4963.9626">25824 4483,'0'0,"4"-4,6-5,2-4,-12 13,15-18,-2-3,-10-1,-3 22,-7-15,-2 4,-12 7,-3 11,3 9,0 9,0 9,6 5,3 2,5 2,7-5,5-5,12-8,6-2,10-9,8-8,4-6,1-11,1-10,-10-3,-6-3,-10-4,-11-2,-11-2,1 35,-2-32,2 32,-3-25,2 11,7 15,10 15,8 8,6 3,5 4,1 1,2-6,3-4,-3-2,-3-11,-35-9,30-4,-5-5,-5-11,-7-6,-13-6,-11-6,-5-3,16 41,-17-35,-6 8,-2 18,8 13,-5 14,5 17,0 8,4 8,1 2,-4 3,5 0,-2-3,-2-8</inkml:trace>
  <inkml:trace contextRef="#ctx0" brushRef="#br0" timeOffset="5151.422">26488 4534,'0'0,"3"15,3 10,1 13,3 5,-10-43,7 43</inkml:trace>
  <inkml:trace contextRef="#ctx0" brushRef="#br0" timeOffset="5323.2466">26397 4266,'0'0,"6"-2,8-2</inkml:trace>
  <inkml:trace contextRef="#ctx0" brushRef="#br0" timeOffset="5495.123">26642 4171,'0'0,"3"12,2 16,2 18,1 12,1 7,2-4,-1-8</inkml:trace>
  <inkml:trace contextRef="#ctx0" brushRef="#br0" timeOffset="6057.4272">26609 4434,'0'0,"7"-5,8-8,11-4,10-4,3-1,-39 22,38-18,-38 18,33-15,-6 6,-5 9,-22 0,20 7,-5 4,7 7,-22-18,21 15,2-2,-23-13,24 6,-24-6,20 4,-20-4,12 0,-1 3,-1 11,-2 14,0 6,8 11,4 11,5 11,4 4,-3 4,-1 1,-11-5,-8 1,-7-11,-7-9,-6-16,-7-11,-2-10,-7-7,-5-9,-7-6,-9-8,-1-7,2-3,8-4,15-4,13-7,16-7,17-8,18-5,14-1,8 0,12 8,7 6,8 9,3 7</inkml:trace>
  <inkml:trace contextRef="#ctx0" brushRef="#br0" timeOffset="6205.7369">27754 4506,'0'0,"16"-4,15 1,14 2,14-1,-1 0,-58 2</inkml:trace>
  <inkml:trace contextRef="#ctx0" brushRef="#br0" timeOffset="6361.9566">27829 4738,'0'0,"15"-2,15-3,8-2,14-2,2-8</inkml:trace>
  <inkml:trace contextRef="#ctx0" brushRef="#br0" timeOffset="7283.6206">29049 4305,'0'0,"-10"16,-16 17,-12 19,-12 16,-5 14,5 3,7 2,12-2,17-9,10-9,12-5,13-13,6-11,7-8,6-10,1-14,3-9,-1-14,1-11,1-10,-3-6,1-10,-5-9,0-9,-12-3,-1-3,-4 0,-12 5,-6 4,-11 7,-5 9,-6 11,-7 10,-3 11,-3 7,-7 11,-3 7,-3 7,-5 12,1 8,0 6,4 4,5 2,14-1,9 2,21-4</inkml:trace>
  <inkml:trace contextRef="#ctx0" brushRef="#br0" timeOffset="7424.2049">29521 4774,'0'0,"0"0,0 0</inkml:trace>
  <inkml:trace contextRef="#ctx0" brushRef="#br0" timeOffset="8787.354">30101 4057,'0'0,"0"0,-5 2,-9 7,-6 7,-10 18,-11 9,-7 17,-3 15,-7 19,4 5,5 15,5-1,14-1,7-10,14-7,12-10,13-9,10-10,18-11,10-12,10-11,6-14</inkml:trace>
  <inkml:trace contextRef="#ctx0" brushRef="#br0" timeOffset="9255.9448">30143 4738,'0'0,"-2"17,3 12,-5 17,7 4,-3-50,3 47,-3-47,3 39,-3-14,0-25,0 8,-3-19,-4-17,3-7,0-5,2-4,3-3,1 1,9 0,0 4,5 11,2 8,3 8,0 11,3 7,2 8,0 9,-7 5,1 9,-1 6,-7 6,1 2,-6 4,-2-3,-5-49,-1 42,1-42</inkml:trace>
  <inkml:trace contextRef="#ctx0" brushRef="#br0" timeOffset="9412.1554">30594 4873,'0'0,"0"0,0 0,2 2,7 3</inkml:trace>
  <inkml:trace contextRef="#ctx0" brushRef="#br0" timeOffset="9834.0721">30877 4975,'0'0,"0"0,1-7,6-15,6-7,2-7,3-13,-1-3,-6-5,-5-7,-1-7,-6 1,-5 2,-3 9,-2 10,11 49,-13-36,13 36,-10-28,10 28,-8-16,4 11,-2 15,1 14,3 10,-2 15,2 6,2 7,2-1,2 4,3-1,3-4,3-4,4-8,1-7,11-13,-2-11</inkml:trace>
  <inkml:trace contextRef="#ctx0" brushRef="#br0" timeOffset="10458.8685">31385 4617,'0'0,"-6"5,-9 11,-4 10,-7 5,-4 8,2 2,6-3,22-38,-13 33,13-33,-4 29,8-8,13-14,3-10,5-8,2-6,-4-7,-6-2,-1-5,-9-3,-5 1,-2 33,-1-35,1 35,-6-29,-2 9,-4 17,3 11,4 14,1 10,4 12,4 6,2 6,3 5,5 5,3 1,6 1,-6-4,-1-5,-6-12,-6-8,-9-10,-3-5,-8-9,-3-5,-3-10,-3-5,-6-4,3-11,0-1,6-7,3-3,6-4,8 3,9-6,9 7,11-2,8 8,10-1,6 4,6 0,2 3,-2-1,-8 1,-6-1,-10 0</inkml:trace>
  <inkml:trace contextRef="#ctx0" brushRef="#br0" timeOffset="10842.0393">31729 4547,'0'0,"1"8,0 15,1 9,0 18,-2 3,-5-5,5-48,-6 43,6-43,-6 30,3-15,1-19,4-11,2-10,2-6,4 0,2-3,0-5,-1-2,3 2,-14 39,15-33,-2 9,5 9,-3 22,4 6,-3 19,4 5,-4 10,7 4,-4-1,-2-5</inkml:trace>
  <inkml:trace contextRef="#ctx0" brushRef="#br0" timeOffset="11203.408">32100 3748,'0'0,"0"0,9 7,10 20,15 11,10 9,4 13,3 8,1 3,-5 6,-7 7,-3 5,-11 3,-15 8,-17 8,-12 12,-15 14,-20 14,-8 17,-14 8,-7-1</inkml:trace>
  <inkml:trace contextRef="#ctx0" brushRef="#br0" timeOffset="30591.1017">20689 7685,'0'0,"12"8,7 7,13 9,15 7,11 6,2 3,5 6,7 7,-9 5,-3 5,-8-2,-5-4,-7-3,-10-10,-30-44</inkml:trace>
  <inkml:trace contextRef="#ctx0" brushRef="#br0" timeOffset="30887.9367">21190 7607,'0'0,"-10"24,-6 22,-5 27,-2 17,0 16,3-1,-2 4,-2-5,-3-7,2-9,1-11,24-77,-16 64</inkml:trace>
  <inkml:trace contextRef="#ctx0" brushRef="#br0" timeOffset="31184.7067">21780 8467,'0'0,"1"11,6 8,1 10,9 8,-3-3,2 1,-16-35,12 31,-12-31,8 22</inkml:trace>
  <inkml:trace contextRef="#ctx0" brushRef="#br0" timeOffset="31590.8608">21799 8176,'0'0,"0"0,0 0,0 5,-2 4,2-9,-9 8,9-8,-11 6,11-6,-14 3,14-3,-11-6,11 6,-4-9,8 0,-4 9,9-2,-9 2,12 3,-1 7,-11-10,1 13,-1-13,-7 12,7-12,-12 12,12-12,-11 2</inkml:trace>
  <inkml:trace contextRef="#ctx0" brushRef="#br0" timeOffset="31856.4664">22427 7949,'0'0,"11"-2,10-2,13-1,-34 5,50-1</inkml:trace>
  <inkml:trace contextRef="#ctx0" brushRef="#br0" timeOffset="32012.641">22474 8161,'0'0,"15"-4,16-6,9-4,19 0,5 1</inkml:trace>
  <inkml:trace contextRef="#ctx0" brushRef="#br0" timeOffset="33251.8648">23133 7523,'0'0,"-1"19,-1 9,5 16,0 7,2 9,-5-60,8 49,-8-49,4 32,-2-14,-5-15,-6-19,-3-13,-2-8,1-8,1-4,-1-5,3-5,8-4,2-1,9 2,4 0,5 11,3 11,3 11,-2 10,3 11,-3 10,1 10,1 8,-1 6,-4 10,-2 2,-6 5,-9 1,-10 5,-9-4,-7-1,-7-4,-5-6,1-4,35-30,-39 25,39-25,-32 17,32-17,-23 12,17-5,6-7,12 4,13-1,13-2,6 2,2-1,3-2,3 0,4-2,-2-5,1-3,-4 0,-3-3,-4-2,-5-2,-9-1,-8 0,-8-4,-8-1,-6 23,-1-24,-8 6,-10 3,-4 8,-2 9,-5 12,-1 8,2 13,2 3,2 4,7 0,8-4,6-2,9-5,10-4,10-8,11-5,4-9,5-14,1-5</inkml:trace>
  <inkml:trace contextRef="#ctx0" brushRef="#br0" timeOffset="33829.9605">23929 7493,'0'0,"5"9,2 7,3 13,1 6,6 4,-3 0,-3-3,-11-36,9 33,-9-33,3 26,-7-9,-3-15,-1-11,2-6,1-7,1-4,4-1,1-6,4-2,-5 35,8-36,8 9,2 10,3 10,2 14,-1 6,-1 10,-2 3,-4 0,-4 1,-11-27,7 24,-7-24,3 23,-3-23,-2 17,-4-12,6-5,-7-7,1-9,2-12,5-5,4-2,5 2,1 6,5 6,3 9,3 9,-1 10,1 5,-1 8,-5 3,4 1,-5 3,-3 0,-3-1,3-2,-12-24,5 21,0-4,-5-17</inkml:trace>
  <inkml:trace contextRef="#ctx0" brushRef="#br0" timeOffset="34464.1883">24752 7449,'0'0,"0"0,0 0,1-2,-2 0,-7 0,-7 8,-5 8,-4 8,-11 11,6 3,2 6,3-1,9-3,15-38,-4 31,8-2,11-12,6-6,1-10,5-10,-2-6,-3-5,-3-4,-3-5,-5-5,-2-3,-5-3,-4 40,0-38,0 38,-2-32,2 32,-1-19,-8 12,2 20,-1 13,1 8,5 1,6 1,3-1,5-7,4-3,2-7,7-8,5-5,0-6,1-11,2-7,-3 0,-5-8,-5 0,-5-5,-4-4,-11 36,1-37,-1 37,-1-34,-3 10,4 24,-3-10,-2 16,-3 15,-1 13,5 1,4 3,3-2,4 1,4-3,-11-34,13 29,-13-29</inkml:trace>
  <inkml:trace contextRef="#ctx0" brushRef="#br0" timeOffset="34651.6043">24945 7266,'0'0,"0"0,0 0,2 8</inkml:trace>
  <inkml:trace contextRef="#ctx0" brushRef="#br0" timeOffset="35026.5183">25179 7519,'0'0,"4"9,0 6,0 10,4 2,-8-27,5 28,-5-28,0 27,0-27,-5 21,-5-11,3-13,-2-7,5-6,5-8,1-2,2-8,4 0,-2-5,6 4,5 10,0 6,3 8,3 5,0 9,-3 3,0 8,-2 9,-3 2,-1 5,-4 5,-5 2,-5 3,-5 0,5-40,-11 34,11-34</inkml:trace>
  <inkml:trace contextRef="#ctx0" brushRef="#br0" timeOffset="35213.966">25590 7470,'0'0,"1"7,5 10,2 9,-4 7,2 6,-7 0,-3-4</inkml:trace>
  <inkml:trace contextRef="#ctx0" brushRef="#br0" timeOffset="35760.7118">25508 7263,'0'0,"0"0,0 0,2 3,6 3,6 5,5 5,2 6,4-3,0 2,-3 4,-5-1,-3-3,0 4,-4 0,1 0,-4 0,-7-25,7 27,-7-27,6 23,-6-23,3 18,-3-10,-3-8,1-10,2 10,-2-16,0-7,5-7,5-5,1-3,3 3,4 2,-16 33,16-26,6 11,-1 11,1 9,-4 9,2 10,-7 2,0 8,-3 0,1 1,-3-3,1 1,-9-33,8 28,-8-28,7 22,8-8</inkml:trace>
  <inkml:trace contextRef="#ctx0" brushRef="#br0" timeOffset="36401.195">26297 7264,'0'0,"-6"7,-6 9,-5 10,-10 8,-4 4,3 1,28-39,-21 36,21-36,-15 33,9-9,13-13,8-10,2-9,5-5,-1-6,-4-2,-4-7,-2-7,-5-1,-6 36,6-33,-6 33,4-26,1 13,4 23,1 12,1 15,3 10,1 11,-2 9,0 3,1 8,2-5,-6-5,3-7,-5-7,-3-11,-9-10,-3-7,-8-10,-4-8,-9-8,-4-11,-9-8,-2-5,-5-3,8-1,7 1,8-2,13 3,11-4,13 2,13 4,12 0,6 3,5 6,4-1,-1 3,-5 4,-46 9,42-8,-42 8,35-8,-35 8,24-4,-13 2,-11 2</inkml:trace>
  <inkml:trace contextRef="#ctx0" brushRef="#br0" timeOffset="38431.9702">27126 6989,'0'0,"1"11,2 4,1 15,2 8,0 7,5 2,-3 2,0-1,-1 2,0-5,-7-45,3 41,-3-41,4 36,-4-36,0 25,0-11,0-13,0-8,2-11,1-6,1-3,5-2,5-5,5-1,4 3,7 1,6 9,1 12,2 9,0 11,-1 9,-10 3,-3 6,-7-1,-5-1,-9 3,-6-1,-7-4,-8 0,-5-5,-5-1,-4-4,-7-3,-3-4,-1 0,0-6,42-1,-39-1,39 1,-31-8,16-7,23-5,15-3</inkml:trace>
  <inkml:trace contextRef="#ctx0" brushRef="#br0" timeOffset="38869.3672">27878 7148,'0'0,"0"0,-4 1,-9 11,-13 6,-6 12,-4 9,5 4,4-4,4 0,10-6,13-33,-4 28,11-10,8-9,8-10,2-9,1-8,0-5,-6-1,-4-2,-4 0,-2-1,-6-4,-4 31,-1-31,1 31,-3-29,3 29,-6-25,6 25,-6-14,3 16,4 18,2 8,3 4,4 4,4 2,6-9,3-5,9-6,6-11,4-7</inkml:trace>
  <inkml:trace contextRef="#ctx0" brushRef="#br0" timeOffset="39478.5989">28333 7067,'0'0,"0"0,-5-1,-6 5,-6 10,-5 10,-6 6,5 3,-1 3,6-3,18-33,-11 32,11-32,-9 25,9-7,5-15,5-10,2-7,1-6,-2 0,-11 20,8-21,-1-3,-7 24,8-25,1 8,4 10,4 13,1 13,5 15,0 11,1 5,1 5,-1 5,-1 2,-3 0,-5-2,-7-4,-6-12,-2-44,-4 38,-6-10,-10-11,-8-10,-7-10,-4-8,-2-7,3-2,9-2,6 0,14-6,8 2,12-3,11 0,5 1,10 3,4 2,8 3,1-1,1 6,-3 3,-3 1,-8 4,-3 3,-34 4,27-2,-4 1,-23 1,20-3</inkml:trace>
  <inkml:trace contextRef="#ctx0" brushRef="#br0" timeOffset="39759.7766">29406 7107,'0'0,"0"0,-5 4,-7 7,-20 15,-6 8,-6 6,-1 6,4 1,13-4,10-5,16-2,12-10,12-4,14-6,11-7,10-12,3-7,1-3</inkml:trace>
  <inkml:trace contextRef="#ctx0" brushRef="#br0" timeOffset="40618.9494">29754 7149,'0'0,"0"0,-7 3,-13 6,-8 9,-9 11,-3 5,-3 7,10-1,7 2,26-42,-18 35,13-6,16-6,7-12,9-13,5-8,0-6,0-4,-5-4,-6-7,-6-1,-6-1,-9 33,6-33,-6 33,1-26,-2 11,2 16,-3 12,1 10,4 5,3 3,-6-31,12 24,8-4,7-10,3-11,-2-4,-4-11,-4-1,-6 0,0-2,-8-2,-1 3,-5 18,-1-23,1 23,1-19,-1 7,0 13,2 12,3 13,-1 12,2 12,3 4,2 11,1 2,3 5,-5-4,-2-1,-1-14,-7-53,3 44,-3-44,4 32,-4-32,2 20,-2-18,-4-14,-2-17,-6-10,-2-10,0-10,0-4,3-7,3 4,8-3,6 7,4 1,5 8,6 9,1 8,5 7,0 9,4 10,-1 5,-30 5,31 5,-2 5,-9 9,-7 7,-8 5,-10 3,-9 2,-8 0,-4-1,-7-5,-2-1,-4-3,4-4,0-7,35-15,-32 7</inkml:trace>
  <inkml:trace contextRef="#ctx0" brushRef="#br0" timeOffset="41087.6288">30670 7084,'0'0,"0"0,-8-1,-11 3,-8 3,-8 10,-5 9,-4 8,3 3,4 3,9-1,28-37,-19 36,15-4,11-4,10-6,9-11,5-7,4-7,1-10,-1-9,-1 1,-7-7,-6-4,-13-1,-5-2,-5 2,2 33,-6-27,6 27,-8-22,8 22,-8-13,-1 13,0 11,-1 10,3 4,5 5,2-2,6 2,8 0,2 0,9-3,9-3,6-9,2-12</inkml:trace>
  <inkml:trace contextRef="#ctx0" brushRef="#br0" timeOffset="41478.1207">31099 7119,'0'0,"-3"6,-14 9,-1 12,-6 5,0 5,6 2,7-4,9-6,7-3,8-9,10-4,5-6,6-9,5-6,1-6,2-3,-8-3,-3-5,-4-3,-8-3,-19 31,23-26,-23 26,14-21,-3 10,-4 14,-5 12,-4 4,-4 7,0 2,6-28,-6 30,4-3,2-27,6 27</inkml:trace>
  <inkml:trace contextRef="#ctx0" brushRef="#br0" timeOffset="41681.1965">31357 6917,'0'0,"0"0,2 0,9-4,5-2</inkml:trace>
  <inkml:trace contextRef="#ctx0" brushRef="#br0" timeOffset="41884.3359">31634 6771,'0'0,"0"6,-1 6,0 8,-1 5,-2 6,-2 10,4 1,0 2,1 2,0 2,-1 1,2-4,-5-5</inkml:trace>
  <inkml:trace contextRef="#ctx0" brushRef="#br0" timeOffset="42571.6615">31500 7031,'0'0,"10"-4,5 1,8-6,8 0,6 2,-3 1,-3 3,-2 5,-4-2,-1 4,-24-4,20 6,1 3,-21-9,23 10,2-2,3-3,0-10,-28 5,26-7,-7-5,-19 12,15-18,-5-1,-10 19,6-20,-6 20,4-16,-4 16,1-12,-5 5,1 10,0 8,0 10,-1 10,2 3,-2 12,3-1,2 2,3-1,2-2,6-7,-3-3,-9-34,14 28,-14-28,15 23,-15-23,11 19,-11-19,6 12,1-8,-11-6,4 2,-12-6,-1 0,13 6,-21-9,21 9,-19-6,19 6,-15-4,15 4,-9-2,9 2,-6-1,6 1,2-1,-2 1,2 0,-2 0</inkml:trace>
  <inkml:trace contextRef="#ctx0" brushRef="#br0" timeOffset="43118.4527">31897 7150,'0'0,"0"7,-1 8,3 15,1 6,1 7,1 3,0 5,8 0,-4 3,1 3,4-4,-4 0,-3-9,-1-3,-6-41,0 33,-5-3,-6-8,-7-6,-3-13,-7-4,-9-13,-4-9,-4-5,-2-6,4 1,6-2,10 5,9-1,16-2,14 0,12-2,13 1,8 7,13 2,5 2,7 3,6 2,-1 5,1 3,-10 4,-8 5,-11 0,-47 1,38-1,-38 1,25 1,-25-1,17 1</inkml:trace>
  <inkml:trace contextRef="#ctx0" brushRef="#br0" timeOffset="44229.5666">23140 8600,'0'0,"7"-1,8-2,14-1,11 1,16 2,4 0,10 2,8 1,5 1,5-6,13 5,5-7,8-1,9-4,11-3,8 2,6-2,5 1,6 0,9-1,2-1,11 2,5 0,2 2,8 3,10-2,-1 1,14 1,-1 3,5-1,0-1,-2 4,4-4,-4 1,-3 0,1-1,5-1,-5 3,5-3,0 2,-2-1,-2 1,-3-2,-6 2,-4 0,-1 4,-12 1,-7 2,-4 2,-9 5,-7 1,-7-2,-8 2,-7-4,-16 1,-6-2,-14-3,-12-1,-16-2,-8 1,-14-2,-11 0,-48 2,37-1,-14-3</inkml:trace>
  <inkml:trace contextRef="#ctx0" brushRef="#br0" timeOffset="47309.3438">23433 9310,'0'0,"0"7,-1 9,7 19,3 5,-1 8,4 5,3 0,0-1,-2 0,2-3,0 1,-1-4,-14-46,12 40,-12-40,8 33,-1-8,-9-15,2-10,-11-1,-6-9,-3-11,-10 3,-4-1,-1 1,-3 1,-3 4,-2 7,6 0,3 3,34 3,-31-2,31 2,-23-2,8-5,17-5,14-2,16-5,9 0,13-1,5 0,2-2,4 1,1 2,-6 3,-6 7,-8-3,-46 12,38-9,-38 9,30-8,-30 8,21-7,-9 4</inkml:trace>
  <inkml:trace contextRef="#ctx0" brushRef="#br0" timeOffset="54797.0606">23462 9522,'0'0,"-8"11,-5 6,-1 7,-1 10,0 2,6-1,4-1,6-4,8-3,6-7,7-7,6-8,4-12,4-4,3-5,-3-9,1-3,-11-3,-1 2,-8-1,-5 2,-13 0,1 28,-6-24,-12 6,-8 7,-9 9,2 12,0 13,-2 10,0 9,3 7,3 1,7-1,8-3,11-6,9-6,5-9,9-7,11-7,2-10,2-8,6-11,1-6,-2-4,-7-1,-5-4,-9 2,-10-3,-5-2,-9-2,-6 4,-10 3,-4 9,-1 6,-4 10,0 5,-1 13,3 5,2 4,5 6,3 1,9 2,9-2,0-28,8 25,9-4,11-7,4-8,4-8,-1-10,-1-5,-6-3,-28 20,25-20,-8-5,-6-3,-11 28,0-27,-8 1,-11 4,-3 14,-2 6,3 9,0 11,7 5,1 3,-1 4,9 0,6 0,6-2,8-6,11-7,10-6,2-5</inkml:trace>
  <inkml:trace contextRef="#ctx0" brushRef="#br0" timeOffset="55956.1126">24184 9598,'0'0,"0"0,0 5,-3 8,-1 8,-2 3,4 3,0 3,2 1,1 1,2-3,3-2,2-3,-8-24,13 18,5-5,1-9,3-12,1-4,-5-4,-3-8,2-3,-5-1,0-2,-12 30,10-29,-10 29,5-25,-5 25,1-22,0 11,-1 11,1 0,2 11,2 6,1 5,-6-22,9 22,6-5,-15-17,21 17,3-7,0-5,2-6,-2-7,-24 8,22-10,0-2,-22 12,22-14,-22 14,15-15,-5-3,-10 18,5-18,-12 1,7 17,-11-18,11 18,-12-14,12 14,-16-13,16 13,-11-10,11 10,-6-10,3 3,7-5,5 0,8-1,6 3,5-1,6 3,-1-1,-2 2,-1 2,-30 5,28-8,0 0,-28 8,26-5,-26 5,20-9,-8 0,-12 9,1-13,-11 5,-8 1,18 7,-22 3,-3 3,-1 10,3 8,3 2,4 6,4 2,5-2,4 1,6 0,4-6,8-3,5-2,1-6,11-6,5-4,2-6,1-5,0-8,3-1,-8-4,-2-1,-6-1,-8-4,-1-2,-7 0,-11 26,8-31,-6 6,-2 25,-1-23,1 23,-3-13,-3 14,2 14,0 4,1 6,4 5,2-4,5-3,-8-23,16 25,0 0,7-5,-23-20,23 15,0-10</inkml:trace>
  <inkml:trace contextRef="#ctx0" brushRef="#br0" timeOffset="56174.7899">25101 9361,'0'0,"0"0,2 1,6 4,18-2,11-1,7 3</inkml:trace>
  <inkml:trace contextRef="#ctx0" brushRef="#br0" timeOffset="57347.2818">25693 9318,'0'0,"0"0,-7 1,-11 12,-7 2,-3 9,-5 9,1 1,2 3,30-37,-24 32,8-2,16-30,-7 27,7-9,14-8,4-10,2-7,3-9,-23 16,23-16,-4-6,-4-2,-3-1,-12 25,7-25,-7 25,4-17,-4 17,2-11,1 15,1 20,7 11,0 7,3 3,4 7,2-4,-4 0,4 7,-2 4,-5-6,-5-7,-6-7,-6-7,-5-7,-9-5,-2-6,-12-6,-2-7,-6-5,-1-7,-2-6,3-3,7-3,4-3,15-2,9-3,12-2,11-4,17-3,10-4,9 0,6-2,5 4,-5-2,-6 2,-6 1,-9 1,-7-1,-5 1,-11 1,-2 3,-5 0,-5 5,-4 3,0 28,0-24,0 24,-3-20,-2 13,0 14,-4 16,5 15,1 11,1 7,3 3,1 3,3-3,6-6,-11-53,12 47,-12-47,15 35,4-13,-2-18,-1-10,-4-10,-2-3,-10 19,9-23,-9 23,7-20,4 7,6 10,3 9,2 2,1 4,5-1,-1-3,0-5,2-5,0-4,2-8,-1-5,-2-5,-1-5,-3-2,-5-3,-2-6,-8-5,-5-5,-2-5,-2-5,-3 1,-2 8,5 51,-4-42,4 42,-7-29,2 17,3 15,-1 16,3 11,0 12,4 8,-3 0,4 5,5 0,-1-5,3 0,3-3,-15-47,14 38,-14-38,19 29</inkml:trace>
  <inkml:trace contextRef="#ctx0" brushRef="#br0" timeOffset="57550.3563">26381 9352,'0'0,"7"-4,9 2,18-2,22 1,16 0,9 0,7 1,3-4</inkml:trace>
  <inkml:trace contextRef="#ctx0" brushRef="#br0" timeOffset="58279.7908">27664 9196,'0'0,"0"0,-2 0,-9 5,-8 5,-4 12,-2 6,-2 8,1 2,6 0,7 1,13-39,-5 32,12-4,13-7,1-10,5-10,2-11,-1-7,-2-7,-3-1,-2-4,-8-7,-1-2,-6-5,-4-1,-2-1,5 4,-4 41,1-34,-1 34,1-23,3 16,3 19,2 18,-2 13,3 23,-3 10,-4 12,0 11,-6 10,1-7,1-8,0-8,4-11,1-11,1-7,4-7,-9-50,13 39,-1-13,8-10,-20-16,22 7,2-14,1-11,-8-4,-4-4,-13-5,-8-3,-9-4,-11-3,-4 1,0 2,2 4,7 5,10 3,6 0,9-2,10 0,14-1,6 0,8 3,7 4,-3 3,1 5,-45 14,38-12,-38 12,32-8,-32 8,20-3,-8-1,-15-3,-8 1</inkml:trace>
  <inkml:trace contextRef="#ctx0" brushRef="#br0" timeOffset="58717.1404">28766 8997,'0'0,"-1"13,-1 18,3 13,1 15,6 8,-4 5,6 1,-4 3,2-4,-6-3,3-9,-5-60,-4 46,4-46</inkml:trace>
  <inkml:trace contextRef="#ctx0" brushRef="#br0" timeOffset="59304.6213">28531 9434,'0'0,"11"-3,6-3,14-7,20-3,12 1,4 1,3-2,-4-6,-7-3,-12-3,-10-3,-7 1,-12-1,-18 31,12-27,-12 27,5-25,-5 25,-1-18,-8 9,-1 14,-8 16,5 12,-2 11,6 8,2 10,6 2,2 1,3-6,-4-5,0-54,-2 42,2-42,0 30,0-30,-1 18,1-13,1-15,2-6,2-11,0-5,6-5,3 4,2 4,-16 29,17-20,6 9,3 10,-2 11,2 4,-1 7,-2 4,2-2,2 1,-5-4,2-1,-1-8,3-6,3-6,3-5,2-2</inkml:trace>
  <inkml:trace contextRef="#ctx0" brushRef="#br0" timeOffset="59917.1458">29762 9339,'0'0,"2"-11,-2 11,0-16,-2 0,2 16,-11-15,-6 11,-9 23,-7 12,-2 10,3 7,0 1,8-7,9-1,15-41,-6 35,11-7,13-13,5-12,3-9,3-13,-5-2,-6-9,-5-8,-4-2,-3-6,-3 6,-3 40,3-35,-3 35,3-22,-4 17,2 20,-1 7,3 10,1 5,6-3,4-6,3-1,5-7,2-6,1-9,1-7,2-9,1-6,1-5,0-6,-5-4,-3-4,-4-9,-5-5,-4-5,5-3,-4 0,-7 5,-2 8,-1 45,-3-36,3 36,-7-24,-6 12,1 18,-3 10,3 12,1 10,4 6,4 10,5 1,5 2,0 2,0-3,4-7,0-5,-11-44,14 34</inkml:trace>
  <inkml:trace contextRef="#ctx0" brushRef="#br0" timeOffset="60121.1599">29898 9229,'0'0,"0"0,8 0,19 1,13 1,13 3,12 2,12-1,0 0</inkml:trace>
  <inkml:trace contextRef="#ctx0" brushRef="#br0" timeOffset="61024.8385">30988 9213,'0'0,"-13"8,-10 9,-14 12,-3 7,-2 9,2 0,15 0,13-8,8-4,12-6,10-8,8-2,4-9,6-5,3-10,-3-5,-4-5,-5-8,-5-4,-8-6,-10-3,-7-1,-4 5,-8 1,-8 4,-1 8,-5 2,-5 11,34 8,-31-4,31 4,-25 0,9 7,18 3,15-3,13-4,9-4,8-4,-3-5,-3-1,-1-4,-10-3,-2-9,-5-2,-7-6,-10 4,0-3,-6 34,0-32,0 32,-6-28,6 28,-6-21,0 17,-4 24,2 10,-2 17,-1 12,4 3,1 5,0-2,2-2,2-8,2-55,-2 44,2-44,-2 31,2-31,-1 20,1-13,1-16,3-6,2-10,1-3,6-5,5 0,2-1,7 5,-27 29,28-19,2 12,6 17,-6 12,-3 6,-7 8,-4 3,-6-5,-9-1,-4-3,-6-8,-8-2,-1-5,-5-3,-1-6,-4-5,-4-5,-2-4,-3-11,4-1,33 20,-26-23</inkml:trace>
  <inkml:trace contextRef="#ctx0" brushRef="#br0" timeOffset="61352.8896">31533 9356,'0'0,"0"7,2 10,3 16,2 5,6 6,1 0,4 0,-1-2,-2 2,-3-3,-7-5,-1-2,-2-6,-2-28,-4 26,-3-1,-2-1,-9-7,-3-4,-7-5,-5-11,-12-8,-5-13</inkml:trace>
  <inkml:trace contextRef="#ctx0" brushRef="#br0" timeOffset="61524.7289">31473 9156,'0'0,"0"0,2 0,-2 0</inkml:trace>
  <inkml:trace contextRef="#ctx0" brushRef="#br0" timeOffset="61857.4976">31756 9338,'0'0,"7"0,6-3,10-3,6-5,0-1,-29 12,25-18,-25 18,18-20,-12 2,-14 3,-6 11,-3 7,-7 6,0 9,2 6,2 3,1 5,4 2,4 0,4-2,8-1,8-3,9-2,11-6,8-10,7-8</inkml:trace>
  <inkml:trace contextRef="#ctx0" brushRef="#br0" timeOffset="62107.5629">32149 9270,'0'0,"-7"4,-8 4,-8 10,-5 4,-2 2,4 5,26-29,-19 26,8 1,12 1,10-3,15-6,7-6,7-5,6-12,4-7,-2-6,-8-7</inkml:trace>
  <inkml:trace contextRef="#ctx0" brushRef="#br0" timeOffset="62342.3024">32534 9007,'0'0,"0"8,2 16,-5 13,2 8,0 12,2 4,-1 2,2 1,-2-4,2-6,-2-54,-4 44,-1-13,-5-13</inkml:trace>
  <inkml:trace contextRef="#ctx0" brushRef="#br0" timeOffset="62467.2519">32455 9236,'0'0,"15"-6,12 1,26 1,10 2,13 0</inkml:trace>
  <inkml:trace contextRef="#ctx0" brushRef="#br1" timeOffset="985405.1586">5929 9143,'0'0,"11"-2,14-8,21-2,11-2,12-2,10 2,6 0,-2 4,6 3,-2 2,-11 2,-7 5,-69-2,56-2,-56 2,39 3,-20 4</inkml:trace>
  <inkml:trace contextRef="#ctx0" brushRef="#br1" timeOffset="985653.9842">5971 9307,'0'0,"0"0,3-1,14-6,20 0,11-2,14 3,13-2,6 3,7 0,0 0,-2 1,-4 0,-11 2,-13 4,-58-2,45 0,-45 0,35 2</inkml:trace>
  <inkml:trace contextRef="#ctx0" brushRef="#br1" timeOffset="1.01398E6">4668 16259,'0'0,"0"0,0 0,2-1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56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5879 4762 0,'25'0'297,"-1"0"-281,1 0-1,0 0 17,0 0-32,0 0 31,-1 0 0,1 0-15,0 0 15,0 0 31,0 0 32,-1 0 344,1 0-376,0 0 48,-25 25 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58.5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8508 4490 0,'25'0'250,"0"0"-250,-1 0 0,26 0 15,-25 0 1,24 0-16,-24 0 15,0 0-15,0 0 16,0 0-16,-1 0 16,1 0-16,0 0 0,0 0 15,0 0-15,24 0 16,-24 0 0,0 0-1,0 0-15,0 0 16,-1 0-1,1 0-15,0 0 16,0 0 0,0 0-1,-1 0 1,1 0 0,0 0-1,0 0 16,0 0 16,-1 0 16,1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5:01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8508 4837 0,'25'0'203,"0"0"-203,-1 0 16,1 0 0,0 0-1,0 0-15,0 0 16,24 0-16,-24 0 15,0 0 1,24 0 0,-24 0-1,0 0 1,0 0 0,0 0-1,-1 0 1,26 0 15,-25 0-15,0 0-1,0 0 1,-1 0 15,1 0-15,0 0 15,0 0-15,0 0 15,-1 0-15,1 0 15,0 0 0,0 0 0,0 0-15,-1 0 62,1 0 266,-25 25-250,0 0 156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10T07:32:46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11421 17708,'0'0,"0"0,0 0,2-6,-2 6,2-7,1 1,-3 6,9-2,5 9,5 5,4 9,3 3,3 5,2-2,2 6,-1-1,3 4,1 1,4 7,-1 0,0-1,-1 0,2 0,-7-4,3 0,-3-1,0-2,-5 1,-28-37,21 33,-1-5,-20-28,16 24,-6-7,-4-14,-9-8,-1-8</inkml:trace>
  <inkml:trace contextRef="#ctx0" brushRef="#br0" timeOffset="499.8928">12109 17679,'0'0,"0"0,-1 6,-7 7,-1 6,-5 1,-1 4,-3 3,-2 5,0 2,-4 4,-2 2,-2 2,-3 3,-2 1,-1-2,1 2,-4 3,2 1,1-4,1-1,2-3,8-3,2-7,5-3,3-4,13-25,-11 22,11-22,-10 15,10-15,-3 11,3-10</inkml:trace>
  <inkml:trace contextRef="#ctx0" brushRef="#br0" timeOffset="3681.6007">12764 18057,'0'0,"8"1,11-1,9 0,10 5,8-2,5 3,0 1,-2 1,-3-1,-4-1,-7-1,-6 2,-29-7,27 7,-9 1</inkml:trace>
  <inkml:trace contextRef="#ctx0" brushRef="#br0" timeOffset="3916.0149">12767 18291,'0'0,"0"0,4-1,8-1,11 2,13 0,6 0,6 2,4 5,-1-3,1 0,2-1,-5-3,-2-2</inkml:trace>
  <inkml:trace contextRef="#ctx0" brushRef="#br0" timeOffset="4458.7932">14226 17567,'0'0,"0"0,-4-1,-8 1,-9 7,-9 3,-6 5,-7 9,2 9,-8 2,1 10,-2 7,6 5,-1 5,8 2,4 2,10-1,3-1,7-2,8-2,5-7,7 1,12 1,7-3,7-5,7-1,4-3,-2-7,3-3,-2-4,-4-5,-1 0,-38-24,33 18,-33-18,31 12,-4-7,-12-13,-15 8</inkml:trace>
  <inkml:trace contextRef="#ctx0" brushRef="#br0" timeOffset="5215.6699">14078 17872,'0'0,"0"0,3-7,8-11,1 1,11-1,2 5,9 11,3 6,6 7,1 10,-2 4,-12 7,-10 4,-11 4,-10 2,-7 3,-8-1,-2-6,-6-6,3-3,21-29,-23 21,23-21,-18 16,18-16,-16 10,12-6,11-11,12-9,9-7,9-6,7-7,5-8,1-3,0 2,-4-1,-8 4,-5 7,-33 35,20-30,-8 5,-12 25,1-23,-9 3,-8-1,-4 8,-4 10,-5 6,-2 11,2 10,5 9,1 0,8 5,8 3,7 0,9 3,8 1,10 0,3-1,7-9,3-7,1-11</inkml:trace>
  <inkml:trace contextRef="#ctx0" brushRef="#br0" timeOffset="5418.6874">14969 18208,'0'0,"0"7,-4 6,-1 8,-1 10,-2 4,2-2,2 2,0 2,4-37,-2 37,5-7</inkml:trace>
  <inkml:trace contextRef="#ctx0" brushRef="#br0" timeOffset="5640.6006">15315 18427,'0'0,"-6"8,-6 15,-5 5,1 7,1-1,15-34,-6 29,10-8</inkml:trace>
  <inkml:trace contextRef="#ctx0" brushRef="#br0" timeOffset="6190.5311">15495 17913,'0'0,"0"0,2-7,5-2,4 1,6 0,9 2,6 10,3 6,7 10,-2 12,-9 10,-6 4,-13 4,-10 0,-13-6,-10-3,21-41,-28 36,28-36,-27 23,27-23,-25 14,6-8,13-10,11-11,12-8,8-8,9-11,7-4,4-3,4-2,-5 3,-4 12,-40 36,29-30,-29 30,16-20,-11 6,-16 7,-7 7,-7 4,-2 10,-1 9,0 8,1 9,4 6,8 4,9-1,15 0,12-1,10-4,5-10,1-9,1-7</inkml:trace>
  <inkml:trace contextRef="#ctx0" brushRef="#br0" timeOffset="6481.5678">16221 18235,'0'0,"0"0,0 0,5-4,8-3,11 1,4 0,0 7,0 3,-5 11,-9 8,-11 6,-12-1,-12 3,-11-7,-8-1,-2-5,42-18,-38 14,38-14,-31 9,31-9,-22 7,17 3,22 0,14-3,14-1,15-3,12-7,1-3</inkml:trace>
  <inkml:trace contextRef="#ctx0" brushRef="#br0" timeOffset="6669.0614">16838 18378,'0'0,"-4"7,-6 10,-6 14,-3 8,-2 3,6 1,-2-6,7-6</inkml:trace>
  <inkml:trace contextRef="#ctx0" brushRef="#br0" timeOffset="7257.8016">16848 17851,'0'0,"0"0,6-4,7 2,7 2,12 8,12 5,1 12,4 9,-8 11,-14 5,-14 4,-14-1,-16-4,-16-9,-4-7,-5-8,5-13,37-12,-30 5,30-5,-21 1,9-4,12-9,8-3,12-5,10-13,13-10,15-4,5-2,-2 1,-4 5,-11 7,-46 36,34-30,-34 30,20-25,-9 2,-17 2,-5 5,-6 5,-6 8,-5 5,0 9,0 3,-2 11,6 5,3 12,8 7,9 6,14 2,7 2,10-4,8-6,3-7,1-11</inkml:trace>
  <inkml:trace contextRef="#ctx0" brushRef="#br0" timeOffset="7649.2616">17579 18313,'0'0,"0"0,0 0,1-4,-1 4,3-8,3-2,7 2,3 6,7 4,-4 11,-2 6,-17-19,5 25,-10 0,-17-2,-6-7,28-16,-31 9,31-9,-29 3,29-3,-20 0,9 0,20-3,11 3,12 3,6 5,1 7,-3 6,-4 9,-10 3,-9 4,-14-5,-9-5,-13-5,-11-9,-11-1,-9-5,-6-7,-5-9,-1-6,-3-12</inkml:trace>
  <inkml:trace contextRef="#ctx0" brushRef="#br0" timeOffset="8242.9718">18190 18345,'0'0,"0"0,0 4,-3 13,-8 5,-2 5,-7 8,-6 6,-1 1,-2 7,1-1,4 2</inkml:trace>
  <inkml:trace contextRef="#ctx0" brushRef="#br0" timeOffset="8914.6428">18233 17839,'0'0,"5"-6,3-3,8-6,11 3,12 5,8 8,7 8,0 8,-1 9,-10 11,-13 6,-10 4,-13 5,-13-2,-9-3,-9-6,-5-11,0-9,3-9,26-12,-26 6,26-6,-20 1,6-9,9-15,12-4,14-8,10-8,9-5,8 3,3 0,5 4,-3 5,-4 3,-1 7,-48 26,38-19,-38 19,28-14,-28 14,20-7,-11 4,-14 5,-10 10,-9 6,-7 11,-5 8,5 6,5 4,4 4,10-2,11 1,8-5,5 0,10-6,4-4,5-5,4-9,1-7,-1-6,2-3</inkml:trace>
  <inkml:trace contextRef="#ctx0" brushRef="#br0" timeOffset="9352.0874">19260 18251,'0'0,"0"0,-2 8,-6 9,-3 3,-6 6,-1 3,-1-1,0-1,7 1,4-3,8-25,-1 21,10-2,10-3,5-5,7-5,3-5,3-5,-3-4,-1-5,-1-5,-3 0,-5 0,-24 18,17-20,-17 20,12-17,-12 17,2-13,-6 5,4 8,-10-1,0 12,-3 11,5 12,3 8,3 9,0-1,4-2,3-3,1-5,-6-40,10 34,3-10,1-14,5-10,-2-12</inkml:trace>
  <inkml:trace contextRef="#ctx0" brushRef="#br0" timeOffset="9726.9255">19693 17736,'0'0,"0"0,3-5,6-4,5 4,6 5,9 10,0 10,4 13,1 10,0 5,-7 9,0 6,-9 1,-5 6,-10-1,-6-5,-9-2,-6-2,-3-5,-4-10,-5-2,-2-10,-2-2,-2-6,36-25,-34 19,34-19,-30 14,10-8,14-14,15-8</inkml:trace>
  <inkml:trace contextRef="#ctx0" brushRef="#br0" timeOffset="9945.632">20525 18149,'0'0,"8"-1,6 0,14-1,9 0,10 5,2 2,-2 4,-3 1,-7 3</inkml:trace>
  <inkml:trace contextRef="#ctx0" brushRef="#br0" timeOffset="10133.097">20563 18320,'0'0,"0"0,1 1,7 1,12 0,11 0,17 4,7 1,10 0,0 4,-3-1</inkml:trace>
  <inkml:trace contextRef="#ctx0" brushRef="#br0" timeOffset="13873.0601">21721 17644,'0'0,"-8"11,-7 4,-12 14,-7 10,-7 8,-1 5,1 8,2 6,7 1,11 5,12-2,12-2,10-3,11-1,9-2,9 0,5-6,6-4,1-4,2-1,-5-9,-1-3,-4 0,-7-6,-6-5,-1-5,-1-5,0-16</inkml:trace>
  <inkml:trace contextRef="#ctx0" brushRef="#br0" timeOffset="14996.5149">23035 18638,'0'0,"0"0,0 2,-2 6,-2 13,-7 7,-3 9,-7 5,-1 6,-3-3,25-45,-24 42</inkml:trace>
  <inkml:trace contextRef="#ctx0" brushRef="#br0" timeOffset="15308.9532">24503 18545,'0'0,"0"0,0 0,0 0,-1 9,-7 14,-4 8,-6 9,-5 10,-8 3,0-2</inkml:trace>
  <inkml:trace contextRef="#ctx0" brushRef="#br0" timeOffset="15746.353">25589 18722,'0'0,"-4"12,-6 10,-9 17,-19 14,-7 8</inkml:trace>
  <inkml:trace contextRef="#ctx0" brushRef="#br0" timeOffset="38838.0828">13976 6624,'0'0,"0"0,0 0,0-2,3-3,7 0,6 0,5 0,6 2,0 2,0 2,-1 6,-5 2,-1 4,-4 4,-6 2,-3 4,-3 0,0 5,-2 4,-2-2,0 1,0 0,-1-3,2-4,4 1,-5-25,4 25,3 0,-7-25,5 26,-5-26</inkml:trace>
  <inkml:trace contextRef="#ctx0" brushRef="#br0" timeOffset="39031.6165">14035 6890,'0'0,"0"0,2-3,4-7,17-5,6 2,14-2,10 2,10 0,4 1,8 0,1-2</inkml:trace>
  <inkml:trace contextRef="#ctx0" brushRef="#br0" timeOffset="39222.765">14723 6629,'0'0,"0"0,8-3,11-3,9-1,-28 7,34-6,-34 6,33-6,-33 6,28-4</inkml:trace>
  <inkml:trace contextRef="#ctx0" brushRef="#br0" timeOffset="39581.7285">14667 6675,'0'0,"0"0,-3 6,-2 8,-2 4,1 3,6-21,-8 20,8-20,-8 18,8-18,-6 19,6-19,-3 15,6-7,9-8,9-1,2-3,1 0,4 4,-1 2,-27-2,30 4,0 6,-30-10,27 14,-8 4,-6 2,-10 3,-3-23,-4 21,-8-2,-18 2,-12-5,-7 1,-19 0,-10-2</inkml:trace>
  <inkml:trace contextRef="#ctx0" brushRef="#br0" timeOffset="51400.2803">1467 2959,'0'0,"0"0,-1 7,-1 9,0 9,2 7,0 0,0 5,4-2,-4 3,0 1,0-3,0-2,0-34,-2 31,2-31,0 28,0-28,-2 21,-1-6,3-12,-3-14</inkml:trace>
  <inkml:trace contextRef="#ctx0" brushRef="#br0" timeOffset="51680.6248">1415 2909,'0'0,"3"-8,3-6,-6 14,13-15,6 1,-19 14,26-12,3 8,6 11,-6 6,-2 7,-4 5,-11 6,-12-31,14 32,-13-1,-7 1,-9-2,-8-4,-13-2,-6 0,-9 2,5-3</inkml:trace>
  <inkml:trace contextRef="#ctx0" brushRef="#br0" timeOffset="52732.7449">1304 4182,'0'0,"0"0,6 3,-2 15,3 9,1 4,4 7,2 3,-5-1,0-3,3 0,-3-5,-9-32,8 28,-8-28,9 24,-9-24,9 17,-5-13,-4-4,2-9,-2 9,0-16,1 0,-1 16,7-16,5 7,4 7,-16 2,22-2,2-1,2-3,-2-4,-2-3,0-3,-22 16,22-18,-6-2,-16 20,17-23,-17 23,12-24,-12 24,6-21,-1 1,-5 20,-4-19,-3 3</inkml:trace>
  <inkml:trace contextRef="#ctx0" brushRef="#br0" timeOffset="53516.0053">1147 5488,'0'0,"4"14,3 7,3 13,0 2,3 3,-4-4,-9-35,12 33,-12-33,11 30,-11-30,6 25,-6-25,3 22,-3-14,-12-16,1-9,-1-13,-5-9,4-6,4-8,2-6,3-3,11 3,10 6,6 13,6 8,7 17,2 6,-3 13,-1 6,0 8,-8 7,-8 9,-6 1,-12 6,-16 2,-4 0,-11-4,-6-2,2-2,-5-2,40-33,-33 31,10-12</inkml:trace>
  <inkml:trace contextRef="#ctx0" brushRef="#br0" timeOffset="54049.0058">1168 6104,'0'0,"7"-9,9-11,8-8,17-19,14-12,9-3,4-3,6 0,-4 1,3 6,-5 8,-6 9,-8 12,-54 29,43-21,-43 21,32-9,-12 11,-19 13,-11 11</inkml:trace>
  <inkml:trace contextRef="#ctx0" brushRef="#br0" timeOffset="54582.2643">1391 6069,'0'0,"3"6,7 10,4 7,4 7,2 3,0-2,2-1,-3-5,-19-25,20 24,-20-24,16 19,-16-19,16 16,-3-11,-3-11,-4-6,-3-7,-3 19,1-22,3 0,4 0,7 6,7 3,-1 6,5 4,0 7,-1 0,3 3,-2 0,-4-1,-22-6,20 7,-20-7,22 4,-22-4,20 0,-4-3,-16 3,13-12,-9-9,-2-11,-7-4,1-2,-3 1,7 4,3 5,3 3,5 1,6 1</inkml:trace>
  <inkml:trace contextRef="#ctx0" brushRef="#br0" timeOffset="54785.2822">2542 5527,'0'0,"12"-2,14-3,11 2,7-1,5 7,-49-3,41 7</inkml:trace>
  <inkml:trace contextRef="#ctx0" brushRef="#br0" timeOffset="54925.92">2535 5741,'0'0,"0"0,7-2,12-10,13 1,14-2,9 0,10-1,-1-1</inkml:trace>
  <inkml:trace contextRef="#ctx0" brushRef="#br0" timeOffset="55285.1652">2408 4223,'0'0,"11"-2,14-1,17 1,-42 2</inkml:trace>
  <inkml:trace contextRef="#ctx0" brushRef="#br0" timeOffset="55457.0218">2399 4379,'0'0,"10"-4,-10 4,25-9,14-7,13-4,3-1,-4-2</inkml:trace>
  <inkml:trace contextRef="#ctx0" brushRef="#br0" timeOffset="55738.1949">2491 3147,'0'0,"11"0,15 3,8-1,4 2</inkml:trace>
  <inkml:trace contextRef="#ctx0" brushRef="#br0" timeOffset="55894.4068">2449 3327,'0'0,"0"0,5 0,8-3,13-2,13 0,6-2,7-2</inkml:trace>
  <inkml:trace contextRef="#ctx0" brushRef="#br0" timeOffset="57189.5929">3572 3053,'0'0,"-4"-7,1-5,0-6,3-3,0 21,-3-22,3 22,6-22,4 2,13 5,9 10,1 9,2 11,-5 6,-8 8,-13 4,-7 3,-10 6,-15 4,-6-5,-3-3,32-38,-32 29,32-29,-26 20,26-20,-16 15,16-9,21-4,14-6,16-7,11-6,6-5,6-6,1-6,-3-3,-5 6,-67 31,56-27,-56 27,37-23,-26 6,-21-4,-11 6,-11 5,1 8,4 2,27 0,-19 9,2 2,9 6,10 3,8 2,12 5,8 5,2 1,0 3,-2 3,-8-4,-9 1,-9-1,-8-5,-11-5,-6-7,21-18,-24 10,0-4,24-6,-21-3,9-10,6-8,10-4,9-9,12-4,2-5,4-2,1 0,-2 6,-8 3,-22 36,20-31,-13 4,-7 27,0-21,-14 8,-13 9,-6 8,-4 9,2 5,8 3,10-1,23 0,13-5</inkml:trace>
  <inkml:trace contextRef="#ctx0" brushRef="#br0" timeOffset="57533.2735">4709 3032,'0'0,"0"0,0 1,-5 7,-4 6,-6 5,-2 5,-2 6,0 4,6 0,3 0,11-4,12-4,7-9,8-4,6-9,0-5,1-9,1-5,-4-4,-3 0,-6-5,-6-3,-17 27,14-32,-11 1,-11 1,-7 9,-12 9,-12 10,-9 5,-1 11,1 1,48-15</inkml:trace>
  <inkml:trace contextRef="#ctx0" brushRef="#br0" timeOffset="58352.4048">5973 2946,'0'0,"0"0,3 7,3 11,0 16,5 7,-4 2,-4 5,-1-4,-2-3,-3 0,3-4,0-5,3-4,11-8,5-18</inkml:trace>
  <inkml:trace contextRef="#ctx0" brushRef="#br0" timeOffset="58867.8953">6313 3001,'0'0,"-5"11,-4 14,-5 12,1 6,1 6,5-3,2-2,5-44,3 30,-3-30,10 24,5-15,5-16,-2-10,-1-8,-8-9,-1-3,-4-2,-4 39,6-33,-6 33,7-24,3 13,6 14,0 15,5 6,5 5,2 1,-2 0,5 0,-1-8,2 0,-3-7,-6-11,0-11,-6-5,-3-7,-5-7,-4-6,-11-4,-3-3,9 39,-16-39,-3 5,-11 7,1 10,-3 10,0 8,0 6,-3 10,2 1,33-18</inkml:trace>
  <inkml:trace contextRef="#ctx0" brushRef="#br0" timeOffset="59591.8594">7963 2975,'0'0,"0"0,2 6,3 12,0 7,3 6,0 7,-1 3,-4 5,0-2,-4 3,1-47,-2 45</inkml:trace>
  <inkml:trace contextRef="#ctx0" brushRef="#br0" timeOffset="60134.2156">8249 3084,'0'0,"4"-9,6 3,5-1,9 5,1 6,-25-4,27 9,-8 9,-5 9,-15 1,-10 6,-10-3,-13-2,0 1,34-30,-34 22,10-5,15-5,15-4,19-6,13-4,9-4,2-3,2-2,-51 11,48-11,-8 4,-40 7,32-1,-5 5,-27-4,18 16,2 5,3 4,2 0,3-5,10-6,2-4,0-9,1-4,-8-10,-9-1,-5-6,-11-4,-10-1,-6-2,-7 0,-10 6,-7 6,-4 6,-3 8,2 7,1 5,4 7,7 0,10 6,18-3</inkml:trace>
  <inkml:trace contextRef="#ctx0" brushRef="#br0" timeOffset="60984.2522">10402 3087,'0'0,"-4"6,-3 6,0 10,3 8,-3 6,4 3,4 2,0 6,0-1,4-2,-2-1,2-5,9-11</inkml:trace>
  <inkml:trace contextRef="#ctx0" brushRef="#br0" timeOffset="61525.914">10747 3173,'0'0,"0"0,7-1,12 2,4 4,-2 8,1 2,-7 3,-5 8,-8-1,-8-1,-12 0,-5-1,-1-2,24-21,-30 15,30-15,-24 11,24-11,-16 5,18-4,23-6,9 0,9-2,0 0,-43 7,39-6,-8 7,-6 7,-6 4,-6 5,0 3,-1-1,2 3,4-6,8 0,6-7,4-5,7-6,1-7,-8-2,-5-8,-7 0,-11-7,-3-6,-7 4,-3-1,0 29,-7-28,-11 5,-16 9,-8 11,-9 9,-2 9,8 8,8 2,16 3,13 0,23 5</inkml:trace>
  <inkml:trace contextRef="#ctx0" brushRef="#br0" timeOffset="62415.5558">5266 2856,'0'0,"0"0,-3 0,3 7,0 11,3 7,-3 14,3 11,-1 12,-2 13,-5 13,3 12,-7 12,3 11,4 11,-2 5,1 8,6 8,0 8,1 5,6 8,-1 7,-4 0,4 8,-2-4,0-8,-1-10,6-10,2-21,1-26,-15-112</inkml:trace>
  <inkml:trace contextRef="#ctx0" brushRef="#br0" timeOffset="62868.5848">7656 2905,'0'0,"2"9,-8 13,1 17,0 15,-1 16,-2 15,-1 15,-4 11,0 15,-7 9,2 19,2 12,6 19,6 15,11 17,-1 14,6 9,-4 4,2-10</inkml:trace>
  <inkml:trace contextRef="#ctx0" brushRef="#br0" timeOffset="63399.7289">9839 2882,'0'0,"0"8,-5 11,-1 13,2 14,-3 8,-4 11,2 11,-5 13,-2 13,1 14,-5 11,6 11,0 5,10 5,3 5,3 3,1 6,3 11,-9 13,2 23,-11 21,-18 12</inkml:trace>
  <inkml:trace contextRef="#ctx0" brushRef="#br0" timeOffset="64442.0787">1050 3974,'0'0,"14"2,19-2,24 0,18 0,13-2,9-4,7-1,7-4,11-3,1-5,12 4,6 0,9-2,13 3,11 0,9-1,14 2,8 3,9 0,3 4,9-2,1 7,2 1,2 4,0 4,-2 0,5 5,4 2,0-1,3 0,4 2,1-4,-3 2,-3-5,-6-1,-1 1,-6-5,1 3,-1 0,-2-1,-1 0,-1 1,-2-2,-4-5,-3 0,-4-2,-5 1,-5 0,-6 1,-5 4,-10 1,-10 6,-14 0,-13 4,-17 2,-17 0,-21-3</inkml:trace>
  <inkml:trace contextRef="#ctx0" brushRef="#br0" timeOffset="65474.1382">1080 4887,'0'0,"0"0,6-3,8-1,18-1,9-2,12 3,5 4,7 3,4 5,5 4,12 2,5 1,7 1,2 2,10-7,7 3,9-3,11-2,5-4,10-5,8-1,14 1,5 1,6 2,5 1,5-1,4-3,3-3,3-3,7 0,8-7,8 3,9-5,1-1,-2 0,9 4,-5-2,3 4,-3 2,0 0,0 3,0 7,-1 0,1 0,0 6,-4 1,-2 1,-8 3,-4-2,-9 3,-8-3,-9 2,-7-2,-3 1,-11 3,-8 1,-11 2,-13 0,-10-2,-17-4,-14 1,-16-2,-20-2,-66-9,51 9,-51-9,39 10</inkml:trace>
  <inkml:trace contextRef="#ctx0" brushRef="#br0" timeOffset="66725.5011">3915 4156,'0'0,"-2"6,2 12,-3 10,-2 10,3 3,1 3,-2-2,4-7,-1-35,2 34,2-8,8-9,5-10,7-10,3-8,7-3,1-2,-3-4,-6 2,-26 18,22-18,-22 18,20-17,-20 17,6-15,-5 10,-1 5,-6 6,-5 13,4 14,4 7,3-4,8 3,4-1,4-1,3 0,-19-37,23 35</inkml:trace>
  <inkml:trace contextRef="#ctx0" brushRef="#br0" timeOffset="67084.7619">4606 4293,'0'0,"0"0,-3 8,6 21,-3 5,3 5,3 1,3-2,8-9,2-5,5-8,4-7,1-9,4-7,-1-7,-5-3,-2-7,-9-2,-2-2,-4-2,-7-4,-7-2,-7 4,-7 7,-7 9,-6 8,-3 12,-5 10,0 10,6 7,33-31,-26 32</inkml:trace>
  <inkml:trace contextRef="#ctx0" brushRef="#br0" timeOffset="67397.1808">5780 4331,'0'0,"2"13,1 16,-5 12,1 8,-1 4,0 1,1-4,1-50,1 47,3-8,5-10,4-19</inkml:trace>
  <inkml:trace contextRef="#ctx0" brushRef="#br0" timeOffset="67760.6364">6165 4341,'0'0,"0"0,-6 5,-2 15,-9 12,5 4,-3 5,10 1,2-6,3-2,9-8,-9-26,17 23,9-10,5-11,6-8,-1-9,-4-4,-5-4,-2-1,-8-6,-1-1,-7-2,-10 2,1 31,-5-26,-12 6,-16 8,-7 9,-10 7,0 10,2 8,7 3,7-1</inkml:trace>
  <inkml:trace contextRef="#ctx0" brushRef="#br0" timeOffset="68976.2159">8100 4376,'0'0,"5"-6,10 0,2-4,9 1,0 4,-26 5,23 2,-7 6,-9 9,-10 8,-10 6,-15 5,-5 7,-1-4,2 0,32-39,-28 34,10-5,15-5,10-5,13-7,14-7,6-6,8-5,0-5,-1 1,-5-4,-2-5,-5 0,-35 19,30-18,-30 18,24-16,-24 16,14-8,-14 8,10-4,1 9,5 1,8 1,3 0,5-6,2-7,-34 6,30-6,-4-8,-5-1,-21 15,11-16,-11 16,4-14,-4 14,0-14,0 14,-3-10,-6 4,9 6,-15-3,15 3,-14-2,14 2,-12 0,12 0,-7 1,7-1,-4 1,4-1,0 0,0 0,0 0,0 0,0 0,0 0,-1 0,1 0,0-1,-5-2,5 3,-11-4,0 2,-1 4,-3 4,-1 8,-3 2,4 6,15-22,-16 22,1 2,15-24,-7 26,6-1,9-2,7-3,4-9,4-4,7-5,-1-6,0-7,-4-2,-5-2,-7-5,-4 0,-9 0,0 20,-3-25,-7 2,10 23,-18-24,-6 8,24 16,-31-8</inkml:trace>
  <inkml:trace contextRef="#ctx0" brushRef="#br0" timeOffset="69504.3719">10149 4506,'0'0,"8"-7,8-3,7-2,9 4,5 5,-3 5,-34-2,34 10,-13 5,-7 10,-13 2,-10 3,-11 1,-6 2,-6-4,1-1,31-28,-29 24,29-24,-25 19,25-19,-17 11,17-11,-8 7,9-1,22-5,9-6,13 1,6-2,8 1,1-6</inkml:trace>
  <inkml:trace contextRef="#ctx0" brushRef="#br0" timeOffset="69911.615">10715 4468,'0'0,"-3"9,-2 5,-2 11,-3 7,1 5,0-6,-1 2,10-33,-9 28,6-6,8-1,-5-21,10 19,7-5,14-4,3-6,-2-2,-3-7,4-3,-10-4,-4-7,-1-1,-5-3,-5 0,-8 23,8-24,-8 24,2-22,-2 22,2-14,-2 16,-1 15,0 16,2 11,-1 6,3 5,-1 3,0 1,0 0</inkml:trace>
  <inkml:trace contextRef="#ctx0" brushRef="#br0" timeOffset="71677.6032">3876 5439,'0'0,"10"-7,8-5,10-1,10-3,1 4,-1 6,-3 8,-8 13,-7 9,-4 8,-6 7,-4 9,-2 6,2-2,-2 3,2 2,0-1,7-2,-2-1,-1-3,1-2,-3 0,-2-8,-6-40</inkml:trace>
  <inkml:trace contextRef="#ctx0" brushRef="#br0" timeOffset="71927.5278">3873 6027,'0'0,"6"-5,5 3,8-13,22-8,15-3,13-7,12-3,10 3,2 0,5 0,-4-1</inkml:trace>
  <inkml:trace contextRef="#ctx0" brushRef="#br0" timeOffset="72489.8655">6160 5502,'0'0,"0"0,2 6,1 15,5 8,-4 9,0 3,0 6,1-1,-1 2,-2 2,1 1,-8-6,5-45,-4 37</inkml:trace>
  <inkml:trace contextRef="#ctx0" brushRef="#br0" timeOffset="72882.5224">6502 5668,'0'0,"-6"17,0 12,1 17,-1 7,8-3,13-4,7-10,3-14,11-10,-2-11,0-9,-1-7,2-7,-3-4,-6-2,-3-7,-6-3,-3 0,-6-5,-7 0,-7 1,-3 9,-6 5,-3 8,-3 8,-2 8,-7 9,0 7,-4 7,-1 2,3 3</inkml:trace>
  <inkml:trace contextRef="#ctx0" brushRef="#br0" timeOffset="74443.5539">8603 5324,'0'0,"-8"5,-5 10,-11 15,-8 10,-1 7,-1 6,1 6,6-3,8 4,5-2,12-3,8-7,10-10,7-9,7-9,5-8,1-7,-1-6,2-7,-6-6,-6 0,-4-4,-21 18,13-21,-7-5,-7-2,-11 1,-2 5,-8 10,-8 5,-7 7,-4 9,-6 6,-1 2,2 5,-1 0,8-2</inkml:trace>
  <inkml:trace contextRef="#ctx0" brushRef="#br0" timeOffset="75537.0529">10496 5617,'0'0,"-5"5,-8-1,-4 9,-1 5,18-18,-20 20,9 5,11-25,1 32,13 2,13 3,7 1,3-4,0-3,-37-31,36 30,-11-4,-7 1,-18-27,7 24,-10-3,3-21,-15 19,-11-6,-14-1,-4-7,-3-5,0-5</inkml:trace>
  <inkml:trace contextRef="#ctx0" brushRef="#br0" timeOffset="75708.8779">10569 5623,'0'0,"17"-6,19-3,26 2,9-2,11 6</inkml:trace>
  <inkml:trace contextRef="#ctx0" brushRef="#br0" timeOffset="91405.9619">10732 2488,'0'0,"-5"-4,5 4,-7-8,-2-8,-7-3,5-4,-1-5,1-5,3-4,3-4,2-7,2-6,5-11,2-10,16-7,10-7,10-1,13 2,9 3,10 8,7 9,2 6,0 10,1 8,-7 5,-7 8,-9 1,-5 5,-13 7,-43 18,30-22,-30 22,20-16,-14 0,-15 1,-14 6,-7 6,-4 1,-1-4,35 6,-31-4,9-3,15-2,13-1,13 0,19-3,6 3,8 5,4 0,-6 2,-2 3,-48 0,40 3,-9 6,-8 6,-12 10,-11 4,-9 7,-12 6,-8 3,-1 5,-5 9</inkml:trace>
  <inkml:trace contextRef="#ctx0" brushRef="#br0" timeOffset="92187.0692">11372 583,'0'0,"-4"6,-6 1,-7 6,-3 3,-2 2,6 3,5 0,6 2,12-5,5 1,11-6,4-3,3-2,-30-8,31 8,-4 3,-27-11,22 13,-11 5,-7 7,-13 5,-11-2,-9 0,-5-3,-1-4,1 1,34-22,-28 19</inkml:trace>
  <inkml:trace contextRef="#ctx0" brushRef="#br0" timeOffset="92655.7243">11598 724,'0'0,"0"0,-5 6,-4 13,3 8,3 0,9 2,-6-29,11 25,6-5,-17-20,21 14,-21-14,13 6,-3-9,-10 3,6-13,-7-5,-4-5,4-2,1 25,1-30,6 7,7 4,8 8,4 6,-2 9,2 7,0 4,-26-15,25 21,-3 3,-22-24,17 26,-17-26,14 21,-7-8,-7-13,-2 3,-4-11,-4-8,10 16,-7-22,1-5</inkml:trace>
  <inkml:trace contextRef="#ctx0" brushRef="#br0" timeOffset="92843.2059">12195 477,'0'0,"5"5,4 13,7 8,4 8,1 2,-1 7,-4-2,-8 7</inkml:trace>
  <inkml:trace contextRef="#ctx0" brushRef="#br0" timeOffset="92983.7515">12142 674,'0'0,"14"0,13-6,18 2,8 2,13-1</inkml:trace>
  <inkml:trace contextRef="#ctx0" brushRef="#br0" timeOffset="97213.8856">13899 533,'0'0,"0"0,-4 1,-10 5,-7 7,-1 5,0 3,4 6,6 4,2 2,10 0,7-4,2-3,9-6,12-9,5-6,4-9,-1-1,-2-7,-6-2,-5-3,-25 17,19-21,-12-3,-13-5,-7 3,-7 4,-6 6,26 16,-26-16,26 16,-24-9,5 2</inkml:trace>
  <inkml:trace contextRef="#ctx0" brushRef="#br0" timeOffset="97651.3585">14171 473,'0'0,"8"12,3 6,3 19,-2 1,-1 8,0-1,-3-6,-8-39,3 37,-3-37,3 32,-3-32,-2 24,-2-10,4-14,-7 4,7-4,-5-7,3-8,8-6,9-6,4 6,6 6,5 6,-30 9,34-5,-6 7,-3 5,-25-7,23 10,-10 5,-9 8,-7-2,-8-1,-13 0,-6 3,-11-3,-7 1,-3-5,4-3</inkml:trace>
  <inkml:trace contextRef="#ctx0" brushRef="#br0" timeOffset="111227.9513">12951 1552,'0'0,"0"0,0 0,-4-2,4 2,-6-6,6 6,-3-6,3 6,-1-6,1 6,-3-1,3 8,1 8,-1 6,3 6,2 5,-5-32,2 32,1 4,1 6,-3 2,-1-7,0-37,-2 36,2-36,-5 28,5-28,-6 21,0-15,6-6,-7-3,-3-12,1-16,0-8,4-3,-1-8,6 2,3-6,3-2,6 6,4 3,3 5,5 9,4 2,-2 8,2 5,1 5,-3 10,-26 3,24 0,-1 6,-3 8,-20-14,13 17,-6 3,-10 15,-8-3,-9 0,-10 2,-6 3,-3-1,-4 8,1-2,42-42</inkml:trace>
  <inkml:trace contextRef="#ctx0" brushRef="#br0" timeOffset="112188.0369">12801 2748,'0'0,"0"0,2 4,1 7,1 4,-2 6,9 4,0 3,-11-28,8 25,-1 1,-7-26,7 27,-7-27,7 25,-7-25,5 19,-5-19,4 13,-4-13,3 7,-3-7,3 4,-3-4,5 1,-5-1,10 5,-10-5,10 6,-10-6,12 10,-12-10,10 7,-10-7,5 5,-5-5,3 3,-3-3,1-1,-1 1,0-2,0 2,0-2,0 2,0-1,0 1,0 1,0-1,0 0,0 0,0 0,0 0,0-1,0 1,0 0,0 0,0 0,0 0,0 0,0 0,0 0,0 0,0 0,0 0,0 0,0 0,0 1,0-1,0 1,0-1,0 1,0-4,0 3,-3-11,-2-5</inkml:trace>
  <inkml:trace contextRef="#ctx0" brushRef="#br0" timeOffset="112720.6717">12870 2737,'0'0,"0"0,0 0,0 0,0 0,1 2,-1 8,5 9,3 11,-4 5,6 3,1-3,0-1,-6 1,-5-35,7 32,-7-32,6 28,-6-28,7 24,-7-24,4 15,2-12,1-18,-1-7,-3-9,0-1,-3 32,10-27,-4 3,-6 24,11-14,9 12,-2 12,6 8,-1 4,2 2,0-6,-25-18,24 15,1-5,-1-3,-24-7,21-3,-6-4,-3-8,-5-5,-3-6,-4 0,-1-8,0 2,1-6,0 38,2-39,-2 39,4-35,-4 35,4-27,-4 13,0 14</inkml:trace>
  <inkml:trace contextRef="#ctx0" brushRef="#br0" timeOffset="113517.3659">12843 4167,'0'0,"0"0,6 10,-3 19,5 6,4 11,3 8,0 5,1-1,-4-2,-4-4,-2-4,1-6,-7-42,-5 33,5-33,-6 20,0-10,-3-18,0-10,0-13,-3-10,3-13,4-8,0-12,3-6,7 0,4 5,6 12,5 14,2 18,3 10,3 13,1 9,-2 5,-2 4,-3 12,-6-1,-3 11,-5 2,-10 5,-13 0,-6 8,-5-2,-7-2,-2 1,2-3,33-41,-30 33,2-17</inkml:trace>
  <inkml:trace contextRef="#ctx0" brushRef="#br0" timeOffset="113876.6495">13507 4191,'0'0,"0"0,-5 5,-1 10,-3 10,1 11,-8 9,1 6,-2 11,-4 8,-7 7,-1 9,2 7,-7-1,3-3,1-5,8-12,7-12,15-60,-7 46,7-18</inkml:trace>
  <inkml:trace contextRef="#ctx0" brushRef="#br0" timeOffset="114376.5379">13527 4700,'0'0,"3"6,0 4,6 13,7 4,4 7,4-2,-2-1,-22-31,23 23,-23-23,17 19,-17-19,12 8,-5-9,0-13,-7 14,6-20,4-2,-10 22,15-21,2 10,6 12,0 9,-3 3,2 2,-22-15,20 17,-20-17,19 11,-19-11,18 8,-2-9,-2-9,-14 10,7-14,-2-4,-3-8,1-1,-3-1,-1-1,2-3,-6-4,-3 6</inkml:trace>
  <inkml:trace contextRef="#ctx0" brushRef="#br0" timeOffset="115110.7339">12788 3439,'0'0,"0"0,-2 0,2 0,0 5,6 7,11 3,13 3,10 1,12 1,11 2,7-1,5-1,11 2,11 0,7-4,9 3,6-4,1-5,12 4,1-1,13 0,8 4,9-2,12-3,14-5,3 0,5-7,7 1,-4-3,5 1,0-2,-3 0,9 0,5 4,4 2,4 0,3 5,6 0,-1 0,-1 2,-5-2,-4 8,-6-5,-10 2,-4 7,-12 1,-6 1,-17 3,-19 0,-24-10,-21-7,-29-10,-26-14</inkml:trace>
  <inkml:trace contextRef="#ctx0" brushRef="#br0" timeOffset="115891.7948">13299 2168,'0'0,"0"0,0 0,-1-1,2-3,6 0,6 2,9-2,12 7,9 1,9 2,7 0,7 6,8 0,5 1,11 5,12-3,10-1,14 3,12-6,11-3,7-2,6-8,11-3,7-2,7-3,5 1,2-1,8 3,-1 1,8 3,2-1,-1 4,-4-1,3 4,-1-4,-2 7,2 4,-1-1,-1-1,-3 7,-9-3,-10 1,-15 1,-12 2,-19-5,-14-1,-17 1,-16-4</inkml:trace>
  <inkml:trace contextRef="#ctx0" brushRef="#br0" timeOffset="116875.9524">15280 337,'0'0,"3"-7,-3 7,6-11,-6 11,7-11,-7 11,9-8,-1 13,2 12,3 5,0 12,-1 4,-2 3,0 1,-3 6,0 7,-3 7,2 4,-2 5,-4 6,1 5,1 1,-2 7,-1 4,-3 3,-3 5,-1 2,-6 5,2 1,3 1,0 2,7-1,1-1,6-2,6 0,2-2,7-3,-11 2,-1 2,1-1,2 6,-3 2,2 6,-1 2,4 8,-4 5,0 4,-5 2,-4 9,-4 3,-3 10,-1 5,-5 1,1-9,0-17,7-22,1-17,1-9,-2-13,3-3,-5-8,-7-11,-4-19,-6-22,-7-27,-5-29</inkml:trace>
  <inkml:trace contextRef="#ctx0" brushRef="#br0" timeOffset="117641.3931">13527 565,'0'0,"11"-6,1-3,11 3,5 2,2 5,-3 11,2 6,-6 10,-4 10,-5 8,-4 11,-3 2,-3 11,-6 2,3 7,1 6,0 7,4 3,1 5,-2 5,-3 6,3 2,3 3,1 3,3 8,3 2,1 5,0 8,0 0,6 2,-6 4,1-2,-4-5,3 0,1 2,-1 1,5-6,6-1,-1 3,5-1,-1 0,-2 5,-3 3,-3 1,1-4,2-2,-1-6,-5-10,4-13,3-6,-1-9,4-8,-2-16</inkml:trace>
  <inkml:trace contextRef="#ctx0" brushRef="#br0" timeOffset="118625.0593">17404 366,'0'0,"0"0,0 1,0-1,-1 9,0 5,-4 9,-3 5,-1 4,1 7,-4 8,-3 0,4 10,-5 8,1 2,2 4,0 8,1 3,-1 8,0 7,-4 5,3 2,-4 7,0 3,1 0,2 2,1 2,4 7,1-2,4 5,4 6,4 3,-5 5,-2 2,5-1,3-3,2-8,3-4,6-1,4-3,-3-1,-5 2,0 6,-2-3,0 8,-5 3,-1 5,0 3,3 2,0-5,10-8,-3-10,3-7,8-7,-2-5,-3 5,6-7,-2-15</inkml:trace>
  <inkml:trace contextRef="#ctx0" brushRef="#br0" timeOffset="119374.8896">18982 609,'0'0,"0"0,5 8,5 12,-4 8,0 5,0 7,-6 6,-8 6,2 4,-4 8,-5 8,-1 9,-2 4,-2 7,2 10,6-1,4 12,0 3,3 3,-1 0,-3 5,-3 6,-2 1,1 5,5 3,-4 8,5-1,8 5,2 5,8 3,-1 5,-1 3,-4 4,-5-3,2 3,-2-4,7-5,0-7,0-7,12-10,1 1,0-2,4-9,4-4,2-4,-3-4,2-2,2-12</inkml:trace>
  <inkml:trace contextRef="#ctx0" brushRef="#br0" timeOffset="119921.6969">19293 2357,'0'0,"0"0,6-9,4-7,9-1,11 1,1 4,6 5,2 4,4 4,8 5,7-3,5 0,8 2,8-6,5-2,3 2,0-2,4-2,-3 4,2-4,-1-2,-1-2,-11-2,-7-3,-8-1,-14-7</inkml:trace>
  <inkml:trace contextRef="#ctx0" brushRef="#br0" timeOffset="120562.1282">20998 765,'0'0,"0"0,1 4,3 8,-1 4,2 8,-6 7,-2 5,-5 9,-6 5,1 4,-7 6,2 10,-4 7,4 10,-4 5,6 4,0 5,4 5,1 2,6 4,-2 6,3 2,-1 0,-1 6,1 4,3 0,2 1,11 7,4-3,2 2,7-3,-1 3,-5-1,-1-1,-1 4,1-3,1 4,-4 2,3 0,-7-8,5 0,2-11,-5-2,3-10,-2-4,-5-6,1-1,1-8,3-8,-1-3,0-8,0-9,1-4,-9-6,-8-6,-8-8</inkml:trace>
  <inkml:trace contextRef="#ctx0" brushRef="#br0" timeOffset="120952.6478">20204 4177,'0'0,"0"0,-4-7,2-10,4-6,8 2,2-1,5 1,-17 21,22-15,0-1,12 1,9 0,13 3,10 3,16 2,6 7</inkml:trace>
  <inkml:trace contextRef="#ctx0" brushRef="#br0" timeOffset="122061.8009">12520 6061,'0'0,"10"-4,6-1,12-5,16-1,3 4,11 1,1 4,6 4,5 0,7-2,8 0,9-1,8-3,12 2,1-2,15-2,-4-4,8 3,6-8,6 6,2-2,4-5,4 3,1-2,6 0,5-4,4 4,6-1,10-4,3 5,3 0,0-2,2 5,1-1,-3 2,3-1,-1 3,1 2,-2 5,5 2,-4 0,-1 0,-1 4,-4 0,-2 4,-7 0,-8 1,-6-1,-8-1,-7 5,-5-4,-7 0,1 0,-9-1,-5-5,-4 1,-9-4,-10-1,-7 0,-14-1,-10-1,-10-4,-10 3,-11-1,-42 6,33-6,-33 6</inkml:trace>
  <inkml:trace contextRef="#ctx0" brushRef="#br0" timeOffset="124626.6261">14465 4651,'0'0,"0"0,0 9,0 19,6 8,-1 7,-6 3,5 7,-5-2,-2 5,-1 1,3-1,0-4,1-4,4-9,5-11,6-8,4-13,7-15</inkml:trace>
  <inkml:trace contextRef="#ctx0" brushRef="#br0" timeOffset="125017.1628">14887 4648,'0'0,"0"0,-8 0,-6 7,-5 9,-1 12,1 8,-1 7,9 11,7 1,0 5,11-4,5-7,5-8,7-9,3-15,3-11,4-11,-3-11,1-7,-6-7,-2-5,-7-4,-3-2,-7-3,1-3,-12 2,-4 0,-8 7,-4 7,20 31,-28-25,-3 12,-8 16,-1 9,-1 11,6 10</inkml:trace>
  <inkml:trace contextRef="#ctx0" brushRef="#br0" timeOffset="126697.3421">14290 1656,'0'0,"0"0,-2 7,-3 4,5-11,-4 16,4-16,-3 19,-2 2,5-21,-4 29,4-4,0-25,0 24,3 1,6 0,0-2,-9-23,12 17</inkml:trace>
  <inkml:trace contextRef="#ctx0" brushRef="#br0" timeOffset="127306.5822">14306 1816,'0'0,"0"-7,0 7,-3-11,3 11,-3-13,0 1,5 7,-1 10,-1-5,4 12,5 11,0 15,0 3,4 3,-5 5,-11-5,5-1,-5-3,-2-6,5-34,-2 32,4-6</inkml:trace>
  <inkml:trace contextRef="#ctx0" brushRef="#br0" timeOffset="128323.2277">14601 1783,'0'0,"0"0,-2 5,-6 8,-6 4,4 6,-4 0,4 0,10-23,-10 23,10-23,-2 20,2-20,0 14,0-14,5 7,4-5,-9-2,14-8,0-5,-14 13,18-17,-18 17,13-20,-13 20,10-18,-10 18,10-11,-10 11,9-7,0 6,-9 1,17 2,-17-2,17 2,-17-2,18 2,-18-2,16 2,-16-2,14-5,-6-5,-8 10,3-13,-6 1,3 12,-6-17,-4 4,10 13,-13-13,-2 2,15 11,-18-9,18 9,-12-5,12 5,-10-6,10 6,-6-3,6 3,-3-2,3 2,0-1,0 1,0-1,0 1,2-2,-2 2,7-2,-7 2,12-2,-12 2,13 0,-13 0,17 0,-17 0,12 0,-12 0,8 2,-8-2,6 2,-6-2,1 10,-2 7,3 6,-2-23,3 28,3-2,9-3,-15-23,15 18,5-5,6-5,2-8,2-4,-4-4,-1-3,0-1,-5-5,-20 17,20-19,-7-1,-9-11,-7 4,-8 0,-6 3,-6 4,-2 8,-5 1,-1 13,-3 5,1 5,3 11,2 2,3 0</inkml:trace>
  <inkml:trace contextRef="#ctx0" brushRef="#br0" timeOffset="128729.3535">14395 3024,'0'0,"1"7,3 5,1 15,1 9,2 3,0 7,-4 2,0 4,-5 3,1 2,0-57</inkml:trace>
  <inkml:trace contextRef="#ctx0" brushRef="#br0" timeOffset="129104.3138">14546 3089,'0'0,"-3"6,1 12,-3 14,6 7,5 5,7-6,-13-38,17 32,9-13,-26-19,31 9,-3-16,4-12,-8-10,-3-1,-8-4,-3-2,-4-2,-2 3,-8 6,4 29,-6-28,-4 8,-9 4,2 11,-8 5,-1 10,-2 9,3 7,0 8</inkml:trace>
  <inkml:trace contextRef="#ctx0" brushRef="#br0" timeOffset="130990.6653">16192 4650,'0'0,"6"-7,10-4,8 0,16-3,2 3,5 1,-1 9,-10 6,-6 10,-6 7,-13 10,-1 9,-4 9,-7 11,3 3,-1 2,-1-1,1-2,5-3,2-5,8 0,-1-1,0 3</inkml:trace>
  <inkml:trace contextRef="#ctx0" brushRef="#br0" timeOffset="131193.7393">16269 5209,'0'0,"10"-6,14-6,20-5,29-9,20-5,19-2,12 4,10 5</inkml:trace>
  <inkml:trace contextRef="#ctx0" brushRef="#br0" timeOffset="131624.7061">18387 4495,'0'0,"-15"7,-18 14,-9 17,-16 18,-3 11,9 5,8 5,16-4,21-8,15-10,8-12,16-9,2-16,-34-18,32 12,0-13,3-12,-8-7,-7-1,-6-7,-11-1,-7 3,-10-2,-13 4,-8 7,-10 9,-9 7,-5 7,1 10,2 1,56-17,-40 23,16-1,31-3</inkml:trace>
  <inkml:trace contextRef="#ctx0" brushRef="#br0" timeOffset="131890.2693">19530 4374,'0'0,"14"0,13-3,22 2,11 2,4 6,1-1,-13 4,-52-10,39 10,-19-1</inkml:trace>
  <inkml:trace contextRef="#ctx0" brushRef="#br0" timeOffset="132295.0357">19581 4436,'0'0,"-1"7,-4 7,-6 12,-3 7,-3 7,-2 4,1 1,-1 1,2-1,-2-1,19-44,-14 38,14-38,-7 29,11-10,11-8,17-6,6-5,6-6,6 2,2 1,-1 6,6 6,-6 2,-1 6,-16 5,1 2,-8 0,-13 8,-6-1,-8 1,-11-2,-9 1,-6-3,-13 2,-14-2,-18 0,-12 3</inkml:trace>
  <inkml:trace contextRef="#ctx0" brushRef="#br0" timeOffset="133868.0676">15762 1769,'0'0,"3"-6,10-5,7 0,5 3,4 1,-2 7,-6 4,-21-4,21 9,-6 6,-6 9,-2 5,-10-2,-7 3,10-30,-14 32,2-4,12-28,-17 28,17-28,-9 25,9-25,-5 18,9-6,10-14,16-11,7 0,9-5,7-11,-1 0,-2-3</inkml:trace>
  <inkml:trace contextRef="#ctx0" brushRef="#br0" timeOffset="134258.6063">16246 1733,'0'0,"0"0,4 6,7 3,9 10,1 8,6 1,1 2,-4 2,-7 1,-5 3,-13 0,-11-2,-5-9,-10-5,-1-9,4-10,24-1,-21-9,7-7,18-13,15-4,13-1,8-5,7-3,-6 5,-7 1,-34 36,24-35,-11 4,-16 6,-10 9,-9 5,-8 11,-4 4,-6 13,-2 2,2 3,2 5,38-27,-31 27</inkml:trace>
  <inkml:trace contextRef="#ctx0" brushRef="#br0" timeOffset="134586.6366">16604 1660,'0'0,"0"0,-1 3,-2 11,-7 11,6 5,-2 5,3 0,3-35,4 35,5-6,-9-29,14 20,3-9,4-12,0-8,-3-8,-4-3,-3 0,-5-5,-4 0,-8 1,-3-5,-3 7,-6 5,18 17,-21-13,-4 8,-4 14,3 11,26-20</inkml:trace>
  <inkml:trace contextRef="#ctx0" brushRef="#br0" timeOffset="135523.9359">15699 3068,'0'0,"0"0,0 0,0-3,0 3,-3-7,3 7,-2-5,1 1,1 4,1 3,1 7,-4 8,-5 10,-1 3,0 2,-4 5,3-3,-4 0,5-3,8-32,-7 28,4-3,3-25,2 23,-2-23,4 15,8-10,10-6,7-11,6-4,-4-8,0 1,-31 23,23-22,-23 22,17-19,-12 3,-12 0,7 16,-16-11,-3 5,-4 4,23 2,-19 6,9 8,10 11,0 6,4 2,4 2,3 2,-2 1,6-4,4 1,-2 1,3 2,-1-5</inkml:trace>
  <inkml:trace contextRef="#ctx0" brushRef="#br0" timeOffset="135883.2191">16081 3176,'0'0,"0"7,-4 6,-6 13,-9 7,0 10,2 0,5-2,8 1,6-6,10-8,5-11,1-12,4-6,6-15,-4-8,2-1,-4-5,-1-3,-6 0,0-3,-8-3,-5 5,-2 3,0 31,-7-26,-9 8,-2 14,-8 11,-6 12,-5 14,1 8</inkml:trace>
  <inkml:trace contextRef="#ctx0" brushRef="#br0" timeOffset="137679.6669">17453 1591,'0'0,"0"0,0 4,0 5,5 6,2 7,2 4,1 8,1 4,-1 3,2 5,-2 8,-4 2</inkml:trace>
  <inkml:trace contextRef="#ctx0" brushRef="#br0" timeOffset="138226.4608">17846 1660,'0'0,"15"0,8 0,11-1,-5 7,-29-6,31 13,-9 7,-9 5,-11 3,-6 1,-15 0,-6-2,-1-3,26-24,-25 21,25-21,-18 15,17-8,22-11,10-7,7-1,4-4,-42 16,40-14,-40 14,28-10,-8 7,-8 9,-7 8,4 5,7 1,-1-2,7-3,5-4,2-7,3-7,0-3,1-2,-4-8,-4-4,-9-1,-5-3,-11-4,-8 2,-5 5,-5 5,-7 7,-4 8,-5 8,0 8,-3 7,1 5,5 5,31-32</inkml:trace>
  <inkml:trace contextRef="#ctx0" brushRef="#br0" timeOffset="139023.1007">17669 3068,'0'0,"3"-8,-3 8,5-11,8 2,10 1,3 6,2 10,-3 8,-8 8,-6 7,-9 7,-9 7,-7 0,-5 2,-1-7,20-40,-22 32,22-32,-18 26,14-6,17-16,14-7,13-10,6-10,8-4,0-2,-4-2,-5 2,-45 29,37-23,-37 23,23-16,-12 12,-10 20,-10 6,-3 3,2 7,10-32,-1 29,5-2,16-5,6-5,9-13,4-11,1-6,-5-4,-4-9,-9 1,-7-7,-10 3,-10 0,-11 5,-6 6,-9 7,-5 9,-3 7,4 10,0 8,5 5,9 3</inkml:trace>
  <inkml:trace contextRef="#ctx0" brushRef="#br0" timeOffset="140595.6952">19176 1789,'0'0,"0"0,8 7,3 7,9 11,-6 7,-4 6,-5 5,-2 0,-1 0,4 1,1-3,5-8,4-5</inkml:trace>
  <inkml:trace contextRef="#ctx0" brushRef="#br0" timeOffset="141102.8963">19465 1927,'0'0,"2"-6,4-12,4-2,11-1,7 4,4 5,2 7,3 8,0 5,-4 2,-9 10,-7 0,-10 2,-9 3,-7 2,-9 0,-5-2,23-25,-24 25,24-25,-17 18,14-6,23-8,12-5,9-4,3-3,-1 3,-43 5,33 0,-33 0,24 3,-24-3,19 8,-7 5,0 2,8-4,5-6,7-3,5-7,-3-8,-6-1,-7-4,-11-2,-7-6,-9 3,-6 1,12 22,-16-18,-5 3,-3 9,-1 14,-4 2,1 10,28-20</inkml:trace>
  <inkml:trace contextRef="#ctx0" brushRef="#br0" timeOffset="141821.4976">19348 3356,'0'0,"4"-5,8-7,4-2,8-2,10 3,-1 8,2 9,-4 7,-5 9,-9 7,-10 5,-8 6,-11 3,-7 4,-6-1,-4-2,29-42,-30 37,3-6,27-31,-21 26,10-9,11-17,1 13,12-7,17-7,6-5,4-5,6-4,1-4,3-4</inkml:trace>
  <inkml:trace contextRef="#ctx0" brushRef="#br0" timeOffset="142165.1481">19961 3222,'0'0,"1"9,1 8,-6 11,0 12,-2 9,-2 1,-1 6,5-4,-1-5,6-8,-1-39,8 27,1-9,0-16,0-10,6-6,-3-7,2-3,-14 24,21-23,0 5,4 7,-4 11,0 10,-9 7,1 8,-9 10,-4 2,-1 7,-5 0</inkml:trace>
  <inkml:trace contextRef="#ctx0" brushRef="#br0" timeOffset="144322.1324">14765 701,'0'0,"0"0,0-3,0 3,3-11,-3 11,2-11,3-3,10 2,10 4,9 3,6 2,3 8,-1 6,0 4,-11 3,-31-18,22 30,-10 3,-14 13,-18 3,-4 1,-9-7,-3-6,2 1,34-38,-31 34,31-34,-24 27,17-7,22-11,16-10,17-9,7-5,0 0,2 2,-6 0,-1 1,-7 7,-6 2,-37 3,24 3</inkml:trace>
  <inkml:trace contextRef="#ctx0" brushRef="#br0" timeOffset="147055.8798">16254 869,'0'0,"0"0,-4-2,-7 5,-2 4,-10 3,1 11,1 1,2 10,4-5,15-27,-11 31,11-5,10 1,6-10,4-10,6-11,4-8,1-6,4-3,-4-8,-2 4,-29 25,18-30,-4-1,-14 4,-10 4,-5 5,-6 6,-5 6,26 6,-30-6,8 1</inkml:trace>
  <inkml:trace contextRef="#ctx0" brushRef="#br0" timeOffset="147498.3013">16419 599,'0'0,"0"0,5 4,6 12,3 4,0 5,0 5,-6 8,0-4,-5 2,-3-36,-1 35,1-5,0-30,-4 33,4-33,-3 24,0-10,3-14,3-3,5-7,11-7,9-1,1 5,2 1,0 8,2 2,-33 2,29 4,-29-4,24 4,-9 7,-8 7,-7-18,-7 20,-9 2,-19 0,-5-1,-2 6,3-8,39-19,-37 13</inkml:trace>
  <inkml:trace contextRef="#ctx0" brushRef="#br0" timeOffset="148021.2956">16927 685,'0'0,"0"0,-3 2,3-2,-5 11,5-11,-7 16,7-16,-5 18,5-18,-3 15,-3-7,6-8,-4-3,1-9,0-9,3 21,-5-21,5 21,0-22,0 22,2-21,-2 21,2-13,2 8,5 12,-2 7,0 6,1 6,-4 4,0-1,-1 6,3-1,-6-4,1-1,-1-29,0 32,-2-2,-2 2,1-1,3-31,-9 25,-2-3,11-22,-9 25,9-25,-9 20,11-15,15-11,9-4,7 0,8-1,8 1,-1-1</inkml:trace>
  <inkml:trace contextRef="#ctx0" brushRef="#br0" timeOffset="149615.1026">17794 783,'0'0,"-8"1,-11 8,-4 3,23-12,-27 21,2 1,9 3,16-25,-6 28,9-2,-3-26,16 29,7-5,6-16,-1-12,-1-9,-5-7,-7-1,-2 1,-4-4,-5 1,-8 2,-6 3,-3 1,13 17,-21-11,-2 5,-4-7</inkml:trace>
  <inkml:trace contextRef="#ctx0" brushRef="#br0" timeOffset="150005.6092">17955 606,'0'0,"3"10,5 2,3 10,6 8,5 8,-4 0,0-1,-6-2,-12-35,6 32,-6-32,0 26,-4-10,4-16,-9 6,9-6,-3-5,5-4,8-5,7-1,6 5,3 7,0 3,-26 0,22 5,-22-5,20 8,-9 3,-7 4,-9 6,-13-7,-8-2,-5-1,-3 0,-2-2,36-9,-35 6</inkml:trace>
  <inkml:trace contextRef="#ctx0" brushRef="#br0" timeOffset="150396.1231">18417 777,'0'0,"0"0,6-3,5-6,4 1,9 4,4 3,2 2,-2 6,1 2,-29-9,19 13,-6 4,-10 5,-3-22,-8 21,8-21,-15 20,2-1,10-2,15-6,17-5,12 6,3-1,-44-11,37 11,-12 5,-21 6,-30 3,-22 1,-15 2,-4-3,-1 0,3-1,8-2</inkml:trace>
  <inkml:trace contextRef="#ctx0" brushRef="#br0" timeOffset="150809.1921">19489 985,'0'0,"2"7,-2 6,6 8,5 1,10-5,4-3,2-6,3-8,-5-5,-4-5,-21 10,16-17,-4-1,-12 18,4-28,-8 3,-8-1,-5 6,-3 5,-5 6,25 9,-28-1,-1 7,29-6,-27 6</inkml:trace>
  <inkml:trace contextRef="#ctx0" brushRef="#br0" timeOffset="151229.8913">19757 720,'0'0,"7"7,1 7,9 11,-1 4,0 7,-7 2,-3-1,-5 2,-2-4,1-35,-2 30,2-30,-4 21,4-21,-5 12,5-12,-3 0,3-10,6-8,5-1,4 2,4 7,4 4,1 5,-4 6,-20-5,22 12,-2 3,-20-15,15 21,-3 1,-7-1,-11 2,-4-3,-6-5,-5-1,-3-7,-1-1,-6-4,2-4</inkml:trace>
  <inkml:trace contextRef="#ctx0" brushRef="#br0" timeOffset="151620.4363">20276 899,'0'0,"0"12,-1 4,1 12,0 9,-2 3,3-1,3-2,-4-37,8 36,4-11,6-7,7-10,1-8,1-3,-27 3,30-12,-2-5,-28 17,26-20,-26 20,21-22,-21 22,11-22,-5 10,-7 12,-4 10,-3 14,-2 8,5 9,1 9,11 2,9 10,1 15</inkml:trace>
  <inkml:trace contextRef="#ctx0" brushRef="#br0" timeOffset="196180.1156">1311 9818,'0'0,"-10"8,-4 5,-15 12,-3 8,-10 9,12 2,5 5,15-2,4-7,9-5,-3-35,10 24,6-8,6-7,2-9,1-9,3-5,-4-6,-1-5,-5-3,-4-4,5-1,-9-5,-4 6,-9 0,-3 5,6 27,-17-21,-1 8,-9 5,-4 8,4 8,2 2,25-10,-18 15</inkml:trace>
  <inkml:trace contextRef="#ctx0" brushRef="#br0" timeOffset="196680">1552 9573,'0'0,"1"7,4 11,-2 9,6 10,0 7,-5 4,6 2,-2-4,0-2,-8-44,6 37,-6-37,7 33,-7-33,-1 26,1-26,-3 18,0-9,6-11,0-14,3-4,4-11,8 2,2 3,8 3,6 7,3 10,1 7,-2 7,0 6,-10 4,-6 2,-10 0,-2 5,-14 0,-4-1,-9-1,-8 0,-7-8,1 1,0-5,-5-6,5-2,7-7,4-6,22 10</inkml:trace>
  <inkml:trace contextRef="#ctx0" brushRef="#br0" timeOffset="203396.3834">2322 9824,'0'0,"0"0,-5-7,0-7,-2-9,1-3,-2-3,3 1,4 0,7 2,5-1,4 8,8 1,10 6,2 5,1 10,3 7,-9 4,-1 11,-6 5,-8 6,-7 5,-6 5,-11 1,-7 5,-6-7,-5-4,-6-4,-3-3,-2-2,3-3,5-3,30-26,-27 23,27-23,-17 16,12-7,10-9,12-3,14-8,14-4,6-2,4 2,7 0,-7 4,3 3,-7 0,-8 0,-6 3,-37 5,32-7,-32 7,22-4,-10 3,-14 5,-11 6</inkml:trace>
  <inkml:trace contextRef="#ctx0" brushRef="#br0" timeOffset="254039.3384">31120 9298,'0'0,"0"0,0 0,0 0,0 0,0 0,-2 4,-5 6,-3 6,-3 2,1 3,2 2,10-23,-13 20,13-20,-11 18,11-18,-10 14,10-14,-7 9,4-5,3-4,3-3,4-9,8-10,4-4,-1-2,-2-4,1 1,-1-1,-2 2,-14 30,14-27,-14 27,13-20,-13 20,9-16,-9 16,5-9,-2 12,-1 17,-4 4,-1 13,-4 5,2 7,-1 3,0 4,4 0,2 5,3-3,4 2,2-2,1 1,-1-3,-2 0,2-2,-4-1,-2-3,-2-6,-3-8,2-36,-2 34,2-34,-5 27,-2-5,7-22,-12 17,-2-6,-8-6,-3-3,-3-2,-3-2,2 2,-2-2,2 2,29 0,-28 0,5 2,23-2,-23 0,23 0,-17 0,17 0,-8 0,11-2,18-2,9-3,12 0,11-1,5 2,3-2,3 1,3 1,-3 3,0 0,-5 1,-5 1,-7 1,-6-2,-41 2,34 0,-4 2,-30-2,22 4,-22-4,16 3,-14 0,-13 1</inkml:trace>
  <inkml:trace contextRef="#ctx0" brushRef="#br0" timeOffset="262471.4443">23224 17849,'0'0,"0"0,-5 5,-4 7,9-12,-12 14,12-14,-10 17,10-17,-8 15,8-15,-7 11,6-7,1-4,8-3,5-8,5-8,4-3,0-2,-2 0,-1 1,-19 23,18-22,-18 22,15-21,-15 21,14-15,-6 10,-5 9,-8 10,-4 11,-2 7,-2 5,-1 2,1 8,1 1,1 3,3 0,2-4,3-4,3 0,1-4,0-6,-2-4,1-29,3 27,-3-27,1 22,-1-22,-3 15,-4-5,-7-3,14-7,-16-5,-3-3,19 8,-23-12,23 12,-17-12,17 12,-17-11,17 11,-12-6,12 6,-8 0,9 6,6 6,10 2,6-4,8 2,4-3,1-3,4-1,-5 4,-2-4,-33-5,28 6,-28-6,26 6,-26-6,20 5,-20-5,13 4</inkml:trace>
  <inkml:trace contextRef="#ctx0" brushRef="#br0" timeOffset="270897.3034">4018 9677,'0'0,"5"10,-2 14,0 12,1 7,1 4,1 3,-6-2,3-2,-2-5,-1 0,-3-4,5-3,-2-34,1 31,6-5,10-10,9-14</inkml:trace>
  <inkml:trace contextRef="#ctx0" brushRef="#br0" timeOffset="271325.1243">4563 9672,'0'0,"0"0,-9 2,-17 13,-9 8,2 8,-5 7,8 3,7 6,9-5,8-2,9-3,5-6,7-9,5-5,7-6,-3-9,3-5,3-5,4-9,-4 0,2-8,-2-4,-5-3,-7-3,-6 1,-3 6,-7 0,-2 28,-3-28,-8 5,-7 0,-6 3,-6 9,1 3,-4 5,1 3,-5 7,8 3,29-10</inkml:trace>
  <inkml:trace contextRef="#ctx0" brushRef="#br0" timeOffset="276017.1556">10950 8025,'0'0,"0"0,0 0,-5-3,-5 3,-12 5,0 4,-5 2,-2 9,1 4,0 3,0 8,0 0,5 1,7 0,4-3,8-3,12-3,1 1,7-6,6-1,5-3,4 0,6-8,5-3,-1-9,4 0,2-8,-2-5,0-4,-6-6,-5-5,-7-4,-4-2,-4 2,-4-1,-5 3,-2 3,-6 1,-7 1,-3 4,-6 1,-5 3,-2 3,-2 3,23 13,-31-6,-3 6,-11 5,-3 8,-1 3,-2 1</inkml:trace>
  <inkml:trace contextRef="#ctx0" brushRef="#br0" timeOffset="282106.4798">7035 9647,'0'0,"-9"5,-6 12,-6 10,-8 10,1 8,3 3,13-2,7-1,11-6,9-8,6-6,3-10,6-9,1-8,2-8,0-9,0-2,-2-4,-3-3,-2 0,-11-2,-5-1,-7-2,-8 6,-7 1,-2 5,-7 7,-4 6,-5 6,-2 7,-3 7,0 4,5 2,30-18,-21 22</inkml:trace>
  <inkml:trace contextRef="#ctx0" brushRef="#br0" timeOffset="282356.4365">7518 9840,'0'0,"6"-3,15-3,10-3,13-1,7 3,1-2,-3 3,-49 6,46-8,-46 8</inkml:trace>
  <inkml:trace contextRef="#ctx0" brushRef="#br0" timeOffset="282575.1199">7673 9625,'0'0,"0"0,0 8,0-8,3 23,4 8,-5 15,2 6,0 0,-3-2,-4-4</inkml:trace>
  <inkml:trace contextRef="#ctx0" brushRef="#br0" timeOffset="283642.0271">8130 9656,'0'0,"1"12,0 8,0 15,3 8,2 3,3 1,-1-3,4-8,5-6,-6-3,-11-27,18 17,1-9,2-11</inkml:trace>
  <inkml:trace contextRef="#ctx0" brushRef="#br0" timeOffset="283985.7025">8585 9618,'0'0,"0"0,-5 1,-9 3,-1 8,-5 7,-1 9,1 7,4 4,4 1,6-2,5-4,5-6,8-6,6-8,7-7,6-6,-2-8,-1-5,-3-5,-2-4,-5-1,-2-4,-7-2,-4 1,-4-1,-1 28,-4-25,-5 2,-9 6,-6 9,-3 3,-6 10,33-5,-32 8</inkml:trace>
  <inkml:trace contextRef="#ctx0" brushRef="#br0" timeOffset="284220.0161">9295 9765,'0'0,"10"-1,10-3,10 3,6 2,3 1,-39-2,35 4,-8 1</inkml:trace>
  <inkml:trace contextRef="#ctx0" brushRef="#br0" timeOffset="284407.4709">9229 9912,'0'0,"0"0,9 0,17-5,8-1,9 1,10-1,1-3,-5-1,-2 1</inkml:trace>
  <inkml:trace contextRef="#ctx0" brushRef="#br0" timeOffset="284641.843">9802 9592,'0'0,"0"0,0 9,0 22,-2 6,-2 5,-1 7,2-1,3-2,0 1,4-4,6-8,5-10,4-12,7-9,4-6</inkml:trace>
  <inkml:trace contextRef="#ctx0" brushRef="#br0" timeOffset="285032.3755">10251 9594,'0'0,"-12"3,-10 8,-9 9,-8 9,-1 10,3 5,7-2,11 0,11-2,14-8,13-3,10-4,3-8,7-7,0-6,0-7,-2-6,0-4,-2-6,-3-5,-6-4,-2-6,-5-3,-4-1,-6 2,-7 3,-2 33,-5-26,-9 4,-13 5,-7 7,-5 7,-4 7,0 9,3 2</inkml:trace>
  <inkml:trace contextRef="#ctx0" brushRef="#br0" timeOffset="287402.0786">10609 8324,'0'0,"0"0,-1 2,-2 8,-4 5,-4 4,-6 5,-1 3,-9 1,-4 2,-8 0,-8-4,-9-2,-4-5,-4 1,-1-8,1 0,-5-1,-4 2,0-3,-12 1,-3-2,-2 0,-3-1,-4 0,-1-1,4-3,-4 1,2-4,1 0,-2 0,-1 0,2 2,-2-1,6 4,0 3,4 0,3 7,5-2,0 6,6 3,1 4,3 4,4 0,2 5,5-1,3 4,3-3,8-1,8 0,3-2,3-1,2-1,1-1,4-2,1-2,1 2,4-7,18-21,-21 22,21-22,-15 22</inkml:trace>
  <inkml:trace contextRef="#ctx0" brushRef="#br0" timeOffset="287730.2071">7140 9153,'0'0,"0"0,0 0,0 0,4 5,0 8,4 11,1 9,-1 3,-2 1,-4 0,-1-5,-1-32,2 29,-2-29,1 22,-1-22,4 21,6-7,5-7,9-7,3-7,4-7,8-3,1-4,6 3,-1-3,-1 6,-44 15,38-12</inkml:trace>
  <inkml:trace contextRef="#ctx0" brushRef="#br0" timeOffset="296567.5776">12210 8867,'0'0,"0"0,4-4,7-2,9-1,10 0,5-4,4 5,2 2,-5 3,-1 3,-5 6,-9 4,-5 3,-3 8,-6 4,-3 3,-1 4,-1 5,-7 0,4 4,-2-5,3 1,0-4,4-1,-2-4,0 2,-1-4,-1-28,-1 29</inkml:trace>
  <inkml:trace contextRef="#ctx0" brushRef="#br0" timeOffset="296755.0526">12263 9225,'0'0,"0"0,4-1,10-9,15-1,12-4,18-5,6-1,13 3,3-4,4 3</inkml:trace>
  <inkml:trace contextRef="#ctx0" brushRef="#br0" timeOffset="297037.5401">12977 8853,'0'0,"0"0,-5 5,-3 5,4 6,3 5,1 2,15 3,10 1,4-1,4-1,-2 1,-2-1,-5-1,-24-24,18 22,-18-22,15 21,-11-3,-9 0,-8-1,-6-2,-9-4,-4-3,-5-5</inkml:trace>
  <inkml:trace contextRef="#ctx0" brushRef="#br0" timeOffset="297209.3712">12971 8915,'0'0,"11"-3,9 0,13-2,14-3,8 5,1 4</inkml:trace>
  <inkml:trace contextRef="#ctx0" brushRef="#br0" timeOffset="297396.7733">13544 9071,'0'0,"9"1,12-5,16 2,9 2,9 0,-3-2,-10-4</inkml:trace>
  <inkml:trace contextRef="#ctx0" brushRef="#br0" timeOffset="297599.8656">14014 8859,'0'0,"0"10,-2 9,6 10,-3 8,-2 7,2 0,-2 0,1-4,5-7,7-11</inkml:trace>
  <inkml:trace contextRef="#ctx0" brushRef="#br0" timeOffset="297943.5297">14341 8992,'0'0,"-8"10,-2 7,1 8,-3 3,6-1,8-4,8-4,-10-19,16 9,8-5,9-10,0-7,-5-5,-1-3,-8-3,-6-1,-5 0,-6 2,-2 23,-4-21,-11 5,-10 5,-6 8,-6 8,-4 8,4 4</inkml:trace>
  <inkml:trace contextRef="#ctx0" brushRef="#br0" timeOffset="298302.8546">12908 9940,'0'0,"5"-4,10-3,11 1,10 1,6 1,0 8,-7-2</inkml:trace>
  <inkml:trace contextRef="#ctx0" brushRef="#br0" timeOffset="298474.6947">12876 10124,'0'0,"0"0,2 0,6 1,11-5,9 0,11-5,11 1,8-4,3 0,0-3</inkml:trace>
  <inkml:trace contextRef="#ctx0" brushRef="#br0" timeOffset="298865.2249">13734 9726,'0'0,"0"0,-5 3,-15 8,-9 15,-13 10,3 7,-3 6,8 1,12 0,10-5,8-4,12-6,7-9,6-6,7-10,2-6,1-7,3-5,-34 8,27-12,-5-4,-22 16,14-22,-10-1,-14 1,-9 6,-11 7,-8 7,0 4,1 5,37-7,-31 7,31-7,-26 8</inkml:trace>
  <inkml:trace contextRef="#ctx0" brushRef="#br0" timeOffset="299241.5052">14097 9704,'0'0,"-10"1,-6 5,-8 4,-3 6,1 3,8 3,2 0,13 0,6 2,10-2,10-3,11-2,1 3,2-2,1 1,-4-5,-4 1,-30-15,24 17,-6 0,-12 2,-7 0,-7-2,-9 0,-7-1,-7-2,-5 0,0-5,0-1,5-4,4-5,11-8</inkml:trace>
  <inkml:trace contextRef="#ctx0" brushRef="#br0" timeOffset="299487.3526">14088 9703,'0'0,"0"0,6-6,11 0,12-4,10 1,4-1,0 4,-2-2,-3 6,-38 2,34-3,-7 2,-27 1,27 5</inkml:trace>
  <inkml:trace contextRef="#ctx0" brushRef="#br0" timeOffset="307508.5319">17016 9526,'0'0,"5"9,-4 9,0 13,-2 6,-1 5,0 2,3-1,0-7,4-5,-5-31,5 29,5-7,7-10,8-8</inkml:trace>
  <inkml:trace contextRef="#ctx0" brushRef="#br0" timeOffset="308088.8922">17534 9507,'0'0,"0"0,-5 4,-14 14,-6 6,-6 8,-1 8,2 2,8-2,5-3,11-5,12-8,8-6,5-5,7-8,3-10,1-6,-2-2,-1-5,-3-2,-7-5,-2-3,-3-6,-7-4,-2 2,-2 6,-1 30,4-25,-4 25,8-18,7 13,8 15,1 10,0 12,2 7,-8 7,1 1,-4-7,-2-2,-3-6,-10-32,15 25,-1-6,9-7,-2-7,7-14,1-6,-5-3,0-10,-6-5,0-4,-5-5,-5-2,-6 2,-6 7,-4 2,-5 6,-9 5,-7 8,-6 8,-8 2,-1 12,-1 4,0 3,6 4</inkml:trace>
  <inkml:trace contextRef="#ctx0" brushRef="#br0" timeOffset="312334.0425">27450 7937,'0'0,"0"0,-6 1,-11 7,-12 4,1 4,-7 3,-3 6,3 6,4-1,4 2,7 4,1-4,11-1,3-4,5-27,1 28,6-4,10 2,2-2,4-5,3-3,6-7,2-2,3-9,2-4,1-2,-1-6,-1-1,-3-3,-2-3,-4-3,-4-1,-2-5,-4 0,-2 2,-5 1,0-1,-8 0,-1 3,-6 2,-2-1,5 24,-16-18,-2-1,-9 3,-2 2,-4 4,2 4,-3 7,-4 4,1 4,-2 8,0 5,-6-1,7 4</inkml:trace>
  <inkml:trace contextRef="#ctx0" brushRef="#br0" timeOffset="313800.2947">23920 9119,'0'0,"-10"7,-10 12,-6 8,-9 10,0 10,-1 6,12 0,10-3,7-6,14-6,10-13,7-8,7-10,6-8,-2-10,4-5,2-9,-3-4,-4-1,-6-1,-3-2,-11 2,-2-2,-10 2,-8 3,-10 4,-3 4,-4 8,-9 3,-4 11,0 3,4 6,32-11</inkml:trace>
  <inkml:trace contextRef="#ctx0" brushRef="#br0" timeOffset="313987.8005">24547 9259,'0'0,"18"-1,13-1,10 2,9-2,-50 2,46-2</inkml:trace>
  <inkml:trace contextRef="#ctx0" brushRef="#br0" timeOffset="314175.2329">24634 9106,'0'0,"0"0,2 5,0 17,7 5,-2 13,1 7,-1 4,-4-2,-2 5,1-3,-3-4,5-10</inkml:trace>
  <inkml:trace contextRef="#ctx0" brushRef="#br0" timeOffset="314409.5401">25055 9138,'0'0,"-4"9,2 13,-2 12,1 7,-4 7,4-2,1 1,2-47,5 40,5-11</inkml:trace>
  <inkml:trace contextRef="#ctx0" brushRef="#br0" timeOffset="314893.8516">25390 9171,'0'0,"-6"8,-6 10,-4 9,-2 7,1 5,17-39,-11 36,7-5,11-9,6-9,1-12,2-11,1-8,-3-7,-2-4,-2-2,-1-2,1 1,-10 32,6-26,-1 8,-5 18,4-7,3 17,8 12,-2 5,9 3,0-4,5-4,3-8,-3-4,0-9,-27-1,29-9,-6-8,-3-7,-8-1,-8-8,-11 3,7 30,-12-30,-10 5,-15 6,-3 11,4 9,3 6,33-7,-26 13,13 9</inkml:trace>
  <inkml:trace contextRef="#ctx0" brushRef="#br0" timeOffset="315096.9118">26201 9224,'0'0,"11"0,15 4,16-1,5-1,-47-2,56 9,-12-2,-44-7</inkml:trace>
  <inkml:trace contextRef="#ctx0" brushRef="#br0" timeOffset="315268.7456">26166 9396,'0'0,"0"0,8-2,22-3,16-3,16-1,8-2,2-3,-8 3,-8 0</inkml:trace>
  <inkml:trace contextRef="#ctx0" brushRef="#br0" timeOffset="315503.0392">26848 9052,'0'0,"0"0,0 5,1 12,-5 9,-3 6,3 4,-2 5,0 1,-1 0,4 1,1-7,7-3,-5-33,13 26,11-11</inkml:trace>
  <inkml:trace contextRef="#ctx0" brushRef="#br0" timeOffset="316034.1576">27218 9096,'0'0,"-6"7,-15 9,-6 10,-6 7,2 2,2 0,9-1,11-8,9-26,1 24,10-6,11-10,4-10,1-8,1-6,-5-4,-4-5,-1-3,-4-3,1 1,-15 30,13-26,-13 26,14-21,2 14,2 18,-3 7,4 10,-2 5,3-1,0-5,4-2,2-5,3-8,0-4,0-10,-1-4,-4-6,-2-6,-4-3,-1-8,-9 1,-7-4,-5 2,-7-1,11 31,-14-23,-6 6,-11 9,-6 10,-3 13,-7 8,1 7,0 7</inkml:trace>
  <inkml:trace contextRef="#ctx0" brushRef="#br1" timeOffset="323499.6484">14042 6074,'0'0,"0"0,0 0,-4-2,4 2,-5-4,6 3,9 5,9 5,6 7,3 2,0 1,0 1,4-2,-5-3,0-6,2-2,-2-6,-3-5,-1-11,-3-6,2-10,5-13,0-10,11-13,3-5,6-6,5 2,4 3,4 7,-2 8,0 7,-7 8,-3 6,-6 5,-3 7,-39 25,32-17,-32 17</inkml:trace>
  <inkml:trace contextRef="#ctx0" brushRef="#br1" timeOffset="332010.0139">1547 11779,'0'0,"-4"0,-8 6,-14 11,-10 8,-4 8,0 11,3 6,6 6,13 0,10-5,14-4,9-12,8-11,3-10,3-8,3-10,1-9,-3-8,1-6,-2-4,-5-4,-5-4,-5 1,-11-3,-8 2,-7 2,-4 2,-11 9,-5 8,-3 7,-1 4,-3 8,4 5,35-6,-31 11,31-11,-24 9</inkml:trace>
  <inkml:trace contextRef="#ctx0" brushRef="#br1" timeOffset="332525.5136">1752 11410,'0'0,"2"5,-1 11,-2 18,1 11,1 6,7 5,3 3,-2 0,-3-1,2-4,-2-6,-6-48,1 39,-1-39,-1 30,1-30,0 18,-3-15,3-18,4-10,5-5,-2-3,9-1,5 4,5 9,8 6,4 6,5 12,-4 7,-1 7,-7 3,-10 4,-7 2,-9 4,-5-3,-7 0,-9-4,-3 0,-7-8,-3-4,-7-2,-3-5,1-3,-1-3,2-4,8-3,29 9</inkml:trace>
  <inkml:trace contextRef="#ctx0" brushRef="#br1" timeOffset="333277.4332">2537 11496,'0'0,"0"0,-5 5,-5 10,-13 7,-3 4,0 3,26-29,-25 26,25-26,-22 24,22-24,-15 15,7-13,8-13,6-6,4-10,5-3,0-4,2 0,0-3,-4 3,3 2,-16 32,10-26,-10 26,6-21,-6 21,6-14,-5 13,3 16,-2 14,-4 8,2 10,3 5,0 7,3-1,3 1,3-1,0-3,1-4,-1-5,1-4,-3-6,-10-36,11 29,-11-29,8 25,-8-25,4 20,-4-20,0 15,-10-4,-10-6,-11-1,0-1,-3 0,4-2,6 4,24-5,-23 3,23-3,-15 2,6-1,12-2,11-4,9-2,11-3,12-3,3 0,6 0,3-1,-3 2,0 2,-10 0,-45 10,37-7,-37 7,29-4,-14 3,-21 10</inkml:trace>
  <inkml:trace contextRef="#ctx0" brushRef="#br1" timeOffset="350721.2257">4338 11669,'0'0,"0"9,-1 6,0 14,-4 11,-6 9,-1 4,-2-1,2-1,0-5,5-7,7-39,3 33,6-8,14-9,12-5,4-7,6-4,7-9,-5-1,-6-8,-3-3,-4-4,-3-2,-4 0,-27 27,19-26,-10 5,-9 21,1-23,-1 23,-4-18,4 18,-9-12,-4 9,4 13,2 13,6 9,5 11,5 1,0 6,2 6,1 6,-8-3,4-1,-3-6,1-11,-6-41,10 25</inkml:trace>
  <inkml:trace contextRef="#ctx0" brushRef="#br1" timeOffset="351145.4618">5248 11772,'0'0,"-7"7,-8 5,-11 13,-10 14,1 9,4 10,8 4,6-3,14-4,13-8,11-10,10-9,6-9,10-9,-5-9,4-5,0-8,-1-4,-7-7,1-10,-8-7,-5-5,-5-6,-7 1,-6 6,-7 5,-7 10,-6 4,-9 5,-12 4,-8 5,-5 2,-1 7,4 9,3 6,5 3,35-16</inkml:trace>
  <inkml:trace contextRef="#ctx0" brushRef="#br1" timeOffset="369334.4967">6990 11705,'0'0,"0"7,0-7,-2 14,4 12,-2 11,0 8,-2 9,-1 2,2 4,1-4,-2-2,4-4,2-7,3-9,9-13,9-13</inkml:trace>
  <inkml:trace contextRef="#ctx0" brushRef="#br1" timeOffset="369709.4121">7355 11768,'0'0,"-7"3,-12 9,-6 11,-3 7,-4 9,4 6,11 2,7-1,14-9,11-1,10-12,6-9,9-5,3-12,2-9,-3-6,-1-3,-6-5,-1-8,-8-2,-9-2,-5 1,-12 36,5-35,-11 6,-12 9,-10 7,-8 12,-7 5,0 4,6 5,37-13,-28 16</inkml:trace>
  <inkml:trace contextRef="#ctx0" brushRef="#br1" timeOffset="369928.1163">7970 11976,'0'0,"13"0,12-1,15-1,12-2,6 2,3 0,-3 2,-9-3,-7-1,-42 4</inkml:trace>
  <inkml:trace contextRef="#ctx0" brushRef="#br1" timeOffset="370115.5792">8200 11793,'0'0,"2"13,1 10,2 13,1 14,0 9,0 2,-4 2,-1-1</inkml:trace>
  <inkml:trace contextRef="#ctx0" brushRef="#br1" timeOffset="371129.3011">9868 10290,'0'0,"-7"3,-9 7,-10 8,-16 0,-8 5,-3 4,-13-1,-3 0,-7 1,-3-1,-8 0,-5 0,-1 0,2 0,4-2,-3 1,1-1,-1-2,-1 6,-3 4,5 1,0 4,5 2,6 2,5-4,12 2,5-1,4 0,10 1,3 1,6-4,5-2,7 2,3-1,5-5,13-30,-9 32,2-1,4-1,3-30,-2 29,2-29,-3 30,1-12</inkml:trace>
  <inkml:trace contextRef="#ctx0" brushRef="#br1" timeOffset="371509.0182">7620 11220,'0'0,"0"0,-2 6,-1 13,-3 4,2 5,0 3,2 2,6-5,2 3,4-3,3-4,0-9,4-7,4-8,5-8,3-6,2-6,-2-1,4-9,-5 0,-28 30,22-34,-22 34,17-30,-17 30,10-23,-10 14,-11 14,-6 13,-5 7,-3 9,0 2,-2 0,2 3,4-6</inkml:trace>
  <inkml:trace contextRef="#ctx0" brushRef="#br1" timeOffset="372336.9432">8959 11529,'0'0,"-1"7,-8 11,-4 15,-5 13,-5 6,-2 2,4-2,1-10,4-8,16-34,-6 29,7-7,9-6,11-7,6-9,7-4,5-5,-3-3,0-8,-5-3,-4-3,-27 26,24-24,-24 24,21-22,-21 22,12-13,-8 6,-9 17,-8 8,0 12,-1 7,6 0,-3 2,8 0,6 0,4-6,2 0,6-6,7-11</inkml:trace>
  <inkml:trace contextRef="#ctx0" brushRef="#br1" timeOffset="372705.5806">9445 11729,'0'0,"-13"6,-4 12,-7 12,0 9,7 4,7-3,10-8,12-5,5-9,9-11,2-6,1-6,0-7,-2-10,-6-1,-4-6,-3-4,-3-1,-11 34,3-32,-7 0,-7 1,-7 6,-10 6,-3 7,-5 6,36 6,-34 1,34-1,-29 6</inkml:trace>
  <inkml:trace contextRef="#ctx0" brushRef="#br1" timeOffset="372884.0395">9955 11794,'0'0,"12"-1,16 4,8 1,8-1,-44-3,47 11,-9-3</inkml:trace>
  <inkml:trace contextRef="#ctx0" brushRef="#br1" timeOffset="373040.256">9958 11983,'0'0,"6"-1,9 1,13 1,21-1,6-1,13-2,4 1,3-8</inkml:trace>
  <inkml:trace contextRef="#ctx0" brushRef="#br1" timeOffset="373371.8176">10715 11603,'0'0,"-9"-1,-7 3,16-2,-16 7,-1 6,6 11,15 8,7 3,10 3,10 1,3-1,-2 3,1-5,-1-2,-6-1,-7-4,-19-29,14 25,-14 1,-7-2,-11-5,-6-5,-7-4,-2-6,-5-4,-2-5,1-3,8-4,8-6</inkml:trace>
  <inkml:trace contextRef="#ctx0" brushRef="#br1" timeOffset="374049.7296">10723 11617,'0'0,"12"0,8-2,14 4,18 0,5 5,0-1,2 0,-13-1,-3-2,-43-3,35 1,-35-1,28 1,-28-1,18 0,-18 0,13-1,-13 1,7-3,-7 3,7-2,0-2,-7 4,15-2,-15 2,13-3,-13 3,5 0,-7-1,-7 5,-7 3,-2 8,-3 6,2 5,-1 5,6 0,6 3,8-3,10 2,6-3,10-5,4-4,3-4,8-9,1-1,-3-9,2-5,-6-5,-8-1,1-11,-6-1,-7-4,-2-1,-8-1,-5 1,-6 4,-10 1,-7 3,-5 3,-10 5,-3 7,-1 8,-3 8,3 6,1 6</inkml:trace>
  <inkml:trace contextRef="#ctx0" brushRef="#br1" timeOffset="402552.2664">12481 11028,'0'0,"0"0,-6-1,-15 3,-11 7,-6 6,-8 9,-2 8,1 5,7 3,8 0,11 2,7-5,12-3,6-5,11-5,2-8,9-6,0-6,4-7,-1-4,-29 7,26-12,-9-3,-4-6,-13 21,1-20,-15 1,-14 7,-8 6,-8 7,0 5,44-6,-42 9,9 0</inkml:trace>
  <inkml:trace contextRef="#ctx0" brushRef="#br1" timeOffset="402864.691">12635 11111,'0'0,"-4"4,-4 2,-1 6,3 6,6 4,13 2,7 5,6 0,8 2,2-2,-6-1,-30-28,24 24,-3-4,-13 0,-11-6,-6-3,-7-1,-10-2,0-4,-7-2,-3-8</inkml:trace>
  <inkml:trace contextRef="#ctx0" brushRef="#br1" timeOffset="403052.1951">12707 11161,'0'0,"6"1,12-2,19-1,18 1,6 3,11-1</inkml:trace>
  <inkml:trace contextRef="#ctx0" brushRef="#br1" timeOffset="403239.5984">13331 11317,'0'0,"10"1,9 0,18 2,10 0,4 2,-5-3</inkml:trace>
  <inkml:trace contextRef="#ctx0" brushRef="#br1" timeOffset="403648.8884">13707 11102,'0'0,"0"0,-1 10,-4 13,-1 9,-8 9,4 0,10-41,-14 40,4-5,10-35,-6 31,6-4,8-9,6-6,6-5,7-10,0-3,5-1,-2-2,-3-5,-27 14,23-12,-23 12,22-17,-22 17,17-14,-17 14,11-13,-11 8,-8 7,-2 7,0 8,1 5,5 4,5 4,4 1,2 3,0-3,-7-31</inkml:trace>
  <inkml:trace contextRef="#ctx0" brushRef="#br1" timeOffset="404039.455">14226 11219,'0'0,"0"0,-7 4,-11 12,-9 9,-3 9,3 0,12 1,7-4,8-31,2 29,8-6,14-6,3-9,2-4,-1-9,0-7,-4-3,-1-7,-5-5,-4-2,-5 0,-4 2,-5 3,-7 6,-8-1,-9 5,-5 5,-2 9,-1 5,1 7,0 4,1 6</inkml:trace>
  <inkml:trace contextRef="#ctx0" brushRef="#br1" timeOffset="404383.1003">12778 12144,'0'0,"6"-1,15-5,8 2,13-1,6 0,-2 7,-46-2,38 5</inkml:trace>
  <inkml:trace contextRef="#ctx0" brushRef="#br1" timeOffset="404570.5516">12712 12304,'0'0,"10"0,8 0,14-2,18 0,6 3,2-1,-1-1,-57 1</inkml:trace>
  <inkml:trace contextRef="#ctx0" brushRef="#br1" timeOffset="405146.6286">13442 12136,'0'0,"0"0,4-8,6-9,7-3,8 2,4 7,6 8,-3 6,3 8,-12 8,-3 1,-8 4,-5 5,-8-1,-13 2,-7 1,-3-2,-7-4,0 1,0-5,2-4,6-2,23-15,-24 13,11-2,13-11,-2 7,11-1,21-1,10-2,9-5,7 2,6-2</inkml:trace>
  <inkml:trace contextRef="#ctx0" brushRef="#br1" timeOffset="405521.5371">14091 12030,'0'0,"0"0,-7 3,-4 5,-1 8,4 7,6 4,8 1,17 5,3-2,5 2,4-1,-6-2,-4-1,-2-4,-23-25,17 23,-6-4,-11-19,2 18,-11 0,-11-3,-11-3,-5-5,-4-6,0-1,3-4,3-3,5-4,29 11</inkml:trace>
  <inkml:trace contextRef="#ctx0" brushRef="#br1" timeOffset="405755.8211">14095 12008,'0'0,"0"0,11-3,18-4,12 1,5 0,4 4,-1 1,-11 0,-5 1,-33 0,28 2,-28-2,21 3</inkml:trace>
  <inkml:trace contextRef="#ctx0" brushRef="#br1" timeOffset="436058.9474">16802 11571,'0'0,"0"0,0 0,1 1,-1 7,-6 11,1 6,-1 3,-2 2,0 5,-1-1,1-5,8-29,-11 30,2-3,9-27,-8 23,8-23,-3 22,8-1,12-1,9-9,7-4,8-5,0-4,-2-2,-39 4,33-2,-2 0,-31 2,29-5,-29 5,22-5,-22 5,18-4,-18 4,12-5,-12 5,6-5,-6 5,1-6,-1 6,-2-4,2 4,-3-4,3 4,-2-3,2 3,-1-2,1 2,-1 0,1 0,-2-1,2 1,-1 0,1 0,0 1,0-1,1 0,-1 0,0 0,0 0,0 0,0 0,1 0,-1 0,0 0,0 0,1 0,-1 0,-1-1,1 1,1 0,-1 0,0-1,0 1,0-1,0 1,0 0,0 0,0-1,0 1,0 1,0-1,0 0,0 0,-1 0,1 0,0 0,0 0,0 0,0 0,0 0,0 0,1 0,-1 0,1 0,-1 0,2-1,-2 1,0-1,0 1,0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0,0-1</inkml:trace>
  <inkml:trace contextRef="#ctx0" brushRef="#br1" timeOffset="436933.7391">16844 11574,'0'0,"0"0,-2-5,-5-1,-5 1,-10 7,-3 13,0 10,-3 9,0 10,6-3,6 1,11-2,8-5,13-5,6-8,4-7,9-7,4-9,-4-8,2-3,-7-5,-6-4,-10-4,-7-3,-6-3,-1 31,-7-28,-7 3,-4 8,-9 10,-3 11,-3 7,1 7,6 7,2 0,8 3,10 4,6-4,13-3,11-4,12-9,4-7,7-6,-2-7,-8-2,-8-3,-29 13,18-14,-18 14,7-18,-13 1,-10 2,-5 8,-7 7,2 7,-2 12,4 5,6 5,5 1,10 2,15-3,11-4,19-8</inkml:trace>
  <inkml:trace contextRef="#ctx0" brushRef="#br1" timeOffset="437777.288">17501 11725,'0'0,"0"0,-1-6,3-8,14-11,9 0,11 3,8 8,2 9,1 9,-6 10,-11 5,-11 6,-7 5,-15 2,-8 8,-11 3,-8-1,-7-4,-2-3,4-7,35-28,-31 23,31-23,-19 20,18-6,24-8,17-10,16-4,11-9,10-7,6-3,7-1,-1-1,-10 2,-79 27,63-24,-20-1,-19 0,-20 2,-15 1,-12 3,-11 3,-2 1,36 15,-37-8,37 8,-28-6,10 12,20 11,22 16,15 8,7 10,6 5,1 3,-4-5,-10-5,-13-8,-17-9,-11-8,-10-7,-15-6,-5-7,-7-7,-3-5,1-7,7 0,5-7,15-5,12-4,14-7,11-6,15-5,6 2,11 0,2 7,-12 2,-4 5,-41 33,30-26,-14-2,-18 0,-13 7,-19 8,-13 7,-13 9,-5 9,1 9,5 1,13 9,17 1,21-3,20 1,28-2,16-5</inkml:trace>
  <inkml:trace contextRef="#ctx0" brushRef="#br1" timeOffset="438120.9478">19009 11714,'0'0,"-12"1,-10 7,-8 11,-9 9,-2 5,6 11,15 1,10 0,19-4,12-4,18-4,6-8,11-6,-1-9,3-8,-6-11,-4-6,-9-8,-9-11,-7-4,-9-10,-6-4,-10 1,-11 3,-8 6,-14 9,-12 8,-9 8,-5 10,-1 12,0 9,4 14</inkml:trace>
  <inkml:trace contextRef="#ctx0" brushRef="#br1" timeOffset="441797.1601">27324 9557,'0'0,"0"0,6-6,3-2,-9 8,14-6,5 6,-2 12,4 12,-4 6,-8 7,-2 6,-5 6,-7 1,-8 3,-10 1,-4 1,-11 0,-9-1,-8-7,-7 0,-9-1,-10-5,-5 0,-5 0,-7-1,-7 1,-8-1,-3-2,-10 6,2 2,-7 0,-4 3,4 2,-2 2,3-1,4 6,8 3,1-4,8 2,3-1,11-5,14-3,2-2,11-4,8-6,10-7,9-2,41-29,-33 26,10-4,23-22,-19 19,19-19,-15 21</inkml:trace>
  <inkml:trace contextRef="#ctx0" brushRef="#br1" timeOffset="441969.0006">24167 11339,'0'0,"0"0,6 7,10 9,11 4,7 2,4 3,1-4,1-3,1-3</inkml:trace>
  <inkml:trace contextRef="#ctx0" brushRef="#br1" timeOffset="442156.4261">24848 11285,'0'0,"-6"7,-8 5,-9 14,-5 8,-14 6,-1 7,-1 0,0 1,4-5,0-7</inkml:trace>
  <inkml:trace contextRef="#ctx0" brushRef="#br1" timeOffset="442484.5065">23605 11728,'0'0,"-1"11,-2 5,2 14,2 4,3 3,2 0,3-6,3-2,5-10,0-7,5-9,1-8,4-10,4-8</inkml:trace>
  <inkml:trace contextRef="#ctx0" brushRef="#br1" timeOffset="442892.392">23910 11694,'0'0,"0"0,-6 2,-10 8,-4 7,-6 8,1 3,3 4,22-32,-18 31,9-2,9-29,-4 26,7-11,10-14,4-6,0-9,0-8,-17 22,14-25,-3-1,-11 26,12-26,2 9,1 12,1 6,3 9,1 3,0 0,7-1,-1-3,-26-9,32 8,-3-8,1-8,-30 8,25-11,-5-6,-10-6,-8 1,-10-2,-6 4,-9 3,-3 7,-9 6,-1 9,36-5</inkml:trace>
  <inkml:trace contextRef="#ctx0" brushRef="#br1" timeOffset="443111.0511">24495 11794,'0'0,"11"-1,9-3,16 1,12 0,7 0,-7-1,-48 4</inkml:trace>
  <inkml:trace contextRef="#ctx0" brushRef="#br1" timeOffset="443314.1186">24618 11669,'0'0,"-1"6,-1 13,3 8,1 12,1 1,7 4,-2-3,4-1,0-5,-12-35</inkml:trace>
  <inkml:trace contextRef="#ctx0" brushRef="#br1" timeOffset="444038.3338">25010 11620,'0'0,"0"0,6-6,8 0,4 1,9 5,1 7,-2 8,-6 5,-7 1,-10 2,-8 2,-6-3,-7 0,18-22,-18 18,18-18,-13 15,5-8,10-2,12-10,15-3,8-6,9-4,4-4,0-6,0-2,-6-1,-44 31,34-28,-34 28,26-21,-26 21,15-14,-15 14,6-6,-5 10,4 11,2 5,6 4,5 7,7 1,1 5,3 2,-7-1,-4-1,-9-6,-6-5,-12-4,-5-8,-3-3,-5-5,-1-9,23 3,-22-7,6-8,4-10,9-8,8-6,10-4,10-1,2 2,4 7,-3 6,-28 29,19-26,-6 3,-12 5,-8 6,-10 6,-7 5,-6 8,-4 6,-2 1,5 1,31-15,-26 16,13 3,22-2</inkml:trace>
  <inkml:trace contextRef="#ctx0" brushRef="#br1" timeOffset="444413.2163">25997 11608,'0'0,"-8"9,-9 10,-4 5,-1 6,1 2,11 0,9-4,9-7,10-5,7-7,3-5,8-6,1-7,-2-2,-2-4,-2-4,-8-2,-23 21,18-25,-6-2,-9-3,-9 3,-9 5,-8 7,-13 5,-5 5,-4 7,2 1,43-3,-32 10,10 7</inkml:trace>
  <inkml:trace contextRef="#ctx0" brushRef="#br1" timeOffset="444600.6623">26507 11716,'0'0,"11"-4,11 2,11-1,9 4,14 2,-1 2,-8 2</inkml:trace>
  <inkml:trace contextRef="#ctx0" brushRef="#br1" timeOffset="444788.5184">26656 11890,'0'0,"17"0,19-4,18 0,9 1,7-4,-2 4</inkml:trace>
  <inkml:trace contextRef="#ctx0" brushRef="#br1" timeOffset="445194.7766">27150 11664,'0'0,"1"-6,-1-6,5-5,5 3,8 5,5 6,9 8,5 5,0 9,-3 4,-7 1,-8 4,-8 0,-11-4,-12-2,-2-3,-8-7,22-12,-23 8,23-8,-22 8,7-4,12 0,14-1,12-3,10 2,11 3,1 7,5 6,-5 4,-9 3,-12-1,-7-1,-14-2,-12 0,-14-2,-11-2,-16-5,-5-4,1-4,-5-8,8-7,51 11,-37-16</inkml:trace>
  <inkml:trace contextRef="#ctx0" brushRef="#br1" timeOffset="445738.4304">27800 11602,'0'0,"0"0,-5-1,-5 6,3 4,12 6,11 6,9 6,12 5,10 6,3 6,3 4,-7-4,-9 1,-7-5,-14-4,-13-6,-9-3,-13-9,-6-2,-7-8,-4-9,-5-6,2-7,8-3,5-2,10-4,10-1,9-3,8-8,12-5,7-2,3-2,3 2,0-2,-6 6,-7 1,-23 37,16-29,-11 3,-13 6,-12 6,-8 7,-9 7,-6 8,-7 3,2 3,5 3,11 2,8 3,20 1,15 5,16-6,15-2,16-2</inkml:trace>
  <inkml:trace contextRef="#ctx0" brushRef="#br1" timeOffset="446115.743">28556 11669,'0'0,"-7"3,-9 5,-8 11,-12 12,-4 3,1 6,8 1,5 0,14-5,13-3,10-5,11-5,12-4,5-6,5-5,2-7,3-8,-2-4,-1-5,-4-10,-4-3,-5-9,-7-3,-8-3,-18 44,9-41,-9 5,-15 0,-9 10,-13 6,-7 11,-2 3,-5 9,1 7,3 4,2 3</inkml:trace>
  <inkml:trace contextRef="#ctx0" brushRef="#br1" timeOffset="453056.2578">30994 11528,'0'0,"-3"8,-13 7,1 7,-10 4,25-26,-23 22,23-22,-22 22,22-22,-17 18,17-18,-12 11,7-10,7-15,7-8,3-6,0-6,6-3,-3-2,1 1,0 3,-16 35,14-33,-14 33,10-29,-10 29,7-21,-4 16,-4 15,-3 13,-2 14,-3 10,-3 9,3 6,-3 12,1 2,6 4,3-1,3-3,4-8,-1-3,6-5,-1-6,-1-6,-4-5,5-3,-9-40,3 36,-5-4,-8-5,-3-5,-6-7,-3-3,-7-8,-8-3,37-1,-37 2,2 1,35-3,-31 3,31-3,-21 2,12-1,9-4,18-5,15 1,14-2,13 5,10 3,12 2,4 2,2 2,-9-1,-4 0,-12-2,-63-2,45 1,-45-1,34 1,-16-1</inkml:trace>
  <inkml:trace contextRef="#ctx0" brushRef="#br1" timeOffset="460500.2128">22167 17672,'0'0,"-6"5,-7 3,-6 8,-8 0,0 7,1 0,26-23,-23 22,23-22,-16 21,16-21,-10 21,3-8,12-10,9-8,6-4,3-5,6-6,1 2,0-5,1-1,1 0,-32 24,27-25,-27 25,21-22,-21 22,14-15,-7 5,-11 14,-4 13,-6 7,-2 8,-2 9,2 4,2 6,6 4,2 4,3-4,1 4,2-5,1 2,-2-4,-1-2,-3-4,-2-4,-2-9,9-33,-9 32,-5-6,-2-3,16-23,-17 15,-3-7,20-8,-22 4,22-4,-23-1,23 1,-21-4,21 4,-15-3,7 0,11 5,15 3,14 6,13-1,5 3,6 0,0 3,-4-1,-5-4,-2 3,-45-14,35 13,-35-13,31 9,-31-9,24 4,-12-7</inkml:trace>
  <inkml:trace contextRef="#ctx0" brushRef="#br2" timeOffset="469490.9001">15782 6079,'0'0,"8"2,6 8,4 3,7 3,5 0,2-4,-32-12,32 10,-1-6,1-8,-4-5,-4-11,2-9,4-8,2-10,3-7,6-6,3-4,10-5,5-4,0 2,1 3,-9 9,-6 9,-8 8,-37 42,29-33,-29 33,22-25,-22 25,14-20,-9 13,-7 12</inkml:trace>
  <inkml:trace contextRef="#ctx0" brushRef="#br2" timeOffset="470324.481">17604 6030,'0'0,"0"0,6 7,7 6,5 2,4-1,1-1,3-2,-26-11,25 8,1-4,-26-4,27 5,-3-9,2-9,-2-8,4-7,-1-12,5-8,3-5,5-6,9-7,5-1,4 0,-3 3,-1 9,-7 6,-6 11,-7 6,-5 6,-29 26,27-21,0 4,-27 17,24-13,-24 13,20-7</inkml:trace>
  <inkml:trace contextRef="#ctx0" brushRef="#br2" timeOffset="473157.5181">1475 13831,'0'0,"-9"9,-8 11,-6 17,-3 10,1 10,9 0,6 1,10-12,6-8,7-9,7-12,0-8,2-7,4-11,2-7,-1-8,2-4,0-8,-9-1,-1-6,-8 0,-9-1,-4 2,-9 4,-10 5,-9 8,-4 4,-10 13,1 5,-4 8,7 1,40-6,-36 14,14-5</inkml:trace>
  <inkml:trace contextRef="#ctx0" brushRef="#br2" timeOffset="473630.0631">1820 13487,'0'0,"-1"10,0 12,-1 7,-2 15,2 7,2 5,0 7,2 1,4 0,-5-4,-1-60,0 52,0-52,0 41,0-41,-1 29,1-29,-2 15,2-18,0-15,6-7,3-4,11-2,6 7,6 10,4 6,3 8,1 12,-1 5,-5 5,-8 3,-10 2,-8 0,-8-2,-8 0,-10-3,-6-1,-5-6,-10-2,-6-6,-3-5,1-6,3-4,8-7,10-5</inkml:trace>
  <inkml:trace contextRef="#ctx0" brushRef="#br2" timeOffset="474129.8801">2473 13723,'0'0,"0"0,3-7,11-2,9 0,9 6,3 7,-2 11,-3 3,-5 8,-8 5,-9 0,-10 2,-7 0,-7-6,-2-6,18-21,-20 16,20-16,-19 11,19-11,-19 5,19-5,-12 0,12-3,16-3,10 4,9 6,7 5,3 10,-6 9,0 0,-8 4,-7-2,-14-3,-6-4,-8 1,-12-4,-11 2,-11-7,-13-4,-18-7,-8-4,-5-4,1-2</inkml:trace>
  <inkml:trace contextRef="#ctx0" brushRef="#br2" timeOffset="477675.4255">4093 13755,'0'0,"0"-8,2-6,7-2,6 0,7-1,5 7,8 7,1 5,0 7,-7 11,-2 4,-9 5,-11 7,-11 2,-10 2,-7 1,-4-3,-1-3,1-4,25-31,-27 26,27-26,-24 24,24-24,-19 23,12-6,15-3,20-6,11-4,11-4,11-4,11-2,1 1,4-2,-4-4,0-8,-8-6,-2-5,-9-3,-4-4,-8 0,-42 37,34-36,-14 7,-11 1,-10 6,-9 5,-7 9,-2 3,-7 12,-4 7,-1 6,2 8,1 7,4 2,10 3,3 2,12-4,10-2,10-6,9-5,5-2,5-8,7-4,2-6,0-6,-1-7,-2-6,-3-5,-5-9,-6-3,-6-4,-6-5,-10-1,-4-1,-6 4,-3 3,-9 5,-12 5,-8 3,-10 5,-7 5,-5 5,2 5,2 8,1 4,7 6,42-16</inkml:trace>
  <inkml:trace contextRef="#ctx0" brushRef="#br2" timeOffset="506747.3631">11086 12291,'0'0,"0"0,0 0,0 12,2 14,-5 7,-7 10,-8 7,-6 4,-5-3,-7 4,-4-5,-10-2,-8-3,-4-1,-5-1,-7-3,-4 1,-8-2,-3-4,-10-3,2-1,-5-3,-6-2,-2-2,-6-3,-5 1,-3-5,-1-4,1-3,-2-1,2-3,-4 0,5-3,-3 0,-1-1,3 5,1-2,0 1,-1 2,7 0,2 3,12 2,5 4,11 3,3 3,13 2,5 1,6-2,13-1,5 1,6-5,36-19,-29 20,7-2,22-18,-22 21,22-21,-14 18,14-18,-13 15,4-8,9-7,-9-1,1-11</inkml:trace>
  <inkml:trace contextRef="#ctx0" brushRef="#br2" timeOffset="507091.0694">6891 13408,'0'0,"0"0,0 0,0 0,-1 1,1 8,3 3,0 4,5 6,0 3,2 1,-3 3,-7-29,10 31,-10-31,7 27,-7-27,8 27,-8-27,10 25,-10-25,9 19,3-3,4-6,6-7,5-4,1-2,4-4,1 0,-3 1,1 0,-31 6,26-4,-26 4,27-1,-27 1</inkml:trace>
  <inkml:trace contextRef="#ctx0" brushRef="#br2" timeOffset="507437.2865">6928 13972,'0'0,"-2"5,1 9,3 8,1 3,11 3,6 2,3 0,4-1,1-1,-4 0,-24-28,21 25,-10-2,-11-23,7 22,-10-1,-12 1,-6-3,-4-5,-5-7,-7-3,1-10,-2-5,6-3</inkml:trace>
  <inkml:trace contextRef="#ctx0" brushRef="#br2" timeOffset="507859.0898">6835 14061,'0'0,"6"-2,12-7,10 1,15-4,14 4,-4 0,5-1,-1 4,-5 2,-52 3,42-3,-42 3,37 2,-10 5,-13 10,-12 1,-7 4,-7 4,-4 0,2 0,14-26,-10 25,6 2,8-2,12-5,5-4,10-4,9-10,2-2,2-8,-6-4,-1-6,-11-6,-4-2,-10-5,-6 2,-10-2,-9 2,-8 4,-13 5,-9 8,-5 2,-1 7,1 5,48-2,-37 7</inkml:trace>
  <inkml:trace contextRef="#ctx0" brushRef="#br2" timeOffset="508093.3844">7875 14119,'0'0,"10"0,15-3,15 4,15 2,10 3,8 3,-1 1,-1 2,-11-4,-9-7,-51-1</inkml:trace>
  <inkml:trace contextRef="#ctx0" brushRef="#br2" timeOffset="508312.1041">8192 13907,'0'0,"2"7,-1 6,1 13,1 12,-1 9,1 4,1 4,-4 1,1 3,1 1,-5-4,0-6</inkml:trace>
  <inkml:trace contextRef="#ctx0" brushRef="#br2" timeOffset="509677.4891">8686 14021,'0'0,"5"-7,5-6,0-5,8-1,7 2,4 7,5 7,2 10,4 9,-9 4,-9 7,-8 4,-10 2,-10 3,-6 2,-3-3,-4-5,-3-3,22-27,-24 24,0-5,24-19,-21 18,11-2,10-3,15-3,15-1,12-5,15-6,8-5,5-6,1-7,0-5,-9-3,-10-3,-52 31,42-28,-42 28,30-24,-30 24,18-22,-18 22,10-20,-11 9,-14 13,-3 7,-4 8,1 9,2 2,6 5,8 2,10-1,12-4,6-1,11-8,3-4,3-9,1-6,2-9,-4-6,-3-5,-5-7,-7-3,-1-3,-8-4,-6 0,-4 3,-8 4,-11 3,-9 4,-2 6,-13 3,-5 5,-5 4,4 8,-3 1,8 11,5 4,9 5</inkml:trace>
  <inkml:trace contextRef="#ctx0" brushRef="#br2" timeOffset="517019.507">31122 13598,'0'0,"0"0,0 0,1 0,0 2,-2 9,-10 7,-3 4,-14 1,-5 1,-4 0,-3-5,5-6,35-13,-30 13,30-13,-24 9,24-9,-16 4,8-5,5-8,12-7,5-9,4-6,7-8,-1-1,5-4,2 0,0-1,-3 3,-5 7,-23 35,21-29,-21 29,15-17,-15 17,11-11,-9 16,-1 15,-4 18,-9 11,-2 14,-1 12,0 1,1 4,5 5,6-5,5-4,-3-2,7-2,-3-3,0-8,-1-1,0-6,-3-3,1-6,-3-7,-5-8,1-4,-5-8,-5-4,-3-3,-8-6,-6-3,-5-2,-3-6,-1 2,5 0,4 0,34 4,-30-2,30 2,-21 1,21-1,-14 0,14 1,20 0,19 3,12-1,14 0,8 0,4 6,1 1,0 1,-5-1,-7-1,-8-1,-11-6,-10 3,-37-5,29 1,-7-1,-13-7,-14-3,-12-4,-11-4</inkml:trace>
  <inkml:trace contextRef="#ctx0" brushRef="#br2" timeOffset="523076.8866">24706 17807,'0'0,"0"0,2 0,-2 0,-4 5,-4 2,-5 3,13-10,-16 14,-7 1,23-15,-20 16,20-16,-22 14,22-14,-16 13,16-13,-10 10,11-4,13-6,3-4,5-8,-2-5,6-2,-3-3,-1-4,3 0,-8-1,-17 27,18-26,-18 26,14-24,-14 24,11-22,-11 22,9-20,-4 11,-5 9,-3 3,-4 14,-5 15,-3 7,0 4,1 2,0 1,3 1,2 1,3 1,3 0,1 1,1-3,0 0,3-2,1-1,1-4,-4-40,3 34,0-2,-3-32,3 31,-3-31,0 23,0-23,0 16,0-16,-1 10,1-10,-5 5,-5-7,10 2,-15-5,15 5,-17-8,-2-3,19 11,-22-10,22 10,-21-8,21 8,-19-6,19 6,-20-4,20 4,-17-2,8 2,9 0,-1 5,9-1,12 3,9 1,4 4,4-3,-1 1,4 2,-3-4,-3 2,0-4,-34-6,30 8,-30-8,29 6,-29-6,27 6,-27-6,17 5,-5 0,-12-5</inkml:trace>
  <inkml:trace contextRef="#ctx0" brushRef="#br2" timeOffset="532912.512">12078 13257,'0'0,"0"0,11-2,4-3,16 1,2 6,0 1,-6 6,-2 3,-11 6,-6 6,-9 3,-8 4,-3 3,-6-2,-7-1,-1-2,-1-2,-1-6,6-1,22-20,-18 17,18-17,-15 14,12-4,11-5,9-4,9-5,4-1,6-4,-1-1,8-3,3-4,-4-1,-2-1</inkml:trace>
  <inkml:trace contextRef="#ctx0" brushRef="#br2" timeOffset="533236.1533">12593 13239,'0'0,"0"0,-5 0,5 0,-11 0,-2 5,2 6,2 4,10 8,8 3,8 1,3-2,6 0,3 2,2-2,-1 2,-30-27,30 26,-30-26,22 25,-8 0,-10-1,-7-5,3-19,-13 18,-9-5,-6-4,0-4,-3-6,31 1,-29-5,2-4</inkml:trace>
  <inkml:trace contextRef="#ctx0" brushRef="#br2" timeOffset="533470.4959">12608 13281,'0'0,"0"0,6-1,6-4,7 0,5 0,6 2,5-1,5 3,4 1,-1-2,3 4,-2 2</inkml:trace>
  <inkml:trace contextRef="#ctx0" brushRef="#br2" timeOffset="533766.1978">13121 13506,'0'0,"0"0,3 1,9-7,7 1,8 0,7 2,5-2,-2 3,2-2,0 2,-1-2,-5 1,-2 4,-31-1,29 2,-29-2,26 0,-26 0,18 1,-11 3</inkml:trace>
  <inkml:trace contextRef="#ctx0" brushRef="#br2" timeOffset="535578.3908">9945 14233,'0'0,"0"0,11-1,17-5,14 3,5 1,2-1,-49 3,45-1</inkml:trace>
  <inkml:trace contextRef="#ctx0" brushRef="#br2" timeOffset="535750.2286">9880 14461,'0'0,"12"-2,9-2,10-1,16-5,7-2,7-1,-3 1</inkml:trace>
  <inkml:trace contextRef="#ctx0" brushRef="#br2" timeOffset="536317.0301">10396 14090,'0'0,"0"0,7-2,11-2,11 0,9-4,0 4,6-3,-5 3,-39 4,35-3,-6 1,-29 2,27 2,-27-2,16 4,-16-4,11 10,-11-10,7 14,-9 4,-3 3,-3 0,0-1,1 2,-4 0,3 4,1 1,-3 4,2-2,0 4,3-2,-1 0,2-3,-1-2,1 0,4-26,-3 25,-2 1,5-26,-3 27,3-27,-1 25,1-25,2 22,-2-22,7 11</inkml:trace>
  <inkml:trace contextRef="#ctx0" brushRef="#br2" timeOffset="536881.71">10426 14446,'0'0,"0"0,6-1,7-4,16-5,10 0,14-5,7 0,4-1,5 0,1 1,-5 1,-7 0,-6 1,-52 13,42-12,-42 12,33-12,-33 12,20-9,-10 5,-15 6,-11 6,-6 8,-7 5,3 7,1 1,7 0,5-2,11-3,5 0,9-4,7-2,5-3,7-8,2-5,5-4,1-4,2-6,-1-2,-6-7,-4-1,-5-3,-7-3,-3-1,-7 2,-3 1,-7 1,-8 6,-7 1,-9 5,-5 5,-2 5,-5 1,4 10,0 1,2 6,5 5</inkml:trace>
  <inkml:trace contextRef="#ctx0" brushRef="#br2" timeOffset="542668.7446">13918 13337,'0'0,"0"0,4-7,7-10,5-2,7-2,0 5,6 6,3 10,-32 0,31 9,-4 7,-3 10,-13 5,-5 4,-13 3,-5 0,-12-2,3-3,-7 0,28-33,-27 25,5-2,22-23,-11 21,16-6,25-4,12-9,14-4,9-9,2-4,-4-8,-3-1,-9 0,-51 24,38-24,-38 24,27-16,-27 16,15-9,-15 7,-14 7,-3 6,17-11,-15 15,6 4,14 1,9-2,16-6,9-2,7-8,1-5,-5-5,-4-3,-11-4,-3-6,-13-6,-8 1,-6 0,-6 4,-9 3,-8 10,-13 2,-4 12,-6 3,2 8,3 2,10 5,8 2</inkml:trace>
  <inkml:trace contextRef="#ctx0" brushRef="#br2" timeOffset="543121.7633">12669 14582,'0'0,"20"0,14 1,2-1,-36 0,45 4,-6 1</inkml:trace>
  <inkml:trace contextRef="#ctx0" brushRef="#br2" timeOffset="543309.2167">12443 14764,'0'0,"0"0,7 0,17-5,11 1,20-4,9 1,5-6,7 4,-2 3</inkml:trace>
  <inkml:trace contextRef="#ctx0" brushRef="#br2" timeOffset="543574.7718">13465 14245,'0'0,"15"0,9-3,12 0,12 3,2 0,-4-2,-5-2,-41 4,35-3,-10-1</inkml:trace>
  <inkml:trace contextRef="#ctx0" brushRef="#br2" timeOffset="543981.0826">13440 14215,'0'0,"-7"3,-7 11,-4 8,-3 2,-3 5,4-2,20-27,-14 27,2-3,12-24,-8 23,8-23,-1 17,4-5,6-8,10-5,5-2,8-4,1 1,4 1,5 5,1 5,4 3,1 2,-4 5,-8 8,-36-23,34 24,-13 5,-1 6,-13-2,-4-1,-9-2,-5-3,-10-2,-5-2,-7-2,-9-3,-12 1,-14-4,-14-3</inkml:trace>
  <inkml:trace contextRef="#ctx0" brushRef="#br2" timeOffset="551072.2354">16412 13885,'0'0,"0"8,2 6,0 10,0 6,-1 3,3 5,0 1,-2-3,2 2,2-1,-6-37,5 35,-1-2,-4-33,6 31,4-3,-10-28</inkml:trace>
  <inkml:trace contextRef="#ctx0" brushRef="#br2" timeOffset="551705.8875">16843 14009,'0'0,"5"-5,1-6,8-1,9 1,5 0,4 4,5 12,-5 6,-4 5,-6 8,-6 3,-7 6,-12-1,-4 1,-7 0,-2-2,-6-5,5-1,17-25,-21 18,6-1,15-17,-1 11,11-7,22-9,11-8,12-3,4-5,0-3,1 1,-6 7,-5 5,-49 11,40-4,-40 4,32 2,-9 7,-23-9,14 14,-14-14,4 15,-1 3,3-1,10-5,8-7,11-6,2-7,4-1,-5-5,4-4,-5-1,-10-5,0 0,-25 24,21-25,-15 4,-7 2,-12 7,-11 3,-8 3,-12 9,0 5,-9 4,10 3,43-15,-42 18,11 0,15 5</inkml:trace>
  <inkml:trace contextRef="#ctx0" brushRef="#br2" timeOffset="554300.5984">23550 13274,'0'0,"8"1,10-1,8 7,3 5,0 6,-7 2,-12 5,-9 0,-6-2,-7-1,12-22,-19 19,19-19,-19 16,19-16,-17 13,13-4,14-2,16-2,10 0,9 5,-1 7,-6 2,-3 3,-6 3,-11-1,-6-2,-12 1,-8 0,-13-1,-6-1,-7-6,0-2,-6-8,1-6,39 1</inkml:trace>
  <inkml:trace contextRef="#ctx0" brushRef="#br2" timeOffset="554784.8406">24290 13397,'0'0,"4"8,13 12,7 7,8 8,1 5,1-3,-9-3,-6-1,-14-7,-8-7,-10-1,-6-4,-5-6,-2-1,26-7,-28 0,4-4,3-9,9-5,10-8,8-4,11-8,10-1,3-1,6 2,-1 5,-35 33,34-28,-7 3,-27 25,16-22,-13 2,-16 7,-12 7,-10 8,-8 10,-4 5,1 7,8-1,38-23,-27 31,18-1</inkml:trace>
  <inkml:trace contextRef="#ctx0" brushRef="#br2" timeOffset="555128.5104">24900 13422,'0'0,"-9"5,-14 9,-4 7,-6 4,4 3,4 3,25-31,-11 27,12-2,16-7,14-6,5-6,1-8,1-8,-3-1,-4-9,-9-1,-5-1,-7-5,-8-2,-7 3,-5 2,-10 3,-7 6,-9 7,-6 4,-4 8,4 0,6 6,12 4</inkml:trace>
  <inkml:trace contextRef="#ctx0" brushRef="#br2" timeOffset="555378.4726">25357 13501,'0'0,"10"-3,7 1,10-3,21 2,2 0,6 1,0-1,-5 2,-51 1,42-4,-42 4</inkml:trace>
  <inkml:trace contextRef="#ctx0" brushRef="#br2" timeOffset="555628.3929">25533 13265,'0'0,"0"0,0 7,-1 10,1 11,4 7,1 10,-2 5,2 1,-1 3,-2 2,-1-2,1-3,6-2,2-3,2-11</inkml:trace>
  <inkml:trace contextRef="#ctx0" brushRef="#br2" timeOffset="555878.3446">26180 13374,'0'0,"-2"10,-5 9,1 9,4 14,0 7,8 2,-1-1,-1-3,0-6</inkml:trace>
  <inkml:trace contextRef="#ctx0" brushRef="#br2" timeOffset="556456.3748">26508 13336,'0'0,"7"-2,6 0,3 6,5 8,3 4,-1 9,-8 4,-6 3,-12 1,-10-4,-9-2,22-27,-24 20,24-20,-22 18,7-2,13-9,11-6,15-3,10-10,7-2,7-4,-2-5,0 3,-46 20,41-15,-41 15,32-10,-11 9,-13 10,-8-9,-1 14,-3 5,4-19,-3 24,7-1,11-4,14-5,7-8,5-6,-1-4,-4-6,-4-5,-3-2,-8-4,-8-2,-13 23,6-24,-12 0,-13 5,-10 5,-9 7,-8 3,-6 8,1 5,2 4,8 8,13 4</inkml:trace>
  <inkml:trace contextRef="#ctx0" brushRef="#br2" timeOffset="556831.2318">25442 14640,'0'0,"14"-4,13 0,14-2,15 6,0 3,-3 4,-12 0</inkml:trace>
  <inkml:trace contextRef="#ctx0" brushRef="#br2" timeOffset="557018.7634">25403 14847,'0'0,"6"1,13-1,15-1,9-1,14-2,6 1,1-1,0-2</inkml:trace>
  <inkml:trace contextRef="#ctx0" brushRef="#br2" timeOffset="557393.606">26346 14440,'0'0,"-9"0,9 0,-18 3,-4 4,0 7,7 4,7 4,17 5,11 4,8-1,5 4,2 2,0 0,-1 0,-1 0,-8-4,-8-4,-3-3,-11-3,-4-1,-6-2,-8-4,-4-3,-4-8,-9-1,-1-3,1-7,-1-4,0-8,6-1</inkml:trace>
  <inkml:trace contextRef="#ctx0" brushRef="#br2" timeOffset="558159.0946">26278 14497,'0'0,"15"0,12-3,18 3,14-1,8-1,6 2,-2 0,-4 0,-7-4,-6 1,-12 0,-42 3,36-4,-36 4,24-1,-24 1,16 0,-12 1,-15 8,-8 2,-7 8,-2 4,0 5,6 0,2 5,7-3,10-3,8 0,7-5,6-2,3-5,3-7,-24-8,26 0,-2-9,1-10,-2-5,-7-6,-2-6,-1-1,-3 2,-10 35,10-30,-10 30,13-20,-1 9,-1 11,5 11,-1 10,2 9,3 2,3 2,4 3,4-5,4-2,1-6,3-7,-3-7,2-4,-2-6,-1-5,-1-5,-5-6,-3-4,-7-6,-6-10,-6-7,-3-4,-9 4,-7 3,-10 4,-10 8,-6 7,-4 3,-4 11,3 9,-2 10,2 5,-3 6,9 3,9 0,9 4,9 0,15 0,11 1</inkml:trace>
  <inkml:trace contextRef="#ctx0" brushRef="#br3" timeOffset="573809.9383">1741 15988,'0'0,"0"0,-10 0,-19 12,-7 8,-9 10,-3 13,-2 11,11 2,5 4,11-1,10-6,14-10,10-8,12-8,7-11,8-8,2-8,5-10,0-4,0-11,-3-2,-6-4,-7-3,-8-3,-6-1,-12-4,-6 0,-12-3,-6 4,-8 2,-4 6,1 6,-6 12,2 5,-3 9,5 6,34-5,-31 11,9-1</inkml:trace>
  <inkml:trace contextRef="#ctx0" brushRef="#br3" timeOffset="574335.8436">2058 15666,'0'0,"2"14,1 20,0 17,5 11,0 8,4-2,1-3,-2-9,-11-56,9 47,-9-47,9 34,-9-34,5 24,-2-15,2-13,2-12,-1-5,4-7,4 0,5 5,0 5,10 6,3 7,4 10,4 8,4 8,-5 7,-7 6,-5 3,-8 2,-9 1,-11 0,-11-3,-8-4,-6-7,-10-2,-2-10,-8-11,-4-6,-7-6,5-7,4-3,6-4,10-7,13-3,15 0</inkml:trace>
  <inkml:trace contextRef="#ctx0" brushRef="#br3" timeOffset="574840.8426">2736 15725,'0'0,"3"7,-2 8,-4 17,0 8,-6 13,1 1,1 1,4-9,3-4,7-7,4-7,6-6,6-6,3-5,4-8,5-2,-2-3,2-4,0-6,-5-3,-8-2,-22 17,19-21,-7-3,-12 24,3-24,-6 4,3 20,-11-18,11 18,-12-12,-5 9,3 10,2 8,4 8,5 9,1 10,5 5,0 3,1 6,2 1,-6-1,1-1,-4-2,3-53,-8 44,-1-6</inkml:trace>
  <inkml:trace contextRef="#ctx0" brushRef="#br3" timeOffset="575153.2868">2108 16079,'0'0,"0"0,6 7,0 15,3 11,-1 11,-1 9,-4 1,-1-5</inkml:trace>
  <inkml:trace contextRef="#ctx0" brushRef="#br3" timeOffset="577293.6484">4164 16129,'0'0,"0"-9,-2-11,-1-10,3-2,2-1,8 1,6 3,8 3,1 7,11 6,-4 8,2 6,0 6,-2 10,-6 4,-7 10,-8 5,-11 6,-7 3,-8 0,-5 0,-3 0,-3-6,-6-1,-1-7,4-6,3-7,26-18,-25 14,25-14,-14 10,14-10,-10 6,13-5,17-4,15 2,6-2,9 1,5 2,4 0,-4-1,-1 1,-4-1,-5 4,-6-3,-3 0,-6 0,-30 0,28-3,-7 2,-21 1,19-5,-19 5,15-4,-9-6,-6-7,-6-3</inkml:trace>
  <inkml:trace contextRef="#ctx0" brushRef="#br3" timeOffset="578020.5688">5106 15843,'0'0,"0"0,0 0,0-1,0 1,0 1,0 8,0 14,-5 4,2 8,-4 4,-1 1,-2 2,-1-2,1 2,10-42,-12 39,-1-8,13-31,-7 30,7-30,-6 22,6-22,1 18,7-5,15-6,6-6,8 2,7-3,1-1,0-3,-1 1,-5-2,-39 5,34-4,-34 4,29-7,-29 7,24-8,-11-3,-13 11,5-15,-5-6,0 21,-5-27,-2-1,7 28,-10-28,10 28,-10-27,10 27,-7-18,7 18,-4-12,1 13,1 14,2 9,0 11,3 5,-1 8,1 2,0 2,2 2,0 2,1-3,1-4,-2-3,1-5,1-5,-7-36,10 30</inkml:trace>
  <inkml:trace contextRef="#ctx0" brushRef="#br3" timeOffset="598573.6649">12337 14635,'0'0,"0"0,0 0,0 0,0 1,0-1,0 0,0 0,1 0,-1 0,1 0,7 0,-8 0,16-3,9 4,8 1,5 1,4 1,2-2,-5 0,1-2,-5-3,-3-2,-32 5,27-4,-1 0,-26 4</inkml:trace>
  <inkml:trace contextRef="#ctx0" brushRef="#br3" timeOffset="654406.1344">30531 15463,'0'0,"0"0,0 0,0 0,0 0,0-1,5-4,9-1,5 0,8-1,7 3,2 0,3 3,-2 1,-37 0,32 1,-32-1,28 3,-28-3,20 4,-16-3</inkml:trace>
  <inkml:trace contextRef="#ctx0" brushRef="#br3" timeOffset="654844.4739">30562 15429,'0'0,"0"0,-6 2,-2 9,-4 4,-2 3,-1 3,15-21,-12 26,3 1,0 6,9-33,-8 32,8-32,-8 26,8-26,-3 19,2-7,1-12,6 2,8-5,7-4,4-1,2 3,6 2,-1 6,1 5,-1 4,-2 5,-4 4,-4 1,-8 4,-1 2,-13-28,9 28,-8-3,-8 0,-6-3,-4-5,-3-3,-2-4,-4-4,-6-3,1-4,0-3,2 1</inkml:trace>
  <inkml:trace contextRef="#ctx0" brushRef="#br3" timeOffset="655200.8722">30128 16093,'0'0,"0"0,0 0,1 0,10-2,17 0,10 1,15-1,11 0,13 6,8 2,3 0,2 3,3 3,-3-2,-3 1,1-1,-10 3,-7-1,-7 0,-9-2,-55-10,41 11,-41-11,31 10</inkml:trace>
  <inkml:trace contextRef="#ctx0" brushRef="#br3" timeOffset="660361.9496">30270 16518,'0'0,"-1"-6,2-5,2-4,5-3,4-1,3 4,7 5,1 4,1 4,5 8,-3 5,1 7,-6 5,-5 5,-11 4,-6 3,-7-1,-12-1,-2 3,-5 0,-3-5,-4-2,0-3,5-2,29-24,-28 14,28-14,-23 15,23-15,-12 9,11-3,11-4,16-1,6-3,9-2,5 3,3 4,1-1,-2 1,-3 4,-3 0,-6-2,-5 1,-4 2,-4-3,-23-5,19-2,-7-5</inkml:trace>
  <inkml:trace contextRef="#ctx0" brushRef="#br3" timeOffset="660899.6928">30910 16513,'0'0,"0"7,-1 7,-2 10,-4 9,-5 4,-2 3,-3-2,2-3,15-35,-14 26,3-3,11-23,-5 18,6-2,10-3,5-3,11-2,5 0,4-3,9 3,-4-2,1-1,-5-1,-37-4,33 4,-33-4,27 0,-27 0,24-4,-14-6,-10 10,2-17,-8-3,6 20,-12-19,12 19,-13-14,13 14,-7-9,3 14,1 15,1 9,2 9,-3 8,-3 2,2 2,-2 1,-3 3,5 0,2-4</inkml:trace>
  <inkml:trace contextRef="#ctx0" brushRef="#br3" timeOffset="672414.1939">31567 16354,'0'0,"0"0,8 0,11 0,9 1,4-3,-1-1,5 1,-1 4,-2-2,2 3,-35-3,32 2,-4-2,-28 0,28 0,-28 0,23 1,-10 1,-12 1</inkml:trace>
  <inkml:trace contextRef="#ctx0" brushRef="#br3" timeOffset="672664.1296">31601 16523,'0'0,"7"-3,9-1,5-2,15 0,10 3,5 3,-2 3,0 2,-8-1,-41-4,36 3,-36-3</inkml:trace>
  <inkml:trace contextRef="#ctx0" brushRef="#br3" timeOffset="730253.5788">7000 15315,'0'0,"0"0,8-3,3 0,9-1,3 0,-23 4,29 0,2 6,-1 5,-6 2,-5 5,-4 7,-8 1,-4 4,-4 1,-4 3,-2 1,-4 2,2-4,4-2,4-3,-1-1,4-4,1-2,3 0,-6-21,6 21,-6-21,5 18</inkml:trace>
  <inkml:trace contextRef="#ctx0" brushRef="#br3" timeOffset="730457.4876">6900 15597,'0'0,"0"0,0 0,5-1,10-2,13-2,11-1,17 0,8 0,8 2,6-4,-3 1</inkml:trace>
  <inkml:trace contextRef="#ctx0" brushRef="#br3" timeOffset="730847.9277">7644 15403,'0'0,"0"0,-9 2,-8 5,-12 8,0 3,0 9,6 3,4 2,12 2,3-1,4-33,3 31,8-4,10-3,8-7,0-7,2-5,-1-8,-3-3,-5-3,0-5,-6-5,-3-4,-4-4,-7 0,-4-2,-6 2,-9 5,-4 5,-6 3,-2 5,-1 5,30 4,-30 0,4 4,26-4,-20 11</inkml:trace>
  <inkml:trace contextRef="#ctx0" brushRef="#br3" timeOffset="731147.6768">8008 15604,'0'0,"0"0,9 0,20 0,14 0,3 0,5 0,-3-2,-5 2,-5 3,-7-1,-31-2,27 0,-27 0,25 0,-25 0,14-6</inkml:trace>
  <inkml:trace contextRef="#ctx0" brushRef="#br3" timeOffset="731413.2434">8231 15380,'0'0,"0"5,-1 7,1 5,-1 6,3 8,1 2,-5 3,2 2,2-2,-2 0,0 0,0-4,1-2,-1-30,-1 31,1-31,0 28,0-28,0 28</inkml:trace>
  <inkml:trace contextRef="#ctx0" brushRef="#br3" timeOffset="732765.0537">9021 15235,'0'0,"0"0,-1 0,-4 6,-8 7,-2 7,-6 10,-7 11,-4 8,-5 9,-2 4,0 3,1 0,8 3,3-3,8-4,3 2,6-1,7-1,7-2,6-1,11-3,2-3,5-7,1-2,2-3,1-6,-5-5,-27-29,29 24,-29-24,23 20,-23-20,17 15,-8-11,-9-11,-7-11</inkml:trace>
  <inkml:trace contextRef="#ctx0" brushRef="#br3" timeOffset="733212.7596">9261 15314,'0'0,"0"0,-4-5,-8 1,12 4,-14-5,14 5,-17 1,0 7,2 10,9 3,8 1,7 2,8 1,2-1,8 1,1 2,-2 0,-3-2,-2-1,-21-24,13 22,-1 1,-12-23,7 22,-10-3,-6-1,-7-4,-5-5,-2-6,23-3,-27-2,0-6,0-5,1-3</inkml:trace>
  <inkml:trace contextRef="#ctx0" brushRef="#br3" timeOffset="733481.2636">9186 15322,'0'0,"0"0,6-2,16 0,8-6,8 4,5 2,5 2,3 2,-6 1,-45-3,44 3,-6 1,-38-4,33 7,-33-7,25 9,-9 2,-16-11,4 14,-13 2</inkml:trace>
  <inkml:trace contextRef="#ctx0" brushRef="#br3" timeOffset="735248.0887">8927 15912,'0'0,"0"0,2 0,5-1,14-2,11 0,9-2,11 1,9 1,3 2,7 0,3 3,-3-3,-9 2,-2 3,-15 0,-4 1,-41-5,33 3,-33-3,21 4,-12 4,-18 2,-13 6</inkml:trace>
  <inkml:trace contextRef="#ctx0" brushRef="#br3" timeOffset="735654.2334">9030 16179,'0'0,"0"0,0-4,0 4,5-10,5-1,12 2,2 2,7 7,-3 7,-2 4,-5 3,-7 7,-6-2,-7 4,-11 2,-3-2,-8 1,-3-3,-3-6,1-1,26-14,-27 13,27-13,-21 9,21-9,-15 7,14-3,17-1,12-2,11-1,8-3,3-2,-1 1,-2-1,-2-3,-5-1</inkml:trace>
  <inkml:trace contextRef="#ctx0" brushRef="#br3" timeOffset="736076.0225">9554 16142,'0'0,"0"0,0 1,-3 6,-4 6,-1 5,-2 4,-1 4,2-1,1-2,8-23,-3 24,3-5,0-19,9 20,6-5,8-5,3-5,1-4,1-6,-1-2,-3-2,-24 9,20-13,-3-2,-17 15,14-18,-14 18,6-16,-6 2,0 14,-7-9,-5 6,-1 9,13-6,-12 12,1 6,6 11,0 2,4-1,2 1,6-1,-1-3,-6-27,11 22</inkml:trace>
  <inkml:trace contextRef="#ctx0" brushRef="#br3" timeOffset="736388.4481">10075 15874,'0'0,"8"7,10 6,4 9,13 3,5 6,-1-3,-1-1,-2-2,-7-2,-29-23,26 18,-26-18,21 13,-3-4</inkml:trace>
  <inkml:trace contextRef="#ctx0" brushRef="#br3" timeOffset="736622.7524">10334 15770,'0'0,"0"0,-4 3,-3 12,-7 5,-1 8,-4 5,0 3,2 3,4 2,-2 0,1 0,6-6,2-1,0-3,4-5,2-26,-5 23,5-23</inkml:trace>
  <inkml:trace contextRef="#ctx0" brushRef="#br3" timeOffset="736872.6939">9979 16044,'0'0,"6"-5,6-2,10-3,5 1,15-2,4 2,3 3,0 1,1 3,-5 3,-3 0,-42-1,35 3,-35-3,30 6,-30-6,24 9</inkml:trace>
  <inkml:trace contextRef="#ctx0" brushRef="#br3" timeOffset="746677.875">10613 15747,'0'0,"0"0,-2-5,-1-7,3 12,1-16,3-3,-4 19,7-21,9 3,6 5,5 7,0 6,-27 0,26 6,-5 10,-5 5,-8 4,-6 4,-9 0,-5 3,-9 0,-3 0,-2-4,-4-3,30-25,-30 22,30-22,-24 20,24-20,-20 16,7-5,16-6,9-4,9-2,4-2,8-1,0 0,-1 2,1 0,-33 2,34-2,-2-1,-2 0,-30 3,30-2,-5-4</inkml:trace>
  <inkml:trace contextRef="#ctx0" brushRef="#br3" timeOffset="747118.3788">11101 15699,'0'0,"-2"6,-3 7,-3 7,-5 5,-2 3,3 0,12-28,-10 25,5 1,9-5,-4-21,11 20,4-5,12-5,5-5,-1-3,-31-2,35-5,-4-3,-31 8,26-14,-8-2,-18 16,11-23,-11 23,4-22,-4 22,-3-20,3 20,-8-13,-3 9,0 14,1 10,4 7,6 5,0 2,4 0,3 2,1-3,-8-33,11 32,-11-32</inkml:trace>
  <inkml:trace contextRef="#ctx0" brushRef="#br3" timeOffset="747399.5583">11486 15437,'0'0,"9"6,14 12,9 14,9 12,5 13,-3 11,-10 7,-7 3,-12 10,-11 6,-12 0,-7 2,-16 3,-12-3,-9 3,-13 0,-18-1,-3-5</inkml:trace>
  <inkml:trace contextRef="#ctx0" brushRef="#br3" timeOffset="765482.3252">7052 16879,'0'0,"9"0,11-3,9 1,10 0,7 2,6 0,-3 4,-2-2,-4-1,-43-1,35 5</inkml:trace>
  <inkml:trace contextRef="#ctx0" brushRef="#br3" timeOffset="765719.2198">7053 17112,'0'0,"0"0,2 1,9-1,10 1,5 1,8 1,8-1,6-1,3-1,-2-2,-1 0,-7-2,-1 2,-40 2,35-1</inkml:trace>
  <inkml:trace contextRef="#ctx0" brushRef="#br3" timeOffset="769027.2298">7830 16687,'0'0,"0"0,1-1,10-1,10 1,5-1,8 2,2-1,3 2,-7-1,2 2,-3-1,-31-1,25 6,-7 4,-18-10,16 15,-7 6,-3 8,-6 2,-3 5,-7 2,-2 5,2 0,1 0,2-1,1 0,0-4,0-2,2-1,1-5,3-30,-1 25,1-25,0 24,0-24,3 20,-3-20,2 12,-1-13,-3-13</inkml:trace>
  <inkml:trace contextRef="#ctx0" brushRef="#br3" timeOffset="769214.6841">7797 16988,'0'0,"0"0,1 0,5-2,12-4,15 0,14 2,11 4,14 2,10 0,-2 4,1-2,-8-4</inkml:trace>
  <inkml:trace contextRef="#ctx0" brushRef="#br3" timeOffset="769449.0116">8587 16800,'0'0,"7"-1,10 0,8 0,13 4,5 0,-4-1,4 4,-8-4,-35-2,29 0,-29 0</inkml:trace>
  <inkml:trace contextRef="#ctx0" brushRef="#br3" timeOffset="769917.6468">8611 16715,'0'0,"0"0,-6 2,-2 7,-5 7,-2 5,-3 3,2 1,1 0,-1-4,16-21,-11 21,11-21,-15 20,15-20,-13 17,13-17,-7 15,8-5,-1-10,11 6,9-5,9 0,1-1,0 2,1 3,-5 3,0 4,0 2,-2 2,-2 3,-4-1,-18-18,16 23,-2 0,-5 4,-9-27,8 24,-9-1,-9 2,-5-4,-9 3,-7-4,-7-5,-12-4,-9-7,-7-8,-7-8</inkml:trace>
  <inkml:trace contextRef="#ctx0" brushRef="#br3" timeOffset="782135.8824">12921 16383,'0'0,"0"0,-5-4,5 4,-7-3,7 3,-9 1,9-1,-7 0,5 2,14-1,13 0,11 0,15-2,6-3,12 0,7-1,11 2,6-4,12 0,9 3,8-3,6 5,1 2,-3 0,-6 0,-8 2,-8-2,-8 1,-13 2,-14-3,-15 0,-54 0,40 0,-40 0,26 1,-26-1,17 0,-10 3,-14 3,-13 3</inkml:trace>
  <inkml:trace contextRef="#ctx0" brushRef="#br3" timeOffset="801155.555">17167 15503,'0'0,"-7"2,-4 3,-9 1,-10 4,-1 0,3 2,4 1,0 2,12 4,10-1,5 5,7 2,4 1,12-2,4 3,5-1,0-2,0 0,-9-1,-26-23,26 21,-12-1,-12-3,-13-3,-10-3,-10-4,-4-3,-3-3,-2-6,1-4</inkml:trace>
  <inkml:trace contextRef="#ctx0" brushRef="#br3" timeOffset="801452.3702">17049 15543,'0'0,"12"-2,8-3,14-2,10 1,8 2,0 3,-1-1,-1-2,-3 3,-5 1,-42 0,35 1,-2 3,-33-4,29 8,-12 1,-8 4,-9 3</inkml:trace>
  <inkml:trace contextRef="#ctx0" brushRef="#br3" timeOffset="801795.9888">16689 16222,'0'0,"11"2,14-3,9 2,20 0,13-3,4 1,8 1,0 1,-4 3,0 3,-8-2,-14 0,-6 1,-47-6,38 5,-38-5,27 7,-9 1,-14 7</inkml:trace>
  <inkml:trace contextRef="#ctx0" brushRef="#br3" timeOffset="802264.6607">16801 16587,'0'0,"0"0,3-2,6-7,7-1,10 2,6 4,3 4,2 6,-4 6,-2 4,-11 6,-3 2,-9 1,-8 4,-12 1,-9-1,-6 0,-4-1,-4-3,3-5,-2-4,34-16,-29 14,29-14,-23 11,23-11,-15 7,15-2,19-3,11-2,14 1,3 1,1 0,-2 0,-3 2,-5-1,-38-3,36 3,-3 0,-33-3,28 0,-28 0</inkml:trace>
  <inkml:trace contextRef="#ctx0" brushRef="#br3" timeOffset="802777.4111">17369 16581,'0'0,"0"0,1 7,2 6,-4 7,0 5,0 4,-5-3,-5 5,4 0,7-31,-12 28,12-28,-10 24,10-24,-6 25,10-6,10-8,5-2,6-5,4-4,-4-4,0-5,-1 0,-3-3,-1-1,-20 13,18-14,-18 14,14-16,-7-1,-7 17,-2-17,2 17,-3-14,3 14,-5-10,0 5,2 10,1 11,3 5,4 6,0 8,3-4,2 3,-2-1,3-1,0-2,-11-30,9 26,0-5,-9-21</inkml:trace>
  <inkml:trace contextRef="#ctx0" brushRef="#br3" timeOffset="803089.9118">18015 15970,'0'0,"8"10,6 6,8 12,10 12,3 9,-5 0,1 0,2-2,-8-7,-5-4,-20-36,26 31,-26-31,19 24</inkml:trace>
  <inkml:trace contextRef="#ctx0" brushRef="#br3" timeOffset="803339.7862">18354 15906,'0'0,"0"0,-4 6,-5 14,-5 9,-3 10,1 12,-1 4,1 2,0 2,3 0,3-5,2-7,2-3,6-44,-2 37,2-37</inkml:trace>
  <inkml:trace contextRef="#ctx0" brushRef="#br3" timeOffset="803542.8756">17906 16240,'0'0,"0"0,9-2,17 0,17-2,17 2,10 1,8-1,11 4,-4 1,-2-4,-2 1</inkml:trace>
  <inkml:trace contextRef="#ctx0" brushRef="#br3" timeOffset="803824.0556">18869 15722,'0'0,"0"0,0 7,-3 15,2 13,2 8,-2 9,3 1,-2 3,1-3,-1-1,4-9,4-5,-8-38,11 31,3-3</inkml:trace>
  <inkml:trace contextRef="#ctx0" brushRef="#br3" timeOffset="804557.5403">19147 15826,'0'0,"0"0,4-5,7-12,10-3,7 3,5 1,7 10,-3 5,1 7,-6 5,-9 6,-6 7,-11 1,-6 6,-10 4,-11-3,-6 0,-7 0,1-5,1-3,5-3,27-21,-21 20,7-4,11 0,11-6,11-4,14-4,9 0,7-10,11-5,2-3,-1-7,-1-5,-4 1,-6 2,-6 4,-44 21,37-18,-37 18,25-13,-25 13,16-7,-16 6,-14 10,-7 7,-4 3,5 6,3 1,11-1,10-1,6 1,13-2,8-3,6-3,3-9,6-3,0-9,-1-7,-2-7,0-8,-6-7,-3-6,-10-1,-9 2,-7 4,-11 7,-11 1,-10 2,-10 4,-6 5,-7 8,1 9,-3 2,4 8,2 3,4 4,9 4,10 7</inkml:trace>
  <inkml:trace contextRef="#ctx0" brushRef="#br3" timeOffset="812850.7589">20675 16157,'0'0,"8"-2,10 1,14 0,17-2,6 2,10 0,-1 3,1 4,-6 3,-59-9</inkml:trace>
  <inkml:trace contextRef="#ctx0" brushRef="#br3" timeOffset="813038.204">20714 16379,'0'0,"10"1,14 2,10-2,23 3,15-1,9-1,4 2</inkml:trace>
  <inkml:trace contextRef="#ctx0" brushRef="#br3" timeOffset="814435.7039">21375 15833,'0'0,"5"-7,11-7,1-3,14 4,10 1,2 7,4 9,-8 9,-2 9,-12 6,-11 8,-9 5,-12 5,-7 1,-12-1,-7-5,-4-1,5-8,32-32,-32 29,32-29,-24 23,10-4,20-6,15-6,18-4,18-6,14-1,12-6,3-1</inkml:trace>
  <inkml:trace contextRef="#ctx0" brushRef="#br3" timeOffset="814654.3713">22318 15721,'0'0,"18"0,14 2,12 3,6 0,0 3,-50-8,41 7,-9-1</inkml:trace>
  <inkml:trace contextRef="#ctx0" brushRef="#br3" timeOffset="815072.172">22224 15714,'0'0,"-9"9,-3 3,-10 9,-2 2,0 2,24-25,-18 26,5 1,6-3,7-24,-3 24,6-8,10-7,4-7,3-5,8-1,2-2,5 5,7 2,4 7,3 3,0 6,-3 4,-4 4,-5 4,-4 5,-11-2,-2 1,-8-1,-6 1,-10-4,-7-2,-8-1,-8-2,-12-1,-7-3,-8-4,-9-4,-9-6,-7-3</inkml:trace>
  <inkml:trace contextRef="#ctx0" brushRef="#br3" timeOffset="817717.3324">23819 15397,'0'0,"0"0,-7 3,-8 8,-10 4,2 7,-2 1,8 2,11-1,6 0,6 1,8 1,9 0,8 0,4 3,0-1,4-2,-5-2,-5-1,-5-4,-24-19,19 20,-19-20,12 21,-7 1,-14 1,-5-3,-11-6,-8-3,-5-8,-1-4,-1-1,3-3,0-2,4-3</inkml:trace>
  <inkml:trace contextRef="#ctx0" brushRef="#br3" timeOffset="818491.0109">23733 15463,'0'0,"11"-2,12-1,15-2,15 4,10-3,1 1,-3 2,-2 0,-10-1,-9 1,-40 1,35-1,-35 1,25-1,-25 1,15 0,-13 6,-13 5,-12 8,-2 4,-4 3,3 2,6 1,3 0,17-29,-6 32,6-4,8-1,8-3,3-8,5-7,2-3,-2-10,1-6,-3-5,-1-2,-5-8,0-3,-4-2,-12 30,12-28,-12 28,12-25,-12 25,10-19,-1 12,3 11,1 7,1 6,0 6,0 2,5 1,1 0,4-4,1-4,4-6,0-5,-29-7,32 2,2-7,1-7,-3-6,-8-8,-9-1,-6-7,-11 0,-10-2,-5 1,-9 5,-9 8,-5 5,-3 12,2 5,-3 4,5 7,5 4,6 7,9 3,10 3,11-1,16 4</inkml:trace>
  <inkml:trace contextRef="#ctx0" brushRef="#br3" timeOffset="818740.902">25062 15730,'0'0,"6"1,11 0,10 5,21-1,8 5,6-1,-2 1,-1-1,-10 1,-6-4,-4-1,-39-5,32 3</inkml:trace>
  <inkml:trace contextRef="#ctx0" brushRef="#br3" timeOffset="818975.2184">25303 15608,'0'0,"-2"12,2 9,0 10,0 5,2 6,1-1,2 1,0 0,-3-2,4-5,3-5</inkml:trace>
  <inkml:trace contextRef="#ctx0" brushRef="#br3" timeOffset="819615.6965">25750 15641,'0'0,"0"0,1-8,5-6,12 2,1 2,6 4,5 8,-3 9,-3 4,-2 9,-9 2,-9 6,-10 0,-5 1,-4-4,-5-1,20-28,-21 22,21-22,-17 18,17-18,-13 14,6-1,15-8,15-2,11-4,11-5,12-1,0-5,1-3,-5-2,-3-5,-7-2,-43 24,37-24,-11 1,-26 23,13-21,-8-1,-11-1,6 23,-14-16,14 16,-15-13,3 4,8 11,5 9,12 6,5 11,13 4,0 5,3 0,-3 0,-3-2,-9-5,-19-30,14 27,-9-5,-10-3,-9-6,-7-6,-4-6,-5-6,-3-5,0-7</inkml:trace>
  <inkml:trace contextRef="#ctx0" brushRef="#br3" timeOffset="819803.1578">26328 15631,'0'0,"5"-2,12 2,2-5,15 2,11 3,3 1,5 0,5 6,-4-1</inkml:trace>
  <inkml:trace contextRef="#ctx0" brushRef="#br3" timeOffset="820146.8287">26018 16465,'0'0,"8"-3,13-1,10 3,14 2,9 3,1 2,-7 3,-9-3,-39-6</inkml:trace>
  <inkml:trace contextRef="#ctx0" brushRef="#br3" timeOffset="820329.9165">25991 16673,'0'0,"8"3,4-1,12 3,22 2,13 2,6 3,3-2,2-1</inkml:trace>
  <inkml:trace contextRef="#ctx0" brushRef="#br3" timeOffset="820803.6214">26689 16440,'0'0,"0"0,2-6,-1-3,-1 9,7-11,9 2,9 9,4 8,4 9,-3 4,-7 7,-4 4,-11 1,-7 3,-10-1,-8-2,-4-4,-4-4,-2-3,27-22,-24 21,24-21,-23 15,23-15,-17 13,6-3,17-2,7-5,13 0,7 2,7-1,6 3,0-2,-3 1,-2 0,-6-2,-35-4,29 3,-29-3,24 1,-8-6,-16 5,4-13</inkml:trace>
  <inkml:trace contextRef="#ctx0" brushRef="#br3" timeOffset="822544.7718">26712 16418,'0'0,"0"0,0 0,0-3,1 1,8-3,2-1,12 6,8-1,7 2,2 3,8 2,-3 0,0-1,-5 3,-2-2,-38-6,31 6,-31-6,25 4,-25-4,16 4,-9-2,-7-2,-1 1,-9-2,10 1,-19-3,-3 1,22 2,-26-3,5 2,21 1,-22 2,22-2,-17 2,17-2,-14 4,2 3,12-7,-12 11,0 4,-2 2,1 3,-4 0,5 1,-4-3,1 1,-1-3,-1 4,-2-3,4 2,-1-1,16-18,-16 15,0 0,16-15,-18 16,18-16,-16 13,16-13,-14 13,14-13,-11 8,11-8,-7 4,7-4,-1 3,7-3,12-3,6 2,7 2,4 2,5 5,0 4,1 4,-5 2,-2 2,-7 0,-5 0,-8 3,-1-3,-5 2,-8-22,1 23,-7-1,-10 2,-4-2,-4-1,-6-2,-2-5,-3-2,-1-2,-1-2,-2-2,0-5,2-2,1-3,8-3,28 7,-22-10,22 10,-16-14</inkml:trace>
  <inkml:trace contextRef="#ctx0" brushRef="#br3" timeOffset="822997.762">27459 16642,'0'0,"3"-7,8-1,10-3,4 3,6 5,6 8,0 6,1 8,-7 6,-6 4,-11 3,-7 1,-14 3,-10 2,-11-3,-5-2,-3-5,-4-8,5-4,35-16,-32 13,32-13,-24 10,24-10,-17 8,17-2,22-2,13 3,13-3,12 2,8 1,-2 1,5-4</inkml:trace>
  <inkml:trace contextRef="#ctx0" brushRef="#br3" timeOffset="823247.7008">28217 16586,'0'0,"12"1,10 0,10 2,17 4,6 4,0 1,-6 1,-2 0,-47-13,37 11,-37-11</inkml:trace>
  <inkml:trace contextRef="#ctx0" brushRef="#br3" timeOffset="823679.5378">28306 16599,'0'0,"0"0,-6 9,-6 12,-11 5,3 6,-5 4,5-2,0-4,20-30,-18 24,18-24,-14 23,14-23,-13 20,6-7,7-13,2 8,8-3,12-5,5-3,5 0,5 1,2 5,1 4,0 8,2 4,-5 8,-7-2,-4 5,-10-1,-7 2,-2-2,-8 2,-7-1,-4-2,-4 0,-11-6,-3-2,-6-5,-7-6,-3-4,0-6,-4-6,1-8,4-6</inkml:trace>
  <inkml:trace contextRef="#ctx0" brushRef="#br3" timeOffset="824793.2463">26694 16418,'0'0,"0"0,-1-1,10-3,16-1,9-1,13 4,14-2,4 3,10 2,0 2,3-2,-6 2,-8 0,-10-1,-10-1,-44-1,35 1,-35-1,23 1,-11-2,-18-3,-13-1,-13 3,-5-3,-8 4,-2-1,-1 1,3 3,1 2,3 1,6 4,2 1,4 2,4 1,2 3,6 1,17-17,-18 16,3 3,-1 3,16-22,-11 22,-4 4,-2-4,2 0,0-1,15-21,-14 22,-2-2,1 1,15-21,-13 19,-2-1,15-18,-11 20,11-20,-9 17,9-17,-6 15,6-15,-7 11,7-11,-2 5,2-5,0 1,0-1,1-8,1-5,-2 13,6-17,1-3,6 1,-13 19,17-12,4 4,9 4,2 6,3 3,-1 4,-4 5,-4 3,-5 4,-1 0,-7 3,-1 2,-5-1,2 1,-4 0,-4-2,1 1,0-1,-7 0,2-1,3-23,-6 25,-3-3,-7-2,16-20,-18 18,-7-5,-11-5,-5-5,-2-6,-7-1,-2-3</inkml:trace>
  <inkml:trace contextRef="#ctx0" brushRef="#br3" timeOffset="836019.0018">32443 16195,'0'0,"0"0,0 0,0-3,0 3,-3-9,-3 0,-8 2,-5 2,-4 8,-1 7,-5 9,-1 2,0 3,4 5,1 1,5 1,7-1,7 1,5-5,8-1,6-1,5-3,5-6,3-6,6-4,4-7,1-2,-2-6,0-2,-4-3,-5-5,-5-5,-7-1,-4-2,-7 0,-5 2,2 26,-10-24,-2 1,-9 2,21 21,-25-17,-3 5,28 12,-31-7,31 7,-30 0,30 0,-23 5,5 6,18-11,0 14</inkml:trace>
  <inkml:trace contextRef="#ctx0" brushRef="#br3" timeOffset="836431.6431">32724 16447,'0'0,"0"0,0 0,3 4,-3-4,1 7,1 0,-2-7,-5 3,5-3,-8 0,8 0,-9-6,9 6,-7-9,7 9,-6-12,6 12,2-11,-2 11,8-7,-8 7,12 0,-12 0,14 4,-14-4,10 10,-10-10,3 11,-3-11,-2 13,2-13,-3 9,3-9,1 7</inkml:trace>
  <inkml:trace contextRef="#ctx0" brushRef="#br3" timeOffset="836681.6328">32901 16373,'0'0,"0"0,0 0,1-3,-1 3,6-3</inkml:trace>
  <inkml:trace contextRef="#ctx0" brushRef="#br3" timeOffset="837560.493">32928 16345,'0'0,"0"0,0 0,-2-3,2 3,-4-8,4 8,-3-13,2-4,1 17,1-21,7 0,5 0,5 6,1 7,-19 8,20-2,1 6,-2 10,-7 4,-5 2,-3 6,-6 1,-7 0,-5 2,-6-2,-5-2,1 0,2-6,22-19,-20 18,20-18,-20 14,20-14,-16 12,16-12,-11 8,11-3,11-3,6-4,5-1,8 2,-3 0,0 0,-27 1,29 1,-29-1,24 4,-24-4,20 3,-20-3,17 4,-17-4,12 0,-12 0,6-5,-1-5</inkml:trace>
  <inkml:trace contextRef="#ctx0" brushRef="#br3" timeOffset="837951.031">33274 16299,'0'0,"0"0,-6 6,-6 9,-4 3,1 4,-2-1,17-21,-10 23,2 0,8-23,4 26,5-3,-9-23,22 19,2-7,-24-12,29 4,-4-9,-1-5,-24 10,21-17,-8-5,-13 22,10-26,-5 0,-5 26,0-25,-9 4,9 21,-15-16,-8 5,-6 6,0 6,29-1,-27 6,27-6,-18 11,4 5,19 1</inkml:trace>
  <inkml:trace contextRef="#ctx0" brushRef="#br3" timeOffset="838466.5316">33534 16324,'0'0,"0"0,-3-1,3 1,-10-1,10 1,-14-2,-2 5,3 8,4 5,7 4,6 3,6 6,6 0,1 1,2 4,-1-1,-5-4,-13-29,9 29,-5-4,-4-25,-2 21,-8-5,-7-11,-3-5,-2-7,1-5,21 12,-18-16,4-4,3-2,5-5,6 0,6 1,9 1,4 0,7 1,2 2,-4 0,-2 3,-22 19,20-16,-5-2,-15 18,8-18,-9 3,-14 1,-6 4,-7 6,-6 6,0 3,1 5,0 4,7 6,4 4</inkml:trace>
  <inkml:trace contextRef="#ctx0" brushRef="#br3" timeOffset="841212.9675">25960 17948,'0'0,"-7"-1,-5 1,-7 1,-11 5,-3 7,-1 9,-4 2,4 7,7 4,0 5,10-1,10-6,8 2,8-5,14-6,6-6,7-3,3-6,1-7,1-5,1-5,-6-4,-1-9,-3-2,-6-6,-8-4,-6 0,-6 0,-8 2,-7-3,-7 5,-9 3,-9 3,-2 4,-4 6,-2 6,-1 4,3 6,2 4,7 5,31-12,-27 21,12 5</inkml:trace>
  <inkml:trace contextRef="#ctx0" brushRef="#br3" timeOffset="849776.7115">26336 18156,'0'0,"0"0,3 5,-3-5,3 6,-3-6,1 5,-2-1,1-4,-10 1,10-1,-13-9,13 9,-14-12,14 12,-11-15,11 15,-5-11,8 4,7 8,-1 8,-9-9,8 15,-3-1,-5-14,1 21,1-3</inkml:trace>
  <inkml:trace contextRef="#ctx0" brushRef="#br3" timeOffset="850219.5283">26643 18024,'0'0,"-2"-8,1-6,1 14,3-19,1-4,6 4,5 7,7 7,3 10,2 12,0 6,1 6,-9 3,-9 2,-9 1,-8 3,-9-2,-6-1,-4-1,-4-6,0-6,2-6,6 0,22-16,-20 14,20-14,-15 13,9 2,12-1,15-3,13-4,12-3,8-4,1-5,5-5</inkml:trace>
  <inkml:trace contextRef="#ctx0" brushRef="#br3" timeOffset="850641.3204">27221 18089,'0'0,"-9"2,-10 6,-6 11,-1 8,2 7,8 4,6-2,8 0,10-5,9-2,8-5,4-3,2-5,4-5,0-9,-1-3,0-6,0-5,-7-6,1-5,-8-8,-4-4,-9-1,-6 3,-9 3,-6 3,-7 10,-8 1,-6 3,-2 7,-1 3,38 3,-36 0,5 7,11 7,14 4,15-2,16-3</inkml:trace>
  <inkml:trace contextRef="#ctx0" brushRef="#br3" timeOffset="851163.99">27745 17922,'0'0,"-9"-1,-7-2,16 3,-23-1,6 7,0 10,10 8,10 8,16 11,9 7,11 6,4 3,5 7,-7-2,-3-3,-9-6,-10-9,-11-10,-11-7,-8-10,-6-8,-8-10,0-6,-4-11,-2-8,3-6,5-6,7 1,11-5,8 0,11-2,10-1,8 0,6 3,3 3,1 3,-8 3,-34 31,29-26,-11 5,-8-4,-11 4,-10 1,-9 0,-10 6,-6 4,-3 5,-3 3,1 4,6 2,8 6,19 3,12 2</inkml:trace>
  <inkml:trace contextRef="#ctx0" brushRef="#br3" timeOffset="851650.9605">28353 17924,'0'0,"5"-5,8-5,11-5,9 8,6 4,5 15,-3 11,-4 9,-10 6,-9 4,-16-1,-10-1,-14-4,-7-7,-3-10,-2-6,4-7,30-6,-27 2,27-2,-22 1,22-1,-15 0,16-1,19 0,17 8,9 5,8 12,7 11,-5 11,-6 0,-8 2,-13-2,-13-6,-10-6,-11 0,-12-8,-12-3,-14-5,-9-5,-14-12,-9-9,-15-15,2-11,6-10</inkml:trace>
  <inkml:trace contextRef="#ctx0" brushRef="#br3" timeOffset="852088.3368">29237 17597,'0'0,"10"8,4 5,8 14,10 14,4 13,2 13,4 14,-6 7,-7 7,-11 2,-12-2,-14-3,-7-3,-14-9,-10-5,-8-1,-11-5,-13-5,-11 0,-13-6,-10-8,-2-6,2-17,-1-27,8 0,9 0</inkml:trace>
  <inkml:trace contextRef="#ctx0" brushRef="#br3" timeOffset="870901.01">11766 859,'0'0,"6"-3,8 2,6 3,3 3,-23-5,26 7,-2 4,-24-11,15 17,-7 2,-8-19,2 24,-6-6,4-18,-11 11,0-13,11 2,-18-8,1-10,-5-8,22 26,-19-29,-1-2,3-16,6 6,8-6,11 1,20 5,15 6,14 6,7 7,6 8,-4 7</inkml:trace>
  <inkml:trace contextRef="#ctx0" brushRef="#br3" timeOffset="871463.4097">11619 744,'0'0,"0"0,-4-1,-8 5,-4 4,-5 3,21-11,-21 18,0 6,5 12,1-3,7-1,8-32,-8 29,8-29,-1 26,5-6,-4-20,10 14,9-9,10-18,0-7,2-5,-6-1,-25 26,19-31,-10 2,-10-2,1 31,-8-23,-6 5,14 18,-22-6,0 10,22-4,-24 14</inkml:trace>
  <inkml:trace contextRef="#ctx0" brushRef="#br3" timeOffset="872354.4187">11438 1703,'0'0,"0"0,-5-2,-4-10,9 12,-19-22,19 22,-17-19,17 19,-18-18,8 8,5 16,8 7,1 6,6 2,2 6,-1-1,-1 1,-10-27,11 26,-11-26</inkml:trace>
  <inkml:trace contextRef="#ctx0" brushRef="#br3" timeOffset="872510.6218">11210 1602,'0'0,"0"0,0 0,-2-4,11-6,13-8</inkml:trace>
  <inkml:trace contextRef="#ctx0" brushRef="#br3" timeOffset="872823.0452">11455 1600,'0'0,"0"0,8 1,5 4,3 8,5-2,-4 8,1-2,-18-17,12 17,-12-17,9 12,-9-12,6 9,-5-12,-3-15,-1-7,3-6,1-2,6-1,5 4,-12 30,12-28,4 10,2 8,3 12,-2 5,3 7,-4 3,3 4,-3 0,4 4,-22-25,28 25,2-7</inkml:trace>
  <inkml:trace contextRef="#ctx0" brushRef="#br3" timeOffset="873276.0656">12152 1220,'0'0,"-6"7,-5 7,-10 6,-9 7,-1 4,0 9,8 5,7-4,12-4,7-5,12-11,3-5,8-12,1-6,-1-11,0-1,-5-9,-3-2,-8-1,-5-9,-4-6,-7-4,-7-11,-5-3,2 2,-4 6,5 3,15 48,-13-36,13 36,-11-24,3 11,12 20,-4-7,6 19,4 10,6 19,3 2,0 1,10 3,7 0,6-5</inkml:trace>
  <inkml:trace contextRef="#ctx0" brushRef="#br3" timeOffset="873614.6728">12377 1251,'0'0,"0"0,5-5,7-6,5-2,-17 13,12-17,-2-4,-10 21,0-21,-5 1,5 20,-12-17,-3 12,-1 11,-2 4,2 15,2 2,0 3,8 0,6 0,0-30,4 30,7-2,13-3,7-8,6-13,5-9</inkml:trace>
  <inkml:trace contextRef="#ctx0" brushRef="#br3" timeOffset="873903.7924">12596 1020,'0'0,"0"0,-4 8,-3 3,7-11,-5 16,8 2,9 3,7-2,5-1,3-8,0 2,-27-12,25 10,-5 2,-20-12,12 20,-10-4,-13 4,-6-3,-4-1,21-16,-21 11,-1-2</inkml:trace>
  <inkml:trace contextRef="#ctx0" brushRef="#br3" timeOffset="874153.8899">12908 987,'0'0,"-8"8,-5 11,2 5,-1 2,1 1,11-27,-2 25,12-5,11-4,11-7,5-7,10-6,2-8</inkml:trace>
  <inkml:trace contextRef="#ctx0" brushRef="#br3" timeOffset="874278.8117">13239 990,'0'0,"0"0,0 0,-3 1,1 2,2-3</inkml:trace>
  <inkml:trace contextRef="#ctx0" brushRef="#br3" timeOffset="905723.3694">4344 2648,'0'0,"0"0,0 0,0-3,-9 4,-5 7,-3 8,-5 5,1 4,6 4,15-29,-14 36,14-36,-9 29,10-4,-1-25,15 14,1-10,10-15,-3-6,-1-2,-8-3,-14 22,12-21,-4-2,-8 23,1-21,-1 21,-6-19,-8 8,-7 7,21 4,-22 6,-3 1</inkml:trace>
  <inkml:trace contextRef="#ctx0" brushRef="#br3" timeOffset="906118.9143">4482 2572,'0'0,"1"9,2 7,-3 12,6 7,0-1,-6-34,7 34,-7-34,4 31,-4-31,2 25,-2-25,-2 14,2-13,2-12,3-5,7-2,4-2,0 3,7 3,-23 14,23-9,-1 5,4 6,-6 11,1 1,-21-14,17 18,-9 1,-2 3,-6-22,-7 16,-6-1,-10-2,-8-5,1-5,30-3,-27 1,2-8</inkml:trace>
  <inkml:trace contextRef="#ctx0" brushRef="#br3" timeOffset="906614.7939">4889 2665,'0'0,"0"0,-4 6,4-6,-11 13,11-13,-9 14,9-14,-7 15,7-15,-6 6,2-10,8-9,0-5,5-2,-9 20,6-23,-6 23,6-18,-6 18,8-14,-8 14,5-7,-1 11,-1 15,1 6,1 4,-2 5,2-2,-2 2,-2-3,-1-31,0 35,0-35,-5 32,5-32,-6 26,6-26,-4 18,-1-11,5-10,6-6,10-1,6-1,12 4,4 0,7-1,0-2</inkml:trace>
  <inkml:trace contextRef="#ctx0" brushRef="#br3" timeOffset="907052.1896">6363 2456,'0'0,"-10"7,-4 3,-6 15,-5 8,3 6,3 4,19-43,-13 39,13-7,0-32,14 22,8-11,6-15,4-7,-12-4,-1-7,-7-3,-7-1,-6-4,-5-2,-5 1,11 31,-11-29,-2 1,6 3,4 3,8 0</inkml:trace>
  <inkml:trace contextRef="#ctx0" brushRef="#br3" timeOffset="907450.9519">6527 2281,'0'0,"6"6,1 12,9 12,-3 9,3 7,1 3,-6 1,-3-7,-8-43,6 39,-6-39,-2 29,2-29,0 18,3-15,-3-14,2-6,9-6,1-4,2 5,5 4,6 7,-3 8,3 6,-1 8,-24-11,21 14,-6 4,-6 5,-10-1,-13-2,-4-2,-6-4,-7-7,-6-3,-4-4,4-2,37 2,-38-6,11-6</inkml:trace>
  <inkml:trace contextRef="#ctx0" brushRef="#br3" timeOffset="907810.252">7032 2492,'0'0,"0"0,0-7,0 7,9-13,-9 13,15-12,8 7,8 8,-4 10,-9 8,-8 4,-10 5,-10 0,-8 3,-4-4,22-29,-23 25,23-25,-20 18,9-6,21-10,15-5,19-2,15-3,6-3</inkml:trace>
  <inkml:trace contextRef="#ctx0" brushRef="#br3" timeOffset="908566.7989">8517 2309,'0'0,"0"0,-9 1,-6 9,-10 5,-1 6,0 6,4 6,8-2,4 3,10-4,0-30,11 28,9-5,8-12,4-8,0-10,-5-7,-5-7,-12-4,-4-3,-7 0,-5-1,-11 1,-1 8,18 20,-20-19,-6 7,26 12,-24-5,9-3</inkml:trace>
  <inkml:trace contextRef="#ctx0" brushRef="#br3" timeOffset="908976.2679">8602 2185,'0'0,"0"0,-1 10,6 16,-1 10,-1 7,0 2,1 1,1-4,-5-42,4 38,-4-38,4 31,-4-31,5 21,1-12,-6-9,4-8,0-9,1-12,1-2,3 1,7 8,-16 22,21-14,6 11,4 12,-4 6,-4 1,-5 4,-18-20,7 22,-7 2,-7 3,7-27,-19 21,-6-5,-15-2,-1-6,-4-5,10-9,12-9</inkml:trace>
  <inkml:trace contextRef="#ctx0" brushRef="#br3" timeOffset="909408.436">9036 2389,'0'0,"0"0,0 0,1 0,-1 0,1-2,1-3,-2 5,2-8,-2 8,2-12,3-6,9 1,3 4,7 6,2 10,-26-3,26 7,-5 10,-9 6,-12 4,-6-2,6-25,-12 23,12-23,-13 20,13-6,21-7,8-3,8-3,-37-1,36 0,-11 0,-14 5,-18 5,-19 4,-13 3,-9 3,-5 0,3 4,50-24,-40 23</inkml:trace>
  <inkml:trace contextRef="#ctx0" brushRef="#br3" timeOffset="909923.9325">10541 2373,'0'0,"0"0,-10 1,-16 5,-7 4,-4 6,-2 7,7 5,8 2,9 5,6-4,9-31,0 34,5-7,7-5,5-12,3-7,-2-10,-18 7,24-10,-4-5,-6-10,-9 2,-7-2,-9-5,-9 5,-8 7,28 18,-32-17,1 4,31 13</inkml:trace>
  <inkml:trace contextRef="#ctx0" brushRef="#br3" timeOffset="910361.3179">10443 2288,'0'0,"4"11,1 6,6 15,2 1,1 9,-4 1,0-2,-5-6,-5-35,-1 34,1-8,0-26,-2 23,2-23,-1 16,1-16,0 7,0-7,-1-4,4-10,-3 14,11-14,2 3,-13 11,22-5,-1 10,0 10,-2 4,-19-19,14 21,-11 0,-3-21,-2 19,-8-3,-11-8,-7 1,-4-5,-1-3,33-1,-33-4,7-7</inkml:trace>
  <inkml:trace contextRef="#ctx0" brushRef="#br3" timeOffset="910783.7344">10786 2586,'0'0,"0"6,2 9,-3 8,-1 3,2-26,0 29,-1-2,1-27,-1 27,1-27,3 23,6-7,8-7,7-3,2-6,1-4,-27 4,22-10,-22 10,20-13,-20 13,13-21,-13 21,7-21,-7 21,-1-20,1 20,-9-16,9 16,-12-13,-3 18,5 11,4 12,3 7,2 8,0 4,3 3,1 2,-3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23-04-27T10:48:32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10245 868 0,'0'21'94,"0"21"-79,0 43-15,0 0 16,0 42-16,0-85 16,0 43-16,0-1 15,21-20-15,-21-43 16,21 43-16,-21-43 16,0 0-16,0 0 15,0 0-15,21 0 16,-21 1-1</inkml:trace>
  <inkml:trace contextRef="#ctx0" brushRef="#br0" timeOffset="1296.0182">10329 1439 0,'0'-21'31,"21"0"-15,22-21-16,-22 42 16,64-43-16,20 1 15,-20 0-15,63-1 16,-84 43-16,-22-21 15,22 0-15,-22 21 16,-42-21 0,0 0 62,0 0-47,0-1-31,0 1 16,0 0-16,0-21 15,0 21-15,-21-1 32,21 1 30,-21 42 32,-1 85-79,22-42-15,0 20 16,-21-20-16,0 21 16,21-22-16,0-21 15,0 1 1,0-22-16,0 21 109,0 1-93,0-22 0,0 0-16,0 21 15,0-21 1,0 1-1,-21-22 17,21 21-17,0 0 1,0 0 0,0 0-1</inkml:trace>
  <inkml:trace contextRef="#ctx0" brushRef="#br0" timeOffset="2831.466">11388 995 0,'0'21'93,"0"43"-77,0 20-16,0 22 16,0 0-16,0 21 15,21-64-15,-21 1 16,21-22-16,-21 22 15,0-43 1,21 0 47,0-21-63,-21-21 15,0 0-15,21 21 16,-21-21 15,0-1 16,22 22-31,20 22-16,0 20 15,1 0-15,-1-42 16,-42 21-16,21-21 15,0 0 1,0 0 0,1 0-1,-1-21 1,-21 0-16,0-42 0,0-22 16,0 0-16,0 22 15,0-1 1,0-20-16,0-1 15,0 21-15,0-20 16,0-1-16,0 43 16,0-1-16,0 1 15</inkml:trace>
  <inkml:trace contextRef="#ctx0" brushRef="#br0" timeOffset="3263.3947">10414 2350 0,'63'0'47,"170"0"-32,42 0-15,22 0 16,63 0-16,-85 0 16,-85 0-16,-63 0 15,-106 0-15</inkml:trace>
  <inkml:trace contextRef="#ctx0" brushRef="#br0" timeOffset="3695.9971">10372 2561 0,'84'0'63,"86"0"-48,41 0-15,1 0 16,0 0-16,-1 0 16,22 0-16,-64 0 15,-63 0-15,-42 0 16,-22 0-16</inkml:trace>
  <inkml:trace contextRef="#ctx0" brushRef="#br0" timeOffset="3991.3906">12975 2561 0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10T07:55:0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1777 7612,'0'0,"0"0,0 0,0-2,0 4,0-2</inkml:trace>
  <inkml:trace contextRef="#ctx0" brushRef="#br0" timeOffset="6537.0702">5302 4920,'0'0,"0"0,0 0,1-3,-1 3,6-4,-6 4,9-7,-9 7,8-7,-8 7,11-7,-11 7,10-8,-10 8,5-8,-5 8,3-4,-3 4,2-5,-2 5</inkml:trace>
  <inkml:trace contextRef="#ctx0" brushRef="#br0" timeOffset="16258.1981">13450 4899,'0'0,"15"0,22-1,19-2,24 8</inkml:trace>
  <inkml:trace contextRef="#ctx0" brushRef="#br0" timeOffset="54628.4999">18272 354,'0'0,"0"0,2-6,-4-7,-8 1,-7 6,-5 7,-6 12,-6 15,-1 8,3 13,3 3,6 7,9-1,9-6,12-9,12-6,11-10,10-9,1-11,-1-3,0-12,-4-7,-2-7,-7 1,-2-7,-5-5,-9 0,-8-6,-7 0,-7 1,-2 5,13 33,-17-29,17 29,-19-22,7 7</inkml:trace>
  <inkml:trace contextRef="#ctx0" brushRef="#br0" timeOffset="55034.6235">18692 419,'0'0,"4"13,4 14,7 16,-1 14,1 3,-7 4,-8-5,-5-9,5-50,-9 40,9-40,-9 25,2-12,-1-13,2-9,8-11,3-4,9 2,6-8,2 2,-22 28,24-23,4 10,0 10,-2 13,-8 6,-3 6,-6 4,-9 3,-7 0,-11 4,-9-4,-9-2,-5-6,-4-6,-1-4,-1-6</inkml:trace>
  <inkml:trace contextRef="#ctx0" brushRef="#br0" timeOffset="55493.7286">19154 732,'0'0,"0"0,1-4,-1 4,1-11,-4-4,3 15,2-23,7-3,15 2,7 8,12 6,2 12,3 8,-5 6,-43-16,34 23,-10 4,-19 13,-17-3,-14-2,-8-8,34-27,-37 21,37-21,-24 16,16-3,31-11,19-1,13-2,7 5,-9 5,-53-9,39 12,-13 5,-14 5,-16 5,-14-1,-15 6,-11-2,-13 1,-2-7</inkml:trace>
  <inkml:trace contextRef="#ctx0" brushRef="#br0" timeOffset="56415.4653">20014 194,'0'0,"0"0,0 0,1 5,-2 7,-2 7,3-19,-3 26,0 3,-1 6,-1 7,0-3,0 9,-1 4,-1 2,-2 2,0 3,-6 8,0 5,-2 5,-3 1,-7 7,3-2,0 4,4 0,1 5,8 2,3 1,1 6,2 0,8 2,0 3,3 4,-3 4,1 4,-4 0,1 2,-4-2,0-1,-1 1,2-3,4-3,-6-1,6-3,-6 0,0 0,2-1,-2-1,-2-2,7-2,-6-6,9-2,-3 0,0 0,-2 1,-2 2,-1 3,-2 6,-3 11</inkml:trace>
  <inkml:trace contextRef="#ctx0" brushRef="#br0" timeOffset="57915.927">14888 1797,'0'0,"9"-2,7-6,14 1,11-3,4 2,5 0,5 2,4 1,2 0,8-1,4-2,4-1,7 3,7-5,3 5,3-1,9 2,5-1,10-3,5-1,5 1,7-2,5-3,9 3,1 1,7 0,4 0,5 2,0-2,2 3,4 0,5 1,3-2,8 1,3 2,2 0,1 4,4-1,-4 0,5 2,-1 2,2 1,3 0,1 2,1 0,5 2,0-3,2 6,1-1,1 4,3 0,-6 1,6 5,0-4,0 2,-2 5,0-2,-2-1,-2 6,1-2,-3 4,-5 2,-6-4,-7 0,-11-1,-6 1,-6 4,-9-4,-13 0,-12-3,-13 0,-19-6,-12-1,-18 0,-15-5,-60-10</inkml:trace>
  <inkml:trace contextRef="#ctx0" brushRef="#br0" timeOffset="59346.7945">10261 4046,'0'0,"-9"-1,-9-5,0-9,-7-2,0-6,4-6,5-8,1-8,8-5,5-10,7-11,8-10,8-10,14-9,8-9,9-4,10-1,9 0,6 2,8 0,9 1,10-2,7 1,8 2,10 5,8 1,5 3,5 8,5 6,-2 6,2 14,-1 5,4 6,-4 6,3 3,0 5,-2 6,-1 4,-4 4,-2 0,-7 7,-7 5,-13 3,-10 3,-15-2,-13 3,-13-3,-15 0,-9 3,-43 9,34-8,-34 8,22-6,-15-1,-16-1,-18-3,-11 2,-13 3,-5 0,1 2,55 4,-49-3,49 3,-39-2,16 2,22 0,16 0,16 1,7 2,9-1,0 0,-3-1,-7 6,-5-2,-32-5,21 10,-5 7,-9 10,-10 10,-4 5,-11 15,-12 13</inkml:trace>
  <inkml:trace contextRef="#ctx0" brushRef="#br0" timeOffset="60190.3393">10650 1587,'0'0,"-12"1,-9 5,-5 8,-6 8,-1 4,33-26,-26 29,13-2,13-5,14-9,13-6,12-10,6-3,8 2,0 0,-2 2,-11 8,-40-6,33 8,-11 5,-17 6,-14 9,-15 4,-8 4,-6 4,-6 3,-2 0,0 5,3-3,43-45</inkml:trace>
  <inkml:trace contextRef="#ctx0" brushRef="#br0" timeOffset="60780.3095">10932 1558,'0'0,"0"0,-5 8,-5 18,5 6,1 2,4-34,6 40,9-7,-15-33,24 23,3-11,4-11,-5-12,-2-6,-8-7,-16 24,12-24,-5-2,-7 26,-2-28,-6-4,8 32,-16-29,1 5,15 24,-18-20,18 20,-12-12,11 6,13 5,9 4,3 2,2 4,4 5,-4-2,-3 4,-23-16,22 17,-22-17,19 11,-19-11,14 12,-14-12,9 5,-5-5,-4 0,-1-9,-6-5,2-13,0-1,1-6,3-4,6-5,5 7,8-6,9 8,7 0</inkml:trace>
  <inkml:trace contextRef="#ctx0" brushRef="#br0" timeOffset="61077.1272">11601 969,'0'0,"4"6,-3 10,6 13,-1 4,0 7,5 4,-4-5,2-2,0 0,0-7,1-5,8-6,1-2,5 0,5-6,-1-3,1-4,3-2,-2-2,-2-3,-7-8</inkml:trace>
  <inkml:trace contextRef="#ctx0" brushRef="#br0" timeOffset="61264.622">11430 1181,'0'0,"19"-7,19-5,19-7,21-1,5 6,-1-7</inkml:trace>
  <inkml:trace contextRef="#ctx0" brushRef="#br0" timeOffset="61868.4653">10921 1587,'0'0,"0"0,4-6,7 1,-11 5,16-5,3 6,6 10,2 6,0 0</inkml:trace>
  <inkml:trace contextRef="#ctx0" brushRef="#br0" timeOffset="66841.0203">20418 802,'0'0,"0"0,-5 4,-15 6,-6 5,0 9,-1 7,4 0,7 5,16-36,-6 39,8-2,14-7,5-8,11-12,3-14,3-2,-3-12,0-5,-6-1,-6 2,-10-3,-6 1,-8 3,-9-2,-7 2,-5 6,-3-1,25 16,-27-11,7 0</inkml:trace>
  <inkml:trace contextRef="#ctx0" brushRef="#br0" timeOffset="67259.045">20752 703,'0'0,"4"7,-2 11,6 13,2 8,0 5,-1 4,3-2,-7-6,-2-3,-3-37,2 31,-2-31,3 22,-3-22,0 13,0-11,6-13,3-5,8-6,8-5,7 1,7 7,-39 19,37-15,-37 15,32-7,-6 9,-26-2,21 12,-11 5,-8 2,-10 5,-8-3,-8-1,-7-3,-7-3,-3 0,41-14,-40 11,5-5,13-11</inkml:trace>
  <inkml:trace contextRef="#ctx0" brushRef="#br0" timeOffset="67477.7344">21311 681,'0'0,"0"0,7 7,8 13,4 6,0 5,-3 5,1 4,-7-6,4-1,3-1,7-6,4-8</inkml:trace>
  <inkml:trace contextRef="#ctx0" brushRef="#br0" timeOffset="68062.2071">21878 413,'0'0,"0"0,0 7,2 17,4 5,-2 8,1 1,-2 4,-2 8,0 6,0 7,-5 6,0 13,-1-4,-4 5,5 3,2 3,-1 6,1 1,-2 4,3 8,-2 4,2 6,-2 8,0 8,6 5,-2 4,-2 0,2-3,-2-4,-5-2,-3-8,3 2,0-3,-5-5,2 0,-2-2,-4-7,0-3,6-7,-2-9,7-3,-1-6,6-3,4-1,-2 2,4-2,2 1,-2-3,0-3,-4-2,-3 3,2-3,-1-2,-1 0,0-8,-1-4,1-58,-3 46</inkml:trace>
  <inkml:trace contextRef="#ctx0" brushRef="#br0" timeOffset="68956.8913">22358 880,'0'0,"-7"5,-7 9,-3 3,-8 13,2 9,4 2,4 6,6 1,7-3,6-11,8-7,10-10,0-10,2-5,-2-10,0-4,0-4,-5-6,-2-3,-5-1,-6-5,-3 1,-3-1,-8 3,-2 2,12 26,-14-21,14 21,-17-17,17 17</inkml:trace>
  <inkml:trace contextRef="#ctx0" brushRef="#br0" timeOffset="69411.0349">22526 768,'0'0,"0"0,7 6,3 15,3 7,-3 8,-2 4,-5 1,-3 2,0-3,0-40,4 35,-4-35,4 30,-4-30,3 21,-3-21,3 12,-3-12,1 6,1-11,2-7,6-3,9-4,11-3,6 1,5 2,2 5,-7 5,-36 9,31 0,-31 0,25 4,-10 5,-16 6,-8 8,-14-3,-9 0,-5 1,-5-5,-1-2,6 0,37-14,-32 10</inkml:trace>
  <inkml:trace contextRef="#ctx0" brushRef="#br0" timeOffset="69808.0312">23262 1010,'0'0,"0"0,-2-5,2 5,-2-9,2-4,0 13,0-19,3-3,2 1,9 3,10 4,5 9,3 4,3 3,-5 4,-4 6,-10 6,-6 6,-10 2,-12 6,-9 0,-3 3,-9-2,-3-3,36-30,-30 25,12-6,12-5,19-5,20-3,14-2,17-6,6-3</inkml:trace>
  <inkml:trace contextRef="#ctx0" brushRef="#br0" timeOffset="70454.1826">23797 506,'0'0,"0"0,2 5,4 9,3 3,-2 3,4 4,-3 5,-2 2,-1 10,4 1,-9 10,-2 4,-5 9,-1 2,-4 2,-1 0,3 5,-4 0,-1 1,-3 5,-1 1,2 8,-3 6,3 6,4 7,3 6,3 4,0 11,-1-4,3 6,-2-2,2-2,-1-3,-3-4,-2-1,0 5,1 2,3-5,4 4,-4-7,6 4,2-7,4-2,2 0,8-3,-5 1,-4-4,-2-4,-1-8,-2-4,0-5,3-7,-3-8,0-10,-4-10,3-51,-5 42,-7-17</inkml:trace>
  <inkml:trace contextRef="#ctx0" brushRef="#br0" timeOffset="71192.19">24173 1122,'0'0,"-6"4,-7 4,-2 11,-7 0,1 11,3 4,4 6,8-1,3 2,7 2,7-8,5-11,8-9,5-8,2-7,-1-7,1-6,0-8,-2-2,-4-4,-2-2,-4-1,-12-1,-8 1,-5 1,-11 2,-5 8,-11 7,-2 7,-3 9,2 0,36-4</inkml:trace>
  <inkml:trace contextRef="#ctx0" brushRef="#br0" timeOffset="71658.0196">24568 964,'0'0,"5"6,4 8,3 8,-5 7,2 7,-6 9,0-3,0 1,4-2,-6-3,-1-38,0 34,0-34,2 29,-2-29,3 20,-3-20,4 10,4-14,8-9,4-5,3-5,5-1,2 6,-30 18,34-17,0 7,-34 10,33-1,-5 6,-28-5,22 14,-13 3,-9 6,-9-1,-3-2,-9-3,-3-2,-5 0,-2-2,-7-3,-5 0,1-4,42-6,-40 9</inkml:trace>
  <inkml:trace contextRef="#ctx0" brushRef="#br0" timeOffset="71972.2417">25137 1042,'0'0,"0"0,3 4,7 7,11 1,10 3,10 0,1-5,-1-3,-41-7,37 10,-37-10,27 9,-27-9,18 14,-15 3,-15 2,-12-1,-7 4,-5-6,-2-2,-2-2,6-2</inkml:trace>
  <inkml:trace contextRef="#ctx0" brushRef="#br0" timeOffset="72128.474">25291 973,'0'0,"19"-4,14-6,23-1,8-3,2-1</inkml:trace>
  <inkml:trace contextRef="#ctx0" brushRef="#br0" timeOffset="72626.173">25879 659,'0'0,"0"0,2 8,4 14,0 3,-3 6,-1 8,-2 7,0-2,-6 9,-2 4,-3 7,-5 10,3 9,0 6,-4 8,1 9,-2 6,6 0,-5 4,8 3,3 3,2 6,10 3,0 4,-7 10,-2 7,-4 7,-7 5,-2-1,1-1,0-5,0-4,4-8,7-3,1-7,3-10,4-5,1-8,-2-7,-4-7,3-10,-2-3,5-8,-2-9,0-3,-3-65</inkml:trace>
  <inkml:trace contextRef="#ctx0" brushRef="#br0" timeOffset="73317.2604">26356 1127,'0'0,"0"0,-1 5,-5 11,-10 13,-5 7,-8 3,2 3,2 3,5-5,20-40,-11 40,13-6,15-10,10-5,9-12,6-9,0-8,-2-3,1-2,-10-2,-9-3,1-3,-9-2,-13 0,-5 1,-10 5,-6 1,1 3,19 15,-24-13,24 13,-25-9,3 0,10-2,15-5</inkml:trace>
  <inkml:trace contextRef="#ctx0" brushRef="#br0" timeOffset="73754.7201">26754 1019,'0'0,"3"8,2 4,2 6,5 4,-3 6,4 9,-2 5,-4 6,-1 1,0-1,-3 0,-2-5,-1-43,4 36,-4-36,1 29,-1-29,0 18,-1-13,2-13,1-6,5-3,8-9,8 0,4 0,4 1,2 3,4 7,-3 8,-34 7,32-5,-5 10,-9 11,-8 4,-1 2,-4 1,-4 2,-7-2,-5 2,-9-2,-5-4,-4-6,-10-1,-4-1,-3-3,-3 0,3-6</inkml:trace>
  <inkml:trace contextRef="#ctx0" brushRef="#br0" timeOffset="74241.7111">27483 1091,'0'0,"4"4,-3 8,0 13,-2 10,-3 3,-2 6,-1-1,-1 0,2-2,4-5,2-36,2 30,7-6,10-7,11-12,8-6,4-8,0-6,-4-2,-2-2,-36 19,25-22,-5-3,-5-2,-12 0,-8 3,5 24,-10-22,10 22,-13-13,-3 5,4 10,3 7,3 10,4 6,10 13,-3 4,2 8,-2 5,1 5,-6 2,-2 10,-5 2</inkml:trace>
  <inkml:trace contextRef="#ctx0" brushRef="#br0" timeOffset="74867.5059">26368 2159,'0'0,"-3"-6,-8 2,-2-4,13 8,-20-9,0 0,20 9,-23-7,23 7,-21-7,21 7,-17-5,17 5,-10 0,9 6,9 4,16 0,9-3,10-2,15-4,10-3,9 0,9 0,10-1,5-1,7-2,3 1,3-2,-3-3,-1 0,-7-3,-2 1,-6-2,-4 0,-11-1,-8 3,-14 0,-9 1,-12 0,-37 11,30-8,-11 2,-19 6,13-12</inkml:trace>
  <inkml:trace contextRef="#ctx0" brushRef="#br0" timeOffset="76014.2831">28094 841,'0'0,"0"0,0 0,2 0,-2 0,7-5,-7 5,6-5,-6 5,3-7,-3 7,4-2,1 4,-1 10,-4-12,7 16,1 8,0 9,-5 3,0-1,-6 4,-2 4,-3-3,1 3,-4 6,4-1,-5 4,-1 3,0 5,3-3,1-1,1 5,0 0,6 2,0 2,3 5,0 0,-1 3,2 6,4 3,-4 3,1 4,0 4,1 1,-3-1,-3 2,2-1,-2 0,3-2,-1 1,1 5,-4-5,-3 0,-2 0,-1-4,2-3,-3-2,2 0,0-1,-1-1,2 2,-2-3,5-4,1-1,1-3,-3 1,-1-7,-4 1,2 0,-5-4,8 0,-1 4,0-3,6 1,3 10,-2-2</inkml:trace>
  <inkml:trace contextRef="#ctx0" brushRef="#br0" timeOffset="77481.4656">25187 1032,'0'0,"0"0,0 0,-1-1,1 1,-6-3,6 3,-10-7,10 7,-7-9,7 9,-6-10,6 10,-6-10,6 10,-8-5,9-1,12 1,8-1,7-2,14-2,5 4,14 5,-5 2,2 3</inkml:trace>
  <inkml:trace contextRef="#ctx0" brushRef="#br0" timeOffset="81308.7462">17448 524,'0'0,"0"0,0-2,0 2,0-7,0 7,2-6,-2 3,0 3,-2 4,4 3,-2-7,4 16,2 6,2 6,4 0,-7 4,-3 1,-6 5,0 2,-5 8,-4 3,-1 5,4 4,-1 3,0 4,1 5,-3 5,-3-6,3 6,-5 1,3 4,-2 0,-2 3,-2 2,5 4,-1 3,3 4,5 1,4 4,4 4,7-1,4 6,2 0,1 1,-3-4,-2 0,-3-4,-2-2,-2-5,0-1,4-3,-3 2,-2-3,-1 3,3 1,-3 5,4 2,-2 1,2 2,-9-1,5-2,-5 0,-3-1,4 3,0 1,-3 1,-3 1,9 1,-1 0,-4-5,8-5,8-7,1-12,-2-9,1-5,-4-6,-4-6,-4-5</inkml:trace>
  <inkml:trace contextRef="#ctx0" brushRef="#br0" timeOffset="82157.7089">16198 2109,'0'0,"0"0,0 0,0 0,0 9,0 9,-2 9,4 8,3 7,3 5,-2 0,1 3,1 0,4-4,5-4,4-4,-5-7,-16-31,17 25,-17-25,9 22,-9-22,5 14,-7-9,-6-8,-11-6,-2-10,-3-8,-2-1,1-9,9-4,0-3,3-3,6-2,5 1,4 0,7 2,9 2,5 5,7 2,7 4,8 10,2 9,1 9,-5 4,-5 7,-11 7,-6 8,-11 2,-13 5,-11 1,-13 9,-11 1,-4 8,-5 3,-7 6,2 0</inkml:trace>
  <inkml:trace contextRef="#ctx0" brushRef="#br0" timeOffset="83164.8296">14986 3417,'0'0,"7"1,9-2,14 0,18 1,11 1,14-3,13 0,6-5,7 4,14-7,8 0,8 0,8 0,10-4,11 3,1-1,5-3,5 4,5-4,7 1,4 3,7 0,5 6,5-3,12 4,3 7,4-4,0 2,4 1,2-1,5 5,-3 0,5-3,-2 5,2-2,6 3,-7 0,0 1,-1-1,-2 1,-9 1,-1-1,2-1,-4 1,-1-1,1-1,-2 0,-4 4,1-1,-2-3,1 2,-2 0,-5 2,-2 2,1-4,-6 5,3-2,-6 1,-4 1,-4 1,0 7,-2-1,-6-1,-2 1,-3 3,-5 2,-5-1,-4 3,-4 3,-8 0,-4-2,-10 4,-10-7,-9 2,-13-4,-15 0,-9-3,-16 1,-12-7,-50-16,38 15</inkml:trace>
  <inkml:trace contextRef="#ctx0" brushRef="#br0" timeOffset="84819.7203">15875 4038,'0'0,"-1"6,4 5,-2 14,2 8,4 3,5 3,4 1,5-4,4-3,1-5,0-8,-26-20,29 14,2-10,5-8,-3-10,-5-5,-28 19,28-23,-28 23,22-22,-22 22,15-20,-15 20,12-13,-12 13,9-7,-2 8,-7-1,13 7,2 4,-15-11,18 10,-18-10,19 7,-19-7,18 3,-10-6,-8 3,-2-9,2 9,-6-11,6 11,-10-8,10 8,-10-7,10 7,-6-3,6 3,-3 0,3 0,-2-1,2 1,-1 0,1 0,0 0,0 0,0 0,0 0,0 0,0 0,3 0,-3 0,1 0,-1 0,2 0,-2 0,1-1,-1 1,0 0,0 0,0-1,0 1,-1-4,1 4,-4 0,4 0,-5-2,5 2,-9-2,9 2,-6 0,6 0,-5-1,5 1,-4 0,4 0,-1-1,1 1,1 2,3 6,-4-8,5 10,1 6,5 4,0 3,-11-23,12 22,5 2,4-2,1-7,3-7,1-6,-2-9,2-7,2-7,-5-5,0-5,-5 0,-5-3,-8 1,-3 0,-5 3,-5-3,-6-1,0 3,-7 0,-2-1,-4 8,0 5,27 19,-26-13,0 6,3 11,7 9</inkml:trace>
  <inkml:trace contextRef="#ctx0" brushRef="#br0" timeOffset="85718.1589">15443 4964,'0'0,"0"0,9 0,16-1,17 0,13-5,16 0,10 2,10-5,3-3,9 3,4 0,7-5,3-2,4 1,4-1,2-2,10 6,0-4,6 2,12 2,4-1,6 2,9 5,12 3,5 1,10 3,-5 0,13-1,2 1,-1-1,7 0,2-2,2 0,4 4,2-6,6 2,12 1,1 3,0 1,1 2,1 2,0 7,0-5,-3 7,2-5,-1 2,-4-3,1 1,6 0,-4 2,-2-2,-1 2,-4-3,-4-1,-5-3,-4-3,-4 1,-6-1,3-2,-2 3,0-2,-2 2,-1 6,-8-1,-4 5,-12 3,-10 1,-11 2,-14 4,-7 2,-5 7,-5 3,-10 3,-10 1,-16 0,-15-6,-18-4</inkml:trace>
  <inkml:trace contextRef="#ctx0" brushRef="#br0" timeOffset="86865.8373">15305 5600,'0'0,"0"0,0 2,0 11,2 10,4 9,1 7,9 4,3 1,0 5,2 0,3 3,-6-3,-18-49,18 45,-18-45,10 35,-6-10,-10-15,-7-10,-5-14,-5-5,4-8,-2-5,-3-5,4-3,3-10,3-8,3-1,9-4,6 8,8 10,4 7,-16 38,19-27,4 10,-23 17,27-5,-5 13,0 12,-7 6,-4 13,-14 3,-6 6,-6-1,-8 2,2-4,-6 4,0-5,27-44</inkml:trace>
  <inkml:trace contextRef="#ctx0" brushRef="#br0" timeOffset="87270.8541">16026 5794,'0'0,"0"0,0 9,-9 13,-5 13,-2 11,-1 4,-7 7,-1 4,1 3,-4 1,3 6,-3-2,1 2,2-6,3-2,8-10,4-10,10-43,-4 34</inkml:trace>
  <inkml:trace contextRef="#ctx0" brushRef="#br0" timeOffset="87848.9731">16080 6238,'0'0,"0"0,0 9,5 12,3 8,0-1,1 2,-9-30,10 29,-10-29,13 22,-13-22,13 15,0-12,0-13,1-8,-7-7,1-1,-8 26,4-27,-4 27,1-23,-1 23,-1-18,3 13,3 18,7 6,2 5,5-2,3-2,0-6,-22-14,21 9,-21-9,22 4,-2-8,-20 4,16-13,-10-6,-6 19,1-27,-5-3,-11-4,2 0,13 34,-14-32,14 32,-17-21,17 21,-13-17</inkml:trace>
  <inkml:trace contextRef="#ctx0" brushRef="#br0" timeOffset="88286.333">17237 5839,'0'0,"6"7,-4 11,0 15,-2 10,5 10,-1 10,1 4,2 3,-3 5,-2 9,-4 5</inkml:trace>
  <inkml:trace contextRef="#ctx0" brushRef="#br0" timeOffset="89009.0086">19796 4784,'0'0,"0"-6,-3-8,3 14,-7-15,7 15,-5-18,5 18,-4-14,4 14,0 0,2 12,-1 18,-3 10,-1 8,-7 6,-1 6,-5 3,3 4,5 6,1 9,3 6,5 2,-1 9,2 3,6 3,-3 4,1 3,-1 2,-1 0,-10-3,7-1,-4-8,-4-14,6-16,1-72,1 56,-1-56</inkml:trace>
  <inkml:trace contextRef="#ctx0" brushRef="#br0" timeOffset="91889.5514">18069 2152,'0'0,"-14"9,-12 8,-9 17,-10 7,1 10,8-2,10 1,10-6,13 0,8-9,4-6,-9-29,18 18,0-5,-18-13,20 2,-4-5,-16 3,8-13,-7-3,-12-2,-7 6,-6 3,-7 8,1 2,3 4,27-5,-22 11,6 0,19-9</inkml:trace>
  <inkml:trace contextRef="#ctx0" brushRef="#br0" timeOffset="92264.4521">18369 2148,'0'0,"-5"3,-5 3,-2 9,-2 10,-1 10,-5 11,3 2,2 4,7-4,7-4,1-44,8 39,9-9,4-8,-21-22,24 9,2-12,0-7,-6-9,-20 19,14-21,-6-2,-8 23,-1-25,-10 7,-12 6,-7 15,-5 7,-7 10,9 7,1 2,10 4,10 0,14-2</inkml:trace>
  <inkml:trace contextRef="#ctx0" brushRef="#br0" timeOffset="92842.5224">17972 3867,'0'0,"0"0,3-8,11-7,17-2,13 0,4 5,-48 12,57-1,-10 11,-11 14,-18 5,-19 8,-16 3,-12 0,-10-3,3-9,36-28,-33 24,33-24,-24 14,15-10,18-6,14 2,7-2,4 4,-3 8,-31-10,25 13,-9 7,-13 13,-16 2,-11 2,-11 4,-5-1,-3 1,-5 1,6-1,42-41,-42 37,7-18</inkml:trace>
  <inkml:trace contextRef="#ctx0" brushRef="#br0" timeOffset="93186.2174">18595 3897,'0'0,"-2"8,-8 11,8 4,2 7,2 4,12-3,5-7,5-7,-24-17,27 9,1-11,-2-9,-2-6,-11-5,-5-1,-7-1,-2-1,-7-2,1 2,7 25,-13-24,-3 4,-5 7,0 12,-2 7,-2 14,-2 10,4 6,2 7</inkml:trace>
  <inkml:trace contextRef="#ctx0" brushRef="#br0" timeOffset="94006.6251">18024 5668,'0'0,"0"0,-6-4,6 4,-5-13,3-1,9-2,-7 16,13-15,8 4,7 11,3 3,-2 5,-3 4,-9 5,-1 2,-10 6,-3 1,-5 5,-1 2,-3 0,-1-3,1-1,-1-2,7-27,-6 23,6-23,-4 20,2-5,7-8,10-6,6-6,9-4,5-4,7-4,1 0,6 1</inkml:trace>
  <inkml:trace contextRef="#ctx0" brushRef="#br0" timeOffset="94194.0649">18717 5628,'0'0,"0"0,0 0,0 0,0 4</inkml:trace>
  <inkml:trace contextRef="#ctx0" brushRef="#br0" timeOffset="94525.9973">19013 5247,'0'0,"6"-5,6 2,8 3,7 3,3 7,0 5,-8 10,-12 8,-8 7,-16 4,-12 1,-8-1,-2-4,36-40,-36 33,36-33,-29 21,13-12,28-11,17-9,23-9,13-1,9-2,-1 5,-5 4,-68 14,55-9,-55 9,43-5</inkml:trace>
  <inkml:trace contextRef="#ctx0" brushRef="#br0" timeOffset="95400.7884">20500 5665,'0'0,"0"0,2-6,-1-11,-1 17,7-19,6-1,11-4,5 8,4 5,-1 5,0 3,-32 3,32 8,-5 8,-3 10,-8 3,-5 5,-10-5,-4 5,-7-3,-6 1,-4-3,0-1,-5-3,25-25,-22 21,22-21,-17 18,6-5,12-4,11-7,12-4,7-6,9-3,-3-3,5 4,3 0,-6 0,-39 10,35-9,-35 9,31-6,-31 6,24-4,-24 4,13 2,-6 7,-7-9</inkml:trace>
  <inkml:trace contextRef="#ctx0" brushRef="#br0" timeOffset="96805.6882">22293 5759,'0'0,"2"11,5 12,-6 5,6 7,2 1,-4 0,-3-1,1-1,1 0,8-2,-1-3,2-2</inkml:trace>
  <inkml:trace contextRef="#ctx0" brushRef="#br0" timeOffset="96993.1416">22546 5914,'0'0,"0"0,0 0,-3 2,6-1,8-2</inkml:trace>
  <inkml:trace contextRef="#ctx0" brushRef="#br0" timeOffset="97289.9959">22745 5750,'0'0,"0"0,-3 2,3-2,-1 8,1 7,5 6,4 3,12 0,4-7,-4 0,8-4,-2-1,-27-12,26 11,-26-11,25 12,-25-12,21 14,-8 6,-7 2,-8 2,-7-1,-9-2,-2 1,-6-6</inkml:trace>
  <inkml:trace contextRef="#ctx0" brushRef="#br0" timeOffset="97461.844">22764 5652,'0'0,"15"-6,13-4,10-6,18-1,1 0</inkml:trace>
  <inkml:trace contextRef="#ctx0" brushRef="#br0" timeOffset="97946.0944">21815 5391,'0'0,"3"15,2 14,2 22,1 10,6 12,-8 5,-2 6,-4 8,-10 6,6 13,-1 3,1 0,4 3,1-10,5-8,13-13,3-17,4-22</inkml:trace>
  <inkml:trace contextRef="#ctx0" brushRef="#br0" timeOffset="98508.5595">23622 5178,'0'0,"0"0,1 5,2 11,-3 7,3 9,-2 11,5 8,-2 1,-4 8,3 4,-5 10,5 7,-6 5,0 6,0 4,-3 2,4 5,4 4,4 0,0 4,9 1,-6-1,5-6,-5-15</inkml:trace>
  <inkml:trace contextRef="#ctx0" brushRef="#br0" timeOffset="99159.5861">25706 5014,'0'0,"0"0,1 3,-3 6,2 4,-2 6,-2 12,1 8,-4 6,0 10,0 5,6 8,1 7,3 12,-3 1,5 7,-3 3,-3 3,-3 5,-7 1,-1 5,-3 4,-2 4,-2 1,2-4,-4-17,7-15</inkml:trace>
  <inkml:trace contextRef="#ctx0" brushRef="#br0" timeOffset="99503.2684">24235 6036,'0'0,"2"14,-1 11,15 18,-2 5,7 6,-3 1,4-1,-3-3,-1-1,-2-5,-1-9</inkml:trace>
  <inkml:trace contextRef="#ctx0" brushRef="#br0" timeOffset="99659.4663">24586 6237,'0'0,"0"0,0 0,0 0,0 0</inkml:trace>
  <inkml:trace contextRef="#ctx0" brushRef="#br0" timeOffset="100018.7691">24879 6051,'0'0,"5"-5,7-2,9-7,15-2,6 3,3 7,-3 6,-42 0,38 10,-14 7,-5 9,-11 5,-13 2,-10 1,-2 2,-9-4,-2 2,28-34,-23 29,23-29,-22 23,11-8,17-4,14-10,18-2,14-9,11-4,7-1,5-4</inkml:trace>
  <inkml:trace contextRef="#ctx0" brushRef="#br0" timeOffset="100253.0805">26801 5803,'0'0,"4"13,3 13,5 24,-1 20,0 11,-8 6,-3 9,-8-2</inkml:trace>
  <inkml:trace contextRef="#ctx0" brushRef="#br0" timeOffset="102907.0196">26462 4232,'0'0,"0"0,-1 9,-1 16,-4 11,0 5,0 2,-4-2,4-5,6-36,-3 31,2-4,1-27,10 21,7-10,12-11,3-7,3-8,3-5,-3 0,-4-2,-7 1,-24 21,21-21,-10-1,-11 22,5-23,-5 23,-2-16,2 16,-6-9,-3 16,2 15,11 7,4 5,7 2,3-2,4-3,6 1,0-4</inkml:trace>
  <inkml:trace contextRef="#ctx0" brushRef="#br0" timeOffset="103266.3219">27077 4255,'0'0,"-2"7,-6 12,0 16,-1 6,0 8,4-2,4-5,2-7,-1-35,9 27,8-13,6-18,5-13,3-9,2-6,-5-2,-6-3,-6-1,-8 0,-6-1,-6 5,-7 3,-6 10,-5 4,-7 9,-7 8,-7 5,-1 5,3 3,1-1</inkml:trace>
  <inkml:trace contextRef="#ctx0" brushRef="#br0" timeOffset="103814.1507">26861 3021,'0'0,"0"0,0 4,2 4,4 8,-1 8,-2 6,-6 8,-3 2,4-2,-3 0,5-38,-6 32,6-32,1 26,6-7,6-14,8-9,5-10,-2-5,0-3,-5-2,-4-4,-6-2,-9 30,11-30,-11 30,3-24,-3 24,2-17,-2 14,1 16,-4 12,5 5,0 8,3-4,3 2,8-1,-1-7,3-2,4-9,3-11</inkml:trace>
  <inkml:trace contextRef="#ctx0" brushRef="#br0" timeOffset="104176.724">27341 3044,'0'0,"1"9,-2 11,2 11,1 6,2 7,2-5,7-2,-13-37,12 27,5-9,8-13,-1-10,1-9,-1-4,-4-5,-2-4,-4-2,-4-3,-3-3,-5 0,-8 0,-9 7,-6 4,-10 10,-2 7,-4 10,2 9,4 8,5 9,7 6,5 2,15 2</inkml:trace>
  <inkml:trace contextRef="#ctx0" brushRef="#br0" timeOffset="104832.8597">27946 4990,'0'0,"0"0,0 0,0 0,0 3,-2 7,0 8,2 7,0 6,3 9,2 3,-2 7,-2 4,-3 7,1 4,-4 0,1 3,-1 4,-2 7,5 1,4 9,1 3,3 3,7 2</inkml:trace>
  <inkml:trace contextRef="#ctx0" brushRef="#br0" timeOffset="109690.0785">20473 2825,'0'0,"0"0,-4-3,-3-12,7 15,-9-19,9 19,-7-19,7 19,-4-19,12 0,18 6,9 5,4 8,2 7,-5 10,-11 9,-13 7,-10 6,-11 7,-9-2,-6 4,-7-1,3-7,5-6,23-34,-22 27,11-6,13-7,11-8,11-12,19-10,13-13,5-4,2-7,3-4,-10-6,-9 0,-5 0,-42 50,28-44,-15 7,-13 37,-1-26,-5 15,-8 17,-2 11,2 12,3 4,3 4,9-2,3-3,10-6,2-5,-16-21,21 14,3-10,4-11,0-8,-2-4,-4-1,-5-7,-7 0,-7 0,-5-2,-7 1,-8 9,-8 6,-3 12,-1 8,-4 13,1 7</inkml:trace>
  <inkml:trace contextRef="#ctx0" brushRef="#br0" timeOffset="109955.6384">20749 3841,'0'0,"6"19,-1 16,-1 18,4 8,8 10,-7-1,5-2</inkml:trace>
  <inkml:trace contextRef="#ctx0" brushRef="#br0" timeOffset="110330.5546">21049 3932,'0'0,"-2"14,-3 16,3 13,-1 9,4 1,8-3,6-11,3-9,-18-30,23 18,4-12,1-12,-4-12,0-11,-6-2,-3-3,-6-8,-6-1,-5-3,-1 3,-9 5,0 7,-5 9,-6 9,-2 9,-2 13,-4 11,-1 11</inkml:trace>
  <inkml:trace contextRef="#ctx0" brushRef="#br0" timeOffset="112573.2769">22185 2695,'0'0,"-1"-7,5-6,3-6,8 2,10-2,9 4,7 4,5 8,-46 3,43 0,-8 10,-10 6,-13 5,-12 1,-15 5,-4-4,19-23,-25 24,5-1,12-3,12-8,11 2,15 0,8-1,3 3,-6 0,-4 7,-14 2,-12 3,-18 8,-18 6,-14-1,-10 4,-1-9,56-36,-47 26</inkml:trace>
  <inkml:trace contextRef="#ctx0" brushRef="#br0" timeOffset="112916.9411">22831 2676,'0'0,"0"0,-3 9,-6 15,1 6,-1 6,-1 5,10-5,7-6,5-5,3-8,-15-17,23 8,1-8,5-10,-4-6,-2-4,-8-3,-4-5,-7 1,-4-4,-7 2,7 29,-8-27,-11 10,-5 5,1 13,-2 10,2 10,2 8</inkml:trace>
  <inkml:trace contextRef="#ctx0" brushRef="#br0" timeOffset="113651.1447">22119 4135,'0'0,"0"0,-4-6,-1-10,7-15,8 0,12 0,8 11,5 9,1 14,-5 8,0 15,-11 7,-3 5,-6 3,-6 4,-7 0,1-5,0-2,1-38,-2 32,2-32,-2 22,2-22,2 13,10-14,14-15,5-12,-31 28,34-32,-34 32,28-29,-28 29,21-21,-11 14,-3 12,-7-5,6 14,-6-14,8 19,5-4,8-9,6-7,4-11,6-8,-4-9,-6-3,-8-6,-11-3,-4 1,-7 7,3 33,-8-25,-6 5,-10 11,0 9,-6 11,0 8,-6 12,2 4,2 3,9 1,8-4</inkml:trace>
  <inkml:trace contextRef="#ctx0" brushRef="#br0" timeOffset="116690.7491">24531 2547,'0'0,"-6"6,-4 8,-5 17,-12 15,-9 10,0 11,1 1,9 0,14-4,12-11,12-13,13-13,8-15,4-12,0-6,-37 6,29-15,-6-4,-23 19,13-24,-13 1,-11-4,-9 7,-2 5,-2 9,-1 4,3 8,-5 3,7 8,20-17,-18 18,10 2</inkml:trace>
  <inkml:trace contextRef="#ctx0" brushRef="#br0" timeOffset="117041.3469">24767 2713,'0'0,"-5"10,2 13,2 10,5 6,-1 2,11-4,2-7,4-6,-1-8,7-9,-4-9,5-6,0-6,-27 14,20-21,0-1,-9-11,-5-1,-10 2,-5-1,-2 2,-5 9,-2 8,-4 10,1 6,-3 12,-3 10,3 7,2 7,8 5</inkml:trace>
  <inkml:trace contextRef="#ctx0" brushRef="#br0" timeOffset="117453.3478">24403 4263,'0'0,"3"10,3 5,5 7,14 0,7 0,2-2,-34-20,37 18,0 0,-37-18,31 21,-2 2,-29-23,21 25,-11 3,-11 4,-6-1,-6 1,-4-2,-3-3,-1-6</inkml:trace>
  <inkml:trace contextRef="#ctx0" brushRef="#br0" timeOffset="117890.7508">24462 4257,'0'0,"16"-6,13-9,16-7,11-1,7 3,-3 7,-60 13,51-6,-13 9,-11 15,-10 5,-9 5,-3 7,-2-1,1-3,-4-31,11 29,3-5,8-8,2-7,3-9,-1-8,1-8,-2-3,-2-4,-23 23,19-25,-5-1,-7-6,-7 1,0 31,-9-29,-7 6,-13 3,-7 15,-9 9,-5 18</inkml:trace>
  <inkml:trace contextRef="#ctx0" brushRef="#br1" timeOffset="315835.2465">1076 6378,'0'0,"-9"4,-7 7,-10 13,-1 6,0 11,0 5,5 4,4 2,10-3,10-7,7-6,6-14,5-10,7-9,-4-13,3-7,-2-6,-2-6,-8-4,0-1,-9 1,-5 0,-7 2,-3 5,-10 3,4 5,-9 7,25 11,-23-4,1 1</inkml:trace>
  <inkml:trace contextRef="#ctx0" brushRef="#br1" timeOffset="316288.6236">1236 6204,'0'0,"0"12,2 8,4 18,3 12,3 6,4 2,0 0,1-5,-17-53,6 47,-6-47,3 36,-3-36,3 22,-6-15,0-19,4-11,4-8,8-7,9 4,5 6,5 7,1 10,-2 12,-1 6,-7 7,0 8,-7 3,-3 4,-7 3,-6 3,-13-1,-2-4,-12-5,-1-2,-9-8,-5-2,-3-4,3-7,-3-6,12-8</inkml:trace>
  <inkml:trace contextRef="#ctx0" brushRef="#br1" timeOffset="317407.8185">2192 5982,'0'0,"-1"6,1 6,-3 10,1 6,2 8,2 3,2 7,2 6,1 4,-4 6,0 10,0 5,1 10,2 4,0 12,1 1,-1 9,4 5,0 4,2 3,-5 8,7 8,-2 3,-3 3,0 3,5 7,-7 4,4 2,-5 8,6 2,-6 3,2 3,1 8,-3 1,-2-1,2 6,1 4,-4 4,1 5,1 4,-1 5,-2 4,-4 5,-1 6,2 1,-2 1,0 3,1-3,1-2,2-1,5-7,-1-4,5 1,-3-4,3 2,-6 0,1 4,-2 1,-2-1,2-3,0-5,-3-5,0-6,3-11,-3-17</inkml:trace>
  <inkml:trace contextRef="#ctx0" brushRef="#br1" timeOffset="320417.787">2875 6171,'0'0,"0"0,0 0,0-1,0 1,-2-4,2 4,-2-6,-1 6,3 13,-5 6,-2 9,1 9,-5 5,0 1,7 1,4-44,-3 41,6-8,-3-33,10 22,7-12,7-14,2-12,-2-4,-5-4,-7-4,-12 28,4-26,-4 26,2-24,-2 24,-2-19,-2 13,2 12,4 10,1 4,7-1,6-3,4-5,8-6,2-6,3-7,0-5,-4-6,-1-2,-6 1,-7-2,-3 1,-11 1,-4-1,-5 1,-7 4,-8 2,0 3,-6 4,2 1</inkml:trace>
  <inkml:trace contextRef="#ctx0" brushRef="#br1" timeOffset="320652.1126">3355 5837,'0'0,"3"9,-3 11,0 15,6 10,0 9,-2 3,3-1,-3-2,2-2,-1-3,-2-10,-3-5</inkml:trace>
  <inkml:trace contextRef="#ctx0" brushRef="#br1" timeOffset="320808.3716">3170 6174,'0'0,"4"-5,12-4,16-1,10-4,8 1,10 4,-2-1</inkml:trace>
  <inkml:trace contextRef="#ctx0" brushRef="#br1" timeOffset="320964.4868">3660 6210,'0'0,"0"0,4-1,11-5,10-3</inkml:trace>
  <inkml:trace contextRef="#ctx0" brushRef="#br1" timeOffset="321276.9176">3977 6049,'0'0,"-6"8,-7 10,-4 16,8 3,9-37,-11 37,11-4,0-33,7 20,6-11,4-12,0-8,4-9,-5-3,-3-3,-8-2,-3-2,-8 0,6 30,-10-28,-7 7,-11 6,28 15,-30-9,30 9</inkml:trace>
  <inkml:trace contextRef="#ctx0" brushRef="#br1" timeOffset="321658.4063">4200 5873,'0'0,"1"8,3 8,1 12,5 9,-1 6,5-2,-14-41,9 36,-9-36,9 27,-3-11,-6-12,-5-13,-4-11,-1-8,-1-2,-5-10,3-3,0-8,4-7,6-1,3 0,9 3,7 10,5 15,4 9,5 9,3 12,1 8,-2 4,-1 11,-9 6,-7 3</inkml:trace>
  <inkml:trace contextRef="#ctx0" brushRef="#br1" timeOffset="321814.6413">4094 6009,'0'0,"10"-6,15-6,24-3,17 0,13 3,7 4</inkml:trace>
  <inkml:trace contextRef="#ctx0" brushRef="#br1" timeOffset="322320.1845">3190 6865,'0'0,"-5"13,-7 11,-3 13,2 5,6-5,6-6,8-6,9-11,3-7,1-9,3-3,-4-9,1-6,-5 0,2-3,-11-3,-6 1,-9-2,-7-3,0 5,-7 5,-3 7,-1 6,-1 7,28 0,-29 0,13-4</inkml:trace>
  <inkml:trace contextRef="#ctx0" brushRef="#br1" timeOffset="322714.2434">3466 6646,'0'0,"5"11,-1 9,2 13,0 7,-2 5,-1 2,4-1,-6-7,-1-39,0 33,0-33,-1 26,1-13,-4-15,4 2,0-10,4-14,6-12,2-1,8 4,5 5,2 10,0 10,-3 7,2 12,-5 4,-2 9,-9 1,-5 2,-8 1,-6 0,-7-4,-5-1,-7-8,-4 2,-5-7,-2-4,-5-9,4-2,5-11</inkml:trace>
  <inkml:trace contextRef="#ctx0" brushRef="#br1" timeOffset="323749.5634">4939 5439,'0'0,"0"0,0 4,1 8,-3 8,-1 7,-2 10,5 11,-3 6,-3 8,2 6,-2 9,5 6,-2 4,3 8,2 3,0 4,7 9,-3 3,-2 9,4 4,-4 6,0 3,-1 5,-5 6,4 5,-1 3,-4 8,5 3,-2 4,3 6,-5 1,2 6,2 3,1 4,-3 1,6 6,-1 2,4 5,-1 3,3 5,-7 4,4 2,0 3,1-1,0-1,-1-1,1 3,0 2,-4 2,-3 2,8-1,-9-2,-2 4,1-3,-3-5,3-4,-3-2,3-7,0-7,-4-7,1-10,-3-16,-3-13,-4-19,-3-25,-2-28</inkml:trace>
  <inkml:trace contextRef="#ctx0" brushRef="#br1" timeOffset="325379.2168">364 7422,'0'0,"0"0,3 2,6 3,-9-5,21 4,2 4,15 1,1 0,10 0,-1-2,5 1,8-1,3-3,2-4,8-1,1-4,9 0,3 2,4-3,9-2,0-2,4 4,3-2,2-1,2 4,4-3,4 2,1-2,3 4,4-5,6 5,-1-5,1 0,2 4,2-3,5 0,-2 1,0 1,3-2,-2 0,-2 5,5 0,1 0,0-1,2 3,-2-1,-1-1,5 1,-3-1,5 2,-6-2,5 2,2-2,3-2,-2-1,2 0,0 4,1-2,0 2,9-2,-5 0,1 0,0-1,1 2,2-3,0 3,5 0,-1-1,2 0,3 2,1-2,-1-2,3 2,-4-2,5 2,0 1,0 0,1-2,0-4,5 0,-2 0,5 2,-4-6,2 3,1 4,-9 1,7-3,-2 3,1-2,1 0,-4 0,-2 1,1 2,-3 0,3 1,-6 0,-2-1,-7-1,1 8,1-6,-1 3,-4 0,1 0,-2 0,-2 3,-2-1,-4 2,3-3,-2 0,2 1,-3 4,3-2,-1-1,-1 0,-4 1,-4 0,0 4,-2 1,-1 0,-4-1,4 1,-1 2,-2 0,2 5,-6-1,2 3,-1-2,-1-1,0 3,2-1,-2-1,-2 5,1 1,-4-1,-5 2,-4 5,-3-6</inkml:trace>
  <inkml:trace contextRef="#ctx0" brushRef="#br1" timeOffset="331127.9645">5594 5860,'0'0,"-3"8,-4 7,3 12,1 1,3-28,3 29,5-3,9-4,4-10,-1-7,-20-5,20-4,2-9,-5-9,-2-3,-15 25,7-23,-7 23,4-21,-4 21,2-13,-2 6,0 7,0 4,4 5,6 2,5-3,5 1,2-11,4-3,-3-5,-23 10,23-12,-4-6,-19 18,16-19,-8-1,-8 20,-1-21,-8 4,-9 0,-1 6,19 11,-22-11</inkml:trace>
  <inkml:trace contextRef="#ctx0" brushRef="#br1" timeOffset="331390.3641">6061 5539,'0'0,"0"8,3 11,3 8,0 11,4 6,0 2,2 1,0 4,-1-3,-11-48,7 46,-7-46,7 38,-7-38,1 28,-1-16,-5-14,-1-8</inkml:trace>
  <inkml:trace contextRef="#ctx0" brushRef="#br1" timeOffset="331530.9604">5938 5822,'0'0,"0"0,5-1,12-4,11-2,13-4,9 1,5-1,5-1,2 0,-2 0</inkml:trace>
  <inkml:trace contextRef="#ctx0" brushRef="#br1" timeOffset="331753.2663">6673 5768,'0'0,"3"7,3 8,0 4,1 5,0 2,-2 0,-1 0,-4-26,3 28,-3-5</inkml:trace>
  <inkml:trace contextRef="#ctx0" brushRef="#br1" timeOffset="331940.7239">6543 5671,'0'0,"0"0,5-3,10 3</inkml:trace>
  <inkml:trace contextRef="#ctx0" brushRef="#br1" timeOffset="332243.764">6818 5803,'0'0,"3"6,4 5,2 2,-9-13,12 17,-2 5,-10-22,8 21,-8-21,3 15,-3-10,0-5,-5-6,2-14,2-9,4-7,0-1,5 1,7 3,3 7,3 11,4 7,1 8,-5 9,0 7,0 13,-6 4,-3 7,-4 5,-5-1,0-3</inkml:trace>
  <inkml:trace contextRef="#ctx0" brushRef="#br1" timeOffset="333028.8732">5328 6440,'0'0,"4"7,4 12,3 18,5 10,3 9,-5 6,-1 2,-6-7,-9-6,-4-6,-6-12,12-33,-12 30,-1-11,3-15,5-15,5-11,7-7,7-12,2-8,0-5,0-7,9 4,-25 57,30-54,-30 54,28-40,-28 40,22-26,-13 14,-16 17,-14 18,-5 11,-6 2,0 3,6-1,26-38,-19 31,5-6,15-2,18-6,9-4,13-9,5-4,4-4,-1-2,-6-3,-5-3,-38 12,33-13</inkml:trace>
  <inkml:trace contextRef="#ctx0" brushRef="#br1" timeOffset="334220.9842">5730 6574,'0'0,"0"0,1 7,2 11,5 5,-1 8,4 4,-3-2,-3-3,0-3,-5-27,4 22,-4-22,-3 17,-3-10,6-7,-7-3,3-11,-1-11,7-3,1-4,6 1,-9 31,12-24,7 9,2 9,2 8,-1 11,1 5,-3 3,0 1,-4 3,-2-1,1-3,3-2,4-8,2-9,6-8,3-6,3-1,-2-6,-7-2,-1-5,-1-7,-12-7,-13 40,8-36,-9 5,-10 8,-4 13,-2 15,0 11,-3 15,7 5,-3 3,3-1,13-38,-8 35,8-35,0 31,10-9,9-14,4-10,-23 2,21-13,-5-8,-6-12,-5-1,-7 0,2 34,-8-32,8 32,-9-25,-1 14,8 19,2 11,8 8,2 5,9-3,6-5,3-6,4-6,-2-7,0-8,-30 3,24-10,-4-4,-20 14,16-18,-10-7,-3-7,-3 32,0-30,0 30,-3-28,1 12,1 12,4 14,5 14,7 10,-4 11,6 4,3 3,0-1,-1-2,3-4,-22-45,14 39,-14-39,11 29,-11-29,9 16,-6-6,-10-17,-8-8,-5-16,-3-7,0-11,3-3,4-3,7-4,7 2,4 5,-2 52,13-40,7 7,-20 33,25-22,-1 10,8 11,-6 9,-6 7,-5 9,-12 1,-5 5,-12-2,-2-1,-7-3,0-1,-11-3,34-20,-31 21,2-10,10-10,15-11,18-6</inkml:trace>
  <inkml:trace contextRef="#ctx0" brushRef="#br1" timeOffset="334554.3116">6990 6461,'0'0,"-6"3,-8 3,-9 9,-4 0,0 6,27-21,-25 24,11-1,11 0,13-2,4-4,10-1,0-4,3 2,-27-14,23 15,-23-15,18 11,-6 2,-12-13,5 15,-15-2,-13 1,-6-1,-1-1,30-12,-34 6,10-7,13-7</inkml:trace>
  <inkml:trace contextRef="#ctx0" brushRef="#br1" timeOffset="334951.5176">7308 6519,'0'0,"-6"6,-6 5,-8 12,-6 5,-4 7,2 0,9 1,19-36,-15 32,15-4,7-6,10-6,2-11,6-6,-1-8,-2-5,1-2,-8-4,-7-4,-7-4,-7-5,-8 3,14 30,-17-25,17 25,-19-18,0 12,5 11,5 15,8 4,6 6,7 1,6-3,5-3,4-2,6-5,7-6,0-9,2-4</inkml:trace>
  <inkml:trace contextRef="#ctx0" brushRef="#br1" timeOffset="335185.8716">7580 6540,'0'0,"-2"9,-5 9,-2 7,-4 7,-4 1,17-33,-11 36,5-2,6-34,3 30,11-6,10-10,9-9,3-15,-2-6,-2-7,-6-2</inkml:trace>
  <inkml:trace contextRef="#ctx0" brushRef="#br1" timeOffset="335375.1494">7722 6306,'0'0,"2"7,-1 6,-1 14,4 11,-1 7,-6 4,3-1,0-2,-4-2,4-44,-1 40</inkml:trace>
  <inkml:trace contextRef="#ctx0" brushRef="#br1" timeOffset="335656.3266">7910 6448,'0'0,"-9"6,-11 8,-4 7,-6 8,3 1,6-1,21-29,-14 26,11 0,13-2,14 2,9-2,2 1,8 0,-6-3,-3 1,-34-23,28 26,-10 0,-14-3,-4-23</inkml:trace>
  <inkml:trace contextRef="#ctx0" brushRef="#br1" timeOffset="336906.2827">8505 5263,'0'0,"0"0,0 0,-1-2,1 2,-1 0,0 10,1 12,-2 10,2 3,-5 10,2 6,-1-1,2 4,-4 8,3 6,0 8,-2 5,4 4,2 5,1 4,-1 7,-2 3,-1 7,-1 4,-6 6,-3 0,2 3,2 3,-1 3,7 2,2 4,10 3,-5 8,7 4,-6 10,1 2,-4-1,3 7,-3 3,1 7,-2 1,1 6,0 2,-1 1,-1 4,2 2,-2 3,-5 0,1 4,2 3,-6 4,0-1,5 4,-4 1,-6-6,-2-3,0-3,-5-2,7-4,3-1,-1-4,7 2,1-4,-1-4,2-3,-3 1,-1-8,6-2,-3 1,0-5,1-12,-1-5,1-4,-5-3,2-10,-3-10,1-11,-4-9,-4-14,0-14,-6-18,0-21,-2-28</inkml:trace>
  <inkml:trace contextRef="#ctx0" brushRef="#br1" timeOffset="337984.4785">9060 6303,'0'0,"0"13,3 20,-3 13,3 11,0 1,1-5,-4-53,5 52,-5-52,3 41,-3-41,2 28,-2-28,1 16,-4-15,-3-23,3-11,-5-10,1-7,4-7,2-1,2-8,8 0,6 1,3 10,11 11,1 15,5 10,4 11,-6 10,1 7,-5 10,-10 4,-10 8,-9 2,-14 5,-14 0,-10 4,-5-1,-3-3,46-38,-45 28,45-28,-34 22,13-5,22-5,20-5,17-1,12-3,9-2,2 6,2 1,-4 2,-4 2,-7 0,-48-12,34 14,-34-14,28 12,-28-12</inkml:trace>
  <inkml:trace contextRef="#ctx0" brushRef="#br1" timeOffset="338203.1356">9760 6261,'0'0,"5"6,-2 9,3 17,1 11,2 13,-2 6,1 3,-2 1,-4-2,-2-64,-1 58,1-58</inkml:trace>
  <inkml:trace contextRef="#ctx0" brushRef="#br1" timeOffset="338609.3876">9754 6342,'0'0,"6"7,2 4,6 6,8 6,9 2,-31-25,36 18,1-2,-37-16,38 5,-3-10,-5-9,-4-6,-7-2,-7-3,0-2,2-6,-3 2,-11 31,13-36,-13 36,14-29,-14 29,9-20,4 18,-4 25,4 18,-3 16,3 11,1 6,-2-2,-1-3,1-5,-1-1,-11-63,13 50</inkml:trace>
  <inkml:trace contextRef="#ctx0" brushRef="#br1" timeOffset="340787.2603">11671 5538,'0'0,"0"0,1 0,-1 0,4 8,0 2,6 10,-2 6,-2 7,-2 7,5 6,-3 8,-2 10,-2 6,-1 8,-4 4,3 9,-4 7,-2 12,0 5,1 8,2 6,1 7,-1-3,1 6,0 6,1 5,3 5,5 10,-4 6,3 3,0 8,4 7,-7 3,7 2,-6 7,2-1,-3 3,0 5,0 4,-2 3,-4 4,5 5,0-2,-3 5,3 3,3 3,-7 3,4 7,0-5,-9 2,1-2,-2-1,1 3,-2 5,7-5,-4-2,5 3,0-2,-5-1,0-1,1 2,-1-2,4-5,1-3,1 3,3-2,0-6,1-3,1-7,-3-13,1-23</inkml:trace>
  <inkml:trace contextRef="#ctx0" brushRef="#br1" timeOffset="342205.904">12287 6684,'0'0,"3"11,6 13,-9 14,5 14,0 3,3 3,-1-1,6-1,-6-8,-7-48,5 44,-5-44,0 29,-6-18,-1-19,-3-11,3-11,2-4,3-4,-2-5,1-3,0-3,3-1,4 2,-3 1,7 6,4 3,10 12,-1 5,12 10,2 8,3 12,0 10,-8 5,-9 9,-10 2,-14 9,-14-3,-10 2,-10-4,-4-4,2-8,39-27,-35 24,4-13,31-11</inkml:trace>
  <inkml:trace contextRef="#ctx0" brushRef="#br1" timeOffset="342680.5272">12734 6796,'0'0,"6"8,4 6,1 6,-2 4,-1 0,-8-24,2 24,-2-24,-6 17,-1-12,-2-13,1-6,6-7,9-3,2-1,6-2,6 3,-1 7,-20 17,25-11,3 7,-1 12,-27-8,26 10,0 3,1-2,1-5,-3-6,-25 0,20-8,-2-6,-5-5,-13 19,7-21,-8-1,-9-2,-15 8,-4 2,-2 4,0 8,-1 8,7 4,25-10,-21 15,9 3,14 0,17-5,9-6</inkml:trace>
  <inkml:trace contextRef="#ctx0" brushRef="#br1" timeOffset="343186.064">13400 6535,'0'0,"0"16,-3 22,5 18,-8 16,0 6,-1 6,0-2,4-17,6-19,8-11,2-13,8-13,-1-8,4-9,1-3,-4-9,-5-2,-2-9,-9 0,-7 1,-13-3,-7 3,-9 5,-4 4,-3 5,38 16,-33-11,33 11,-23-5,17-3,22-1,18-1,9-1,9-7,-4 1,2-3,-6 4,-44 16,41-12,-11 5,-9 8,-8 16,-5 11,-4 8,-3 11,2 5,3 0,-3-6,-3-46</inkml:trace>
  <inkml:trace contextRef="#ctx0" brushRef="#br1" timeOffset="343342.3416">13725 6665,'0'0</inkml:trace>
  <inkml:trace contextRef="#ctx0" brushRef="#br1" timeOffset="343498.5053">13996 6706,'0'0,"5"18,2 18,-2 8,-3 5,-1 0</inkml:trace>
  <inkml:trace contextRef="#ctx0" brushRef="#br1" timeOffset="343685.9543">13910 6878,'0'0,"11"1,16-3,14 2,20-3,10 1,2 0,-3-3</inkml:trace>
  <inkml:trace contextRef="#ctx0" brushRef="#br1" timeOffset="344134.3605">14659 6749,'0'0,"-13"11,-7 10,-11 11,0 8,2 2,29-42,-22 39,8-5,14-34,0 25,8-9,11-15,2-10,0-8,0-8,-5-2,-4-8,-3-1,-4-5,-3-4,-10-6,0 2,-5 1,13 48,-8-44,8 44,-8-36,8 36,-3-22,2 18,1 23,4 12,-1 11,2 2,0 9,1 0,5-1,3-2,4-4,-18-46,22 36,1-10</inkml:trace>
  <inkml:trace contextRef="#ctx0" brushRef="#br1" timeOffset="344615.7841">14815 6853,'0'0,"0"0,0 9,2 15,2 3,1 2,4-1,2-5,7-9,1-7,3-8,-22 1,23-9,-4-7,-5-5,-14 21,10-22,-10 22,4-24,-4 24,2-18,-2 18,0-11,4 8,15 4,1 2,2 1,12-7,-3-2,-3-3,0-3,-28 11,25-13,-5 0,-5-10,-3-1,-12 24,-1-19,-6 1,-11 7,-5 9,-3 11,0 5,1 6,5 4,8 0,9 3,16 0,16-2,6-5</inkml:trace>
  <inkml:trace contextRef="#ctx0" brushRef="#br1" timeOffset="345256.2974">12580 7428,'0'0,"6"12,3 5,8 16,-3 8,3 1,0-1,-2-3,-15-38,14 29</inkml:trace>
  <inkml:trace contextRef="#ctx0" brushRef="#br1" timeOffset="345646.796">12506 7582,'0'0,"6"0,11-9,9-5,15-6,15-4,5 4,3 2,-7 2,-57 16,46-8,-14 8,-14 11,-9 7,-4 3,-2 1,9-1,5-6,5-5,6-5,4-4,6-4,-4-9,-2-2,-5-1,-27 15,18-19,-9 1,-16-7,-12 4,-7 4,-1 5,-10 5,1 6,2 4,34-3,-31 8,9-1,16-3</inkml:trace>
  <inkml:trace contextRef="#ctx0" brushRef="#br1" timeOffset="345990.4638">13666 7361,'0'0,"-6"11,-5 14,0 6,5 5,5-3,9-3,6-9,7-8,1-10,-1-9,1-7,0-4,-3-2,-8-2,-3-3,-6-1,-5-1,-3-2,-10 3,16 25,-19-22,-6 5,25 17,-26-10,1 1,18 4</inkml:trace>
  <inkml:trace contextRef="#ctx0" brushRef="#br1" timeOffset="346450.5454">13957 7146,'0'0,"4"8,4 6,0 13,-3 10,0 4,-3-2,3 1,-7-6,2-34,-3 28,3-28,-6 19,6-19,-6 9,6-9,-4-2,4-11,7-9,4-3,8-1,-19 26,21-23,1 9,4 8,1 9,-3 6,-24-9,22 17,-5 4,-17-21,10 21,-9-1,-1-20,-4 20,-8-4,-12-1,-2-5,-4-4,-3-1,-4-7,3 1,34 1,-30-8,14-3,15-9</inkml:trace>
  <inkml:trace contextRef="#ctx0" brushRef="#br1" timeOffset="346689.6766">14265 7299,'0'0,"0"0,4 5,7 9,2 8,-3 3,6 6,-4-1,0 1,-4 0,2-1,-2-4,-8-26,3 28,-3-28,-1 21,1-21,-2 18,-9-4,-9-4,-3-10,-7-7,-5-7</inkml:trace>
  <inkml:trace contextRef="#ctx0" brushRef="#br1" timeOffset="346845.8737">14280 7199,'0'0,"0"0,0 1,0 6</inkml:trace>
  <inkml:trace contextRef="#ctx0" brushRef="#br1" timeOffset="348445.9194">15875 6548,'0'0,"0"0,0 0,4-3,-4 3,4-6,-4 6,4-5,-4 5,6 0,3 9,0 9,-5 3,3 4,-1 6,0 2,1 2,-2 2,1 4,-1-1,2 9,-5-4,5 11,-5 0,-3 4,3 0,1 3,1 1,5 8,-5 0,3 1,-1 5,-1 6,-3 3,8 2,-7 4,4 4,0-1,3 9,1-1,-1 3,2 5,0 3,2 4,-6 6,5 5,1 2,1 7,2-5,0 9,-6 2,2 2,0 6,3 3,-5 2,1 6,9 2,-13-2,4 3,4 3,1 3,-8-1,7 7,-6 6,0-3,2 2,-3 3,7 3,-5-2,-1 1,-1 0,3 2,-7 0,3-1,-7 2,-10-2,1 2,-2 2,-2 4,-6-2,5 5,-5 0,5 2,0 0,2 0,1 0,-5 3,0 0,0-1,-2-3,0-2,4-6,-3-8,5-8,1-14,6-24</inkml:trace>
  <inkml:trace contextRef="#ctx0" brushRef="#br1" timeOffset="349553.6477">17420 6690,'0'0,"0"0,3 5,0 17,3 11,3 7,3 9,0 1,4 0,2-2,-2 0,-2-6,-14-42,9 39</inkml:trace>
  <inkml:trace contextRef="#ctx0" brushRef="#br1" timeOffset="349959.1093">17378 6960,'0'0,"6"-2,20-6,14-4,9-2,11-3,2 2,-5 4,-57 11,45-8,-10 8,-20 12,-11 10,-13 3,0 7,1 1,9-3,12-3,9-7,2-8,9-5,4-5,2-7,0-6,-6-2,-33 13,28-17,-9-4,-9-4,-10 1,-7 1,-9 4,-12 3,-4 7,-7 3,-3 4,42 2,-40 0</inkml:trace>
  <inkml:trace contextRef="#ctx0" brushRef="#br1" timeOffset="350177.8138">18369 6714,'0'0,"9"14,-6 14,3 12,1 6,-1 8,3-2,0-2,4-3,-2 0</inkml:trace>
  <inkml:trace contextRef="#ctx0" brushRef="#br1" timeOffset="350912.1674">18282 7017,'0'0,"6"-2,18-3,8-4,15-1,11-2,9 0,2-2,1-2,-9-3,-7 1,-11 1,-43 17,31-19,-31 19,15-14,-8 9,-20 18,-12 11,-8 11,-3 5,1 4,9-6,26-38,-17 33,6-5,11-28,10 21,6-12,11-11,-1-9,-1-5,-6-5,-4 0,-10-3,-5-5,0 29,-4-26,4 26,-4-21,4 21,-6-13,5 13,9 19,3 3,7 2,13-4,2-6,4-3,0-8,0-6,-2-9,-4-5,-5-3,-5-1,-6-3,-1 2,-7-7,-6 0,-3-5,-4-1,-9-5,15 40,-15-39,15 39,-15-35,1 11,4 15,1 19,6 15,7 12,6 10,-3 7,-1 5,2-1,1 1,3-2,3-4,0-5</inkml:trace>
  <inkml:trace contextRef="#ctx0" brushRef="#br1" timeOffset="351342.7129">19557 7071,'0'0,"0"13,3 13,3 17,2 6,-2 3,1-2,-1-4,-1-9,-5-37,3 31,-3-31,2 20,-4-13,-1-16,2-10,-7-9,-4-7,-2-7,1-4,1-7,3-2,2-6,8 5,7 2,-8 54,15-41,3 10,-18 31,22-20,3 13,0 16,-5 12,-7 6,-10 5,-8 4,-6-3,-13 5,-3-1,-5 0,32-37</inkml:trace>
  <inkml:trace contextRef="#ctx0" brushRef="#br1" timeOffset="351873.8242">19857 7276,'0'0,"7"11,2 4,1 8,-10-23,9 27,-9-27,7 23,-8-9,-6-11,-2-10,9 7,-9-15,6-6,5-6,5 1,3 1,8 1,-18 24,21-15,2 7,3 10,-26-2,25 11,-2 6,3 6,0-3,1-5,1-6,-1-7,1-3,-28 1,28-8,-6-4,-2-3,-10-4,-7-1,-6-1,-10 0,-9 5,-6 8,-3 6,-1 6,4 7,-1 4,29-15,-23 18,7 2,11 3,9-7,17-5,5-8</inkml:trace>
  <inkml:trace contextRef="#ctx0" brushRef="#br1" timeOffset="352420.5666">20464 6933,'0'0,"3"7,-2 6,-3 12,-1 14,2 15,-5 7,0 6,0 0,-2 0,-3 0,1-6,7-4,2-12,7-11,7-10,10-9,6-6,7-9,0-5,-3-4,-2-8,-5-10,-8-6,-18 33,10-37,-11-1,-14-2,-10 8,-11 6,-5 7,-6 3,2 7,2 4,43 5,-38-3,38 3,-33-1,21 0,24-6,13-5,14 0,4-1,3-2,-2 3,3-4,-47 16,38-16,-38 16,33-13,-4 9,-9 10,-6 15,-4 8,-2 9,-3 3,1-1,-1-4,2-7</inkml:trace>
  <inkml:trace contextRef="#ctx0" brushRef="#br1" timeOffset="352592.3972">20685 7155,'0'0,"0"0,3-1,7-6</inkml:trace>
  <inkml:trace contextRef="#ctx0" brushRef="#br1" timeOffset="352779.8606">21024 6995,'0'0,"3"16,-1 14,2 18,-4 8,-2 2,0-2,2-56</inkml:trace>
  <inkml:trace contextRef="#ctx0" brushRef="#br1" timeOffset="352936.0802">20903 7217,'0'0,"0"0,8-2,23-2,11 1,13 1,8-2,5 1</inkml:trace>
  <inkml:trace contextRef="#ctx0" brushRef="#br1" timeOffset="353404.7195">18957 7593,'0'0,"13"5,16 3,16-2,27-3,16-1,13 1,13-5,11 1,4 4,7 4,1 2,-6 4,-6 2,-7 0,-10-3</inkml:trace>
  <inkml:trace contextRef="#ctx0" brushRef="#br1" timeOffset="354529.445">21833 6592,'0'0,"0"0,0 4,0 8,2 7,-1 6,1 2,-2 10,-2 3,-1 3,1 2,-1 9,0 2,2 1,-1 7,-2 6,-1 2,0 1,-2 8,5-3,-3 7,2 2,-2 5,-4 2,-2 8,4 6,-3 6,2 3,-3 9,3 3,-6 4,8 5,-8 5,10 6,-4 5,6 3,-9 5,11 2,-15 5,9 5,3 6,0 5,-7 0,6 2,2 5,-4 3,4 0,6 2,-5 2,-3 0,1 6,1-2,-3 0,3 4,-4 0,6 0,-4 5,2 0,-3-1,0 3,-2-1,4-2,-3-1,3-1,-1-1,2-2,-5-8,-1 3,2-2,2-2,0 0,0 1,1-6,-5-11,-2-4,-2-3,-1-3,0-9</inkml:trace>
  <inkml:trace contextRef="#ctx0" brushRef="#br1" timeOffset="357287.3073">20785 7596,'0'0,"0"0,0 0,-2 0,2 6,5 6,2 6,9 1,14 1,10 1,12 0,19-7,16-1,10-3,17-5,15-3,7-3,12-3,11-3,13-1,7-1,11 2,5 3,6 2,1-2,-3 4,-5-3,-11 6,-6 1,-14 1,-13 1,-11 4,-13-3,-15 0,-15-3,-18 3,-78-7,58 3,-22-2,-24-5</inkml:trace>
  <inkml:trace contextRef="#ctx0" brushRef="#br1" timeOffset="357677.8577">22265 7085,'0'0,"7"11,16 4,11 18,23 5,9 8,8 2,4 3,-8 0,-13 1,-57-52</inkml:trace>
  <inkml:trace contextRef="#ctx0" brushRef="#br1" timeOffset="357912.2961">22801 6962,'0'0,"-4"3,-3 11,-6 8,-13 26,-13 13,-5 13,-9 6,-1 8,-2 4,-2-2,2 1,6-13</inkml:trace>
  <inkml:trace contextRef="#ctx0" brushRef="#br1" timeOffset="358177.8703">23044 7440,'0'0,"0"0,3 9,4 16,4 7,1 2,2 4,-14-38,8 39,-6-7</inkml:trace>
  <inkml:trace contextRef="#ctx0" brushRef="#br1" timeOffset="358459.0513">23047 7312,'0'0,"0"0,0 0,0 2,0-2,-3 6,3-6,-8 5,8-5,-9 2,-2-6,11 4,-7-10,7 10,-1-12,1 12,2-12,-2 6,0 6</inkml:trace>
  <inkml:trace contextRef="#ctx0" brushRef="#br1" timeOffset="359271.3625">24307 6892,'0'0,"0"0,0 0,0 0,0 6,-1 9,-3 15,0 9,-2 7,-1 4,-3 1,8 4,-3 7,6 2,-1 7,2 7,0 6,0 2,3 6,0 6,4 5,-4 6,4 2,2 4,1 2,-4 4,5 8,-6-2,5 6,-2 2,1 3,-1 2,-1 10,-3 6,7 1,-6 7,6 5,-2 0,-3 7,3 5,-3 5,0 5,-1-2,3 6,-6 4,-3-1,3 7,2 0,-3 6,-5 2,-1 5,-1 1,-4 2,5 0,2-1,3 2,-1 0,-1 1,3 0,2-1,0-1,5 2,6-1,0 1,5-3,-6-3,0 0,0-10,-2-2,-5-3,-6-7,-5-15</inkml:trace>
  <inkml:trace contextRef="#ctx0" brushRef="#br1" timeOffset="363598.3963">666 8478,'0'0,"6"-2,4-3,7-1,2-1,6 0,7 1,0 0,4 0,7-3,5 0,2 1,7 1,2-2,2 0,4-2,6 2,5-2,11 1,2-3,8 2,4 0,6-3,4 0,9 2,1 0,4 1,1 2,4-2,-1 2,8-2,1 3,0 0,1 2,6 4,2-6,3 3,3 2,2-4,3 4,0-3,3 1,4 2,-1-1,3-2,-2 1,-1-2,5 1,4-1,2-1,-4 3,6-4,1 2,-2-3,4 2,5-4,1 0,-4 1,2-1,2-2,-2 5,-4 0,5 1,-2-2,2-3,2-1,4 2,-6-2,-3 1,6 4,-6 2,-4-3,-1 6,4-1,-6-1,1 0,2 3,0-3,3 0,-7 7,0-2,-3 2,-1 1,-3 1,-1-1,-3 2,-6-1,-2 0,5 2,-5 0,-3 2,3-3,-5 2,-1 1,4 2,-12-2,4 0,-3 1,-3-1,1-2,0 6,-4 0,1 0,1 2,-4 1,2-1,-5-1,3-2,-4 1,2 1,-7 0,6-3,-2 5,-3-1,2 0,2 0,-5 2,1-3,1 1,-3-3,-1 3,1-1,-6-3,-3 3,5-1,1 1,-3-1,4 1,4 1,-1 0,-1-2,2 0,-1 1,-3-2,3-2,1-1,-4 1,1-5,0 1,0 1,4-1,-3-3,0 4,2-1,-2-1,-2 1,-1-1,0-2,0 0,-3 3,0 0,-1 0,1-1,-1 3,2-2,0 3,2-4,-2 2,-2 1,-1-1,-5-2,2 2,-2 0,-5 2,1-3,-2 1,-5 2,-3-3,-4 1,-4-1,-1-2,-2 2,-6 1,-4-1,-4-6,-2 4,-4 0,-1-2,-5 2,-3 2,-6-4,-1 0,-2 4,-3-2,-5 0,-1 3,-1 0,-3-4,-3 1,-4-1,-1 0,-4 0,-1 2,1 0,-23-3,24 5,-1-1,-23-4,26 4,-26-4,21 2,-4-3,-12-3</inkml:trace>
  <inkml:trace contextRef="#ctx0" brushRef="#br1" timeOffset="368869.5751">633 10092,'0'0,"0"0,0 0,-4 0,4 0,-3 0,3 0,1 0,6 1,-7-1,12 0,8 0,5 0,2 0,4-2,2 2,3-4,-4 0,4-1,3 5,5-4,-1-4,5 3,4-2,6-3,1 7,6-3,0-1,3 0,1 1,4-2,2 0,9 1,0-2,2 4,4-5,-1 2,3 1,5 1,-2-1,4 2,-2 1,1-2,4-1,-2 1,0 4,3-1,1 1,2-2,1 3,0-1,-4 0,3 0,-1 1,0-2,1 0,-2 5,3-5,-1 3,5 0,-1 1,4-2,0 1,1-3,2 3,-1-1,-2 3,7-1,2-1,-1 0,-2 4,3-1,0 0,1 0,5 0,-6 3,5-3,0 2,2 1,-1-1,-1 1,2 1,1 2,-1-3,0 5,2-1,1 0,2 1,0-2,-3 1,3 2,-3-2,4 1,3 2,3-5,-6-1,-2 2,5-2,-2-2,0 0,4 0,2 0,0 1,1-3,4-2,0 1,3 2,0-2,0 1,2 0,2 0,-3-9,2 3,2-3,-2 4,0-2,4 1,3-4,-1 1,5-2,-1 0,-3-2,5 1,-3 2,2-4,2 1,-3 2,4-2,1 1,4 0,-4 3,0-5,-5 4,1 1,5-3,-6 6,0-2,4-1,-2 3,-2-1,2 1,0 3,0-1,-4 0,-3 0,-4 1,5 2,-1 1,0 1,-2 0,4-1,-7 4,2-4,-3 2,-3-2,-1 1,-1 3,-5-2,-3 0,4 0,-4-2,2 1,-4 3,3-4,1 2,-6 0,-2-1,3 1,-1-1,-5 1,-3-2,-1-2,-4 0,4-1,-8 0,1 1,3-1,-3-2,-1 1,3-1,-6-4,-4 4,1 0,-4 0,-3 2,-1-3,-1 2,-2-4,-2 6,2-1,-4 2,1 0,-5-3,2 2,-11-1,-1 0,-5 0,-2 0,-4 0,0 0,-1 3,2 2,-1 1,-5-1,0 2,-6-2,-2-1,-6 0,0 1,-6 0,-4-5,-6 5,-1-1,-6-3,-3 1,-28-2,25 3,-25-3,22 2,-8 1,-12-2</inkml:trace>
  <inkml:trace contextRef="#ctx0" brushRef="#br1" timeOffset="371596.2352">593 11898,'0'0,"0"0,1 1,-1-1,13 1,4 2,11-3,5 0,2 0,1 0,0 2,6 0,0 3,7-2,5 0,3-1,4-1,3-1,4-2,4-2,5-2,7-2,1-1,5 0,4 2,0 1,3-2,4 1,2 0,6 0,-3 0,4 3,3-3,-3 4,7 1,-1-1,4-2,0 1,3 1,3 1,-3 1,2 1,-3 3,5-2,0 3,-1-1,6 2,1-4,3 2,1-4,5 3,-2-2,5 1,-2 5,2-4,1 1,0-2,3-2,-6 1,7-1,0-1,1-1,7-1,5 3,-2 1,-1-3,3 2,0-1,-1 1,-1-2,2 3,-2 3,-1 0,0-2,1 1,0 0,0-1,6-2,-6 4,3 2,-8 0,2 0,-2 2,-2 0,-6-1,1-2,-1 3,2-1,4-2,4 4,-1 1,7-1,-4 1,-6 2,3-2,-3-1,-3 1,2 0,6 1,-7-2,5 2,1-2,3-1,-1-1,8 1,1-3,-8-2,1 3,2-5,0 4,0-2,2 0,-2-2,0 0,2-2,9 0,1 1,0-2,0-2,2 2,2-2,-4 2,0 1,-1-2,0 1,-1-1,8 2,-3 0,3 0,-2 3,-5-2,0 2,-3-5,-2 2,-8-1,1 0,-4 2,4-1,-4 0,-3 1,0 1,2 3,-7-1,6 1,-8-2,-3-2,-4-1,-5-5,-1 3,-5 0,3 0,1 3,0 0,1 0,-3 2,-2-1,-3-1,-2 0,-2 1,-3-6,-3 2,0 1,-4 0,-3 0,-3 3,-2-1,1 2,-5-1,2 2,-6 0,-2-1,-9 1,-2-2,-6-2,-6 0,-3 1,-6-3,-4 1,-3-1,-3-1,-1 1,-3 2,-1 1,-2 1,-1 0,-5 2,0-4,-3 3,-5-2,-33 1,30-1,-1-2,-29 3,29-2,-1-3,-28 5,30-4,-1-1,-4 2,-25 3,29-5,-7-1,-22 6,20-7,-20 7,12-8,-6 3,-11-1</inkml:trace>
  <inkml:trace contextRef="#ctx0" brushRef="#br1" timeOffset="380018.9663">866 13793,'0'0,"0"0,0 0,0 0,3-1,-3 1,11 0,1 0,8 6,3 0,5 3,2-3,5 2,4-5,3 0,11-2,2 2,2 0,5-3,6-1,0-2,6 1,7 0,2-1,4 2,6-5,0 3,6 2,-2-1,3-2,0 1,4 1,-3-1,6 1,2 1,3-4,-2 4,2 2,-1-3,2 2,-3 3,6-4,2 1,1 5,1-1,4-2,1 0,-1 2,5-3,2 1,-2 3,-2-1,4-2,-1 1,4-2,-1 2,5 0,5 3,-5-3,7 2,-1-4,6 1,-8 1,11 0,-3-1,2 2,-1 2,5-2,-4 0,5 1,-4-2,3 4,-1-2,3 4,-6-4,4 2,1 0,1 4,0-2,2 1,2 0,-2-3,2 0,4 1,-3-1,6-3,1 6,0-6,-4 1,1 1,8 0,0-1,-1 1,-2-2,4 1,-1 1,-1-5,4 3,2 0,5-3,1 3,2-3,-2-2,1 4,-3-5,0 3,2-2,1 1,-1-1,0 0,3 1,-1 1,-2-2,2 2,4-2,-3 1,3 0,-8-4,2 0,-1 1,0-1,-5 0,5 2,1 0,3-2,-5 1,8 0,-7-1,-2-1,-5-1,4 1,-7-2,-1-1,-1 2,0 2,2 0,-5 4,3-5,0 4,-4-3,-5 0,0 0,-7-1,-2-1,-7 0,2-2,0 3,-5 1,0-1,-2 4,-2-2,-2 4,-3-4,-4-1,-3 1,-4-2,-5 0,-2 0,-3-1,-4 3,2-2,-4 5,-2-3,-4 4,1 1,-6-1,-5-1,-1 1,-8 0,-1 0,-3 1,-4 1,-3 0,0 0,-5 0,-4 3,-5-3,-2 1,-5-1,-2-1,0-1,-7 1,-1-1,-6 1,-4-3,-3 2,-1 2,-28-3,28 4,-1 0,-1-2,-26-2,26 4,-26-4,23 5,-23-5,15 4,-13-3,-17-1</inkml:trace>
  <inkml:trace contextRef="#ctx0" brushRef="#br1" timeOffset="382454.6976">986 16027,'0'0,"9"-1,11 1,9-4,13-2,11-1,5 0,4-4,8 3,5 0,5-2,3 1,5-1,5-1,3 1,2-4,9 1,3-2,7-7,3-1,7 3,4-1,-1 0,3 2,6 3,-4 0,3-1,4 2,-5 0,5 0,0 1,1 3,3-5,-1 7,5-3,2 0,1 5,-1 0,4 1,2 3,-2 0,-2-1,4 4,-2-1,-2 2,-1 1,-1 2,3-2,-2 3,8 1,-2-2,5-2,0 1,3 1,1-3,3 2,3-1,-5 1,-2 2,3-2,2 4,2-3,4 2,-1-1,6 0,6-2,-4 4,4 1,4-1,0-1,-2 1,0-2,-2 2,1 1,5 2,-2-1,-1 2,7-3,-4 3,1-2,1 3,-5 3,2-2,-6-4,-2 3,-7 0,1-2,0 1,0 0,2-2,-4-1,-2-1,-4 0,-4 0,0-1,4-1,-4 3,-1-1,2-4,0 4,-3-1,7-1,-1 4,1-1,-4 3,0-1,-4-2,1-1,-2 4,3-1,1-4,0 4,-3-1,-1 2,2-3,3 5,1 2,-4-4,-3 1,2 3,-6-3,-1-2,-3 0,0-2,-2-3,1 4,-2-1,-1 1,0 2,0 2,-3-2,-2-3,0 4,-5-2,-2 3,-2-3,-3-1,-2-3,-6 3,-4-5,2 2,-2-1,-4 1,-3-1,-5 0,-4 0,2-4,-6 2,-5-1,-2 2,-4 0,-3-3,-1 1,-5 2,0 3,-4-3,-3 3,-5 0,-5-3,-4 0,-2 0,-4-2,-8 0,1-1,-4 0,0-1,-6 0,0 2,-2 2,-1 2,-35-6,34 5,-3 0,-31-5,33 3,-33-3,25 2,-25-2,23 2,-23-2,18 3,-18-3,15 3,-15-3,13 3,-13-3,14 3,-14-3,8 2,-12 1,-12-6</inkml:trace>
  <inkml:trace contextRef="#ctx0" brushRef="#br2" timeOffset="399538.8353">786 9188,'0'0,"0"0,0-6,-8 3,-10 9,-12 10,-9 15,-3 11,-2 11,7 2,12-1,25-54,-17 49,17-49,-7 40,8-11,-1-29,13 19,9-15,7-14,4-11,-8-9,1-2,-9-3,-6-3,-6 0,-7 0,-6 3,-8 4,-4 10,-2 3,-6 7,-2 5,30 6,-26-3</inkml:trace>
  <inkml:trace contextRef="#ctx0" brushRef="#br2" timeOffset="399996.4355">908 8921,'0'0,"2"12,4 11,2 18,-2 13,5 9,-1 5,-1 3,-3-5,-6-66,1 56,-1-56,0 41,0-41,-1 26,-2-11,-2-16,3-8,3-13,2-11,10-4,4 1,14 6,1 5,7 9,4 11,-3 6,-3 11,-5 2,-12 6,-10 4,-12 2,-12 1,-8-2,-11 1,-6-2,-13 1,0-3,-2-5,4-5,9-5,11-10,8-12,22-9</inkml:trace>
  <inkml:trace contextRef="#ctx0" brushRef="#br2" timeOffset="400456.1046">1525 9116,'0'0,"0"0,-2-3,-1-10,11-7,4-2,5 0,8 7,8 1,-1 11,-3 5,-2 9,-5 5,-6 7,-8 1,-9 6,-9-1,-3-4,-7-3,20-22,-21 23,21-23,-18 15,6-5,15-6,12-9,12 1,9-2,6 6,1 6,-3 7,-7 1,-10 3,-10 7,-10 0,-12 1,-8 4,-11-2,-12 4,-15 9,-16 3,-20 8</inkml:trace>
  <inkml:trace contextRef="#ctx0" brushRef="#br2" timeOffset="405640.3386">3131 9133,'0'0,"6"-3,4-6,14-5,10 0,5 4,5 4,-3 7,-5 4,-5 6,-8 6,-6 7,-10 0,-5 5,-8 1,-4-2,-2-1,-4-6,16-21,-16 21,16-21,-11 18,11-18,-7 13,14-6,10-7,8-1,7-5,4 6,-1 4,-2 2,-4 8,-3 2,-9 2,-8 4,-12 1,-5 0,-10 1,-8 1,-5 0,-9 0,-9-2,-5-2,-2-3,7-9,49-9</inkml:trace>
  <inkml:trace contextRef="#ctx0" brushRef="#br2" timeOffset="406046.4973">3935 9118,'0'0,"-7"11,-9 11,-1 12,-2 13,0 3,7-3,11-7,7-8,12-8,4-9,6-8,6-5,4-10,-5-7,-1 2,-2-7,-6-1,3-5,-7-2,-5-2,-5-4,-10 34,1-32,-5 5,-10 1,-6 7,-5 7,-7 5,-3 7,-5 8,2 3,3 4,35-15,-30 16</inkml:trace>
  <inkml:trace contextRef="#ctx0" brushRef="#br2" timeOffset="409077.0286">7194 7254,'0'0,"-6"6,-1 13,1 5,0 4,7 1,10-4,9-4,7-6,8-7,7-10,4-5,-2-5,-4-6,-2-1,-13-1,-3-3,-6-2,-5 1,-9-1,-2 25,-3-21,-5-1,-10 5,-5 4,-3 9,-12 7,-5 10,-3 5,1 10,5 3,6 2</inkml:trace>
  <inkml:trace contextRef="#ctx0" brushRef="#br2" timeOffset="411421.3393">10133 6940,'0'0,"0"0,0 0,0 0,3 7,1 8,0 11,-1 7,0 1,-1 3,-2 2,-1-5,-3-4,4-30,-3 31,4-5,4-3,7-6,7-8</inkml:trace>
  <inkml:trace contextRef="#ctx0" brushRef="#br2" timeOffset="411983.7038">10499 6974,'0'0,"-6"8,-6 5,1 13,-10 9,7 0,0 3,6-4,8-34,-1 29,8-11,-7-18,14 13,-2-16,3-9,-5-4,2-7,-5-1,-2 0,0-2,-5 26,5-28,-5 28,4-22,-1 6,5 13,4 9,3 12,0 2,-2 5,6 2,1-2,-1-4,-19-21,25 17,2-7,3-6,-1-7,-7-4,-1-7,-7-3,-6-2,0-2,-4-4,-4-7,-4 2,-9 2,-2 2,-5 5,-2 6,-8 12,1 5,-4 8,7 8,-2 4,1 5,10 7</inkml:trace>
  <inkml:trace contextRef="#ctx0" brushRef="#br2" timeOffset="420548.3443">18926 7517,'0'0,"0"0,-3-3,-6 6,-6 0,-8 8,-4 4,-4 6,2 4,4 3,4-1,7 3,14-30,-9 29,6-2,8 3,6-4,10-7,4 0,8-10,7-2,5-7,-1-4,-2-3,-2-3,-3-6,-5-2,-8-7,-5-2,-2-3,-9 0,-2 1,-5 2,-4 0,-3 4,-5 6,-8 0,-5 5,-2 5,-8 3,-4 4,-3 8,-1 6,0 7</inkml:trace>
  <inkml:trace contextRef="#ctx0" brushRef="#br2" timeOffset="431263.5783">5361 8883,'0'0,"-7"10,-3 9,-2 15,1 1,7-3,4-32,1 29,7-8,12-10,3-10,5-8,-2-5,0-8,-7-4,-3-1,-2-2,-6 0,-7 1,-4 1,-1-2,4 27,-12-21,-5 4,-9 7,-3 8,-4 8,1 9,32-15</inkml:trace>
  <inkml:trace contextRef="#ctx0" brushRef="#br2" timeOffset="431466.6685">5801 8807,'0'0,"16"-2,12-4,12-3,12 0,2 2,-6-1,-48 8,41-9,-41 9</inkml:trace>
  <inkml:trace contextRef="#ctx0" brushRef="#br2" timeOffset="431687.7832">5963 8606,'0'0,"0"0,0 5,0 13,2 10,2 8,1 9,4 3,-1 5,1 5,-1-4,2-3,-3-8</inkml:trace>
  <inkml:trace contextRef="#ctx0" brushRef="#br2" timeOffset="432115.2891">6327 8687,'0'0,"0"0,5-2,-5 2,15-9,9-1,9 0,-33 10,36-9,-5 8,-31 1,26 4,-8 9,-10 5,-8-18,0 22,-3 1,3-23,0 23,3-4,7-5,7-4,5-5,5 2,-27-7,29 4,-4 5,-5 5,-14 2,-12 5,-17 3,-5-2,-7 0,-2 1,37-23,-37 18,9-8,5-11,20-7,14-9</inkml:trace>
  <inkml:trace contextRef="#ctx0" brushRef="#br2" timeOffset="432396.4749">6906 8662,'0'0,"0"0,-1 0,-5 3,-6 8,-7 8,-2 4,21-23,-16 29,3 0,8 1,13-5,8-11,9-6,3-11,4-4,-3-7,-5-1,-3-5,-6 0,-8-3,-7 23,2-21,-8-2,-7 1,-4 8,-14 8,-6 12,-5 6,4 10</inkml:trace>
  <inkml:trace contextRef="#ctx0" brushRef="#br2" timeOffset="432646.4556">6519 9401,'0'0,"8"0,8-6,11-1,17-3,3 0,6 3,-6 4,-47 3</inkml:trace>
  <inkml:trace contextRef="#ctx0" brushRef="#br2" timeOffset="432827.1442">6541 9573,'0'0,"7"-1,11-6,11-1,21-4,7 1,8-3,-4 3</inkml:trace>
  <inkml:trace contextRef="#ctx0" brushRef="#br2" timeOffset="433233.3253">7059 9385,'0'0,"0"0,-4-6,-1-5,5 11,-7-15,6-2,1 17,10-18,7 4,6 9,2 6,-3 7,-5 6,-4 4,-11 5,-8 0,-4-1,-7 1,17-23,-20 20,20-20,-13 16,10-7,15-4,11-5,6-3,9-1,-1 5,-6 5,-2 3,-29-9,24 14,-11 4,-13 5,-10 1,-12 1,-9 0,-10-2,-8-3,-5-2,-2-5,56-13,-46 4</inkml:trace>
  <inkml:trace contextRef="#ctx0" brushRef="#br2" timeOffset="433608.2305">7483 9349,'0'0,"-3"7,-1 15,-5 13,1-1,8-34,-2 37,9-6,9-9,7-10,-23-12,26 1,5-8,2-14,-5-1,-2-3,-4-6,-6 0,-7-1,-3 2,-6 30,1-29,-7 5,-9 5,-6 8,-6 10,-7 9,-4 6,1 11,-2 0,5 0</inkml:trace>
  <inkml:trace contextRef="#ctx0" brushRef="#br2" timeOffset="435862.611">8774 8156,'0'0,"0"0,0 3,-3 10,0 9,1 5,-1 5,-4 2,0 3,0 1,2-3,1-2,0-5,4-28,7 22,3-9,12-11</inkml:trace>
  <inkml:trace contextRef="#ctx0" brushRef="#br2" timeOffset="436359.1461">9085 8196,'0'0,"0"0,0-6,0 6,-4-4,-6 6,-9 13,-3 7,2 11,2 6,4-3,4-3,10-33,-6 29,8-8,-2-21,14 14,3-12,5-10,5-7,-6-6,-4-1,-6-2,-5-3,-6 27,1-26,-1 26,-1-21,2 9,6 13,-2 7,8 11,-13-19,16 20,3 1,7-7,3-4,-3-6,1-3,-27-1,18-7,-5-5,-7-5,-7-2,-2-4,-7 0,-10 3,-4 1,24 19,-28-14,-7 7,0 8,35-1,-32 4,8 8,24-12,-10 14</inkml:trace>
  <inkml:trace contextRef="#ctx0" brushRef="#br2" timeOffset="436577.8367">9553 8268,'0'0,"9"0,8-3,13-2,12-1,8 0,6 1,-1-2</inkml:trace>
  <inkml:trace contextRef="#ctx0" brushRef="#br2" timeOffset="437002.3319">10080 8155,'0'0,"0"0,0 0,2-4,7-5,5 1,-14 8,18-5,2 6,-4 8,-16-9,13 16,-8 4,-7 5,2-25,-7 23,7-23,-12 20,12-20,-11 20,10-7,12-4,9-2,-20-7,28 5,1 0,-29-5,26 10,-9 2,-10 4,-12 0,-10 3,-5-2,-11-1,-4 1,35-17,-37 9,2-3,35-6</inkml:trace>
  <inkml:trace contextRef="#ctx0" brushRef="#br2" timeOffset="437330.3771">10459 8194,'0'0,"-7"9,-2 5,-6 7,5 4,10-25,-3 22,9-1,12-3,9-7,3-10,-2-4,0-4,-7-4,-4-3,-17 14,13-16,-3-6,-10 22,5-23,-7 1,-8 4,-10 8,-7 9,-7 7,0 6,0 5</inkml:trace>
  <inkml:trace contextRef="#ctx0" brushRef="#br2" timeOffset="437674.0421">9422 9164,'0'0,"0"0,11-4,10 2,17 2,1 3,-39-3,35 6,-15 6</inkml:trace>
  <inkml:trace contextRef="#ctx0" brushRef="#br2" timeOffset="437814.6357">9321 9378,'0'0,"0"0,3 0,8-2,15-3,12-4,13-4,10-6,5-5,-2 1</inkml:trace>
  <inkml:trace contextRef="#ctx0" brushRef="#br2" timeOffset="438148.1226">9862 9006,'0'0,"0"0,6-2,12-5,4 2,10-1,-1 3,-31 3,31 1,-4 9,-4 9,-5 6,-8 7,-3 7,-4-1,-6 4,-2 1,2-1,-1-1,5 0,0-3,2-4,-3-34,8 33,0-4,-8-29,11 24,-4-12,-7-12,4-1</inkml:trace>
  <inkml:trace contextRef="#ctx0" brushRef="#br2" timeOffset="438673.0847">9825 9360,'0'0,"0"0,6-3,14-3,12-4,12-1,12-1,7-2,7 0,4-3,0-3,-4-1,-13 0,-5 0,-12 0,-40 21,32-18,-32 18,21-16,-11 3,-17 6,-7 5,-12 8,-3 6,1 10,2 7,1 6,9 2,7-1,4-1,11-3,6-6,7-5,4-3,7-8,3-5,2-6,2-5,-4-6,-2-4,-4-3,-7-3,-2-5,-8-5,-2-1,-10-2,-6 1,-5 4,-6 6,-7 7,-5 5,-3 6,-1 3,-3 8,2 3,2 6,5 9,3 4</inkml:trace>
  <inkml:trace contextRef="#ctx0" brushRef="#br2" timeOffset="442374.0092">13668 8458,'0'0,"-8"8,8-8,-14 15,-16 17,-10 10,-10 11,4 7,0 4,8 0,11-2,13-12,14-50,0 45,10-9,15-13,3-11,5-9,-2-9,-5-7,-3-3,-4-4,-6-2,-7 1,-7-1,-9-1,-6 7,-7 2,-5 6,-4 8,-6 8,-3 5,2 4,4 3,35-20,-26 22</inkml:trace>
  <inkml:trace contextRef="#ctx0" brushRef="#br2" timeOffset="442826.9713">14013 8583,'0'0,"-14"16,-6 13,-2 21,-2 7,4-1,10-4,10-52,3 41,4-11,10-8,8-9,5-8,-3-10,1-5,-4-5,-1-3,-2-3,-2 0,-19 21,13-20,-5-2,-8 1,-9 5,-12 8,-3 6,-8 6,-6 7,-1 7,1 5,1 2,37-25,-29 26</inkml:trace>
  <inkml:trace contextRef="#ctx0" brushRef="#br2" timeOffset="444056.4696">16652 8667,'0'0,"0"0,-7 0,-3 5,-9 6,0 8,-5 5,1 10,4 5,3 1,7 1,4-4,10-8,-5-29,10 20,11-7,6-7,7-7,-2-5,1-7,-2-6,-7-4,-11-1,-5 0,-10-1,-4-3,-8 2,-6 2,-3 8,0 5,-2 8,-4 6,0 2,3 4,1 0</inkml:trace>
  <inkml:trace contextRef="#ctx0" brushRef="#br2" timeOffset="444275.17">17117 8809,'0'0,"16"0,15-3,18 0,12 1,7 1,-8 0,-11 2</inkml:trace>
  <inkml:trace contextRef="#ctx0" brushRef="#br2" timeOffset="444493.859">17313 8641,'0'0,"-1"7,1 12,2 9,3 6,1 9,-2 5,-2 0,-3 1,2-1,-1-2,2-10</inkml:trace>
  <inkml:trace contextRef="#ctx0" brushRef="#br2" timeOffset="444868.7993">17917 8655,'0'0,"-6"10,-14 13,-7 9,-7 12,2 7,0 1,10-8,8-3,12-5,11-13,10-5,7-8,5-7,-31-3,28-1,-2-8,-26 9,20-15,-20 15,11-15,-12-4,-20 7,-7 3,-6 10,-3 3,37-4,-36 8,36-8,-27 8</inkml:trace>
  <inkml:trace contextRef="#ctx0" brushRef="#br2" timeOffset="445243.8877">18313 8664,'0'0,"-10"8,-8 11,-10 10,-6 8,2 6,6 3,4 0,14-6,11-5,7-5,13-6,5-7,2-10,1-7,-31 0,31-4,-3-6,-6-3,-6-4,-16 17,5-20,-10 2,-13-2,-5 6,-7 8,-5 5,-3 3,38-2,-35 8,9 3,21 3</inkml:trace>
  <inkml:trace contextRef="#ctx0" brushRef="#br2" timeOffset="445415.7084">18853 8959,'0'0,"12"-1,15 1,14 2,16 4,-1 0</inkml:trace>
  <inkml:trace contextRef="#ctx0" brushRef="#br2" timeOffset="445587.5576">18916 9147,'0'0,"14"0,14-2,16 0,10-2,22 0</inkml:trace>
  <inkml:trace contextRef="#ctx0" brushRef="#br2" timeOffset="445973.8021">19751 8805,'0'0,"-11"2,-8 9,-16 9,-14 10,-8 11,2 9,8 2,15-1,15-8,9-6,11-5,10-6,8-6,8-5,2-8,0-5,-3-3,-28 1,27-8,-8-5,-19 13,9-19,-10-1,-16 0,-10 8,-8 4,-3 5,38 3,-39 2,39-2,-32 5,32-5,-20 6</inkml:trace>
  <inkml:trace contextRef="#ctx0" brushRef="#br2" timeOffset="446364.3334">20114 8815,'0'0,"-14"13,-13 10,-16 12,-7 19,0 5,13-4,12-3,12-5,18-10,10-5,10-4,6-6,8-9,2-6,2-7,-6-9,-4-5,-10-4,-4-7,-19 25,12-26,-8 1,-13-1,-5 7,-17 5,-8 8,-4 6,-5 7,-2 2,2 5,48-14,-36 16</inkml:trace>
  <inkml:trace contextRef="#ctx0" brushRef="#br2" timeOffset="447564.3346">22729 8901,'0'0,"-8"4,-13 5,-2 6,-4 2,1 0,26-17,-23 15,23-15,-16 11,9-3,9-8,10-7,6-4,6-5,3-5,1-1,0-5,-2-3,2-3,-5 2,-1 2,-22 29,15-28,-15 28,16-17,-16 17,8-12,-6 10,-5 19,-4 11,2 12,-6 14,2 8,1 2,-4 5,3 1,8-3,0-4,4-1,1-2,-2-10,2-2,-1-9,-2-6,-1-33,-2 28,-4-3,-4-1,-7-7,-3-5,-3-4,-4-5,-2-4,-4 0,33 1,-30-1,30 1,-27 0,27 0,-21 0,10 1,19-2,13-2,14-2,10 0,5 0,8 3,0-1,2 3,-6 1,-10-2,-44 1,38-2,-38 2,27 0,-7-3,-14-5,-12 3</inkml:trace>
  <inkml:trace contextRef="#ctx0" brushRef="#br2" timeOffset="453189.4865">685 10881,'0'0,"0"0,-4 3,-7 10,-10 9,-2 12,-5 9,2 8,2 6,2-1,13-2,8-7,10-10,9-11,3-7,6-9,6-9,1-9,-1-10,-1-6,2-5,-10-7,-6-3,-3-3,-8 0,-10-1,-4 4,-8 5,-3 7,-8 8,-8 7,-5 8,-4 6,-3 5,8 4,38-11,-36 14,14-3,22-1</inkml:trace>
  <inkml:trace contextRef="#ctx0" brushRef="#br2" timeOffset="453673.762">1035 10597,'0'0,"0"13,0 10,3 12,3 12,-2 8,2 1,-2 4,3-3,-1-6,-6-51,3 45,-3-45,3 36,-3-36,0 22,-1-10,-4-15,5-15,0-6,3-8,7-4,7-3,4 5,8 7,3 6,4 15,-3 6,-1 7,-6 7,-7 6,-2 0,-8 4,-12 2,0-3,-7-1,-11 0,0-3,-8 0,-3-3,-1-5,-2-3,2-6,-2-1,6-7,2-7,27 13</inkml:trace>
  <inkml:trace contextRef="#ctx0" brushRef="#br2" timeOffset="454434.691">1708 10584,'0'0,"0"0,-3 3,-10 6,-6 7,0 5,-1 2,20-23,-20 21,20-21,-19 19,19-19,-13 12,7-9,3-14,8-9,6-9,-1-5,3-4,0-2,-1 1,-5 3,-7 36,7-35,-7 35,6-28,-6 28,4-23,-2 10,-2 13,-3 15,3 9,0 11,3 9,0 9,3 5,2 4,2 3,-1-3,4 1,3-6,4-3,-1-7,0 0,-6-6,-13-41,16 33,-16-33,10 31,-10-31,6 26,-6-3,-12-3,-10-5,-8-1,-9-1,-6-2,5-1,1 2,39-12,-37 9,37-9,-24 9,9-3,18-8,10-4,16-5,9-2,8-3,5-2,8-1,-1 2,7 0,-12 6,-2 0,-6 5,-45 6,36-8,-36 8,28-4,-11 4,-13 7</inkml:trace>
  <inkml:trace contextRef="#ctx0" brushRef="#br2" timeOffset="456659.4001">3251 10622,'0'0,"0"0,0 3,0 16,0 5,0 10,3 5,-3 5,4-3,-1 3,0-4,3 3,3-4,-3-3,2-4,1-3,2-6,-11-23,13 19</inkml:trace>
  <inkml:trace contextRef="#ctx0" brushRef="#br2" timeOffset="457103.9938">3675 10624,'0'0,"-8"10,-8 10,-7 15,-4 8,1 12,4 0,11-1,5-6,13-7,5-5,8-11,4-6,8-9,-1-7,0-6,0-7,1-4,-4-5,-4-3,-2-3,-8-5,-2-4,-5-8,-3 2,-4 1,-7 5,-2 4,-7 7,-3 4,-8 4,-6 4,-2 5,2 2,-1 3,34 1,-29 4,5 6,-1 7,25-17</inkml:trace>
  <inkml:trace contextRef="#ctx0" brushRef="#br2" timeOffset="463714.8148">5445 10318,'0'0,"0"0,1-4,4-6,4-2,9 1,10-1,1 10,4 2,-3 6,-30-6,26 13,-8 6,-15 5,-3-24,-5 25,-9 0,14-25,-19 21,19-21,-22 17,8-6,11-8,7-5,10-2,10 1,8 2,0 5,-1 3,0 4,-5 3,-10 3,-6 2,-10 2,-8 2,-6 0,-9-2,-6-1,-8 1,2-6,-2-4,37-11,-31 6</inkml:trace>
  <inkml:trace contextRef="#ctx0" brushRef="#br2" timeOffset="464058.4801">6011 10387,'0'0,"-3"10,-6 7,9-17,-6 25,5 3,9 0,6-8,7-10,3-7,0-9,-4-2,-20 8,22-13,-2-3,-20 16,11-20,-6-4,-9-1,-8 3,-8 2,-6 7,-6 5,-6 8,2 5,36-5,-37 9,10 2,27-11</inkml:trace>
  <inkml:trace contextRef="#ctx0" brushRef="#br2" timeOffset="464245.9556">6485 10427,'0'0,"11"-2,14-4,17 1,6 1,2-2,-1-1,-49 7,41-7</inkml:trace>
  <inkml:trace contextRef="#ctx0" brushRef="#br2" timeOffset="464449.0154">6557 10240,'0'0,"2"9,-2 9,1 8,2 10,1 9,1 5,2-2,1 1,-3-2,-5-47,9 42</inkml:trace>
  <inkml:trace contextRef="#ctx0" brushRef="#br2" timeOffset="464682.2338">6955 10261,'0'0,"-2"12,-4 9,-3 15,1 8,2 4,4-3,2-45,2 40,10-11</inkml:trace>
  <inkml:trace contextRef="#ctx0" brushRef="#br2" timeOffset="465027.5182">7244 10325,'0'0,"-6"10,-5 10,-5 11,3 4,13-35,-12 36,10-6,10-8,10-7,3-11,4-7,0-7,-4-7,1-1,-7-4,-1-3,-8 2,-4-4,-2 2,-8 4,-6 6,-3 5,-12 8,-4 9,0 4,-1 4,2 4,4 9,3-2</inkml:trace>
  <inkml:trace contextRef="#ctx0" brushRef="#br2" timeOffset="465324.4706">6251 11277,'0'0,"9"-2,9-6,14-4,14 2,8 1,-2 3,-52 6,46-2</inkml:trace>
  <inkml:trace contextRef="#ctx0" brushRef="#br2" timeOffset="465518.5772">6313 11414,'0'0,"9"0,11-4,14-8,13 1,8-3,0-2,-1-2</inkml:trace>
  <inkml:trace contextRef="#ctx0" brushRef="#br2" timeOffset="465942.131">6905 11085,'0'0,"-2"6,-1 10,-1 12,-2 5,-6 5,-1 4,1-5,-2-7,14-30,-10 31,6-10,8-5,8-3,9-10,8-5,6-5,-2-6,-1-2,0-1,-2-5,-30 21,26-22,-26 22,23-23,-23 23,15-24,-13 4,-2 20,-6-15,6 15,-11-10,-4 11,2 10,3 5,4 8,4 3,2 4,2 2,2 0,5 0,-9-33,8 30,4-7,-12-23</inkml:trace>
  <inkml:trace contextRef="#ctx0" brushRef="#br2" timeOffset="466442.0183">7490 11046,'0'0,"-7"3,-5 5,-7 6,-4 8,-5 10,0 7,2 0,1 4,7-1,4-5,6 0,7-8,10-3,7-7,6-5,5-5,2-7,2-5,-1-5,0-5,0-3,-3-8,-1-2,-5-5,-5-1,-5-2,-2 0,-6 2,-4 4,-6 4,-2 2,-3 2,12 20,-17-20,-3 5,-4 1,24 14,-23-11,23 11,-24-6,-1 7,25-1,-24 9,24-9,-18 15,18-15</inkml:trace>
  <inkml:trace contextRef="#ctx0" brushRef="#br2" timeOffset="468769.4334">8755 10501,'0'0,"0"0,8-4,2-2,15-3,6 1,4 0,2 2,-4 2,-33 4,30-5,-5 6,-5 7,-8 6,-7 7,-6 5,-5 4,0 4,-2-1,5 3,-1-1,4-2,1-3,2-1,4-2,-1-2,-6-25,11 24,-5 0,-6-24</inkml:trace>
  <inkml:trace contextRef="#ctx0" brushRef="#br2" timeOffset="468941.2613">8785 10779,'23'-8,"16"-3,11-4,10 2,2 1,9-3,-1 2</inkml:trace>
  <inkml:trace contextRef="#ctx0" brushRef="#br2" timeOffset="469305.388">9363 10525,'0'0,"-7"5,-8 5,-1 10,-4 2,4 9,6 3,6-1,5-2,10-6,4-6,7-4,3-6,1-6,1-4,-3-6,-3-6,-4 2,0-4,-7-6,-2-1,-4-3,-5 1,1 24,-5-24,-7 3,-11 1,-3 6,-4 7,-4 7,1 3,33-3,-32 9,8 1,11 5,12 3,1-18</inkml:trace>
  <inkml:trace contextRef="#ctx0" brushRef="#br2" timeOffset="469680.3009">9699 10714,'0'0,"0"0,3-2,14-3,8 1,6-2,9 2,0 2,1 0,-3 1,-38 1,35-1,-6 1,-29 0,27-1,-27 1,16 1,-16-1,13 1,-13-1,8 0,-8 0,4-2</inkml:trace>
  <inkml:trace contextRef="#ctx0" brushRef="#br2" timeOffset="469919.008">10333 10484,'0'0,"0"0,-2 10,0 12,3 6,2 3,-3 6,-3-2,3-2,0-33,-1 34,1-2,0-32,4 30,3-9,-7-21</inkml:trace>
  <inkml:trace contextRef="#ctx0" brushRef="#br2" timeOffset="470346.5924">10763 10487,'0'0,"0"0,-6 4,-11 10,-13 7,-6 9,-3 6,5 1,5-2,12-2,11-2,6-4,9-5,9-5,6-5,6-6,3-4,-1-6,0-6,-2-7,-2-3,-1-4,-7-7,-5-2,-1 0,-6 2,-8 31,0-27,-2 2,-8-1,-8 8,1 3,-7 7,-6 3,1 4,-3 1,0 3,4 1,28-4,-27 6</inkml:trace>
  <inkml:trace contextRef="#ctx0" brushRef="#br2" timeOffset="470799.6045">9645 11304,'0'0,"9"-4,18 3,13 0,5 3,-45-2,47 3,-10 6</inkml:trace>
  <inkml:trace contextRef="#ctx0" brushRef="#br2" timeOffset="470955.8158">9535 11483,'0'0,"0"0,5 2,19 0,12-4,13-2,19-1,11-2,5-1</inkml:trace>
  <inkml:trace contextRef="#ctx0" brushRef="#br2" timeOffset="471377.6061">10340 11212,'0'0,"-10"5,-15 9,-8 12,-9 6,-2 11,7 1,8 6,9 0,7-4,8-6,13-6,3-7,10-7,7-6,3-4,-1-6,1-7,-31 3,30-5,-6-7,-24 12,17-18,-8-5,-9 23,-2-23,-12 0,-17 4,0 5,-6 9,-1 8,2 4,6 3,3 1,27-11,-25 10,10 1,15-11,-1 6</inkml:trace>
  <inkml:trace contextRef="#ctx0" brushRef="#br2" timeOffset="471830.612">10618 11303,'0'0,"-10"8,-8 9,-5 12,-6 7,2 4,9 2,5-1,7-7,8-1,13-8,5-5,9-6,1-5,4-6,0-4,6-4,-5-5,-2-3,-1-7,-8-5,0-2,-10-8,-1-3,-3 1,-4 5,-6 32,1-33,-3 4,-7 5,-6 0,-7 7,-2 7,-3 4,0 5,-1 3,0 4,3 5,0 2,3 2,7 3</inkml:trace>
  <inkml:trace contextRef="#ctx0" brushRef="#br2" timeOffset="475814.0406">13163 10974,'0'0,"0"0,1-8,7-9,11-6,7 1,5 0,6 6,4 8,-3 5,-6 6,-2 9,-4 5,-8 6,-8 4,-5 5,-6 8,-12 1,-3 1,-1 1,-5-4,-6-2,5-4,2-4,21-29,-16 27,6-4,13-3,10-6,7-4,13-8,10-5,4-2,12-6,1-5,6-1,4-3,3-5,-2-3,-5-2,-7-1,-7-2,-9-2,-5 0,-38 35,29-29,-29 29,17-29,-17 29,8-21,-13 11,-8 16,-2 12,-2 8,4 8,2 1,3 0,7-1,5-3,10-6,2-7,8-4,1-9,2-3,1-8,-4-4,3-5,-1-6,-6-3,-4-2,-4-2,-8 0,-4-1,-7 0,-4 4,-6 5,-7 5,-5 4,-5 6,-1 3,-2 7,2 2,1 4,5 7,5 4,24-22</inkml:trace>
  <inkml:trace contextRef="#ctx0" brushRef="#br2" timeOffset="477178.575">17012 10271,'0'0,"-8"3,-8 5,-8 13,-8 6,-6 11,-1 7,3 4,4 1,4-2,13-5,8-6,12-6,-5-31,13 25,9-9,10-11,2-11,-3-5,-31 11,28-13,-11-6,-7 1,-12 0,-10 3,-7 3,-6 8,-4 6,-10 6,-1 6,0 5,1 0,9 1,6-1,17-6,11 0</inkml:trace>
  <inkml:trace contextRef="#ctx0" brushRef="#br2" timeOffset="477527.3731">17349 10349,'0'0,"-13"8,-12 13,-8 8,-2 7,-3 5,9 0,6-2,23-39,-11 33,11-4,12-6,8-10,7-10,4-5,-4-7,-1-5,-26 14,22-12,-7-3,-15 15,11-16,-11 16,0-14,-9 3,-11 8,20 3,-28 2,-1 6</inkml:trace>
  <inkml:trace contextRef="#ctx0" brushRef="#br2" timeOffset="477730.4491">17972 10612,'0'0,"14"0,14 0,8-2,-36 2,42 0,-1-2</inkml:trace>
  <inkml:trace contextRef="#ctx0" brushRef="#br2" timeOffset="477922.3486">18037 10460,'0'0,"0"0,1 9,-5 12,-1 6,2 7,1 4,2 2,0-3,1-3,-1-34,3 30</inkml:trace>
  <inkml:trace contextRef="#ctx0" brushRef="#br2" timeOffset="478501.1576">18482 10424,'0'0,"0"0,10 0,11 0,0 7,6 4,-3 7,-5 5,-7 4,-12 6,-11 0,-11-2,-8 1,30-32,-27 26,27-26,-25 21,25-21,-20 15,19-5,25-10,14-9,11-2,3-6,1-2,-6 3,-9 9,-38 7,32-3,-10 7,-22-4,17 14,-3 2,0 0,-1-2,-13-14,18 11,6-8,8-7,1-5,-1-2,-32 11,28-15,-6-2,-11-4,-11 21,3-22,-10 0,-14 5,-7 5,-6 12,-4 2,0 6,5 3,5 4,28-15,-19 15,14 6</inkml:trace>
  <inkml:trace contextRef="#ctx0" brushRef="#br2" timeOffset="478719.8512">19270 10711,'0'0,"0"0,12 0,21-4,6 3,10 0,5 1,-8 2,-46-2,36 4</inkml:trace>
  <inkml:trace contextRef="#ctx0" brushRef="#br2" timeOffset="478876.0692">19280 10857,'0'0,"0"0,3 1,12-1,13-2,13-1,16-3,8 0,1-4</inkml:trace>
  <inkml:trace contextRef="#ctx0" brushRef="#br2" timeOffset="479357.0651">19963 10584,'0'0,"-11"-4,11 4,-18-4,-2 2,-5 6,8 6,12 6,10 8,10 4,5 9,9 2,6 6,3 0,-7-3,-4-3,-27-39,15 34,-11-5,-10-5,6-24,-13 17,-8-9,-4-10,-1-6,4-7,7-1,8-5,7-3,8-1,3-3,8-3,1-4,4 3,2-4,-5 5,-1 3,-20 28,13-25,-9 3,-7 3,-8 6,-10 3,-4 5,-11 5,-3 5,2 3,0 1,7 4,12 3,19-2</inkml:trace>
  <inkml:trace contextRef="#ctx0" brushRef="#br2" timeOffset="479750.7345">20602 10541,'0'0,"-7"4,-16 4,-9 13,-12 9,-3 7,4 4,13 2,8-3,16-4,11-8,9-4,8-7,8-5,-30-12,32 6,1-4,-33-2,28-7,-3-4,-8-4,-17 15,7-17,-10-1,-15 5,-7 4,-12 4,-10 3,1 8,1 5,3 0,42-11,-32 14,16 1</inkml:trace>
  <inkml:trace contextRef="#ctx0" brushRef="#br2" timeOffset="480722.294">22505 10588,'0'0,"0"0,1 4,-2 2,-8 6,-6 3,0 3,-8-1,0-2,1-3,22-12,-22 11,22-11,-16 7,16-7,-10 6,8-7,9-7,9-5,5-7,4-1,0-3,1-2,-1-3,-6-3,-19 32,20-30,-20 30,15-28,-15 28,13-26,-13 26,10-18,-7 17,-6 14,-4 14,-2 9,-2 10,2 6,-2 4,3 8,2 2,5 0,0-3,3-3,5-5,-2-2,3-4,1-6,-3-6,-1-6,-5-31,3 26,-2-7,-1-19,-5 18,-7-6,-13-6,-2-3,-6-3,-7-6,-1-1,3 2,3 2,35 3,-29-4,29 4,-25-3,25 3,-15-2,8 1,16 1,13-3,11 1,8 1,8-3,5 2,1 2,2 0,-1 0,-4 6,-4-4,-48-2,38 4,-6 0,-32-4,25 4,-25-4</inkml:trace>
  <inkml:trace contextRef="#ctx0" brushRef="#br2" timeOffset="485466.602">737 12734,'0'0,"-12"7,-3 6,-16 15,-3 12,-4 9,3 8,6 3,9-4,13-6,4-12,15-9,5-9,2-8,11-8,2-7,3-11,-3-6,3-8,-4 0,-1-5,-5 1,-8-2,-7 0,-10-1,-5 3,-10 3,-5 2,-6 10,-9 5,-7 8,2 4,-5 6,45-6,-35 8,35-8,-26 11,17-7</inkml:trace>
  <inkml:trace contextRef="#ctx0" brushRef="#br2" timeOffset="485944.9182">953 12412,'0'0,"0"0,1 10,1 15,2 10,2 10,-3 11,1 3,3 0,-1 1,0-4,1-8,-7-48,7 42,-7-42,4 27,-4-27,2 16,1-8,0-12,1-7,2-10,4-2,3-3,3 0,9 2,1 10,7 10,-4 7,3 12,-3 3,-2 5,-8 0,-8 5,-2 0,-9-2,-6-1,-7 0,-4-3,-5-5,-4-4,-4-1,-5-8,-2-5,2-6,6-6,11-7,6-7,13-5</inkml:trace>
  <inkml:trace contextRef="#ctx0" brushRef="#br2" timeOffset="486444.8632">1606 12667,'0'0,"0"0,0-8,0-10,0 18,6-19,7 0,13 3,3 10,3 7,3 12,-5 7,-1 9,-7 8,-5 7,-11 6,-6 1,-9 1,-10-4,-1-3,-3-7,-3-5,6-6,20-27,-22 23,22-23,-14 15,9-5,12-5,15-7,10-4,10-4,4-1,5-2,7 4,-2-1,2 2,-9 1,-7 4,-42 3,32-2,-32 2,26-1,-26 1,16 0,-18 3,-12 0</inkml:trace>
  <inkml:trace contextRef="#ctx0" brushRef="#br2" timeOffset="489392.005">2922 12639,'0'0,"9"-10,8-1,12-4,11 3,2 4,-2 7,-4 4,-6 7,-8 7,-4 7,-15 7,-5 5,-10 3,-6 2,-2 2,-5-1,-3-2,2-4,5-4,21-32,-19 27,6-2,10-4,9-5,9-2,13-7,10-7,8-7,12-4,6-6,6-5,3-8,-1-8,-3-9</inkml:trace>
  <inkml:trace contextRef="#ctx0" brushRef="#br2" timeOffset="489735.6942">3792 12616,'0'0,"-6"2,-8 4,-8 7,-7 7,-2 7,5 10,2 3,14 2,7 1,9-2,15-6,13-6,3-9,14-8,1-9,3-10,0-6,-3-5,-10-4,-4-6,-10-4,-9-2,-7-4,-9-1,-6 0,-10 5,-3 3,-9 4,-8 9,-13 7,-6 7,-13 8,1 10,-4 6,6 5,7 6</inkml:trace>
  <inkml:trace contextRef="#ctx0" brushRef="#br2" timeOffset="524979.306">5351 12166,'0'0,"-2"11,-5 9,0 12,-5 8,0 3,6-3,6-40,-6 37,6-7,10-7,6-6,6-9,8-10,0-6,2-7,-2-2,-3-4,-27 21,21-22,-4 0,-17 22,8-21,-8 21,3-20,-3 20,-5-11,-3 6,1 10,2 8,0 8,7 9,0 5,5 2,-1 2,-3 2,0 0,-3-41,4 35,0-6</inkml:trace>
  <inkml:trace contextRef="#ctx0" brushRef="#br2" timeOffset="525378.1645">5801 12300,'0'0,"-3"12,-4 10,1 6,6-28,0 32,3 1,-3-33,14 25,7-9,9-13,-1-8,-2-9,-1-6,-5-5,-4-3,-1-3,-3-2,-13 33,6-32,-6 4,-14 6,-8 8,-12 9,-2 7,-9 6,8 5,2 3,6 2,29-18,-20 19,17 1,10-2</inkml:trace>
  <inkml:trace contextRef="#ctx0" brushRef="#br2" timeOffset="525565.6376">6288 12319,'0'0,"11"-3,9-2,9-1,17 0,-1 0,1 2,-7-1,-39 5,35-6,-35 6</inkml:trace>
  <inkml:trace contextRef="#ctx0" brushRef="#br2" timeOffset="525753.0637">6413 12107,'0'0,"0"0,-3 5,0 13,0 12,3 5,1 6,8 7,1-3,3 2,0-1,2-2,-2-8</inkml:trace>
  <inkml:trace contextRef="#ctx0" brushRef="#br2" timeOffset="526789.2818">7079 12375,'0'0,"0"0,0 0,-4-3,-5-1,9 4,-11-6,-2-5,13 11,-14-14,3 1,11 13,-7-17,7-4,9-3,7 3,10 5,4 4,1 7,-31 5,30 2,-1 8,-8 5,-6 4,-7 6,-9 4,-10-2,-1 0,-8-2,5-4,15-21,-17 21,17-21,-13 15,10-1,16-4,9-8,12-8,8-6,6-7,-1-3,-1 0,-4-2,-42 24,35-17,-35 17,27-11,-11 10,-9 9,-7-8,1 14,-2 5,1-19,3 21,3-1,11-5,5-8,5-7,1-5,-5-7,0-4,-9-2,-1-2,-3-5,-4-2,-4 0,-5 3,-7 6,-7 5,-8 7,-7 6,-7 7,-5 6,4 8,5 3,9 6,26-30</inkml:trace>
  <inkml:trace contextRef="#ctx0" brushRef="#br2" timeOffset="527126.2135">6536 13315,'0'0,"17"-4,15 1,8 0,-40 3,54-5</inkml:trace>
  <inkml:trace contextRef="#ctx0" brushRef="#br2" timeOffset="527298.0593">6427 13541,'0'0,"0"0,7-1,26-8,18-4,13-5,16 4,9-2</inkml:trace>
  <inkml:trace contextRef="#ctx0" brushRef="#br2" timeOffset="527688.6063">7217 13182,'0'0,"-13"4,-12 9,-14 7,-4 10,2 8,4 4,8 4,11 0,10-8,11-4,7-5,9-7,6-7,1-3,0-8,-26-4,28 1,-28-1,23-5,-23 5,18-11,-11-3,-11-4,-12 0,-8 8,-12 3,-7 7,1 5,42-5,-40 8,40-8,-32 9,16-1,21-3,16-11,12 3</inkml:trace>
  <inkml:trace contextRef="#ctx0" brushRef="#br2" timeOffset="527994.2827">7358 13376,'0'0,"-8"8,-6 6,14-14,-11 20,3 2,3 5,10-3,12-6,6-7,4-7,7-7,-4-8,-2-2,-3-3,-5-6,-3 0,-5-2,-7-1,-5 25,-1-24,-9 4,-15 2,-4 8,-1 8,0 6,-1 5,5 4</inkml:trace>
  <inkml:trace contextRef="#ctx0" brushRef="#br2" timeOffset="537071.8794">8943 12120,'0'0,"-9"5,-13 6,-7 11,-11 9,-1 9,-1 2,11 5,7-1,11-4,12-6,9-7,11-8,6-3,3-7,0-4,-2-5,-1-3,-25 1,20-9,-20 9,17-12,-9-4,-8-4,-8 2,-6 4,-6 5,-5 4,-3 5,-2 5,0 2,30-7,-28 8,28-8,-19 14</inkml:trace>
  <inkml:trace contextRef="#ctx0" brushRef="#br2" timeOffset="537481.8557">9215 12263,'0'0,"-6"6,-6 5,-11 5,-2 10,2 2,6 2,7 4,11-4,9-8,5-5,10-7,3-6,2-4,1-7,-2-4,-2-3,-4-5,-6-2,-3-1,-7-2,-7 2,-6 2,-5-1,-7 7,-6 3,-10 6,-2 3,3 3,33-1,-30 7,7 2,11 8,13 2,11-5</inkml:trace>
  <inkml:trace contextRef="#ctx0" brushRef="#br2" timeOffset="537700.4959">9645 12446,'0'0,"0"0,14 2,17 0,19-1,12-1,7 0,4 0</inkml:trace>
  <inkml:trace contextRef="#ctx0" brushRef="#br2" timeOffset="538325.3814">10288 12268,'0'0,"0"0,6-2,9 0,12 0,6 5,0 8,-3 5,-11 2,-8 4,-13 4,-10 2,-6-1,-3 1,21-28,-25 24,25-24,-20 20,1-2,13-4,10-2,15-5,9-4,11-4,6-7,-1 0,0-4,-44 12,38-8,-38 8,30-8,-30 8,21-4,-21 4,11 0,-10 7,-1-7,0 13,6 1,12 0,8-6,7-3,7-5,-2-6,-2-4,0-6,-3-3,-9-1,-24 20,21-23,-8 1,-12 1,-8 1,-14 7,-7 6,-10 9,-3 3,-2 10,5 3,5 3,3 6,12 1,18-28</inkml:trace>
  <inkml:trace contextRef="#ctx0" brushRef="#br2" timeOffset="538668.9981">9355 13268,'0'0,"17"0,19-7,19 2,16 2,3 1,-8 4,-66-2</inkml:trace>
  <inkml:trace contextRef="#ctx0" brushRef="#br2" timeOffset="538828.0052">9364 13467,'0'0,"0"0,7 2,24-4,19 1,11-3,13 4,6-1</inkml:trace>
  <inkml:trace contextRef="#ctx0" brushRef="#br2" timeOffset="543568.9052">10154 13130,'0'0,"-9"13,-1 9,-9 15,-6 10,-3 6,2-1,5-8,3-8,18-36,-8 28,11-4,9-9,6-7,5-8,4-5,-1-8,0-3,-2-5,-3-2,-3 0,-18 23,16-22,-16 22,10-17,-10 17,6-10,-3 6,-2 7,-1 11,-2 8,2 3,-4 6,3 1,3 1,-1-4,4 2,-5-31,6 27,7-5,1-8</inkml:trace>
  <inkml:trace contextRef="#ctx0" brushRef="#br2" timeOffset="543959.4651">10665 13248,'0'0,"0"0,-3 5,-17 6,-4 9,-3 8,-5 8,2 0,10 3,7-3,12-1,10-4,11-6,6-4,8-7,4-4,3-8,0-5,-2-8,-7-3,-2-8,-5-4,-5-4,-4-6,-7 1,-6 4,-8 5,-7 6,-11 0,-5 3,-5 2,-5 5,2 2,-1 6,2 2,2 3,7 7</inkml:trace>
  <inkml:trace contextRef="#ctx0" brushRef="#br2" timeOffset="548928.8495">13082 12655,'0'0,"0"0,-2-8,2 8,-3-14,4-6,9-5,13-1,10 4,10 10,4 7,-4 10,-7 7,-5 7,-11 7,-10 1,-9 4,-12-2,-4 0,15-29,-18 29,-6-4,24-25,-25 22,13-4,14-7,13-4,7-6,15-4,1 4,2 2,1 4,-4 5,-5 5,-6 0,-9 4,-11 0,-8 2,-10 3,-11-1,-9 3,-5-5,-14-3,-3-2,-3-3,8-7,9-6</inkml:trace>
  <inkml:trace contextRef="#ctx0" brushRef="#br2" timeOffset="549309.8244">13917 12651,'0'0,"-6"3,-4 7,-9 8,-3 4,-1 11,4 5,4-5,10-1,10-7,12-4,10-8,4-8,5-5,2-8,0-5,-4-4,-2 1,1-5,-7-4,-1 0,-10-2,-15 27,10-27,-12 6,-15 0,-12 7,-10 8,-7 7,-6 8,6 6,3 3,9 1,34-19</inkml:trace>
  <inkml:trace contextRef="#ctx0" brushRef="#br2" timeOffset="551693.0237">16963 12344,'0'0,"-7"-2,-8 4,-10 7,-9 5,-6 8,2 2,6 1,10 0,9 3,17-1,11 2,13 3,5 1,8-1,1 0,-3 0,-7-3,-6-3,-26-26,13 25,-7-4,-6-21,-10 18,-6-6,-11-7,-1-9,5-5,0-7,9-7,7-4,10-9,5-3,10-3,5-2,4 5,-3 7,-24 32,21-27,-21 27,11-25,-9 3,-10 4,-9 6,-10 5,-4 10,0 2,31-5,-33 10,12 1,14 1</inkml:trace>
  <inkml:trace contextRef="#ctx0" brushRef="#br2" timeOffset="552041.3702">17446 12478,'0'0,"-16"15,-12 8,0 9,28-32,-24 36,9-2,18-9,14-8,10-8,5-5,4-9,-4-5,-2-3,-30 13,21-13,-4-6,-11 0,-6 19,-5-19,-13 6,-17 8,-7 6,-6 6,2 3,46-10,-40 12,15 1,20 2</inkml:trace>
  <inkml:trace contextRef="#ctx0" brushRef="#br2" timeOffset="552244.5213">17838 12574,'0'0,"11"-2,16-4,13-2,21 4,7-4,-1 2,-1-2,-11 0</inkml:trace>
  <inkml:trace contextRef="#ctx0" brushRef="#br2" timeOffset="552447.6164">18071 12313,'0'0,"0"0,1 7,2 16,2 9,0 8,-1 5,1-4,-4-3,1 2,0-3,3-4,1-2</inkml:trace>
  <inkml:trace contextRef="#ctx0" brushRef="#br2" timeOffset="552916.2566">18488 12456,'0'0,"0"-5,3-5,4-5,-7 15,13-19,8 1,11 4,-1 7,-1 8,-30-1,25 10,-13 5,-10 6,-10 1,8-22,-17 21,-2-1,19-20,-22 15,8-2,15-4,11-1,13 1,8 1,5 5,-1 2,-5 2,-32-19,25 19,-12 2,-13 1,-14 0,-8-6,-12 0,-4-4,-9-10,1-3,4-3,42 4,-37-9</inkml:trace>
  <inkml:trace contextRef="#ctx0" brushRef="#br2" timeOffset="553259.9669">19043 12448,'0'0,"-6"9,-9 5,-1 9,-5 3,8 0,8-2,12-3,10-4,8-6,10-3,4-5,-3-3,1-6,-4-7,-5-2,-7-6,-5-4,-6-2,-8 2,-2 0,-8 7,-14 2,-5 5,-9 1,-5 5,1 2,4 7,36-4</inkml:trace>
  <inkml:trace contextRef="#ctx0" brushRef="#br2" timeOffset="553775.4389">17549 12293,'0'0,"-9"11,-10 7,-8 13,-3 7,-2 7,-3 2,5 0</inkml:trace>
  <inkml:trace contextRef="#ctx0" brushRef="#br2" timeOffset="554289.7898">19571 12639,'0'0,"0"0,7-2,16 0,12 4,15 4,2 3,3 1</inkml:trace>
  <inkml:trace contextRef="#ctx0" brushRef="#br2" timeOffset="554446.005">19550 12868,'0'0,"7"3,15-2,13 0,21 2,5 1,2 0</inkml:trace>
  <inkml:trace contextRef="#ctx0" brushRef="#br2" timeOffset="555535.4716">20271 12430,'0'0,"0"11,-1 6,-1 14,0 9,3 4,-5 1,5 2,-3-4,2-43,0 39</inkml:trace>
  <inkml:trace contextRef="#ctx0" brushRef="#br2" timeOffset="555738.5572">20494 12435,'0'0,"-2"8,0 10,2 13,2 9,-5 7,4 1,-5 2,6-4,-1-5,-1-41,9 32</inkml:trace>
  <inkml:trace contextRef="#ctx0" brushRef="#br2" timeOffset="556107.8209">21112 12453,'0'0,"-14"5,-16 7,-12 11,-10 9,-6 14,5 5,7 2,13-5,10-4,17-7,17-5,15-6,8-6,4-9,3-7,-4-7,-3-4,-5-6,-29 13,26-15,-11-4,-14-2,-11 5,-10 9,-11 5,-10 8,-6 8,-5 2,-2 2,8 2</inkml:trace>
  <inkml:trace contextRef="#ctx0" brushRef="#br2" timeOffset="557795.4205">22641 12429,'0'0,"0"0,0 7,-3 17,3 10,0 8,-1 11,0 3,3 3,-3 2,0 1,3-3,-1-2,0-4,0-5,1-4,-2-3,0-41,4 34,2-4,-6-30,7 25,1-10,-8-15,11 6</inkml:trace>
  <inkml:trace contextRef="#ctx0" brushRef="#br2" timeOffset="563385.72">1104 14818,'0'0,"0"0,2-6,-2 6,1-12,-2-1,-8 1,-5 2,-9 10,-9 8,-4 9,-5 10,-5 8,1 6,6 8,6 3,5-2,11-6,14-4,10-7,9-10,9-5,5-8,8-9,1-7,1-10,2-5,-3-6,-4-3,-6-2,-6-1,-11-4,-8 3,-11-1,-9 4,-9 1,-8 6,-6 8,-3 4,-7 9,3 6,-1 5,10 1,37-9,-32 11,14-3</inkml:trace>
  <inkml:trace contextRef="#ctx0" brushRef="#br2" timeOffset="563904.3202">1221 14439,'0'0,"5"8,2 14,2 12,2 10,4 9,-2 9,0 3,-3-1,-3-3,-4-8,-3-53,0 41,0-41,-1 31,1-31,-2 21,2-21,-1 10,-2-15,7-18,-1-5,6-3,7 1,6 3,5 9,5 7,4 6,4 8,-1 8,-4 2,-6 6,-6 3,-5 2,-7 3,-8 2,-6-3,-8 2,-7-5,-2-3,-9-5,-4-4,-6-5,-6-8,-1-5,4-7,4-5,12-9,13 0</inkml:trace>
  <inkml:trace contextRef="#ctx0" brushRef="#br2" timeOffset="564138.6448">1981 14579,'0'0,"16"0,10-3,14-2,1 1,-41 4,43-5,-43 5,36-3,-36 3</inkml:trace>
  <inkml:trace contextRef="#ctx0" brushRef="#br2" timeOffset="564530.9898">2030 14528,'0'0,"0"0,-4 4,-11 11,-1 4,-2 4,3 5,-2 0,4 3,3-3,3-2,-2-3,9-23,-6 22,6-22,-2 19,4-6,7-8,8-4,5-7,4-1,3 0,1 2,3 1,1 4,-1 5,2 3,0 3,-4 6,-9 6,-5 0,-5 2,-12-25,6 28,-9 0,-8 3,-6-3,-6-2,-13-4,-6-1,-11-4,-14 0,-14-1,-9-1</inkml:trace>
  <inkml:trace contextRef="#ctx0" brushRef="#br2" timeOffset="567390.3383">3074 14344,'0'0,"6"0,11-1,14-1,15-2,8-1,2 0,-5 4,-8 1,-43 0,35 0,-35 0,26 0</inkml:trace>
  <inkml:trace contextRef="#ctx0" brushRef="#br2" timeOffset="567827.7509">3041 14351,'0'0,"-4"8,-6 6,-2 7,-4 3,5 2,2 0,-1 2,4-2,6-26,-4 24,4-24,1 21,8-6,7-10,4-6,3-3,5-5,2 2,3 0,4 1,3 6,0 1,-3 7,-4 7,-7 2,-9 5,-17-22,15 23,-5 4,-17 3,-2 4,-11-4,-8 0,-1-3,-5-5,-1-4,-7-3,-7-6,4-4,-6-4,6-7,45 6,-37-12</inkml:trace>
  <inkml:trace contextRef="#ctx0" brushRef="#br2" timeOffset="568296.4236">3916 14427,'0'0,"-7"6,-7 6,-5 11,-15 9,-3 8,1 4,7 4,7-1,14-2,8-7,11-3,15-11,7-4,2-8,7-8,3-6,0-4,1-6,-7 0,-1-9,-8-6,-1-6,-14-3,-1-2,-10 2,-4 1,-7 5,-10 2,-11 1,-2 4,-9 1,-9 7,-1 4,0 7,-1 8,6 8,6 6,2 4</inkml:trace>
  <inkml:trace contextRef="#ctx0" brushRef="#br2" timeOffset="603121.3594">21818 14051,'0'0,"0"0,0 6,-1 15,-1 3,-2 8,-2 2,-3-2,9-32,-10 29,2-2,8-27,-1 27,6-3,10-5,9-3,7-8,7-6,1-2,-1-5,-2-3,-2 2,-9-4,-25 10,25-11,-25 11,18-10,-18 10,10-9,-10 9,2-11,-2 11,-7-7,-4 5,-4 4,3 7,5 7,9 6,2 3,3 4,1 0,-2 0,2-1,-2 2,3 2,-5 1,-4-33</inkml:trace>
  <inkml:trace contextRef="#ctx0" brushRef="#br2" timeOffset="603577.0481">22563 14208,'0'0,"0"0,-2 2,-10 3,-3 4,-9 12,-3 2,0 6,3-1,6 2,18-30,-10 29,8 0,12-1,8-5,4-3,6-7,1-6,2-3,2-7,-3-7,-4-3,1-10,-8-3,-6-6,-13 32,8-29,-7 1,-10 7,-12 4,-3 4,-5 2,-2 5,-1 6,3 1,3 5,26-6,-23 10,4 1,19-11</inkml:trace>
  <inkml:trace contextRef="#ctx0" brushRef="#br2" timeOffset="603967.6912">21859 14800,'0'0,"0"0,-7-1,7 1,-10 0,9 0,14 2,15-2,17 0,11-2,8 1,8-3,8 2,5 3,2 3,1 0,-7 2,-7 1,-9 0,-3 0,-9-1,-53-6,44 7,-44-7,35 5,-14 2</inkml:trace>
  <inkml:trace contextRef="#ctx0" brushRef="#br2" timeOffset="608550.0426">21985 15362,'0'0,"0"0,-5 0,-12 3,-2 8,-3 1,-3 2,4 3,13 5,4 0,8 4,8 4,10-1,6 4,10-1,0 1,3 1,-2-3,-8 2,-31-33,22 29,-8-4,-10-1,-10-3,-9-5,-7-5,-6-4,-8-9,-2-7,-3-7,0-5</inkml:trace>
  <inkml:trace contextRef="#ctx0" brushRef="#br2" timeOffset="609051.3356">22002 15415,'0'0,"15"0,17 0,11 0,18 3,3 3,-1-2,-6 1,-9 0,-14 4,-9 2,-10 3,-9 5,-9 9,-7 1,-8 3,1-1,0 2,17-33,-14 27,5-4,13 0,7-7,9-4,8-5,6-5,4-7,2-4,1-6,-7-1,-5-2,-8-4,-7-2,-8-2,-7-1,-12 3,-10 0,-7 2,-6 4,-13 6,-2 3,1 2,50 7,-45-5,45 5,-33-5</inkml:trace>
  <inkml:trace contextRef="#ctx0" brushRef="#br2" timeOffset="609285.659">23251 14926,'0'0,"15"1,13 1,11-2,8 1</inkml:trace>
  <inkml:trace contextRef="#ctx0" brushRef="#br2" timeOffset="609426.2135">23261 15115,'0'0,"10"0,16 0,18 3,12 1,5-1</inkml:trace>
  <inkml:trace contextRef="#ctx0" brushRef="#br2" timeOffset="611051.263">24005 14835,'0'0,"-6"2,-8 2,-11 9,-9 6,-3 10,-1 1,5 7,10 1,6-3,11-3,6-3,12-6,13-7,2-3,7-4,4-7,0-4,1-6,-6-3,-7-6,-1-3,-8-5,-6-4,-4-3,-6-1,-1 33,-7-32,-4 1,-6 2,-7 6,-2 6,-3 4,29 13,-28-5,4 3,0 7,24-5,-17 11</inkml:trace>
  <inkml:trace contextRef="#ctx0" brushRef="#br2" timeOffset="611321.4756">24291 15077,'0'0,"0"0,0 0,-3 1,3-1,-8 1,8-1,-11-6,11 6,-9-7,9 7,-5-11,5 11,1-8,-1 8,2-6,-2 6,5 2</inkml:trace>
  <inkml:trace contextRef="#ctx0" brushRef="#br2" timeOffset="611915.2374">24718 14874,'0'0,"-8"0,-7 0,-7 2,-5 3,27-5,-31 4,5 1,7 6,7 4,13 4,10 3,8 5,7 5,6 0,4 2,3 2,-1-3,-8-5,-3 0,-14-3,-3-1,-11-1,-10-5,11-18,-22 14,-3-7,-16-3,2-7,2-2,37 5,-31-10,5-3,10-7,14-3,11-6,9 0,13 0,9 1,0 2,3 3,-2 0,-7 4,-7 0,-4 0,-9-1,-14 20,7-19,-8-2,-8-2,-13 3,-5 6,-9 3,-2 7,-3 5,0 8,3 0,6 6</inkml:trace>
  <inkml:trace contextRef="#ctx0" brushRef="#br2" timeOffset="618822.5376">5511 14342,'0'0,"-7"2,-8 2,-3 5,-7 3,-4 2,-1 8,3 5,4 2,4 1,7 1,8-3,4-28,0 26,6-2,9-3,4-2,-19-19,22 14,3-4,5-5,-30-5,26 0,-26 0,22-6,-6-5,-16 11,10-15,-13-2,-12 1,15 16,-18-14,-8 3,-8 7,1 6,4 3,2-2,27-3,-24 8,24-8,-15 9,12 3,8-2</inkml:trace>
  <inkml:trace contextRef="#ctx0" brushRef="#br2" timeOffset="619275.5961">5730 14423,'0'0,"0"0,-6 5,-7 7,-9 9,-4 9,2 1,4 3,4-1,7-6,9-5,9-2,2-5,7-4,7-4,1-4,-2-3,5-4,0-3,0-3,-29 10,23-14,-3-5,-4-6,-6-1,-5 1,-5 25,-2-24,-8 1,-9 3,-6 3,-2 4,-5 3,2 3,30 7,-26-3,26 3,-29 1,29-1,-23 7</inkml:trace>
  <inkml:trace contextRef="#ctx0" brushRef="#br2" timeOffset="619931.7039">6039 14586,'0'0,"0"0,0 0,-1 1,1-1,0 2,9-2,6-1,9 0,4 0,6-2,-1 0,3-1,0 0,1 3,-8-1,-29 2,29-1,-29 1,24 1,-24-1,22 0,-9 0,-13 0,0-1,-5-3,5 4</inkml:trace>
  <inkml:trace contextRef="#ctx0" brushRef="#br2" timeOffset="620305.6934">6254 14386,'0'0,"0"0,0 0,0 0,0 0,-1 2,0 8,0 5,-5 9,1 4,0 2,2 3,-3-2,7-1,-3-4,3-2,0-4,-1-20,4 23,-2-4,-2-19,6 21,-6-21,4 16,-4-16,6 13,-6-13,2 9,-2-9,1 6</inkml:trace>
  <inkml:trace contextRef="#ctx0" brushRef="#br2" timeOffset="623385.5353">6659 14260,'0'0,"0"0,-1 8,-1 8,-6 8,0 5,-2 2,10-31,-13 30,13-30,-9 28,5-2,10-6,-6-20,10 19,9-9,5-6,3-3,-27-1,24-5,-3-5,-21 10,19-15,-19 15,16-15,-16 15,10-18,-10 18,2-15,-2 15,-1-11,-3 9,1 9,2 8,-1 7,1 3,4 1,-3 3,0-2,4-1,-4-26,6 26,7-8,-13-18,15 11</inkml:trace>
  <inkml:trace contextRef="#ctx0" brushRef="#br2" timeOffset="623762.4617">7066 14364,'0'0,"0"0,0 0,-2-1,2 1,-6-1,-5 5,-7 12,-1 5,-1 4,4 4,6 0,7-4,6-2,7-6,4-3,3-4,4-3,1-8,-1-3,-3-5,-1-4,-5-3,-3-2,2-3,-8-3,-3-2,0 1,0 25,-1-25,-8 4,9 21,-16-17,-3 6,-3 6,22 5,-21 2,-1 7,6 4,1 5</inkml:trace>
  <inkml:trace contextRef="#ctx0" brushRef="#br2" timeOffset="624199.8689">6671 14819,'0'0,"0"0,2-1,-2 1,9-1,8 0,12 0,10 0,3 0,5 1,-2 0,1 2,-5 1,-5 4,-36-7,31 4,-31-4,26 5,-26-5,21 7,-21-7,13 6,-11-1,-8 2,6-7</inkml:trace>
  <inkml:trace contextRef="#ctx0" brushRef="#br2" timeOffset="624652.9935">6813 15000,'0'0,"0"0,-5 5,5-5,-6 11,6-11,-9 13,1 6,8-19,0 20,8 0,1 1,-9-21,13 18,6-1,-19-17,14 17,-14-17,14 17,-14-17,9 15,-9-15,3 16,-4-2,-8-1,9-13,-17 8,1-5,-8-3,0-3,0-3,24 6,-21-8,4-3,3-6,14 17,-12-18,5 0</inkml:trace>
  <inkml:trace contextRef="#ctx0" brushRef="#br2" timeOffset="625121.6028">6767 15029,'0'0,"0"0,0 0,0 0,3-2,6-2,5 1,8 0,8 0,2 0,7 3,-3-3,-4 0,-32 3,32-1,-32 1,25 0,-25 0,23 4,-9 1,-8 6,-6-11,-5 11,-4 5,-6 5,15-21,-16 20,16-20,-13 23,4 0,9-23,-1 23,5-5,-4-18,12 14,9-6,3-8,-24 0,27-3,-7-5,0-6,-20 14,15-16,-5-3,-10 19,7-23,-5-4,-2 27,-7-24,-8 2,-5 5,20 17,-26-11,1 5,25 6,-29 1,5 2</inkml:trace>
  <inkml:trace contextRef="#ctx0" brushRef="#br2" timeOffset="626621.7607">7325 14663,'0'0,"0"0,4 5,4 9,10 4,0 0,5 4,2 0,1-2,-3 1,-4 1,-19-22,20 19,-5 3,-15-22,18 20,-18-20,12 18,-12-18,8 12</inkml:trace>
  <inkml:trace contextRef="#ctx0" brushRef="#br2" timeOffset="626855.9888">7523 14663,'0'0,"0"0,-2 5,-4 4,-5 9,-1 3,2 4,-2 0,12-25,-11 27,2-2,0 0,9-25,-12 22,-1-1,13-21,-16 18,16-18</inkml:trace>
  <inkml:trace contextRef="#ctx0" brushRef="#br2" timeOffset="627059.1133">7242 14856,'0'0,"0"0,3-1,10-3,8-2,4 2,10 2,6-1,1 2,2 1,-3 1,-4-3,-9 0,-28 2</inkml:trace>
  <inkml:trace contextRef="#ctx0" brushRef="#br2" timeOffset="627779.0442">7852 14544,'0'0,"0"0,0 0,0-1,0 1,0-2,0 2,-5 0,-6 4,11-4,-12 3,-2 6,14-9,-15 13,15-13,-11 17,5 3,6-20,-3 23,9-1,0 2,-6-24,13 21,1-3,-1 3,-13-21,18 17,-18-17,15 14,-15-14,8 15,-8-15,7 13,-7-3,0-10,-9 9,-4-5,-4-3,-2-2,19 1,-22-1,1-5,21 6,-24-8,24 8,-23-10,23 10,-20-13</inkml:trace>
  <inkml:trace contextRef="#ctx0" brushRef="#br2" timeOffset="628060.2211">7772 14545,'0'0,"0"0,3 0,7 0,3 0,9 0,1 0,9 5,0 2,-3-4</inkml:trace>
  <inkml:trace contextRef="#ctx0" brushRef="#br2" timeOffset="628438.3642">8052 14607,'0'0,"0"0,-6 1,-8 5,-3 5,17-11,-17 18,2 3,8 4,7-25,1 23,8-2,6-2,2-9,-17-10,21 5,-2-3,-19-2,20-4,-5-7,-15 11,12-13,-5-3,-7 16,0-21,-6-3,6 24,-11-23,-7 2,18 21,-20-14,20 14,-20-8,20 8,-20-6</inkml:trace>
  <inkml:trace contextRef="#ctx0" brushRef="#br2" timeOffset="628817.9583">8077 14380,'0'0,"0"0,0 0,6 4,6 2,2 6,4 6,0 5,0 5,-5 7,3 4,-4 7,-3 6,1 6,-4 2,-1 1,-5 0,0 0,-6 1,-4-3,-6-1,-3-1,-9-4,-4-3,-8-3,-3-4,-4-7,3-6,2-8</inkml:trace>
  <inkml:trace contextRef="#ctx0" brushRef="#br2" timeOffset="630258.7676">6773 14032,'0'0,"0"0,-3 1,-8 5,-6 3,-4 5,-5 6,2 5,-3 3,-2 7,-4 7,5 6,-1 1,2 4,2 3,6 0,-2 2,4 4,5-1,2 1,7-1,-1-2,9 2,4-5,4-5,4-3,2-3,2-3,-2-4,6-3,-2-4,1-5,-1-5,-3-1,-20-20,20 13,2-1,-22-12,20 10,-20-10,19 11,-5-6,-14-5</inkml:trace>
  <inkml:trace contextRef="#ctx0" brushRef="#br2" timeOffset="630917.1699">5906 15810,'0'0,"0"0,5-1,6-2,15-2,8-1,6-1,4 2,-1 3,-3 1,-40 1,36 0,-36 0</inkml:trace>
  <inkml:trace contextRef="#ctx0" brushRef="#br2" timeOffset="631120.2864">5931 15956,'0'0,"0"0,0 0,-2-2,4 2,10-3,10-2,10 0,12 1,3-2,1 2,-3 2,-7-2</inkml:trace>
  <inkml:trace contextRef="#ctx0" brushRef="#br2" timeOffset="631942.6509">6666 15651,'0'0,"0"0,1 0,-1 6,2 7,2 4,-3 8,2 4,-1 3,-1 1,3 0,-1-2,-1-1,-2-30,10 24,3-3,-13-21,19 15</inkml:trace>
  <inkml:trace contextRef="#ctx0" brushRef="#br2" timeOffset="632509.3126">7102 15699,'0'0,"0"0,-8-1,-9 3,-10 5,-3 9,-5 2,8 5,5-1,22-22,-14 22,8-3,6-19,3 15,5-5,9-3,-17-7,20-4,4-3,1-8,-6-5,-3-2,-16 22,16-21,-16 21,11-22,-11 22,12-17,-12 17,6-5,-1 13,-1 10,2 8,2-2,3 0,7-3,5-6,4-1,2-3,-1-7,-28-4,29-1,-1-3,-1-8,-4-2,-9-3,1-4,-10-4,-5 0,-1 1,-6 1,7 23,-15-20,-5 6,-12 6,-8 4,1 9,1 5,0 6,38-16</inkml:trace>
  <inkml:trace contextRef="#ctx0" brushRef="#br2" timeOffset="640410.3459">9297 14937,'0'0,"0"0,0 0,0 0,4 1,9-1,13 0,6 0,14-1,9 1,7 1,6-1,5 0,5 1,2 2,3 0,2 1,-2-1,1 0,-2-2,-6 5,-2-2,-10 2,-8-3,-56-3,47 2,-8-2,-39 0,32 0,-32 0,21 0,-11 0</inkml:trace>
  <inkml:trace contextRef="#ctx0" brushRef="#br2" timeOffset="661985.6652">12238 14347,'0'0,"1"10,-8 6,0 12,-6 5,1 3,2 0,3-3,7-33,-4 27,4-27,2 23,9-4,4-8,9-7,3-4,3-5,-2-7,0-3,-8-3,-20 18,20-22,-3 2,-17 20,13-23,-13 23,3-16,-4 7,-7 12,-1 7,0 10,5 7,0 4,5-1,2 2,6-2,7-2,1 0</inkml:trace>
  <inkml:trace contextRef="#ctx0" brushRef="#br2" timeOffset="662345.1156">12737 14410,'0'0,"-4"6,-9 5,-4 8,-3 7,-4 6,6 1,18-33,-10 33,10-2,15-3,6-9,8-8,0-11,0-5,-4-10,-2-1,-8-5,0-4,-10-5,-2-3,-6 1,-4 4,-7 6,-3 4,-7 6,-2 10,0 4,-2 7,5 5,6 7,0 5</inkml:trace>
  <inkml:trace contextRef="#ctx0" brushRef="#br2" timeOffset="662626.2472">12220 14960,'0'0,"0"0,4 2,12-1,20-2,9 2,15-2,5-2,4 6,-1 0,-7 0,-8 2,-7-2,-46-3,40 4,-40-4,30 6</inkml:trace>
  <inkml:trace contextRef="#ctx0" brushRef="#br2" timeOffset="662938.6836">12375 15192,'0'0,"0"6,-4 7,7 3,6 5,3 4,10 1,2 1,2-3,4-1,-30-23,28 22,-28-22,20 18,-20-18,19 16,-15 1,-14 0,-8-4,-9-6,-4-2,-7-3,5-9,-1-4,34 11</inkml:trace>
  <inkml:trace contextRef="#ctx0" brushRef="#br2" timeOffset="663376.0655">12326 15190,'0'0,"0"0,12-3,14-5,15 1,5 3,4 2,-6 4,-2 2,-9 5,-33-9,29 12,-8 4,-5 4,-4-1,-12-19,4 22,-4-22,3 21,-1 3,-2-24,8 20,5-4,8-7,4-4,-25-5,27-1,-4-6,-23 7,21-11,-6-2,-6-8,-9 21,-1-20,-8-2,-10 0,-9 6,-3 0,-1 5,32 11,-33-8,33 8,-28-3,2 3</inkml:trace>
  <inkml:trace contextRef="#ctx0" brushRef="#br2" timeOffset="663626.0292">13206 14903,'0'0,"11"4,6 3,3 16,14 6,4 10,-2 4,4 3,-4-3,-8 0,-28-43,27 35,-5-4</inkml:trace>
  <inkml:trace contextRef="#ctx0" brushRef="#br2" timeOffset="663850.6094">13532 14876,'0'0,"0"0,-4 7,-9 18,-6 9,-8 8,4 6,-5 3,5 2,4-3,6 0,3-4,7-9,3-37</inkml:trace>
  <inkml:trace contextRef="#ctx0" brushRef="#br2" timeOffset="664074.8832">13216 15176,'0'0,"10"-1,13-1,16-1,19 1,7-2,1 1,-1 2,-9 1,-8-1,-6 8,-42-7,36 2</inkml:trace>
  <inkml:trace contextRef="#ctx0" brushRef="#br2" timeOffset="667174.9952">14051 14601,'0'0,"-13"11,-10 7,-6 15,-4 9,-4 4,15 0,10-6,11-10,18-4,7-5,5-6,-29-15,34 8,1-5,-2-7,-33 4,31-10,-12-4,-9-5,-10 0,-8 4,-12 3,-5 6,-5 4,-11 6,4 3,37-7,-35 8,35-8,-29 10,18 1</inkml:trace>
  <inkml:trace contextRef="#ctx0" brushRef="#br2" timeOffset="667550.0139">14434 14634,'0'0,"-5"4,-13 6,-4 4,-4 10,0 4,4 1,4 3,18-32,-11 33,10-5,12-6,10-3,6-10,1-11,-1-4,0-6,-8-4,1-2,-8-2,-4-2,-5-6,-3-1,-6 1,-3 3,-7 5,0 8,-8 4,24 8,-28-3,-1 7,2 10,9 5,9 1</inkml:trace>
  <inkml:trace contextRef="#ctx0" brushRef="#br2" timeOffset="667768.6695">14766 15026,'0'0,"12"0,12 7,6-3,-30-4,41 8,-41-8</inkml:trace>
  <inkml:trace contextRef="#ctx0" brushRef="#br2" timeOffset="667924.88">14741 15185,'0'0,"0"0,6 1,18 1,8 1,15-1,7-1,2 0</inkml:trace>
  <inkml:trace contextRef="#ctx0" brushRef="#br2" timeOffset="670188.05">15255 14739,'0'0,"-3"12,-6 6,-1 13,-7 2,-2 4,2 0,17-37,-18 33,18-33,-10 31,9-6,12-6,8-10,7-7,5-2,0-7,-1 0,0-3,-2-5,-3-1,-25 16,22-16,-22 16,18-15,-18 15,11-15,-11 15,2-11,-10 8,-9 10,4 8,0 11,-1 2,10 6,1 1,-1 3,9-2,-1-4,2-1,-6-31,11 23</inkml:trace>
  <inkml:trace contextRef="#ctx0" brushRef="#br2" timeOffset="670711.0211">15820 14809,'0'0,"0"0,-8 2,8-2,-13 4,4 7,10 8,3 8,12 2,8 4,1 5,6 1,2 6,-5-1,-6-2,-3-5,-6-5,-8-2,-5-30,-3 21,-10-6,13-15,-20 9,-5-9,25 0,-29-7,5-10,6-8,6-2,12-4,12-4,5 4,8-3,3 0,-3 5,2 0,-1 2,-5 3,-21 24,16-25,-10-1,-9-2,-10 3,-5 3,-7 7,-4 7,-6 7,0 4,-2 3,2 6,8 3</inkml:trace>
  <inkml:trace contextRef="#ctx0" brushRef="#br2" timeOffset="672580.7738">20615 13092,'0'0,"3"6,-1 14,-4 9,-6 17,-6 2,-11 7,-8 3,-7 0,-12-1,-7 2,-6-7,-4-3,-11-5,4-4,-10-5,-3 1,-5-2,-6-3,-6-3,-9 3,-6-4,-3-2,0 1,-4-2,1 0,-2 4,2-3,4 4,0-2,5 3,2 2,8 1,10 1,9-2,5 7,13-3,9 0,10-3,7-4,12 0,33-29,-24 25,0-2,24-23,-20 22,20-22,-17 19</inkml:trace>
  <inkml:trace contextRef="#ctx0" brushRef="#br2" timeOffset="672783.8872">17226 14440,'0'0,"0"0,6 8,6 9,-3 7,8-1,3 4,0-1,4-2</inkml:trace>
  <inkml:trace contextRef="#ctx0" brushRef="#br2" timeOffset="672972.2866">17820 14536,'0'0,"-14"4,-8 4,-10 8,-7 3,-5 2,-8 2,1-2,3-1,3-1,45-19,-41 18</inkml:trace>
  <inkml:trace contextRef="#ctx0" brushRef="#br2" timeOffset="673317.7135">16627 14777,'0'0,"2"10,5 7,-1 11,6 5,-3 3,0 0,-2-1,-3 1,2-6</inkml:trace>
  <inkml:trace contextRef="#ctx0" brushRef="#br2" timeOffset="673522.4928">16873 14842,'0'0,"-1"15,-1 13,3 2,0 8,1 1,3-2,4-5,7-3,4-11</inkml:trace>
  <inkml:trace contextRef="#ctx0" brushRef="#br2" timeOffset="673881.8266">17348 14883,'0'0,"-11"8,-12 9,-7 13,-10 6,2 1,3 1,15-3,12-8,9-3,10-5,8-4,3-7,-22-8,26 1,1-7,-27 6,26-12,-2-4,-24 16,14-21,-11 2,-15 2,-8 6,-9 4,-5 10,34-3,-38 5,8 1,30-6,-30 9</inkml:trace>
  <inkml:trace contextRef="#ctx0" brushRef="#br2" timeOffset="674338.9867">17224 14544,'0'0,"1"6,4 6,4 12,12 0,-1 0,0-3,-2 0,-2-4,-16-17,14 15,-14-15,14 11,0-5,0-11,2-3,2-5,-3-7,1 2,5-4,-21 22,20-19,-1 0,-19 19,17-17,-17 17,16-12</inkml:trace>
  <inkml:trace contextRef="#ctx0" brushRef="#br2" timeOffset="674620.21">17560 15175,'0'0,"14"-2,14 1,13-1,2 1,6 1,-6 1,-3-1,-40 0</inkml:trace>
  <inkml:trace contextRef="#ctx0" brushRef="#br2" timeOffset="674810.5911">17672 14979,'0'0,"-2"14,1 4,4 12,-1 9,0 1,0 2,1-2,-3 1,1-7,-1-34,3 32</inkml:trace>
  <inkml:trace contextRef="#ctx0" brushRef="#br2" timeOffset="675247.9436">17989 14926,'0'0,"-4"12,-1 5,-6 12,-6 6,6 1,-2-1,13-35,-6 32,8-3,11-7,6-5,13-11,0-4,-32-2,33-3,-1-2,-32 5,30-15,-5-5,-5-5,-20 25,11-25,-11 25,3-23,-9 8,-11 11,0 9,4 10,-2 7,0 5,8-1,3 6,3-3,5 3,-4-32,12 26,3-6</inkml:trace>
  <inkml:trace contextRef="#ctx0" brushRef="#br2" timeOffset="675753.4724">18433 14908,'0'0,"0"0,2 6,5 17,4 2,7 10,12 5,1 5,2 1,2-1,-9-2,-26-43,15 39,-6-4,-15-9,6-26,-13 19,-6-10,-11-9,5-7,0-6,6-4,19 17,-14-23,10-2,8-9,6-4,9 3,4-1,0 2,0 4,-23 30,19-25,-5 0,-14 25,8-25,-8 2,-13 3,-9 6,-7 3,-6 5,35 6,-36-1,3 6,5 5,13 6,11 3</inkml:trace>
  <inkml:trace contextRef="#ctx0" brushRef="#br2" timeOffset="675927.437">18987 15176,'0'0,"14"2,11 2,10 4,10-2,-45-6,51 13,-7 0</inkml:trace>
  <inkml:trace contextRef="#ctx0" brushRef="#br2" timeOffset="676083.7531">19003 15329,'0'0,"0"0,7 1,16 2,12 2,11 4,8 1</inkml:trace>
  <inkml:trace contextRef="#ctx0" brushRef="#br2" timeOffset="677784.1192">19485 14910,'0'0,"0"0,3 2,-2 9,-1 12,3 6,-1 7,2 8,0 0,0 3,-1 1,4-1,-4-8,-1-1,-2-38,-1 34,1-34,2 28,-2-28,0 25,0-25,-1 18,7-13</inkml:trace>
  <inkml:trace contextRef="#ctx0" brushRef="#br2" timeOffset="678190.304">20017 14966,'0'0,"-6"0,-7 4,-10 6,-5 7,-5 10,-6 8,4 6,3 2,7 0,10-8,12 0,8-6,8-2,12-9,0-1,2-7,0-4,-27-6,26-1,-5-4,-21 5,19-13,-12-2,-7-5,-7 1,-10 1,-4 4,-7 7,-5 0,-6 4,5 3,3 2,31-2,-27 2,27-2,-22 6</inkml:trace>
  <inkml:trace contextRef="#ctx0" brushRef="#br2" timeOffset="679255.838">20384 14979,'0'0,"0"0,1 5,-7 9,-4 8,1 5,2 4,-8-1,6 3,9-33,-9 28,2 0,7-28,-7 27,10-1,8-6,8-3,8-5,2-6,2-5,1-3,-1-3,0-1,-31 6,30-7,-5-4,-5-7,-20 18,15-17,-7-2,-6-1,-2 20,-7-21,7 21,-9-16,9 16,-12-16,0 7,3 14,4 8,0 8,0 10,4 3,-1 1,3 5,0 2,-3 0,-1 0,-1 3</inkml:trace>
  <inkml:trace contextRef="#ctx0" brushRef="#br3" timeOffset="699937.6436">10217 16722,'0'0,"0"0,2 2,6 14,10 7,11 12,9 7,9 8,6 3,6 10,-1 1,0 1,-4-1,-6-4,-2-3,-3-6,-4-3,-5-5,-7 1,-5-8,-22-36,17 29,-17-29,14 25,-10-15,-12-23</inkml:trace>
  <inkml:trace contextRef="#ctx0" brushRef="#br3" timeOffset="700218.8681">10878 16709,'0'0,"-5"4,-10 12,-11 9,-7 8,-8 16,-4 12,-3 8,-1 6,0 4,7-3,2-1,5-3,4-6,2-8,9-8,4-6,16-44,-5 37,9-11</inkml:trace>
  <inkml:trace contextRef="#ctx0" brushRef="#br3" timeOffset="700437.5315">11073 17279,'0'0,"17"-1,11 0,13-1,12 4,8 3,-3 5,1 1,-3 2,-8 1</inkml:trace>
  <inkml:trace contextRef="#ctx0" brushRef="#br3" timeOffset="700609.3635">11229 17572,'0'0,"13"0,16-2,21-2,22-1,8-6,3-2</inkml:trace>
  <inkml:trace contextRef="#ctx0" brushRef="#br3" timeOffset="700909.2002">12368 16751,'0'0,"-19"1,-23 16,-17 12,-10 13,1 13,2 17,5 6,14 9,10 4,16 2,13-5,21-3,12-4,16-2,16-2,7-6,11-4,2-17</inkml:trace>
  <inkml:trace contextRef="#ctx0" brushRef="#br3" timeOffset="701453.4898">12543 17040,'0'0,"5"-10,7-1,14-4,12 6,12 8,7 15,-2 12,-5 11,-9 9,-18 7,-11-1,-14 2,-14-2,-8-4,-3-11,27-37,-28 25,28-25,-26 18,26-18,-17 12,7-11,17-15,16-10,11-14,17-8,10-6,5-3,-4-4,-8 9,-11 6,-43 44,29-35,-15 8,-15 4,-11 5,-12 11,-8 9,-12 10,-4 9,-3 13,8 8,10 4,13 8,16 3,17 0,13 2,14-4,16-4,6-12</inkml:trace>
  <inkml:trace contextRef="#ctx0" brushRef="#br3" timeOffset="701620.193">13508 17543,'0'0,"-5"11,-2 9,1 10,2 9,3 7,6-1,8-3,2-5,5-11</inkml:trace>
  <inkml:trace contextRef="#ctx0" brushRef="#br3" timeOffset="702100.8983">14058 17070,'0'0,"11"3,8 7,11 11,10 11,1 11,-4 7,-14 7,-13-3,-16-2,-9-6,-9-13,24-33,-27 24,27-24,-24 14,24-14,-20 6,15-12,20-15,17-14,14-7,12-10,5-5,1-3,-6 6,-9 6,-12 9,-12 7,-18 9,-8 3,-15 2,-15 7,-8 8,-6 8,-3 8,0 10,9 9,10 6,10 6,15 4,15 6,14 3,17 0,12-3,13-8,1-8</inkml:trace>
  <inkml:trace contextRef="#ctx0" brushRef="#br3" timeOffset="702413.4602">14862 17468,'0'0,"0"0,0-4,0 4,1-13,7-1,16-1,8 5,7 13,0 9,-4 8,-10 8,-7 6,-11 2,-10-3,-10 1,-4-2,-9-6,1-8,25-18,-27 17,27-17,-19 12,9-3,23 2,18 1,22-2,15-1,11-1,9-3</inkml:trace>
  <inkml:trace contextRef="#ctx0" brushRef="#br3" timeOffset="702912.0528">15585 17152,'0'0,"6"-6,13 0,7 7,18 6,11 11,2 11,-1 14,-13 8,-10 1,-17 4,-20-4,-13-3,-13-5,-6-10,-1-11,37-23,-31 16,31-16,-26 5,9-7,14-8,18-15,16-7,12-7,18-6,5-6,5-3,-1-1,-8 2,-62 53,50-46,-50 46,38-37,-18 9,-20 6,-12 9,-21 13,-5 10,-5 8,-1 11,-1 7,11 8,12 10,14 5,16 5,16 1,14-2,16-2,1-10</inkml:trace>
  <inkml:trace contextRef="#ctx0" brushRef="#br3" timeOffset="703268.3415">16589 17602,'0'0,"0"0,3-4,8-2,7 1,1 12,0 8,-19-15,15 18,-11 7,-18 3,-8-8,22-20,-26 13,26-13,-26 9,26-9,-18 3,19 3,24 1,7 3,11 4,2 7,-6 1,-12 3,-9 3,-14-3,-14-1,-12-3,-12-5,-10-5,-7-8,-4-6,2-12,5-7,13-4,12-4</inkml:trace>
  <inkml:trace contextRef="#ctx0" brushRef="#br3" timeOffset="703455.769">17068 17913,'0'0,"-1"5,-5 12,-12 13,-3 11,-9 9,0 2,-1-8</inkml:trace>
  <inkml:trace contextRef="#ctx0" brushRef="#br3" timeOffset="704006.4713">17486 17108,'0'0,"12"1,14 10,6 15,10 11,-4 11,-10 12,-18 5,-17-4,-16-1,-9-11,-4-13,3-10,33-26,-30 18,30-18,-20 9,12-5,16-14,20-9,15-9,10-6,9-8,1-8,-2-4,-5 2,-10 9,-17 5,-29 38,16-32,-17 7,-15 2,-10 6,-7 13,-9 9,0 13,4 12,9 3,6 6,12 4,10 6,13 4,9 0,16 0,7-6,6-13</inkml:trace>
  <inkml:trace contextRef="#ctx0" brushRef="#br3" timeOffset="704335.2404">18255 17547,'0'0,"-1"10,-4 9,-10 11,-1 2,-3 5,0 0,2-2,4 1,6-5,8-5,11-8,8-6,9-5,7-4,5-3,-3-1,-2-5,-36 6,31-6,-31 6,21-4,-21 4,11-5,-5 4,-13 13,-5 6,-4 8,1 8,1 2,5-3,7 4,3-2</inkml:trace>
  <inkml:trace contextRef="#ctx0" brushRef="#br3" timeOffset="704507.1034">18707 18002,'0'0,"-7"10,2 9,-4 10,0 6,5 5,2-6,2-34</inkml:trace>
  <inkml:trace contextRef="#ctx0" brushRef="#br3" timeOffset="705022.5623">18868 17151,'0'0,"8"-2,11-1,9 2,12 8,7 11,1 13,2 10,-11 9,-13 6,-12 0,-17 0,-17-7,-12-9,-4-13,36-27,-37 17,37-17,-32 6,32-6,-22 3,15-8,24-13,24-10,11-4,14-8,9-3,-4-1,-2-1,-7-1,-14 3,-48 43,34-38,-15 9,-17 5,-16 8,-12 10,-7 9,-9 7,-7 9,3 8,0 4,6 7,13 7,14 6,17 4,13 4,19-1,16-1,6-10</inkml:trace>
  <inkml:trace contextRef="#ctx0" brushRef="#br3" timeOffset="705272.5119">19847 17644,'0'0,"0"0,0 3,-2 9,5 10,4 14,1 10,6 6,-1 3,-3 3,-3-6,-8-6,-7-10,-6-13,-11-10,-7-11,-2-12,-4-11,2-8,6-7,4-1</inkml:trace>
  <inkml:trace contextRef="#ctx0" brushRef="#br3" timeOffset="705397.4789">19700 17665,'0'0,"15"-3,10 3,12 0,17 5,12 7,2-1,4 3,-3-9</inkml:trace>
  <inkml:trace contextRef="#ctx0" brushRef="#br3" timeOffset="705694.3281">20389 16977,'0'0,"0"0,7 3,10 13,13 18,7 16,4 18,2 15,0 12,-11 10,-11 4,-10 5,-15-3,-13-4,-15-10,-10-6,-14-7,-15-8,-10-9,-12-5,-9-6,-12-12,0-7</inkml:trace>
  <inkml:trace contextRef="#ctx0" brushRef="#br3" timeOffset="706350.412">15539 17952,'0'0,"-4"11,-8 11,-9 19,-13 11,-12 18,-6 8,-3-3</inkml:trace>
  <inkml:trace contextRef="#ctx0" brushRef="#br3" timeOffset="707108.8211">14076 18015,'0'0,"0"0,0 1,-2 13,-2 18,-4 15,-4 12,-3 18,-5 4</inkml:trace>
  <inkml:trace contextRef="#ctx0" brushRef="#br3" timeOffset="707671.2158">21322 17498,'0'0,"7"0,10-1,15 1,23 3,15 3,12 7,3 0,-5 0,-11 4</inkml:trace>
  <inkml:trace contextRef="#ctx0" brushRef="#br3" timeOffset="707843.0482">21488 17784,'0'0,"15"0,15 1,20-1,27-1,15-2,10-5,-2-2</inkml:trace>
  <inkml:trace contextRef="#ctx0" brushRef="#br3" timeOffset="708266.7886">23032 16947,'0'0,"-18"3,-22 8,-16 5,-15 9,-8 12,-4 10,3 13,9 5,11 7,9 4,17 2,12-4,16 2,15 1,15-4,13-2,16 2,6-2,7-10,2-2,3-6,-3-6,-2-8,-6-4,-9-7,-51-28,43 24,-43-24,34 19,-34-19,25 13,-14-8,-20-12</inkml:trace>
  <inkml:trace contextRef="#ctx0" brushRef="#br3" timeOffset="712061.5168">23270 17143,'0'0,"0"0,1 1,3 7,0 7,2 8,0 10,-6 7,-2 9,0 4,-6 1,0 2,1 2,0-5,1 1,1-3</inkml:trace>
  <inkml:trace contextRef="#ctx0" brushRef="#br3" timeOffset="712248.9948">23686 17890,'0'0,"-9"12,-13 10,-6 19,-15 10,-6 10,-1 1</inkml:trace>
  <inkml:trace contextRef="#ctx0" brushRef="#br3" timeOffset="714310.9992">24225 17192,'0'0,"0"0,1 9,1 18,-2 8,3 13,-1 7,3 11,3-1,-5 6,-1-1,2-3,0-7</inkml:trace>
  <inkml:trace contextRef="#ctx0" brushRef="#br3" timeOffset="714529.6858">24681 17990,'0'0,"-8"4,-3 11,-8 6,-11 12,0 9,0 1,-3 1,33-44,-29 43</inkml:trace>
  <inkml:trace contextRef="#ctx0" brushRef="#br3" timeOffset="715201.4033">25393 17144,'0'0,"0"0,0 0,2-3,-2 3,2-3,-4 12,-4 13,1 12,-5 12,-4 6,4 5,3-3,2 1,5-2,0-1,3-6,-1-7,1-4,-3-35,2 27,-2-27,3 25,-3-25,1 18,-1-18,1 9,0-7</inkml:trace>
  <inkml:trace contextRef="#ctx0" brushRef="#br3" timeOffset="715435.7218">25832 17844,'0'0,"0"0,0 0,0 0,-6 9,-10 10,-9 8,-5 11,-8 2,-2 7,-1 3</inkml:trace>
  <inkml:trace contextRef="#ctx0" brushRef="#br3" timeOffset="719569.0433">26580 17140,'0'0,"-11"-2,-9-3,-14 4,-12 5,-3 10,-4 7,1 7,7 7,7 8,5 4,11 5,6 0,11 1,10-4,8 1,11-3,7 0,8-4,8-6,6-4,7-7,3-2,0-8,-2-7,-3-10,-6-8,-6-10,-3-4,-5-13,-4-3,-6-5,-5-1,-4 0,-11 2,-7-4,-5 2,-4 0,-9 0,-3 3,-6 0,-4 3,0 5,-3 3,0 6,0 6,0 4,-1 5,-1 3,35 7,-32-6,1 3,31 3,-33 2,33-2,-27 6,6 6,12 6,5 3</inkml:trace>
  <inkml:trace contextRef="#ctx0" brushRef="#br3" timeOffset="719990.8451">27279 18206,'0'0,"0"0,-2 4,-8 10,-7 5,-6 3,-3 4,0 3,-2 2,-3 3,-1 3,-1 1,-4-2,-2-12</inkml:trace>
  <inkml:trace contextRef="#ctx0" brushRef="#br3" timeOffset="720940.5538">28178 17250,'0'0,"-7"-3,-9 2,-11 2,-14 4,-11 6,-2 9,-1 9,4 6,8 5,9 2,12 1,13-3,9 0,15-1,10-2,11-2,7-6,7-6,3-8,-3-8,-1-7,-6-11,-2-10,-6-8,-3-9,-7-9,-1-3,-10-4,-6 2,-9 1,-9 4,-9 4,-7 0,-6 4,-6 6,-2 6,-4 8,3 6,4 11,4 8,7 8,7 10,9 2,12 2</inkml:trace>
  <inkml:trace contextRef="#ctx0" brushRef="#br3" timeOffset="721284.2139">28532 17487,'0'0,"0"0,0 0,0 0,0 0,-3 1,3-1,-2 0,0-4,2 4,-4-9,4 9,-4-12,4 12,0-14,0 14,1-11,5 7,-6 4,9 6,-9-6,12 9,-12-9,8 13,-3-1,-5-12,-4 5,4-5</inkml:trace>
  <inkml:trace contextRef="#ctx0" brushRef="#br3" timeOffset="721911.6788">29095 17267,'0'0,"-9"-6,-10-5,-10-2,-6 2,-2 2,3 5,9 7,8 8,9 10,8 7,10 9,10 10,7 5,10 6,3 4,4 6,-1 1,6 3,-14-7,-4-6,-6-11,-25-48,15 39,-14-11,-8-7,-9-10,-5-4,-9-12,2-5,-1-6,2-4,1-3,9-1,3-1,9-1,5-2,6 2,11 0,7-2,10 0,6 0,6-1,0 3,-1 1,-7-2,-11 0,-6-1,-10-5,-5 1,-12-2,-4 1,-12 1,-7-1,-9 3,-7 1,-7 3,1 8,3 7,48 11,-41-7,7 13,16 10,12 5</inkml:trace>
  <inkml:trace contextRef="#ctx0" brushRef="#br3" timeOffset="722317.7988">29592 16818,'0'0,"8"7,9 11,5 13,10 18,4 9,-1 16,0 12,-4 7,-1 6,-8 2,-5 1,-9-4,-8-1,-8 0,-12-3,-6 1,-11-3,-6-4,-9-7,-8-7,-5-6,-6-5,0-8,-5-3,3-7,8-10</inkml:trace>
  <inkml:trace contextRef="#ctx0" brushRef="#br3" timeOffset="726429.2239">19242 15540,'0'0,"12"-3,13-2,18-1,24 2,12 4,13 4,16 3,4 1,5 8,7-2,-1 4,-2 2,-5 1,-12-2,-14-4,-12-3,-12-2,-15-1,-51-9,41 10,-14-3,-19 0,-16-2,-18-5,-14-5</inkml:trace>
  <inkml:trace contextRef="#ctx0" brushRef="#br3" timeOffset="726741.6836">19478 15672,'0'0,"0"0,10-1,4-7,27 2,10 4,17 1,8 2,9 5,3 2,5-1,7 3,-6-1,2 1,-9-1,-7 3,-11 0,-14-1,-14-1,-41-10,35 10,-13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19T05:50:08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24489 8078,'0'0,"6"-1,11-1,11 1,25 4,13-1,22 0,12-2,20 1,12-2,15-4,13 1,10-1,13-4,11 0,14-3,10-3,9-1,11-3,9 0,12 0,9 1,13 0,11 12,12 0,0 11,6 6,1 10,-6 6,-11 7,-12 7,-14 0,-29 0,-32-2,-36-10,-40-10,-131-19,95 13,-39-12,-43-23</inkml:trace>
  <inkml:trace contextRef="#ctx0" brushRef="#br0" timeOffset="519.4331">24712 8464,'0'0,"0"0,-7 0,7 0,-5 0,2-1,22-7,26-4,24-3,26-5,23-8,19 1,12-4,17 2,16-2,13 2,13 2,6 0,13 3,9 0,4 3,8 0,14 4,5 3,9 3,5 13,9 3,-3 11,-4 5,-9 8,-8 5,-14 4,-12 3,-17 2,-19 2,-31-3,-33-6,-33-2,-29 0,-30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19T05:48:43.1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4455 1730,'0'0,"0"0,0 0,0-1,0 1,-2 0,-5 4,-2 8,2 6,1 1,-1 4,7 5,1 3,5 5,5 0,8 4,2-2,5-1,-1-3,-1-1,-5-4,1-3,-9-1,-11-25,12 24,-5 0,2 0,-6 1,-6-7,-1 0,-5 0,-8-1,-6 2,-8 1,-11 2,-7 2,-12 1,-8-4</inkml:trace>
  <inkml:trace contextRef="#ctx0" brushRef="#br0" timeOffset="203.111">4067 1926,'0'0,"13"-7,13-10,23-4,17-1,14 2,5 7,1 0</inkml:trace>
  <inkml:trace contextRef="#ctx0" brushRef="#br0" timeOffset="546.7373">4853 2108,'0'0,"-1"12,-3 10,2 7,4 7,3 2,3-6,8-5,2-5,4-6,3-4,4-10,1-3,-4-8,0-5,-4-2,-6-5,-6-3,-3-8,-7-1,-10-1,-3 4,-10 4,23 26,-28-21,-3 6,-6 3,3 6,34 6,-29-2,8-3</inkml:trace>
  <inkml:trace contextRef="#ctx0" brushRef="#br0" timeOffset="1051.363">5163 1680,'0'0,"0"0,6 9,4 10,3 12,0 10,-1 6,3 8,-6 1,4 4,0 1,3-1,-3-7,0-11,-13-42,12 34,-12-34,8 23,-8-23,5 14,-2-9,-9-15,1-11,5-10,3-11,5-3,12 1,6 5,3 11,4 11,-1 5,2 11,0 5,-2 10,-6 7,-8 2,-5 2,-5 5,-11-2,-10-2,-4 1,-12-4,-14-2,-11-2,-6-6,-3 2,3-8,14-7,20-9</inkml:trace>
  <inkml:trace contextRef="#ctx0" brushRef="#br0" timeOffset="1379.378">5987 1880,'0'0,"-15"1,-7 4,-9 5,4 10,5 3,9 2,9 0,11-1,16-4,9-1,6-1,2 0,1 1,-5-3,-36-16,29 15,-8 2,-21-17,11 18,-9 3,-24 1,-16 6,-13-1,-15 2,1 8</inkml:trace>
  <inkml:trace contextRef="#ctx0" brushRef="#br0" timeOffset="4100.2782">883 4214,'0'0,"0"0,0 0,0-1,2 4,2 9,-1 7,3 5,0 12,-3 3,2 9,-2 3,0 6,-3-2,-3-5,0-2,-1 2,1-5,3-45,-1 38,1-38</inkml:trace>
  <inkml:trace contextRef="#ctx0" brushRef="#br0" timeOffset="4395.3741">857 4280,'0'0,"0"-13,0-6,0-4,2-2,3 0,11 7,3 2,6 5,2 5,1 12,-1 5,-5 5,1 10,-7 3,0 5,-12 4,-5 4,-8 0,-13 0,-5-3,-5 3,-4-2,0-5,36-35,-32 32,6-9</inkml:trace>
  <inkml:trace contextRef="#ctx0" brushRef="#br0" timeOffset="4961.1043">1245 4556,'0'0,"8"0,10 5,4 6,2 3,8 5,-9 4,-4 2,-6 1,-9 1,-4-27,-8 24,8-24,-9 19,-4-7,-4-6,5-12,6-7,9-10,3-9,14-9,5-4,4 4,4 8,0 6,-5 13,-28 14,26-4,-3 11,-7 12,-2 10,-4 6,-5-2,0-3,0-3,2-5,6-5,6-4,2-9,1-4,0-7,-5-10,-1-5,-2-1,-6-5,-7-2,-4-3,-4 5,-9 3,-10 7,-1 6,-6 8,-2 5,2 5,33-6,-28 10,10-8</inkml:trace>
  <inkml:trace contextRef="#ctx0" brushRef="#br0" timeOffset="5382.8804">1988 4153,'0'0,"0"0,3 10,3 22,3 11,-2 3,1 5,-5 0,0-1,-4-2,1-48,-2 40,2-40,-4 35,0-12,-6-18,-2-12,-5-12,4-11,-3-7,0-5,0-11,6-2,7-5,3-8,10-1,7 3,8 3,7 13,-1 14,6 10,-4 7,2 10,-2 9,0 10,2 12,-3 8,-8 12,-5 4,-13 1,-9-4</inkml:trace>
  <inkml:trace contextRef="#ctx0" brushRef="#br0" timeOffset="5570.34">1865 4328,'0'0,"13"-8,18-3,25-6,12 0,6 4,4-1,-9 4</inkml:trace>
  <inkml:trace contextRef="#ctx0" brushRef="#br0" timeOffset="5679.6841">2476 4411,'0'0,"1"10,5 8,1 9,-1 5,-2 11,-4-43</inkml:trace>
  <inkml:trace contextRef="#ctx0" brushRef="#br0" timeOffset="5835.8935">2549 4234,'0'0,"11"-11</inkml:trace>
  <inkml:trace contextRef="#ctx0" brushRef="#br0" timeOffset="6023.356">2800 3875,'0'0,"0"0,1 6,3 19,4 14,-1 14,0 7,-4 7,-6 4,-1 4,-2 5,-3-12</inkml:trace>
  <inkml:trace contextRef="#ctx0" brushRef="#br0" timeOffset="6195.1917">2727 4287,'0'0,"13"-5,15-3,14-6,23 1,8-3</inkml:trace>
  <inkml:trace contextRef="#ctx0" brushRef="#br0" timeOffset="7125.2048">655 6381,'0'0,"6"14,-1 13,4 16,1 11,-5 5,6 3,-5 1,-6-63,3 54,-9-12,6-42,-13 30,-2-16,15-14,-18 2,18-2,-12-5,8-4,8 2,11 2,6 3,4 0,4 1,4-5,2 1,-2-9,0-7,1-5,-5-1,-8-2,-2-1,-8-6,-11-3,-7-6,-7-6,-12-6,-6 0,-6 3,-4 11,-5 8,-1 9,6 11,1 9,5 6,3 10,5 11,4 9,4 9,8 5,8 4,11 3,13-3,11-6,9-5,12-10,4-16</inkml:trace>
  <inkml:trace contextRef="#ctx0" brushRef="#br0" timeOffset="8223.6219">1126 6629,'0'0,"12"-4,8-5,15-4,-1-3,-34 16,38-18,-12-1,-26 19,19-23,-18 5,-1 18,-13-17,-4 9,-11 16,-2 9,7 14,0 10,7 8,7 0,6 1,6-5,12-6,1-10,11-4,9-10,8-13,5-9,1-16,4-8,-2-7,-13-5,-6 0,-11-2,-12-2,-7 5,-3 42,-3-34,-11 6,-4 10,-3 12,2 12,-6 12,2 13,6 11,4 4,5-1,7-7,1-5,0-33,7 26,8-9,7-8,1-10,0-10,-4-9,-5-6,-7-3,-5-4,-2 1,0 32,-5-28,5 28,-4-25,1 12,1 15,4 8,4 13,4 7,6 0,4-3,3-2,8-8,2-12,3-14,3-11,0-4,-4-5,-2-4,-8-1,-5 1,-13-2,-7 35,3-32,-9 9,-7 9,-4 11,0 14,-6 10,4 16,-2 5,8 6,2-2,11-46,0 43,4-7,12-7,-16-29,19 16,4-8,6-24,-3-10,-7-8,-2-7,-1-8,-9-6,1-9,-7-9,6-6,-6 0,1 5,-4 11,2 63,0-52,0 52,-1-39,1 39,-7-27,3 15,4 23,0 15,0 19,0 14,4 14,3 2,0 2,5 1,10-8,4-7,7-8,0-14</inkml:trace>
  <inkml:trace contextRef="#ctx0" brushRef="#br0" timeOffset="8798.7704">2228 6701,'0'0,"0"0,0 0,6 2,3 1,10-3,7-7,4-8,2-12,0-5,0-6,-11-6,-2-5,-13-5,-5-7,-4-2,-4 1,-6 0,3 4,-4 13,14 45,-15-36,15 36,-10-27,-2 13,4 20,-4 13,1 21,6 17,2 12,9 9,3 5,9-2,4-5,4-12,6-9,-2-14,4-12,-4-11,-4-12,-1-12,-1-5,1-10,-4-4,-2-7,-7-5,-8-2,-4 39,-1-35,1 35,-6-29,-1 9,1 16,5 17,3 6,0 9,4 8,7 0,-2-1,6-2,-17-33,18 25</inkml:trace>
  <inkml:trace contextRef="#ctx0" brushRef="#br0" timeOffset="8970.6082">2620 6360,'0'0,"0"0,2 0,8 3,12-3,4-2,7 6</inkml:trace>
  <inkml:trace contextRef="#ctx0" brushRef="#br0" timeOffset="9565.7584">2889 6570,'0'0,"5"9,2 7,-1 9,-6-25,7 27,-7-27,7 28,-7-28,1 22,-2-9,-3-14,-1-9,0-12,3-10,1-7,8-5,6 5,0 4,-13 35,20-22,3 9,-1 13,4 10,-4 10,-2 4,-7 5,3 3,-9-2,-7-30,5 25,-5-25,0 20,1-8,5-12,4-9,6-10,5-2,4-10,0-1,1-8,0 3,-26 37,21-36,-21 36,16-24,-16 24,12-15,-6 10,-15 21,-8 17,0 7,2 4,5-5,7-4,10-4,12-4,8-10,7-4,7-8,2-9,1-7,4-3,-7 0,-41 14,40-12,-40 12,32-10,-32 10,20-7,-11 3,-15-3</inkml:trace>
  <inkml:trace contextRef="#ctx0" brushRef="#br0" timeOffset="10284.3532">3513 2787,'0'0,"0"10,4 17,2 15,-1 9,3 16,-1 12,2 8,4 14,-6 5,5 14,-1 8,-5 15,-5 6,2 10,2 3,-2 6,6 8,2 3,-3 4,2 3,-5 1,2 3,2-2,1 7,7 1,5 0,4-6,-4-11,7-7,-3-13,3-17,-3-10,1-10,-5-15,-2-10,2-9,-22-88,16 72</inkml:trace>
  <inkml:trace contextRef="#ctx0" brushRef="#br0" timeOffset="16773.0994">5152 3030,'0'0,"0"0,0 0,0-5,0 5,-2-12,2 12,-1-15,1 15,-6-16,6 16,-6-13,6 13,-3-10,3 10,-4-7,4 7,-4-6,4 6,-3-5,3 5,0-3,0 3,-2-2,2 2,0-1,0 1,3 3,-3-3,5 4,-5-4,8 3,-8-3,9 5,-3-4</inkml:trace>
  <inkml:trace contextRef="#ctx0" brushRef="#br0" timeOffset="17279.8376">5228 2706,'0'0,"0"0,0 0,0 0,0 0,-2-1,-2 6,-6 5,1 5,-1 4,5 4,2 3,3 4,3 1,6 2,2 2,4 2,3 1,1-3,0-4,-2-5,-17-26,16 24,-3-8,-13-16,7 20,-2-5,-14-1,-7-4,-10-1,-6-4,-7-3,-3 0,-7 2,0-4,-3 0,4-6,0 1,5-5,43 10,-35-11,12-5,12-11,17-2,16-4,9-5</inkml:trace>
  <inkml:trace contextRef="#ctx0" brushRef="#br0" timeOffset="17529.8088">4981 2763,'0'0,"8"-6,12-1,12-9,21 3,19 2,8 0,5 7,6 3</inkml:trace>
  <inkml:trace contextRef="#ctx0" brushRef="#br0" timeOffset="17686.0166">5825 2727,'0'0,"1"8,-1 7,2 9,0 7,-1 6,1 8,2 8,-4 8,0 11</inkml:trace>
  <inkml:trace contextRef="#ctx0" brushRef="#br0" timeOffset="18529.5602">6878 1880,'0'0,"0"0,0 0,0-2,0 2,0 0,-1 9,-3 9,1 7,-3 7,-2 7,-1 8,-4 4,-2 11,0 13,-2 8,0 3,2 10,-4 0,-2 6,6 4,4 5,-4 3,3 4,4 5,1 5,0 6,0-2,-2 5,0 3,-2 8,5 7,0 5,1 3,5 3,11-1,-1 0,2-2,1 1,1-2,-1 3,0 2,-7 3,1-3,3-5,-4-1,-6-12,3-10,-2-11,-5-12,4-14,-3-9,-1-12,-1-7,1-7,0-7,1-2,0-7</inkml:trace>
  <inkml:trace contextRef="#ctx0" brushRef="#br0" timeOffset="19935.4865">8046 2082,'0'0,"0"0,1 5,-1-5,2 14,4 5,1 13,1 2,1 5,-2 7,-4 6,0 3,-5 9,4 2,1-4,2-7,0-11,-5-44,9 34,-9-34,4 26,-6-5,2-21,-2 20,-7-3,9-17,-12 13,-5-3,-16-1,-9 0,-6-1,-7-2</inkml:trace>
  <inkml:trace contextRef="#ctx0" brushRef="#br0" timeOffset="20107.3308">7762 2250,'0'0,"19"-4,23-4,20 1,22 2,4 2</inkml:trace>
  <inkml:trace contextRef="#ctx0" brushRef="#br0" timeOffset="20435.3864">8368 2311,'0'0,"9"-2,7-3,7-4,12 3,11 1,-2 3,-7 8,-37-6,32 11,-15 9,-13 15,-9 4,-11 6,-11 5,-4 0,31-50,-29 43,6-7,23-36,-11 28,16-5,19-9,18-5,11-8,12-6,11-7</inkml:trace>
  <inkml:trace contextRef="#ctx0" brushRef="#br0" timeOffset="21169.5656">9679 1957,'0'0,"0"0,-1 5,1-5,2 9,-1 9,-2 9,-1 5,-4 4,-2 7,-4 3,3 6,0 4,-5 11,0 3,-8 3,4 7,1 4,3 3,-4 4,7 2,-1 2,0 6,-3 4,7 5,-6-1,-4 9,5-2,0-1,1-1,4 4,-1 0,5 0,-2-2,2 1,-1-6,5-3,0 1,3 1,-2-5,1 2,4 1,-3-3,-2 0,-1-2,-8 0,9-8,1 3,2-1,-1-5,6 0,-5-5,2 2,0-7,0-3,-6-4,6-4,0-5,-1-3,0-5,3-4,0-9,3-4,-5-6,-6-35,4 29,-2-4,-2-25,0 24</inkml:trace>
  <inkml:trace contextRef="#ctx0" brushRef="#br0" timeOffset="22722.5023">10595 2206,'0'0,"0"0,3 4,3 12,4 7,1 6,0 6,1 5,5 1,-1-4,-2 4,1-3,-3-4,-5-2,-7-32,9 30,-9-30,3 30,-2-7,-1-23,0 22,0-22,-4 14,-7 0,-7-5,-7-2,-8-3,-11 1,-10 2</inkml:trace>
  <inkml:trace contextRef="#ctx0" brushRef="#br0" timeOffset="22909.9593">10310 2329,'0'0,"9"-6,12-10,19 3,16-4,12-1,14 6</inkml:trace>
  <inkml:trace contextRef="#ctx0" brushRef="#br0" timeOffset="23347.3571">10993 2215,'0'0,"6"-3,10-3,11 3,2 3,6 4,0 2,-35-6,30 12,-11 4,-19-16,9 24,-9 3,-16 6,16-33,-18 27,18-27,-17 24,9-7,18-4,15-3,10-6,8 3,2-1,-45-6,36 10,-8 3,-11 5,-12 4,-14 4,-10-1,-11-2,-8 2,-8 0,-3-1,-1 0,50-24,-42 20</inkml:trace>
  <inkml:trace contextRef="#ctx0" brushRef="#br0" timeOffset="24029.6668">12013 1990,'0'0,"0"0,0 8,2 14,2 9,-2 6,1 7,1 6,-5 5,-1 7,1 9,-1 7,-2 5,-1 3,-2 1,-1 1,-3 1,3 5,1 2,-1 2,1 0,-4 0,0 4,2 3,-1 2,0 1,0 2,1-1,5 1,1-1,-3 2,6 0,-3 4,1 0,-2 3,2-6,0-3,-1-4,-2 0,1-7,-1-2,-3 2,6-3,-1 2,-2-2,0 1,2-2,-8-1,-2-4,7-3,-7-6,8-1,2-2,1-2,-3-4,4-4,-5-5,-2-5,5-6,2-1,1-5,-4-2,4-43,-4 39,-5-6</inkml:trace>
  <inkml:trace contextRef="#ctx0" brushRef="#br0" timeOffset="25439.3823">12896 2315,'0'0,"0"0,-1 4,1-4,0 13,0 4,5 2,0 8,2-2,5 2,-3 4,1 4,0 1,-6 2,0 2,1-4,0 0,-3-5,-3-5,2-2,-1-24,1 22,-1-22,-1 15,-1 2,-7-1,-6 0,-10-4,-10-4</inkml:trace>
  <inkml:trace contextRef="#ctx0" brushRef="#br0" timeOffset="25626.844">12624 2428,'0'0,"14"-4,14-6,16-2,25-1,11 1,5 2,1 7</inkml:trace>
  <inkml:trace contextRef="#ctx0" brushRef="#br0" timeOffset="26033.0865">13266 2586,'0'0,"-2"13,1 8,-7 4,8-25,-6 32,1 0,5-32,4 28,3-7,19-10,8-10,6-3,2-3,-2-4,-7-2,-4 0,-6-5,-23 16,20-17,-4-1,-16 18,14-21,-14 21,7-18,-7 18,1-12,-1 12,-1-6,-1 11,3 20,3 8,0 7,6 1,3 0,1-4,7-2,1-4,-2-6</inkml:trace>
  <inkml:trace contextRef="#ctx0" brushRef="#br0" timeOffset="26659.7911">14078 2088,'0'0,"0"0,0 0,3 7,0 6,-2 5,5 2,-6 7,-3 6,2 7,1 4,-6 10,2 6,5 8,-4 4,2 7,-3 7,2 3,-6 11,-2 2,4 2,-3 0,6 4,-6 1,0 7,-2 2,-1 5,6 4,-2 2,-5 0,9-4,-3 2,5 1,1 0,5 5,0 6,5-2,-9-3,4 1,2 6,-3 0,-4-2,1 3,-7-8,-4-4,2-1,2-4,2-7,-1-8,2-8,3-7,2-4,-2-6,1-4,-2-7,-2-3,1-10,3-61,-6 48</inkml:trace>
  <inkml:trace contextRef="#ctx0" brushRef="#br0" timeOffset="27393.9977">15054 2133,'0'0,"0"6,-1 7,1 7,5 4,-2 0,2 7,-2 2,2 2,1 5,-2 5,-2 8,4-3,3 2,2-6,0-6,-11-40,12 35,-12-35,12 28,-12-28,9 21,-9-21,6 17,-6-4,-8-3,-13 0,-5-6,-15 0,-10-2,-8 1,1 1,5-1,7-5</inkml:trace>
  <inkml:trace contextRef="#ctx0" brushRef="#br0" timeOffset="27597.0901">14868 2236,'0'0,"7"-2,13-5,13 2,23 2,10 0,6 6,8 4</inkml:trace>
  <inkml:trace contextRef="#ctx0" brushRef="#br0" timeOffset="27847.0097">15495 2501,'0'0,"2"6,9 8,5 7,11 8,-1-1,-26-28,26 27,-2-1,-7 0,-17-26,9 26,-12-1,-16 3,-8 0,-6-2,-8-6,-4 1</inkml:trace>
  <inkml:trace contextRef="#ctx0" brushRef="#br0" timeOffset="28018.8468">15666 2359,'0'0,"18"0,22-7,13 1,27 1,2 4</inkml:trace>
  <inkml:trace contextRef="#ctx0" brushRef="#br0" timeOffset="30235.8537">713 3557,'0'0,"0"0,3-1,4 1,9-1,4 4,16 0,6 2,7-4,2 2,8-3,0 0,5 0,5 0,10 2,1-1,3-2,7-1,5-1,2-2,6 0,4 4,1-2,3 3,1 0,-1 3,2-2,6-1,-1 2,4-3,1 0,4 4,7 1,-3 0,2-1,0 3,0-3,0-1,-1 5,-2-1,3-1,-3 2,3 1,0-5,-3 5,-1-4,3 3,0 1,-4 1,4-4,-4 2,2-5,1 4,2-3,3 0,-2-5,2 1,4 0,2 2,-6-2,3 2,0-1,-1-3,3 3,-4 2,7-2,2 2,-1-1,-3-3,3 2,2 0,3 0,2 2,-2-1,0-1,0 0,0-1,-4 3,5-3,-1 0,-1 0,2 1,1 0,2-1,2 1,1 0,-2 0,0 1,-2-1,-1 1,-1 0,0 3,-1-4,1-3,2 6,-1-7,0 3,-2 1,-2 0,-1 0,0-2,1 0,-5 1,1 0,2-2,-6-3,6 2,-3-4,0 1,-5-2,1 0,-4-1,-3 4,-2 0,5 2,-3 0,-3-3,1 5,5-4,-1 4,-2-3,2 3,-4 1,-6 1,-5-1,-1 2,-3-2,2 1,-2 1,-3 0,-2 3,-6 3,-2-3,-8 3,-1-3,-15-1,-5 1,-12-3,-12-1,-9-2,-40 2,34 2,-11 0</inkml:trace>
  <inkml:trace contextRef="#ctx0" brushRef="#br0" timeOffset="32117.0857">242 5418,'0'0,"0"0,0 0,0 0,0 0,2 0,-1 1,11 1,11 4,3 1,7 4,5 1,5 1,7 1,6 0,2-2,5 0,8-5,6-2,0-1,14-6,0-2,9-1,5-5,8 1,0-3,8 0,5 0,6-1,4-2,7 2,2-7,8 4,-1 0,1 4,0 1,2 0,0 4,0 4,-2-2,3-1,6 2,0-2,8-3,-1-1,4-4,2 5,4-1,1-2,-1 3,-1 2,2 2,-1 0,-1 2,2-1,3 0,-4-2,3-2,-1 3,0 4,0-8,1 2,0 0,0 1,0 0,-2 4,2-2,1-2,3 3,1-2,4 1,-1-2,2 3,-3-1,1 3,3 1,-9-4,4 6,-3-4,-2 1,1 4,0 0,-2-3,-2 3,-3 2,3-3,0 2,-4-1,1 3,-4-2,1 6,-5-2,-7-4,3 4,1-2,-7 4,5-1,-2 0,-3 3,-5-1,-3-3,-3 2,-1 0,-2 3,-1 0,0 3,-7-4,1-2,-5 2,0-3,-5 3,3-1,-3 0,-6 2,1-2,0-1,-3 1,-7 1,-2-2,-4 2,-4-2,-4-3,-6 1,-3-2,-8-2,-6 0,-9-1,-8-2,-59-1,45 6,-11-2,-34-4,28 3</inkml:trace>
  <inkml:trace contextRef="#ctx0" brushRef="#br0" timeOffset="36452.7766">4754 4676,'0'0,"3"-8,9-4,5-7,12-4,24 4,2 6,-2 11,-3 10,-11 6,-10 8,-9 10,-9 5,-11 5,-13 4,-10 2,-8-1,-3 0,-2-4,3-3,2-6,31-34,-24 31,11-4,15-5,12-13,15-9,14-10,9-10,12-8,6-4,0-6,-4-3,-6-1,-14 7,-46 35,35-30,-35 30,22-19,-11 8,-8 12,-8 9,-4 12,-2 5,4 4,6-3,8-2,10-3,12-7,11-7,6-2,3-13,5-4,-3-6,3-1,-8-5,-5-2,-8-2,-12-2,-12-3,-7-1,-8 1,-7 4,-6 3,-6 8,-9 8,-9 8,-1 9,-2 5,2 7,8 4,12 5,10-1,13-5,16-9,18-5</inkml:trace>
  <inkml:trace contextRef="#ctx0" brushRef="#br0" timeOffset="36733.8635">7501 4395,'0'0,"4"9,-1 10,1 17,-1 11,3 8,-5 4,2-1,-4-1,-4-4,-1-8,6-45,-5 39,7-19</inkml:trace>
  <inkml:trace contextRef="#ctx0" brushRef="#br0" timeOffset="37077.5629">7917 4266,'0'0,"-6"-1,-7 7,-2 4,-4 8,8 4,7 3,15 5,8-2,10 1,7-1,4 4,1-2,1-4,-6 2,-36-28,29 26,-7-1,-12-1,-11 2,-8-3,-14-1,-4 1,-8-2,-6 0,-1-6,2-2,4-12</inkml:trace>
  <inkml:trace contextRef="#ctx0" brushRef="#br0" timeOffset="37343.0954">7967 4221,'0'0,"17"-3,20-6,21-3,14-1,4 0,-9-1,-7 5,-60 9,44-10,-44 10,29-8,-29 8,17-2</inkml:trace>
  <inkml:trace contextRef="#ctx0" brushRef="#br0" timeOffset="38989.3774">10591 4199,'0'0,"0"0,0 0,0 0,1 11,2 15,-1 9,2 11,-4 6,-1 6,-4-3,3 10,-2-7,1-2,1-1,2-55,3 45,11-17,12-24</inkml:trace>
  <inkml:trace contextRef="#ctx0" brushRef="#br0" timeOffset="39393.2274">11091 4237,'0'0,"0"0,-3-5,3 5,-3-5,-6 3,-9 13,-2 9,-2 10,-3 12,0 9,12 0,1 2,14-2,5-11,15-3,6-3,9-12,5-4,4-11,1-9,-2-10,-4-5,-7-7,0-3,-13-2,-5-5,-8-5,-10-2,-5 1,-7-1,-6 7,-10 6,-2 7,-6 8,-3 7,1 4,1 8,0-1,12 6,27-11,-24 13,12 0</inkml:trace>
  <inkml:trace contextRef="#ctx0" brushRef="#br0" timeOffset="39815.0273">12668 4193,'0'0,"0"0,-2 2,-9 11,-9 9,-8 3,1 4,3 0,5-2,11 1,10-1,6-2,17 4,4-1,11 0,7 1,-5-4,0-1,-42-24,36 22,-13-3,-9-1,-8 2,-9-1,-11 0,-4 2,-10-1,-6 2,-12-1,-5 2,-7-2,0-4,2-7</inkml:trace>
  <inkml:trace contextRef="#ctx0" brushRef="#br0" timeOffset="40018.0803">12666 4268,'0'0,"14"-7,17-6,20-8,36 0,20 0,14 4,11 6</inkml:trace>
  <inkml:trace contextRef="#ctx0" brushRef="#br0" timeOffset="40321.3068">15042 4021,'0'0,"0"0,0 2,-1 15,-1 17,0 16,-3 18,3 12,-4 12,-3 5,-1 13,-2-3</inkml:trace>
  <inkml:trace contextRef="#ctx0" brushRef="#br0" timeOffset="42039.1159">5094 6362,'0'0,"0"0,-2-7,2-12,6-11,10-6,7-2,6 8,7 6,3 10,0 13,-4 5,-3 9,-8 9,-7 10,-11 7,-5 5,-9 10,-10 10,-7 1,-10 8,-8 3,-2 3,-6-8,4-12,47-59,-35 46,12-12,21-12,17-14,16-12,12-12,16-8,4-11,9 3,2-3,-1 3,-1 7,-8 7,-5 9,-10 3,-1 5,-8 1,-2-3</inkml:trace>
  <inkml:trace contextRef="#ctx0" brushRef="#br0" timeOffset="42617.3596">7775 6342,'0'0,"0"0,-1-5,-3-10,5-6,7-1,6-3,15 3,7 7,11 8,3 7,7 7,-5 11,-5 5,-2 5,-10 6,-8 2,-11 8,-9 4,-14 4,-14 4,-13-2,-8 0,-8-3,-6-2,-3-6,3-2,56-41,-50 31,50-31,-36 25,20-5,26-8,18-10,21-4,13-6,12-6,13-1,7 2,3 1,-2 2,-10 4,-14 4,-15 2,-56 0,40 3,-11 5,-29-8,20 8,-1 1</inkml:trace>
  <inkml:trace contextRef="#ctx0" brushRef="#br0" timeOffset="42945.4215">10603 6050,'0'0,"-2"6,-1 12,0 22,5 17,-4 17,2 13,3 10,1 3,-4 9,-4-3,3-5</inkml:trace>
  <inkml:trace contextRef="#ctx0" brushRef="#br0" timeOffset="44760.7352">12730 6171,'0'0,"3"-10,4-5,11-6,17 0,13-3,9 12,10 11,-9 13,-7 5,-12 6,-13 4,-18 5,-12 3,-12 2,-9 2,-2-2,-3-7,1-4,29-26,-23 23,23-23,-17 17,18-3,16-10,11-3,9-7,9 3,-2 1,1 6,1 3,-6 6,-40-13,36 16,-10 3,-11 7,-13-1,-12 2,-13 3,-15 1,-11 5,-11 2,-16 4,-5 3,-4-5</inkml:trace>
  <inkml:trace contextRef="#ctx0" brushRef="#br0" timeOffset="45383.2265">14968 6147,'0'0,"-2"-5,0-7,2 12,0-21,4 0,5-4,7-1,7 4,6 9,11 6,1 9,2 10,-4 6,1 10,-13 1,-5 3,-8 2,-14 2,-11 1,-9 1,-10-6,-5 0,1-4,34-28,-29 23,29-23,-24 20,16-1,20-8,17 1,13-4,7 1,7 1,-1 4,-6 4,-4 9,-10 5,-12 0,-7 5,-12 1,-9-2,-10 0,-6-6,-10 4,-12-8,-16 1,-25-4,-34 8</inkml:trace>
  <inkml:trace contextRef="#ctx0" brushRef="#br0" timeOffset="141817.5249">3024 10821,'0'0,"6"11,-3 18,6 24,2 15,3 6,-2 11,6 0,0 2,1 1,-3 3,1 0,-4-3,1-6,1-7,-5-12,-1-11,1-8,-1-6,-9-38,12 29,-1-17</inkml:trace>
  <inkml:trace contextRef="#ctx0" brushRef="#br0" timeOffset="142892.2748">2914 10618,'0'0,"0"-7,0-6,6-5,5-3,14-2,10-2,16-1,15-4,8 1,15-1,10 0,7-2,10-3,0 1,11 4,-3-2,8 2,9-3,9 3,8-1,11 3,2-2,7 6,8-1,2 0,6 4,3-1,3 2,-1 4,4-2,6 8,-2-1,7-3,3 1,3-6,1 4,3 4,-6-2,1 2,-6 1,1-1,-4 6,2-3,-2 3,4 0,0 1,-5-3,-4 2,-5 0,-6-1,-6 2,-2-4,-8-2,-3-1,-3 1,-6 2,-7 1,3-1,0 2,1-1,-8-2,-8 3,-10-3,-12-2,-7-1,-12 1,-7-3,-6 0,-4 3,-4 0,-4 2,-8-1,-8 0,-10-1,-55 11,49-10,-14 2,-35 8,31-7,-31 7,22-3,-5 9,-2 13,-3 7,-2 11,-3 3,-5 9,-2 4,-5 3,0 8,-5 1,4 6,1 5,2 5,2 1,1 1,1 7,5 5,-6-2,-1 6,1 3,-5-2,-1 9,2-2,3 5,-4 3,6 6,3 4,-2 0,2-4,0 1,0-5,-3-9,-2-2,0-11,-6-9,-2-13,-5-5,-3-12,-5-8,-13-12</inkml:trace>
  <inkml:trace contextRef="#ctx0" brushRef="#br0" timeOffset="144465.3001">2839 10598,'0'0,"0"0,1 9,2 17,7 10,2 14,2 14,6 8,1 7,2 8,-4 7,4 6,-7 8,4-5,-6 3,4-5,-3-5,-4-2,-1 1,-3-1,-4-3,-3 3,1-5,-2 0,1-4,0 0,0-6,-3 0,0-9,2-2,-2-4,-1-6,2-7,4-7,-1-7,3-6,3-7,1-2,2-7,6 0,1-4,8-6,1 0,6-2,7-4,10-2,2-2,11 0,5-7,10-3,9 1,2-1,7 0,10-1,3-1,5-1,10 3,7-3,3 1,11 0,8-1,4-2,1 1,6-2,8 4,0 0,6 2,7 2,0 2,4 3,6 0,4 3,-1 1,0 0,6 1,-2-2,-5 1,-2 2,0-2,-4 0,-2-1,0-4,-4 3,3 2,-3 0,-2-5,-1 9,6-4,-2 2,-9 0,0 2,-3-5,-3 3,-4 0,-5 1,-6 0,2 2,-5 2,-4-4,-2 0,-6 1,-4-1,-3 2,-7 0,-9 1,1-1,-7 0,-3-1,-6 1,-4 6,-3 2,-3-5,-5 1,-10 0,-3-4,-7 1,-5-1,-7 3,-3 0,-52-4,51 1,-5 1,-1-2,-45 0,39-2,-39 2,33-5,-33 5,22-4,-22 4,15-6,-7-1,-11-4,-13-1</inkml:trace>
  <inkml:trace contextRef="#ctx0" brushRef="#br0" timeOffset="145342.411">5859 9792,'0'0,"0"0,0 0,0 1,3 3,10 10,1 8,5 8,0 11,0 9,-1 11,-2 9,-3 3,2 12,5 4,-9 1,4 4,-1 2,-2 5,7 1,1 1,-2 4,-1-1,0 6,-1-2,0 4,0-3,-6-3,-2 0,3-3,-7-3,1 1,-3-7,1-11,-3-3,-1-10,1-6,-1-9,-1-4,-1-7,3-8,-3-3,0-4,-3-3,-2-3,8-25,-8 22,8-22,-8 15,-4-14</inkml:trace>
  <inkml:trace contextRef="#ctx0" brushRef="#br0" timeOffset="146076.5909">9999 9696,'0'0,"0"0,0 0,0 0,2 2,2 8,6 10,-4 9,-1 10,-2 9,0 7,-2 6,0 6,-1 7,3 6,-3 4,1 12,1 1,-2 3,1 5,0 1,3-4,-2 6,-3-1,5-2,-3 1,4 3,-3 2,-4-1,-2-4,-1 2,2-8,2-1,5-4,-4-5,4-8,3-4,-3-7,2-8,-1-3,-6-2,1-58,2 56,0-11,-2-45,1 40,0-11,-1-29,-2 22,-2-4,-7-6,-9-16</inkml:trace>
  <inkml:trace contextRef="#ctx0" brushRef="#br0" timeOffset="148294.9621">3115 13864,'0'0,"0"0,0 0,0 2,0-2,-2 0,2 0,-1-2,1 2,-4-5,4 5,-8-6,-6-4,-2 3,16 7,-23-5,0 4,-6 8,0 3,3 4,0 2,3 4,0 4,-2 1,5 5,-1-1,0 4,6-2,-2 1,4 3,0 1,6-3,1 1,2 2,5-2,-1 1,6-4,6-2,2-1,2-2,1-2,5-1,4-5,0-2,3 0,0-5,1-2,2-1,1-1,1-4,0-3,-4-3,2-1,-5-5,3 3,-3-6,-1 1,0-4,-26 15,23-14,-5-4,-18 18,23-24,-4-3,-3-2,-3 2,-2 1,-6 1,-4-3,-4 4,0-2,2-3,-2-1,-2-1,0 2,-5 0,-3 1,4 4,-4-1,-3 3,2-2,-1 3,-5 1,-2 2,2-1,-5 2,2 2,-3 4,-3 0,-4 3,0 4,-9 3</inkml:trace>
  <inkml:trace contextRef="#ctx0" brushRef="#br0" timeOffset="150510.4892">6196 13596,'0'0,"0"0,0 0,0-2,0 2,0-4,0 4,3-1,0 6,0 6,3 6,-3 7,-1 7,-2 7,0 1,1 8,-4 0,3-2,-1 6,1-4,6 0,0-3,-1-2,2 0,1-1,-2-3,-2-3,-4-35,3 32,3-6,-6-26,7 23,-7-23,9 19,-9-19,8 14,-2-4,-3-10,-6-9,0-10</inkml:trace>
  <inkml:trace contextRef="#ctx0" brushRef="#br0" timeOffset="153014.6663">9899 13900,'0'0,"0"0,7-4,8-4,17 3,11 2,6 9,-3 4,-6 5,-10 5,-8 3,-10 6,-7 1,-9 4,-5 3,-8-2,-4 2,-8-1,-4-3,0-4,-3-3,-3-5,4 0,35-21,-35 19,35-19,-29 16,29-16,-23 13,9-3,13-3,13-4,10-2,14 1,12 3,7 0,4 4,3-2,-2 5,-2-3,-6 2,-10-3,-42-8,34 7,-34-7,23 4,-10-1,-10-7,-14-2,-14-5</inkml:trace>
  <inkml:trace contextRef="#ctx0" brushRef="#br0" timeOffset="155094.0779">13804 14225,'0'0,"0"0,-1-4,0-12,-1-7,3-2,1-2,1-1,10 4,3 3,6 3,1 3,9 7,1 7,4 11,-2 6,4 7,-6 6,-1 0,-10 3,-3 1,-15 3,-5-2,-9-1,-8-1,-4-6,-6-6,-2-3,4-5,-3-5,4-4,25-3,-25 0,25 0,-18-6,18 6,-13-6,9-4,12-2,11-2,8 9,6 2,6 10,2 10,1 8,-3 7,3 5,-11-2,-6-3,-11 0,-12-4,-5-3,-8 2,-3-2,-5 1,1-7,-9-1,-10-4,-4-5,-8-6,-9-7,-5-10,-11-8,2-7</inkml:trace>
  <inkml:trace contextRef="#ctx0" brushRef="#br0" timeOffset="197468.9544">23666 8484,'0'0,"0"0,0 0,0 1,-5 4,-2 8,-1 5,1 6,2 6,-1 4,3 9,6 2,-2 1,2 7,6-6,6-3,4-3,-3-4,-16-37,20 32,-5-1,-15-31,17 32,-17-32,13 25,-13-25,10 23,-10-23,2 18,-7-2,-17-7,-7-2,-14-5,-9-4,-7-1,-5-9</inkml:trace>
  <inkml:trace contextRef="#ctx0" brushRef="#br0" timeOffset="197687.6406">23208 8572,'0'0,"12"-7,12-5,21-4,19 0,16-1,8 4,8 1</inkml:trace>
  <inkml:trace contextRef="#ctx0" brushRef="#br0" timeOffset="197875.0893">24104 8627,'0'0,"1"11,1 12,0 12,6 10,1 6,5 4,0-2,3-4,0-1,-17-48,22 39</inkml:trace>
  <inkml:trace contextRef="#ctx0" brushRef="#br0" timeOffset="198078.1643">24848 8755,'0'0,"20"-1,15 1,13 1,25 4,4 2,-5 0,-6-3</inkml:trace>
  <inkml:trace contextRef="#ctx0" brushRef="#br0" timeOffset="198265.6292">24910 9042,'0'0,"21"-4,11-1,20 1,21 2,7-4,-5-4</inkml:trace>
  <inkml:trace contextRef="#ctx0" brushRef="#br0" timeOffset="199281.017">25892 8738,'0'0,"0"0,0 0,1 1,-1-1,0 1,0-1,1 1,-1-1,0 2,0-2,-2 4,2-4,-4 3,4-3,-4 2,4-2,-2 1,2-1,-1 0,1 0,-1 1,1-1,0 0,0 0,1 0,-1 0,-1 0,1 0,0 1,0-1,1-1,-1 1,2-1,-2 1,4-2,-4 2,2-2,-2 2,2-5,0-4,-2 9,5-14,3-4,6-4,0 2,3-2,2 7,2 3,5 3,1 5,4 5,-3 3,8 4,-2 4,-3 3,0 4,-6 2,-7 2,-6 3,-2 4,-7 1,-3 2,-5-1,-4-1,-5-5,-4-4,-1-4,-4 2,-5-5,-4-4,2 0,0-4,0 0,30-7,-27 7,27-7,-22 4,22-4,-19 3,19-3,-14 1,14-1,-4 1,11-1,18-2,11-1,12 1,9-1,9 5,7 0,-2 2,-2-1,-6 1,-10-1,-9-1,-8 1,-36-3,30 1,-30-1,22 2,-22-2,15 3,-9-3,-6 0,-6-4</inkml:trace>
  <inkml:trace contextRef="#ctx0" brushRef="#br0" timeOffset="199874.6176">27128 8548,'0'0,"0"0,-4 2,-15 6,-7 7,-7 4,-2 9,-1 4,6-1,3 5,5 0,6-3,2 0,9 0,4-1,12 0,6-1,6-2,11-2,3-3,4-3,3-5,0-7,2-3,-4-9,-2-1,-2-7,-5-6,-1-7,-2-1,-3-5,-4-1,1 1,-7 2,-2 4,-6-4,-2 0,-3 0,-3 0,-3 2,2 26,-5-23,-7 2,-4 0,-7 5,-4 4,-4 4,-4 3,-3 2,-3 3,-2 2,1 3,42-5,-42 9,8 0</inkml:trace>
  <inkml:trace contextRef="#ctx0" brushRef="#br0" timeOffset="200874.3973">28152 8936,'0'0,"6"-3,7-3,8-3,23 0,18-3,13 2,12 3,11 2,6 3,-2-2,1-1,0 1,-14-3,-11-1,-14 1,-64 7,49-9,-49 9,34-10,-12-5,-20-7,-17-3,-16 3,-13 3,-5 5,3 0,46 14,-39-8,39 8,-25-4,14 4,21 2,15 3,15 5,3 3,9 1,-9-2,-43-12,37 15,-11 2,-11 7,-18 5,-13 8,-11 3,-13 7,-12 0,5-7,47-40,-44 39,12-12</inkml:trace>
  <inkml:trace contextRef="#ctx0" brushRef="#br0" timeOffset="201702.3179">30355 8528,'0'0,"-11"8,-8 9,-4 9,23-26,-28 29,28-29,-26 29,11-2,10-5,5-22,3 12,11-9,11-16,3-5,7-13,-3-9,-1-7,5-2,-5-5,-6 4,-7 7,-18 43,12-34,-12 34,5-26,-5 26,1-18,-1 12,-1 16,-2 10,1 14,0 11,-1 9,1 6,1 6,4 4,2 2,1 1,4-5,3-3,0-11,-3-1,1-8,-8-1,-3-44,0 34,-3-4,3-30,-8 24,-7-7,-7-8,-2-4,-5-4,0-1,-2 0,31 0,-30 0,30 0,-25 0,25 0,-23 0,12 0,11 0,14 0,9 0,12 0,12 0,8-1,10-2,5 0,4 4,6 1,-4-1,-6 1,-9 1,-61-3,52 1,-52-1,40 3,-19-3,-21-5,-20-3</inkml:trace>
  <inkml:trace contextRef="#ctx0" brushRef="#br0" timeOffset="215955.5697">26483 10023,'0'0,"2"8,1 6,-4 22,2 10,-1 9,-1 3,2 6,2 3,-1 4,-1-2,-2 0,0-9,-1-13,2-47,-2 38,5-10,9-18,6-19</inkml:trace>
  <inkml:trace contextRef="#ctx0" brushRef="#br0" timeOffset="216283.6383">27043 9943,'0'0,"-10"-1,-8 2,-5 2,1 8,-2 5,6 4,9 8,10 5,12 4,12 4,15 5,5 1,10 3,1-1,-3-7,-7-3,-10-7,-36-32,23 27,-15-2,-15-2,-12-2,-14-1,-12-5,-14-3,-11-5,-6-5,0-5,7-7</inkml:trace>
  <inkml:trace contextRef="#ctx0" brushRef="#br0" timeOffset="216455.4576">27015 9923,'0'0,"17"-4,19-3,19 4,24 3,16 8</inkml:trace>
  <inkml:trace contextRef="#ctx0" brushRef="#br0" timeOffset="216944.6105">23815 10268,'0'0,"-1"14,-5 12,0 17,4 10,4 5,6 1,3-2,11-3,-3-2,-1-4,0-4,-3-5,-8-5,-1-2,-7-8,-9 1,-9-2,-6-4,-9-7,-11-3,-6-4,-10-9,-4-10</inkml:trace>
  <inkml:trace contextRef="#ctx0" brushRef="#br0" timeOffset="217100.7999">23526 10375,'0'0,"25"-7,22-6,21-3,33 3</inkml:trace>
  <inkml:trace contextRef="#ctx0" brushRef="#br0" timeOffset="217477.9051">24298 10576,'0'0,"4"-5,9-9,8-6,16 2,8 3,1 6,-4 9,-6 6,-11 7,-7 11,-15 7,-12 5,-10 7,-10 5,-17-4,2-2,-5-5,8-6,41-31,-32 26,13-6,18-4,17-3,19-6,14-6,15-2,13-7,15-2,4-5,-1-6</inkml:trace>
  <inkml:trace contextRef="#ctx0" brushRef="#br0" timeOffset="217634.1163">25192 10741,'0'0,"16"-4,13 0,18-1,19 3,11 2,-9 1</inkml:trace>
  <inkml:trace contextRef="#ctx0" brushRef="#br0" timeOffset="217794.8725">25153 11000,'0'0,"10"3,12 0,18-5,19-4,13-7,9-3</inkml:trace>
  <inkml:trace contextRef="#ctx0" brushRef="#br0" timeOffset="219346.5436">27973 10460,'0'0,"0"0,0 0,-1-2,1 2,-4-6,4 6,-5-9,5 9,-5-9,5 9,-5-8,3 2,10 1,9-2,9 3,14 1,9 1,7 0,9 2,3-1,5 0,0 0,-1 2,3-3,-5-1,-3 0,-7-2,-60 5,52-3,-9 0,-43 3,33-7,-14-1,-13-10,-13-7,-13 1,-12-1,-10 2,-9 2,-6 2,5 5,52 14,-49-11,49 11,-38-6,16 3,16 7,12 2,13 4,14-2,6 4,9 4,3-1,1-1,-4 2,-4 0,-44-16,37 14,-10-2,-27-12,23 17,-13 0,-11 6,-9 2,-10 3,-3 0,-2 3,-3-2,0 2,1-1,0-1,2 3,2-3,5 3,0-7,5 1,13-26,-13 21,3 1,10-22,-13 20,13-20,-12 16,12-16,-10 14,-1-10,6-17</inkml:trace>
  <inkml:trace contextRef="#ctx0" brushRef="#br0" timeOffset="220457.5924">30454 10196,'0'0,"0"0,0 3,-6 5,-10 6,-5 4,-3 4,-5 5,2-2,27-25,-29 26,29-26,-24 23,24-23,-19 16,19-16,-11 9,11-7,16-11,5-6,8-8,2-6,1-6,2-3,-3-2,-1 1,-5 2,-4 5,-21 32,16-25,-16 25,10-21,-10 21,5-16,-6 7,-6 9,-5 15,-2 2,-1 11,-4 12,2 8,1 11,0 6,3 7,5 5,7-4,0-2,3-4,3-3,-1-6,-5-8,1-6,-4-5,4-39,-5 35,-3-4,8-31,-8 28,8-28,-9 24,-2-4,-6-9,-2-7,-7-5,-1-5,-3-2,-1 1,0 0,31 7,-30-8,30 8,-25-3,25 3,-17-2,17 2,-11 3,9 0,18 1,10 0,10-3,8-4,9-1,10-1,4 1,5 2,-3 0,-4 2,-6-1,-11 1,-12-1,-36 1,32 1,-32-1,21 0,-8-2,-11-1,-11-3</inkml:trace>
  <inkml:trace contextRef="#ctx0" brushRef="#br0" timeOffset="236880.083">24194 12304,'0'0,"0"0,0 0,0 1,3 4,1 7,-2 4,1 8,-1 4,4 8,1 4,1 2,1 5,0 0,1 1,2-2,-1-3,0-2,1-3,0-4,-3-3,0-7,-9-24,5 22,-5-22,1 18,-5 1,-9-1,-6-4,-4-3,-6-1,-8-3,-4-5,-6-2,-2-2,-2-6,2-3,5-2</inkml:trace>
  <inkml:trace contextRef="#ctx0" brushRef="#br0" timeOffset="237114.3743">23627 12421,'0'0,"19"-4,20-8,20-2,22 0,33 5,8 3</inkml:trace>
  <inkml:trace contextRef="#ctx0" brushRef="#br0" timeOffset="237607.3859">24618 12412,'0'0,"0"0,1-7,8-5,11-7,13 3,13 2,8 10,5 5,-5 8,-4 6,-10 6,-10 1,-11 5,-16 4,-13-2,-10-1,-13-1,-7-4,-4-6,-1-4,45-13,-43 8,43-8,-35 5,11-2,17-9,19 2,11 0,18 4,10 5,4 8,5 4,-4 5,-7-1,-49-21,41 24,-12 1,-11 2,-12-1,-11-2,-7 0,-15-2,-7-5,-16 0,-11-1,-7-5,1-4,2 1,16-10</inkml:trace>
  <inkml:trace contextRef="#ctx0" brushRef="#br0" timeOffset="237826.782">25641 12657,'0'0,"20"0,16 0,21 4,25-1,9 1,1 3,-4 0</inkml:trace>
  <inkml:trace contextRef="#ctx0" brushRef="#br0" timeOffset="238019.7081">25757 12937,'0'0,"18"-3,21 1,23-2,25-3,12-4,12-3</inkml:trace>
  <inkml:trace contextRef="#ctx0" brushRef="#br0" timeOffset="238285.2608">26998 12368,'0'0,"-5"12,1 11,2 20,-3 4,2 10,1 1,1 3,1-1,-1-2,2-3,1-2,0-12,6-8,-8-33</inkml:trace>
  <inkml:trace contextRef="#ctx0" brushRef="#br0" timeOffset="238781.2782">27576 12344,'0'0,"-7"-3,-8-1,-6 6,-11 6,-5 6,0 11,-2 10,7 6,5 8,8 3,2 1,11-4,8-7,6-3,12-5,10-7,6-3,8-8,7-6,3-11,2-7,-5-7,2-8,-9-9,-7-4,-6-9,-7-2,-11 1,-7 3,-7 0,-8 8,-8 6,-6-1,-11 6,-3 2,-2 7,2 4,0 7,2 10,8 4,3 5,24-15,-16 19</inkml:trace>
  <inkml:trace contextRef="#ctx0" brushRef="#br0" timeOffset="239343.6444">28247 12715,'0'0,"20"-2,15-1,19-2,25 4,17 0,6 2,-3 3,-5 1,-11-3,-11-2,-13 0,-59 0,45-4,-13-2,-17-9,-14-3,-12-3,-18-1,-13-2,-12 0,-1 5,0 3,55 16,-46-11,46 11,-33-7,15 4,20 5,21 6,11 4,12 3,3-1,2 4,-4-2,-47-16,36 18,-6-2,-7 2,-13 0,-13 6,-10 3,-17 6,-7 4,-9 2,-3 3,-7 0,2 0,0-3,11-7,43-32</inkml:trace>
  <inkml:trace contextRef="#ctx0" brushRef="#br0" timeOffset="241123.715">30080 12309,'0'0,"0"0,0 0,0 0,0 0,1-5,-1 5,3-6,-3 6,9-4,-9 4,14-5,-14 5,15-3,-15 3,15-1,-15 1,12 0,-11 2,-7 7,-10 0,-4 5,-4-3,2 5,0-5,22-11,-21 14,0-2,21-12,-24 13,24-13,-19 9,19-9,-16 11,16-11,-8 6,10-7,7-8,8-6,4-4,5-6,4-3,0-1,0-5,-2 4,-6-2,-4 2,1 4,-19 26,16-26,-16 26,12-24,-12 24,13-20,-13 20,9-15,-4 7,-4 10,-2 11,-5 10,0 9,-7 9,2 8,2 5,0 10,-2 0,2 0,1 1,0-2,3-1,4-2,1-1,2-4,0-3,4-3,-1-3,0-4,3-2,0-1,-8-39,5 32,-3 0,-2-32,1 28,-1-28,-2 23,-3-4,-6-5,11-14,-15 9,-7-4,-10-3,2-5,-6 2,1-4,2 1,3 3,30 1,-30-2,1 1,29 1,-27 1,27-1,-24 2,24-2,-17-1,17 1,-10 1,13 3,13-1,13 0,6-1,9-2,4 2,5-4,2 4,0-2,1 0,-1 2,-1 1,-2 1,-4 0,-7-1,-3-1,-5-1,-33-1,30 0,-30 0,25 1,-25-1,18 0,-18 0,14 0,-14 0,8 1,-8-1,4 0,-4 0,0 0,-6 0,6 0</inkml:trace>
  <inkml:trace contextRef="#ctx0" brushRef="#br0" timeOffset="242559.0881">23218 14808,'0'0,"0"0,6 0,14-8,12-3,11-5,14-2,9 0,12-3,7-1,11 1,14-1,10 1,14-1,8-3,10 2,10-2,6-1,16 0,8 0,16-1,3 4,13-2,4 0,7 3,7 4,9 3,1 6,16 3,0 5,6 2,4 7,-2 9,-2 8,0 7,-8 4,-11 9,-17-1,-15 6,-16 1,-29-5,-21-2,-33-6,-31-14,-38-26</inkml:trace>
  <inkml:trace contextRef="#ctx0" brushRef="#br0" timeOffset="245925.3172">26214 15148,'0'0,"0"0,0-4,4-8,5-4,0-3,8-2,7-2,7 2,10 5,1 5,5 6,5 10,-4 2,-6 8,-10 6,-2 7,-14-1,-7 4,-9 4,-7 0,-11-1,-7-4,2-1,0-4,23-25,-26 18,26-18,-24 14,8-5,10-5,13-1,6-6,14 3,5 3,4 0,8 8,1 4,1 4,-6 1,-7 4,-10 2,-9-1,-9 0,-8 3,-8 0,-12-2,-5-1,-10-1,-3-3,-7-7,-4-3,1-6,-2-4,3-6,5-6,9-4,10-8</inkml:trace>
  <inkml:trace contextRef="#ctx0" brushRef="#br0" timeOffset="246776.7065">26615 15150,'0'0,"0"0,-1 1,-10 11,-7 15,-1 8,-10 4,1 4,1 0,8-4,9-3,11-5,8-10,10-4,9-6,9-12,5-5,6-4,0-2,-2-7,-8-4,-7-7,-12-4,-12-3,-10-2,-12 9,3 91,-12-9,-5-4,-7-4,-6-7,3-19,5 8</inkml:trace>
  <inkml:trace contextRef="#ctx0" brushRef="#br0" timeOffset="247349.0343">27364 14868,'-17'19,"-2"7,-3 11,-2 4,3-3,5-4,6-5,10-29,-5 25,10-3,13-2,6-7,8-6,6-9,5-8,1-6,-1-3,-2-5,-4 3,-37 21,30-20,-30 20,26-18,-26 18,14-13,-14 13,7-9,-13 9,-5 9,-3 12,-2 5,3 7,5 8,4 6,4 3,3-1,6 2,3-7,-2-5,-10-39,13 34,4-11,5-17,5-13</inkml:trace>
  <inkml:trace contextRef="#ctx0" brushRef="#br0" timeOffset="247706.7194">28253 14918,'0'0,"0"0,-9 0,-12 0,-10 0,4 4,-3 3,7 4,8 3,9 9,6 2,10 9,10 5,7 4,8 5,9 4,-5 0,0-2,-4-5,-11-1,-11-6,-6-3,-9-4,-7-7,-10-3,-7-6,-4-6,-4-6,-1-6,-3-10,-1-4,-1-11,5-3</inkml:trace>
  <inkml:trace contextRef="#ctx0" brushRef="#br0" timeOffset="247904.9208">28267 14840,'0'0,"18"1,18 0,13 2,18 6,3-1,-5 2,-6 0</inkml:trace>
  <inkml:trace contextRef="#ctx0" brushRef="#br0" timeOffset="250781.5048">30987 8779,'0'0,"0"0,0 0,0 0,5-1,16-2,12-5,14 2,6-5,12-1,7-1,4-2,1 0,2-2,-4 2,-11 2,-7 1,-14 1,-43 11,33-12,-15 3,-8-5,-14 0,-10 3,-13-2,-9 3,-8 2,1 0,43 8,-40-8,40 8,-31-7,13 4,20-1,18 4,17 1,13-1,10 4,4 0,-1 2,-2 2,-10 5,-11-1,-8 4,-32-16,23 19,-12 5,-12 5,-11 5,-12 3,-9 3,-5 0,-9 0,3 1,3-6,41-35,-36 33,14-7</inkml:trace>
  <inkml:trace contextRef="#ctx0" brushRef="#br0" timeOffset="251266.7606">32677 8329,'0'0,"-14"8,-12 4,-15 9,-1 10,-5 8,8 3,9 6,12-2,10-4,17-4,4-6,7-9,13-3,2-9,0-8,9-5,3-8,-3-6,-5-1,-4-7,-11-2,-7-8,-9-6,-5-1,-3 1,-11 1,0 5,-17 6,-4 9,-9 0,-8 8,-4 9,10 2,2 7,7 4,13 10,14 3</inkml:trace>
  <inkml:trace contextRef="#ctx0" brushRef="#br0" timeOffset="251579.1292">32928 8528,'0'0,"0"-7,6 3,11-7,22 1,10 4,6 2,2 0,-1 2,-6-3,-11 2,-39 3,36-6,-36 6,29-8,-6 0,-23 8,13-12</inkml:trace>
  <inkml:trace contextRef="#ctx0" brushRef="#br0" timeOffset="251782.2029">33465 8151,'0'0,"0"0,0 0,-1 9,4 6,5 13,1 9,1 10,-1 6,-3 13,-1 3,-1 7,0 5,-5 0,-1-4</inkml:trace>
  <inkml:trace contextRef="#ctx0" brushRef="#br0" timeOffset="253622.613">30861 10643,'0'0,"8"0,10-6,10-6,19-1,10-2,9 0,5-2,-4 6,-10-2,-57 13,48-9,-14-1,-34 10,20-11,-16-4,-20-3,-11 0,-2 0,-7 5,5 6,31 7,-27-4,27 4,-20-2,13 0,16 2,14 0,4 5,6 1,1 5,-3 4,-8 2,-8 6,-4 8,-17 9,-14 12,-14 5</inkml:trace>
  <inkml:trace contextRef="#ctx0" brushRef="#br0" timeOffset="260738.5085">32024 10274,'0'0,"0"0,2 1,-2-1,-4 7,-1 4,-12 6,-3 0,-2 3,-3-2,25-18,-26 15,26-15,-22 12,22-12,-19 11,19-11,-13 7,8-10,14-9,2-7,8-4,6-5,-1 1,-3 1,-21 26,20-32,-3 5,-17 27,15-25,-15 25,12-18,-12 18,6-12,-3 12,-2 13,-6 7,-5 13,1 7,4 9,-2 0,2 6,3 2,1 1,1 0,0-2,2-5,-1-9,-1-42,2 36,-2-36,1 28,-1-28,1 21,-1-21,0 13,0-13,0 8,0-8,0 3,-7-4,-7-3,14 4,-19-7,-3 3,-3-3,25 7,-25-2,25 2,-17-2,6 2,14 1,13 1,17-2,12 2,15 1,7-3,5-4</inkml:trace>
  <inkml:trace contextRef="#ctx0" brushRef="#br0" timeOffset="260957.2349">32379 10739,'0'0,"16"-3,14-1,15 2,26-4</inkml:trace>
  <inkml:trace contextRef="#ctx0" brushRef="#br0" timeOffset="261441.539">32961 10489,'0'0,"0"0,2-6,1-8,8 0,6-2,7 5,4 4,8 12,0 2,2 7,-5 5,-6 9,-8-2,-10 9,-8 3,-12 1,-16 1,-4-1,-9-4,-6-5,-2-6,-1-3,2-2,47-19,-42 14,10-7,32-7,-19 12,13-4,18-3,14-4,15-2,15-1,6-3,5 0,5 2,-4 1,-6 1,-10 1,-52 0,40 1,-40-1,28 0,-15-3,-20 1,-14-1</inkml:trace>
  <inkml:trace contextRef="#ctx0" brushRef="#br0" timeOffset="263903.3783">30497 12717,'0'0,"0"0,3 0,11-4,14-1,8-6,15 2,10-4,9 2,6 0,11 2,-4 2,-2 4,-7-1,-14 0,-60 4,45-4,-45 4,28-4,-18-2,-25-1,-17-2,-10 0,-11 2,-4 0,0 1,8 2,49 4,-41-5,41 5,-28-3,18-3,19 0,17 1,13 3,7-1,7 3,0 6,-2 2,-10 2,-41-10,35 11,-12 3,-12 3,-11 4,-6 1,-7 0,-9 0,-7 1,-2-3,0 4,0-2,6-1,25-21,-19 20,13-6</inkml:trace>
  <inkml:trace contextRef="#ctx0" brushRef="#br0" timeOffset="264378.8784">31589 12719,'0'0,"0"0,-1-5,0-11,1-4,6-5,6-5,9 1,7 11,8 5,-1 7,-1 9,3 3,-1 7,-9 3,-5 8,-6 5,-11 5,-10 5,-11 1,-8 2,-11-1,-7-2,-4-4,-2-7,4-2,3-7,41-19,-34 16,34-16,-27 11,27-11,-13 8,14-1,18 0,17-8,11-1,10-2,7 0,7 1,6-4,-2 2</inkml:trace>
  <inkml:trace contextRef="#ctx0" brushRef="#br0" timeOffset="264581.966">32300 12906,'0'0,"0"0,3-1,10-1,6-1,7 3,13 0,4 1,8 1,3-1,-6-1,-2 2</inkml:trace>
  <inkml:trace contextRef="#ctx0" brushRef="#br0" timeOffset="265175.636">32772 12846,'0'0,"0"0,0 0,-4-2,3-5,1 7,-5-11,5-4,0 15,8-18,4-2,9 5,9 5,1 5,0 8,6 0,-5 9,0 0,-7 6,-2 1,-10 2,-6-1,-12 0,-4 3,-5-2,-7-6,1 0,20-15,-25 11,0-5,25-6,-27 4,27-4,-24 0,24 0,-17-1,17 1,-11-6,16 1,17-1,9 10,1-1,2 10,0 8,-2 1,1 1,-6 2,-9 2,-6-1,-6-2,-6-24,-2 23,-8 2,-7-5,-6-1,-6-5,-9-6,-6-5,-2-2,-7-6,-13-8,-7-4,-4-6</inkml:trace>
  <inkml:trace contextRef="#ctx0" brushRef="#br0" timeOffset="267691.4767">32756 13466,'0'0,"17"-2,16 1,11-1,20 0,9 1,2 1,-1 2,-2 5,-9-1,-8 4,-55-10,44 13,-13-2,-17 1,-15-3</inkml:trace>
  <inkml:trace contextRef="#ctx0" brushRef="#br0" timeOffset="267930.3197">32653 13704,'0'0,"0"0,0 0,1 0,4-3,21-4,16 3,10-4,17 0,9 3,6 7,2 0,1 4,-1 1,-8 1,-7 2,-15 0,-56-10</inkml:trace>
  <inkml:trace contextRef="#ctx0" brushRef="#br0" timeOffset="312335.5211">24133 13369,'0'0,"0"0,0 0,-2 8,0 5,2 9,4 8,3 11,7 8,8 5,8 5,-1-4,1-1,-1-7,-10-5,-1-8,-18-34,10 29,-4-7,-12-3,-3 0,-8-6,-7-2,-12-8,-8-3,-10-6,-11-3,-11-4,-4-7</inkml:trace>
  <inkml:trace contextRef="#ctx0" brushRef="#br0" timeOffset="312522.9751">23737 13390,'0'0,"18"-3,16-7,14 0,17 1,13 2,7 5,9 6,4 0</inkml:trace>
  <inkml:trace contextRef="#ctx0" brushRef="#br0" timeOffset="312991.629">24815 13332,'0'0,"0"0,-1 11,-10 18,-3 11,-8 4,2 8,-6 1,4-5,4-8,6-3,12-37,-6 32,7-4,13-5,5-5,6-5,10-6,1-8,6-4,5-9,2-5,-2-8,-1-3,-7 3,-7 1,-32 26,25-22,-25 22,16-18,-16 18,8-16,-8 16,0-8,-8 8,-12 15,-2 13,-6 8,5 7,5 8,4 2,9 4,8-4,-3-4,0-49,2 39,-2-39,2 23,-3-18</inkml:trace>
  <inkml:trace contextRef="#ctx0" brushRef="#br0" timeOffset="313960.1853">23386 12550,'0'0,"-10"0,-11-2,-2-4,23 6,-26-4,26 4,-22-3,22 3,-12-3,12 3,-6-2,8 1,9-2,13 1,3-1,2-1,7 1,2 0,3 4,7 2,7 1,2-4,9-1,1 1,6 2,4 0,5-1,2 1,6 2,-1-3,2 1,4 1,5-1,1-2,8 3,-2 0,5-3,5 0,0 2,-3-2,6-2,6 1,5 0,1-1,7 2,2-2,-2 2,5 2,2 1,0 1,1-2,2 3,-2-1,1 1,1-1,0 1,3 2,4-5,2 3,-1-1,-2-4,0 2,0 1,0-3,0-1,-5-3,-1 2,0 0,-7-1,3 1,-3 2,1 0,-5 4,4-1,-3-4,-3 3,0-1,-1-3,1 4,0 3,-2 5,-3 4,-3 4,-4 5,-5 1,-7 6,-9-3,-10-2,-10-2,-12-4,-5-4,-14-5,-52-10,47 4,-14-14,-18-25</inkml:trace>
  <inkml:trace contextRef="#ctx0" brushRef="#br0" timeOffset="314460.069">25812 13786,'0'0,"0"0,-6-2,6 2,-7-2,7 2,-5-2,2-2,16-4,15-1,14 4,16 4,10 2,4 6,-72-7</inkml:trace>
  <inkml:trace contextRef="#ctx0" brushRef="#br0" timeOffset="314647.521">25717 13977,'0'0,"9"0,17-2,20 0,29 5,21 7,4 4</inkml:trace>
  <inkml:trace contextRef="#ctx0" brushRef="#br0" timeOffset="316057.487">26858 13363,'0'0,"-15"-2,-14 1,-12 5,41-4,-45 3,5 5,10 10,16 5,18 6,14 5,13 3,9 3,6 2,3-1,1 0,-4-2,-5-3,-8-4,-8 0,-7-4,-7-1,-11-3,-6-2,-7-1,-11 0,-9-6,-1-3,-12 0,-2-8,-5 0,0-6,1-4,3-8,7-5,8-10</inkml:trace>
  <inkml:trace contextRef="#ctx0" brushRef="#br0" timeOffset="316271.2707">26697 13355,'0'0,"11"-1,16-5,15 1,27 5,6 3,6 5,4 4,0-1,-7 1</inkml:trace>
  <inkml:trace contextRef="#ctx0" brushRef="#br0" timeOffset="316809.6143">27371 13709,'0'0,"7"0,14-1,13 3,26 1,19 3,12 3,6 4,11 3,-2 0,0 0,-8-1,-11-5,-17-4,-15-5,-55-1,40-2,-15-3,-13-12,-9-7,-13 0,-15-7,-9-5,-11 2,-3 2,1 1,47 31,-39-23,39 23,-32-14,18 7,15 9,22 7,11 10,13 6,9 7,2-1,-9 1,-6-2,-10-5,-10 0,-13-1,-9-1,-10 5,-12 6,-9 6,-16 5,-9 2,-8 3,-6-1,-3-3,14-6</inkml:trace>
  <inkml:trace contextRef="#ctx0" brushRef="#br0" timeOffset="320035.8679">29696 13827,'0'0,"6"-6,9 0,11 0,14 4,13 9,4 10,-3 9,-8 7,-17 6,-17 1,-17 2,-21-5,-11-3,-11-3,-7-3,-4-5,2-6,57-17,-48 16,48-16,-35 11,23-1,31-1,31 0,24-7,27-1,20 0</inkml:trace>
  <inkml:trace contextRef="#ctx0" brushRef="#br0" timeOffset="320216.8693">30615 14222,'0'0,"0"0,8-4,27 2,25 0,16 3,19 5,6-3</inkml:trace>
  <inkml:trace contextRef="#ctx0" brushRef="#br0" timeOffset="320626.7026">31339 13911,'0'0,"0"0,3-4,7-2,18 1,6 5,1 8,7 7,-5 10,-9 4,-12 2,-12 1,-12-2,-15-7,-7-1,-4-7,-6-3,1-3,39-9,-36 5,36-5,-24 3,15 4,25 3,17 6,12 8,14 9,6 4,-7 8,-3-2,-14-1,-18-4,-10-3,-19-5,-12-6,-16-3,-14-2,-22-12,-15-9,-13-6,-6-9</inkml:trace>
  <inkml:trace contextRef="#ctx0" brushRef="#br0" timeOffset="321053.4426">32217 14858,'0'0,"0"0,0-1,-5-6,-13 0,-7-3,-17-2,-14 0,-11 3,-8-1,-10 4,2 6,3 2,0 4,6 3,7-3,4 2,3-1,8 0,3-2,10 2,39-7,-30 4,30-4,-22 2,16-8,20-7</inkml:trace>
  <inkml:trace contextRef="#ctx0" brushRef="#br0" timeOffset="321331.445">32327 15037,'0'0,"-8"-3,-11 2,-12 1,-15 1,-7-2,-15 2,-3-1,0 1,-5 1,-3 3,-3 2,0-1,2 5,6 0,13 0</inkml:trace>
  <inkml:trace contextRef="#ctx0" brushRef="#br1" timeOffset="358088.4258">4979 8132,'0'0,"0"0,0 0,-1-2,1 2,-3-6,3 6,-4-6,4 6,-6-10,6 10,-7-9,7 9,-3-9,3 9,-5-7,5 7,-8 3,1 10,-1 8,5 6,3 4,3 4,4-3,1 5,5-2,0 3,5-3,3 0,3 0,-5-2,-4-5,-1-2,-5-1,-9-25,4 22,-1-1,-7 4,-4-2,-3-4,-11 0,-1-2,-3-3,-9-1,1-1,-1-2,-1-3,4-3,32-4,-28 1,2-9,8-13,10-7</inkml:trace>
  <inkml:trace contextRef="#ctx0" brushRef="#br1" timeOffset="358465.5466">4537 8226,'0'0,"7"-4,6-1,11-9,14-1,13 1,8 0,9 0,9-2,8 0,-1-3,-9 4,-8 2,-17 1,-11 6,-39 6,29-7,-29 7,22-3,-22 3,13-2,-7 9,-9 5,3-12,-10 18</inkml:trace>
  <inkml:trace contextRef="#ctx0" brushRef="#br1" timeOffset="368726.4431">5605 8147,'0'0,"0"0,0 0,0 0,0 6,-2 10,2 11,0 8,2 9,-2 9,1 4,3 7,-1 4,1 0,8-8</inkml:trace>
  <inkml:trace contextRef="#ctx0" brushRef="#br1" timeOffset="368899.5091">6086 8731,'0'0,"0"7,-1 8,-1 10,-8 10,-3 7,-3 2,-3 7,-4-2,23-49,-20 40</inkml:trace>
  <inkml:trace contextRef="#ctx0" brushRef="#br1" timeOffset="369290.0307">6732 8086,'0'0,"0"6,3 8,2 10,6 15,5 7,3 5,2 1,2 0,-5-2,1-1,-5-4,-1-2,-8-5,-4-5,-3-4,-6-4,-5-4,-2-4,-10-2,-7-4,-6-2,-5-4,-5-4,3-8,3-11</inkml:trace>
  <inkml:trace contextRef="#ctx0" brushRef="#br1" timeOffset="369461.8803">6449 8172,'0'0,"18"-7,19-3,24-1,30-1,17 6,5 2</inkml:trace>
  <inkml:trace contextRef="#ctx0" brushRef="#br1" timeOffset="369920.9354">7285 8197,'0'0,"0"0,-2-5,4-8,11-8,7-3,12 5,6 4,11 7,3 9,5 10,-7 2,-2 10,-12 4,-9 5,-17 11,-7 4,-17 7,-12 0,-10-4,-11-6,-6-7,-6-6,3-5,7-4,49-22,-40 18,40-18,-25 17,14 1,15-4,17-1,14 0,11-5,8-2,15 0,2-6,0 1,-2-1,-2-1,-12 1,-5 0,-6-5,-6 0</inkml:trace>
  <inkml:trace contextRef="#ctx0" brushRef="#br1" timeOffset="370123.9911">8623 8844,'0'0,"-6"12,-9 15,-1 10,-9 14,-3 6,-4 1,-4-5</inkml:trace>
  <inkml:trace contextRef="#ctx0" brushRef="#br1" timeOffset="372057.725">9584 8088,'0'0,"0"0,0 0,0 0,0 8,0 11,-3 6,4 6,3 9,5 6,-1-1,2 5,-2-1,5-5,-5-5,-1-5,2-5,-4-2,-5-27,0 26,-5 0,-5 3,-5-8,-10 0,-4-4,-10-3,-5-4,-4-1,-1-2,1-5,2-2,5-7,7-9</inkml:trace>
  <inkml:trace contextRef="#ctx0" brushRef="#br1" timeOffset="372245.1864">9307 8154,'0'0,"12"-3,9-2,23-2,13-1,18 9,14 1,3 4</inkml:trace>
  <inkml:trace contextRef="#ctx0" brushRef="#br1" timeOffset="372757.2279">10130 8185,'0'0,"0"0,-1-6,1-5,6-7,8 0,6 4,9 4,6 5,8 6,-5 5,-6 10,-4 4,-7 7,-12 8,-12 2,-11 3,-9-3,-8-6,-6-5,-1-8,38-18,-39 16,39-16,-34 9,34-9,-25 7,18-5,21-2,13-3,13 1,4 4,7 4,-1 7,-3 5,-5 5,-11 2,-3 0,-13-2,-15-23,10 23,-11 1,-14-1,-11-3,-10 1,-12-4,-11-3,-15 2,-4 1,-4-4,11-9</inkml:trace>
  <inkml:trace contextRef="#ctx0" brushRef="#br1" timeOffset="372960.2853">11004 8697,'0'0,"-5"14,-4 15,-9 11,0 13,18-53,-15 51</inkml:trace>
  <inkml:trace contextRef="#ctx0" brushRef="#br1" timeOffset="373319.6174">11593 8040,'0'0,"0"11,1 12,-2 13,9 9,0 6,1 3,2 6,-3-10,-3-5,-4-4,-1-41,0 33,-1-4,-4-4,5-25,-9 21,-7-2,-9-4,-9-5,-8-5,-6-10</inkml:trace>
  <inkml:trace contextRef="#ctx0" brushRef="#br1" timeOffset="373507.0336">11325 8115,'0'0,"16"-2,20-9,18 0,25 6,13 1,2 1</inkml:trace>
  <inkml:trace contextRef="#ctx0" brushRef="#br1" timeOffset="373954.2101">12228 7957,'0'0,"-1"7,-3 10,-5 9,-10 14,-4 5,-7-2,3 1,5-6,7-7,7-4,8-4,11-6,7-3,10-3,11-4,4-4,7-3,1-7,-2-3,-4-5,-11 0,-34 15,29-16,-9-2,-20 18,10-21,-10 21,1-23,-1 23,-5-22,5 22,-13-17,0 12,-1 17,2 6,3 10,0 8,6 7,0 6,2 8,-1-3,2-54,-3 50,5-8</inkml:trace>
  <inkml:trace contextRef="#ctx0" brushRef="#br1" timeOffset="374189.2958">12893 8635,'0'0,"0"12,1 11,-7 15,1 5,-5 9,-1-5,11-47,-12 46,7-11</inkml:trace>
  <inkml:trace contextRef="#ctx0" brushRef="#br1" timeOffset="374616.1907">13753 7913,'0'0,"0"0,0 0,-5 10,-1 7,0 11,-1 12,5 9,2 4,1 6,-1 4,2-7,6-2,3-6,0-7,-11-41,9 35,-1-2,-8-33,6 34,-11-7,-7-4,-6-7,-6-6,-7-10,-12-3,-3-10,-10-5,0-11,1-2</inkml:trace>
  <inkml:trace contextRef="#ctx0" brushRef="#br1" timeOffset="374788.0786">13461 7992,'0'0,"9"-3,15-6,13 0,20 2,17 0,11 9,5 2</inkml:trace>
  <inkml:trace contextRef="#ctx0" brushRef="#br1" timeOffset="375134.1134">14369 7961,'0'0,"-8"3,-8 4,-3 5,0 5,5 4,13 7,12 2,10 6,11 0,8 1,8 0,1 3,-5-2,-4-4,-9-5,-6-4,-25-25,14 22,-8-4,-14-2,-8 0,-11-4,-8-4,-2 2,-1-3,-2-2,5-1,0-2,6-6,29 4</inkml:trace>
  <inkml:trace contextRef="#ctx0" brushRef="#br1" timeOffset="375407.7946">14302 7938,'0'0,"11"-6,3 0,14 1,17-1,10 4,9 2,3 1,-3-1,-3 1,-2-1,-8 2,-51-2,46 0,-46 0,35 1,-14-5</inkml:trace>
  <inkml:trace contextRef="#ctx0" brushRef="#br1" timeOffset="386518.3517">3784 9069,'0'0,"0"0,5 3,7 7,11 7,1 2,7 5,2 3,-1-1,0 0,4 4,-1-3,-4-2,1-1,2-1,-7-2,-1-1,-5-5,-21-15,21 16,-5-8,-16-8,18 0,-4-8,3-21,3-8,2-9,5-10,4-2,2 1,3-2,0 3,-4 4,2 0,0 2,-4 4,-2 7,-3 4,-4 3,-21 32,22-26,-22 26,13-20,0 9,-8 13,-10 11</inkml:trace>
  <inkml:trace contextRef="#ctx0" brushRef="#br1" timeOffset="415893.3072">4906 7321,'0'0,"0"0,0 0,0 0,0 0,1-1,9-4,3-4,7-2,5-1,3 0,7-3,4-2,7-4,7-2,8 0,-1 4,0-3,2 4,-3-2,1 1,-1 0,-1-1,-3 5,0-1,-9 4,-4-1,-6 6,-4-1,-32 8,27-8,-27 8,23-6,-23 6,23-4,-23 4,17 0,-6 3,-14 4</inkml:trace>
  <inkml:trace contextRef="#ctx0" brushRef="#br1" timeOffset="416363.2472">5017 7445,'0'0,"0"0,0 0,0 0,0 0,0-1,0 1,0-2,6-2,11-7,2-2,13-8,11-2,8-2,7-3,5-3,12 1,4 0,6 0,3 3,-1-1,-1 2,-7 4,-10 3,-1 0,-11 5,-8 1,-10 3,-39 10,35-9,-35 9,25-6,-9 12,-22 7</inkml:trace>
  <inkml:trace contextRef="#ctx0" brushRef="#br1" timeOffset="452757.7833">7769 10674,'0'0,"0"0,-1 2,-2 9,-3 7,-2 7,4 6,3 11,3 3,8 7,1 1,5-1,2 4,-1-5,-2-5,5 0,-3-4,-3-5,-14-37,15 35,-8 0,-4-1,-4-2,-5-4,-8-4,-1-2,-7-4,-5 0,-6-5,-2-1,-5-6,-3-2,3-3,-6-3,7-6,8-8</inkml:trace>
  <inkml:trace contextRef="#ctx0" brushRef="#br1" timeOffset="453023.341">7272 10910,'0'0,"4"-7,10-7,17-2,15-3,16 1,17 3,7 4,7 1,-1 1,-4 7,-8-3,-15 2,-13 1,-12 1,-40 1,34 0,-9 1</inkml:trace>
  <inkml:trace contextRef="#ctx0" brushRef="#br1" timeOffset="453861.4868">8620 10775,'0'0,"0"0,-6 6,-10 9,-6 3,-3 3,0 1,25-22,-21 19,21-19,-17 15,17-15,-11 10,5-5,6-8,3-7,9-4,2-5,-3-2,5-2,2-3,-5-4,0 2,-13 28,12-28,-12 28,11-26,-11 26,12-24,-12 24,8-18,-5 16,0 14,-7 13,1 11,0 10,-5 7,5 0,3 6,1-2,5 4,0-7,-2 0,0-3,-1-3,-1-4,0-5,-1-5,-2-6,1-28,-2 26,0-4,-7-2,-5-7,-1-1,15-12,-22 5,-2-4,-7 5,-2-5,1 1,2 0,30-2,-28 8,28-8,-26 4,26-4,-22 1,22-1,-14 1,17 1,21-6,11 0,15 0,11 0,4 2,4-2,4-1,-3 4,-5 0,-9 1,-56 0,44 1,-44-1,33 1,-14-1,-20 4,-19-2</inkml:trace>
  <inkml:trace contextRef="#ctx0" brushRef="#br1" timeOffset="481679.293">4362 10980,'0'0,"0"0,0 0,0 0,-3 2,-3 5,0 5,-3 9,4 8,2 6,3 7,3 5,7 2,2 3,5 1,6 0,0 2,2-3,-2-2,0-4,-7 1,3-8,-3-3,-4-4,-7-5,-5-3,-6-6,-7 2,-7-3,-9-5,-7-4,-6-5,-6-2,-5-10,-5-1,-1-5,2-5,6-6</inkml:trace>
  <inkml:trace contextRef="#ctx0" brushRef="#br1" timeOffset="481897.9836">4032 11094,'0'0,"4"-4,12-6,7 0,15-3,13 0,14 2,10 3,9 1,6 2</inkml:trace>
  <inkml:trace contextRef="#ctx0" brushRef="#br1" timeOffset="482533.5889">5088 11333,'0'0,"-5"-3,-6-5,-5-7,4-2,-1-2,8-4,5-4,0 27,3-26,8 3,8-1,10 7,3 7,8 7,1 7,-1 4,-2 7,-2 4,-11 4,-2 5,-6 5,-9 2,-4 5,-6-2,-10-1,-3 1,-4-1,-7-2,0-1,-3-3,-6 0,4-2,0-5,3 0,28-24,-24 22,24-22,-22 18,22-18,-14 12,11 0,11-6,13-7,12-1,9-2,11 0,2-3,5 3,0-2,-4 2,-3 2,-6 1,-9-4,-38 5,32-4,-32 4,29-2,-29 2,19-1,-6 1,-19 7,-14 0</inkml:trace>
  <inkml:trace contextRef="#ctx0" brushRef="#br1" timeOffset="489233.5001">6465 9165,'0'0,"0"0,6 8,13 15,2 9,4 4,2 3,0-2,1-3,2-7,1-4,-31-23,28 16,3-5,5-6,-1-8,3-9,-1-8,1-13,4-8,10-9,8-8,10-3,9-4,5-1,2 2,0 6,-5 5,-8 10,-15 4,-58 39,47-28,-47 28,38-20,-38 20,20-14,-6 10,-9 11,-13 9</inkml:trace>
  <inkml:trace contextRef="#ctx0" brushRef="#br1" timeOffset="496948.1933">10001 4850,'0'0,"12"5,14 7,9 5,12 10,18 4,3 6,2 3,6 4,2-2,-4 1,3-3,-2 0,-7-1,-10-4,-12-7,-3-2,-10-3,-7-3,-26-20,26 25,-6-4,1 8,-9 1,-10-6,-7-14</inkml:trace>
  <inkml:trace contextRef="#ctx0" brushRef="#br1" timeOffset="497202.1566">10807 4717,'0'0,"-9"10,-6 6,-12 15,-13 13,-9 14,-5 13,-1 17,-4 21,-7 29,-7 38</inkml:trace>
  <inkml:trace contextRef="#ctx0" brushRef="#br1" timeOffset="500451.3499">11411 9074,'0'0,"5"-5,11-1,12-4,13-6,8 3,6-1,5-2,3 3,3 4,3 0,0 3,-2 2,-1 1,-5 0,-4 2,-8 1,-49 0,46-2,-9 2,-37 0,31 2,-16-2,-15 3,-16 2</inkml:trace>
  <inkml:trace contextRef="#ctx0" brushRef="#br1" timeOffset="500873.1278">11481 9286,'0'0,"0"0,0 0,1 0,2-1,6-5,11-1,3-1,8 1,7-1,5-1,3-3,3 4,2-3,2 1,-5-1,-1-1,-5 1,-3 2,1-1,-5 2,0 2,-2 0,-3-1,-30 7,27-4,-27 4,26-4,-26 4,25-2,-25 2,15-1,-9 1,-15-4,-7-3</inkml:trace>
  <inkml:trace contextRef="#ctx0" brushRef="#br1" timeOffset="503793.2436">12401 5046,'0'0,"0"0</inkml:trace>
  <inkml:trace contextRef="#ctx0" brushRef="#br1" timeOffset="504555.153">12659 7301,'0'0,"13"-6,-13 6,23-6,11-2,13 0,10-1,-2-2,8 1,-3 1,1 1,-5 0,1 4,-7-1,-8 2,-42 3,40-4,-40 4,33-2,-33 2,26 2,-14 6,-15 1,-15-3</inkml:trace>
  <inkml:trace contextRef="#ctx0" brushRef="#br1" timeOffset="504805.1046">12651 7444,'0'0,"0"0,4-5,12-7,12-2,12 0,9 1,11 2,5 3,4 2,-4 6,-1 0,-11 4,-5 3,-48-7,36 7</inkml:trace>
  <inkml:trace contextRef="#ctx0" brushRef="#br1" timeOffset="513878.9536">11886 10193,'0'0,"4"-8,1-7,-5 15,4-19,-4 19,6-21,-6 21,1-18,-7 9,-1 9,-5 16,1 5,1 7,1 9,2 7,5 5,5 10,8 3,8 4,3 3,4 1,2-5,6-3,1-5,-1-8,1-3,-1-3,-6-4,-10-7,-18-32,14 30,-8-2,-9-6,-8-2,-6-5,-11-6,-13-6,-7 0,-8-4,-9-6,-6-4,-6-1,-2-8</inkml:trace>
  <inkml:trace contextRef="#ctx0" brushRef="#br1" timeOffset="514241.9173">11341 10287,'0'0,"23"-2,12-8,21-3,15-3,19-4,2 7,6-1,-6 4,-3 3,-12-1,-9 0,-68 8,55-6,-11 1,-44 5,34-7,-34 7,24-3,-24 3,15-3,-10 9,-5-6,-4 10</inkml:trace>
  <inkml:trace contextRef="#ctx0" brushRef="#br1" timeOffset="514976.5316">12719 10189,'0'0,"0"0,-2 8,-9 16,-3 9,-1 10,-3 13,-5 2,5 0,-3-1,4-7,17-50,-13 41,6-9,7-32,-1 26,7-4,13-5,3-5,7-6,5-3,7-10,6 0,1-4,-3 0,1-2,-5-1,-5-3,-36 17,29-17,-6-4,-9-4,-9-3,-7 1,2 27,-4-27,4 27,-7-25,7 25,-7-21,7 21,-5-14,-4 8,1 17,1 12,0 11,-2 15,1 17,2 21,0 28,-4 27,-17 27</inkml:trace>
  <inkml:trace contextRef="#ctx0" brushRef="#br1" timeOffset="531694.61">14549 11911,'0'0,"13"-2,13 0,15 0,27 0,11 2,12 0,11 1,7 5,-5 3,0-2,-8 1,-11 1,-14-1,-16-1,-55-7,44 7,-16 2,-18-1</inkml:trace>
  <inkml:trace contextRef="#ctx0" brushRef="#br1" timeOffset="532069.4987">14701 12308,'0'0,"12"-4,10-1,13-3,25-2,16 0,11 1,3 0,5-3,2 7,-5 1,-1-2,-9 3,-10-1,-9-1,-10 4,-10 0,-2 3,-41-2,34 2,-34-2,23 4,-23-4,21 3,-10 3,-11 1,0-7</inkml:trace>
  <inkml:trace contextRef="#ctx0" brushRef="#br1" timeOffset="536476.3944">18043 11326,'0'0,"-8"4,-8 1,-8 4,-3 4,6 3,5 5,10 0,14 5,9 4,11 3,12-3,4 1,0-3,-1 2,-43-30,35 25,-8-1,-6 1,-15-5,-6 3,-16-3,-7-3,-10-4,-7-5,-7-8</inkml:trace>
  <inkml:trace contextRef="#ctx0" brushRef="#br1" timeOffset="536648.2213">18119 11367,'0'0,"21"-2,21 0,19 2,22 9</inkml:trace>
  <inkml:trace contextRef="#ctx0" brushRef="#br1" timeOffset="536929.4149">16896 12532,'0'0,"25"-5,30 1,19-1,21 2,5 0,-11 2</inkml:trace>
  <inkml:trace contextRef="#ctx0" brushRef="#br1" timeOffset="537163.732">17103 12304,'0'0,"0"6,1 10,2 11,2 13,-1 11,3 6,-1 6,-2 2,3 4,-4-4,7-4,7-7,10-12</inkml:trace>
  <inkml:trace contextRef="#ctx0" brushRef="#br1" timeOffset="537795.107">18027 12427,'0'0,"3"-6,9 0,5 2,18 9,-1 7,1 11,-10 5,-9 7,-12 6,-12 1,-14 0,-9-3,-4-8,2-4,33-27,-30 20,30-20,-22 15,20-4,23-1,19-11,15-3,13-5,7-7,-8 1,-6 11,-61 4,49-3,-19 11,-6 8,-24-16,15 23,-4 1,-2 1,4-4,1-1,8-3,6-6,11-6,3-6,3-5,-4-7,0-3,-8-6,-5-5,-10-9,-6-3,-8 1,-11 1,-7 8,-12 5,-13 5,-11 10,-7 6,-4 6,4 7,6 8,1 6,13 4,8 12,10-1</inkml:trace>
  <inkml:trace contextRef="#ctx0" brushRef="#br1" timeOffset="538123.1189">16779 13650,'0'0,"29"-4,18-3,14 3,11-1,-3 0,-69 5</inkml:trace>
  <inkml:trace contextRef="#ctx0" brushRef="#br1" timeOffset="538306.7692">16818 13536,'0'0,"0"0,0 7,6 14,10 12,1 5,7 5,0 2,1-3,0-3,2 0,10-11</inkml:trace>
  <inkml:trace contextRef="#ctx0" brushRef="#br1" timeOffset="538634.8043">18324 13358,'0'0,"0"0,4 11,9 14,8 9,8 11,9 4,4 4,1-2,-4-1,-7-4,-32-46,25 40,-11-4,-16-4,-12-7,-9-7,-10-7,-8-11,-2-11,-2-10</inkml:trace>
  <inkml:trace contextRef="#ctx0" brushRef="#br1" timeOffset="538786.0168">18380 13412,'0'0,"16"-1,15-5,16 1,27 1,10 4,4 5,1 6</inkml:trace>
  <inkml:trace contextRef="#ctx0" brushRef="#br1" timeOffset="539239.0342">17012 14379,'0'0,"42"-6,40-6,40-6,53-1,29 2,0 1,8 6,-7 5,-6 6,-3 2,-18 7,-11 6,-18-2,-21 3,-26 0,-23 2,-79-19,56 10,-22 0,-23 1,-28-1,-25-6</inkml:trace>
  <inkml:trace contextRef="#ctx0" brushRef="#br1" timeOffset="540078.5789">18029 14757,'0'0,"-5"18,-4 15,-9 17,7 4,1 0,1-10,9-44,-7 35,7-35,0 24,0-24,6 14,5-11,3-8,6-6,2-5,-1-2,1 6,0 7,5 6,-7 8,4 10,-4 8,0 6,-3 4,-3 0,-1-1,0 0,0-4,-6-3,-7-29,11 32,0-6,3-7,5-6,3-10,5-11,0-8,4-9,-2-10,8-8,5-4,5-5,11 2,-3 7,-7 9,-5 6,-43 28,36-20,-36 20,22-16,-9 4,-15 3,-13 8,-3 5,-12 9,-5 9,4 3,4 3,2 6,10-4,14 3,11-5,9-3,15-6,6-6,6-8,2-3,-1-8,2-8,-2-8,-5-6,-5-11,-6-5,-8-1,-11 2,-9 6,-10 6,-17 4,-12 8,-10 5,-8 9,-8 7,-4 10,6 10,9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09:04.94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1806 1783,'0'0,"0"0,0 0,0 0,0 0,0 0,-2 0,4 5,-2-5,3 11,0 6,3 13,-2 0,2 4,2 2,1 6,0-3,2 1,-1 0,2-1,-2-4,-10-35,6 30,0-4,-6-26,6 23,-2-1,-4-1,1 0,-5-1,-6-2,-3-3,-3 0,-7 0,-5-2,2-1,-4 0,-3 1,-4 0,0 0</inkml:trace>
  <inkml:trace contextRef="#ctx0" brushRef="#br0" timeOffset="249.9193">1595 1891,'0'0,"13"-3,16-5,14-6,14 3,10 2,4 4,5 1</inkml:trace>
  <inkml:trace contextRef="#ctx0" brushRef="#br0" timeOffset="468.6841">2382 1863,'0'0,"3"10,2 6,4 15,3 8,2 5,-2 8,-2 5,4 4</inkml:trace>
  <inkml:trace contextRef="#ctx0" brushRef="#br0" timeOffset="15403.2624">1684 3257,'0'0,"0"0,0 0,0 2,-1 3,-2 7,3 6,3 2,-2 5,5 0,0 7,3 3,-1 2,7 3,-1 4,-4-1,5-3,-5 1,-10-41,9 36,-2-5,-7-31,10 29,-10-29,1 26,-1-26,2 19,-5-2,-11-1,-1-4,-5-6,-3-1,-10-2,-5-2,-4-1,-4-3</inkml:trace>
  <inkml:trace contextRef="#ctx0" brushRef="#br0" timeOffset="15575.0989">1441 3445,'0'0,"0"0,6-7,16-7,10-1,13 4,10-3,14 5,8 7</inkml:trace>
  <inkml:trace contextRef="#ctx0" brushRef="#br0" timeOffset="15934.4222">2136 3400,'0'0,"0"0,3-2,11-2,8-3,0-3,-22 10,31-7,3 6,-1 7,-7 3,-6 5,-8 8,-7 4,-12 3,-4 9,-7 4,-4-5,-1 0,5-3,18-34,-13 28,5-4,13-8,11-2,10-3,6-9,14-2,0-2,0 0,1-3,-1-3,-46 8,36-10</inkml:trace>
  <inkml:trace contextRef="#ctx0" brushRef="#br0" timeOffset="16387.4096">1799 4824,'0'0,"0"0,0 12,4 15,-1 8,6 1,1 1,6 3,-3-1,-2 2,-2 6,-3 0,-9-6,0-1,-4-3,-3-6,-2-5,-5-2,-5-1,-7-1,-1-3,-5-3,-7-3,0-5,-4-10</inkml:trace>
  <inkml:trace contextRef="#ctx0" brushRef="#br0" timeOffset="16543.6154">1585 4959,'0'0,"14"-8,8-6,18-3,14 2,8-1,6 7</inkml:trace>
  <inkml:trace contextRef="#ctx0" brushRef="#br0" timeOffset="16996.6528">2175 4804,'0'0,"0"0,3-4,7-7,10 0,9 2,3 7,2 5,-3 8,-8 6,-4 5,-10 7,-5 6,-13 4,-2 1,-8-4,19-36,-19 29,19-29,-19 25,19-25,-10 18,7-8,15-5,12-7,7-3,5 1,-3 4,2 3,-3 5,-32-8,27 13,-5 7,-11 6,-11-1,-8 2,-9 2,-11 4,-8 0,-12 2,-11 5,-5 2,-8-3</inkml:trace>
  <inkml:trace contextRef="#ctx0" brushRef="#br0" timeOffset="17480.9471">1796 6241,'0'0,"0"0,0 6,0 10,-3 11,3 4,4 4,-1 6,4 2,2 2,0 4,4 0,0 1,-6-1,4-4,-3-7,-5-6,-2-5,-1-27,-3 25,-4-2,-9-5,-4 0,-8-2,-9-5,-4-3,-8-6,3-8</inkml:trace>
  <inkml:trace contextRef="#ctx0" brushRef="#br0" timeOffset="17652.7365">1528 6370,'0'0,"9"-6,17-5,22-6,10 2,10-1,5 4</inkml:trace>
  <inkml:trace contextRef="#ctx0" brushRef="#br0" timeOffset="18074.5298">2197 6187,'0'0,"0"9,1 11,-2 14,-5 13,1 7,-2 0,-3 4,6-7,-2-8,3-7,3-36,6 29,10-10,7-9,7-10,2-6,4-4,-3-4,-4-1,-1-1,-28 16,25-16,-25 16,20-18,-20 18,15-19,-15 19,3-18,-3 18,-5-16,5 16,-10-9,-2 12,2 13,6 14,-1 9,8 8,5 9,1 1,5 8,-2 2,-4-4</inkml:trace>
  <inkml:trace contextRef="#ctx0" brushRef="#br0" timeOffset="19825.6287">1710 8047,'0'0,"0"0,2 11,4 19,4 4,-3 7,6 3,0-4,3 0,-3-2,3 0,-6 0,2-5,-12-33,7 30,-1-2,-6-28,1 25,-5-5,-8 0,-4-9,-7 0,-4-2,-11-2,-1-4,-10 2,0-6</inkml:trace>
  <inkml:trace contextRef="#ctx0" brushRef="#br0" timeOffset="19997.4302">1498 8118,'0'0,"13"-5,19-8,14-6,25 4,10-1,3 5</inkml:trace>
  <inkml:trace contextRef="#ctx0" brushRef="#br0" timeOffset="20262.993">2059 8119,'0'0,"0"0,0 6,4 9,4 1,7 6,6-5,6 6,5-7,0 0,-3 1,-6 0,-23-17,19 17,-6-1,-9 2,-8 0,-9-1,-13 1,-9 1,-7 3,-1-2</inkml:trace>
  <inkml:trace contextRef="#ctx0" brushRef="#br0" timeOffset="20419.1924">2220 8064,'0'0,"11"-7,14 3,10 1,5-1,-40 4</inkml:trace>
  <inkml:trace contextRef="#ctx0" brushRef="#br0" timeOffset="20903.457">1631 9352,'0'0,"0"0,0 6,6 15,4 7,6 7,1 2,1-1,3-3,1 0,-22-33,20 29,-3-1,-17-28,15 29,-5 0,-10-29,-3 25,-7 1,-13 2,-10-2,-6-3,-5-1,-8-1,0-2,-3-7</inkml:trace>
  <inkml:trace contextRef="#ctx0" brushRef="#br0" timeOffset="21075.3019">1495 9421,'0'0,"7"-5,12-7,17-5,9-2,10 3,6 2,1 0</inkml:trace>
  <inkml:trace contextRef="#ctx0" brushRef="#br0" timeOffset="21434.6171">2299 9200,'0'0,"-11"6,-8 10,-15 6,-7 12,0 10,2 3,0 10,13-2,4 1,11-3,8-8,10-9,6-10,7-8,5-11,5-3,3-8,-5-7,1-4,-3-2,-7-2,-19 19,13-21,-9 1,-10-1,-10 5,-10 6,-6 6,-7 11,-8 6,5 7,-4 5,46-25,-38 26</inkml:trace>
  <inkml:trace contextRef="#ctx0" brushRef="#br0" timeOffset="22965.4967">1783 10512,'0'0,"0"0,1 10,4 14,5 10,3 3,3 6,1-3,3 1,-2-1,-1 0,-2-6,-1 2,-14-36,9 30,-8-1,-1-2,-9-5,-5-6,-5-1,-6-2,-6-4,-4-1,-1-3,-6-2,3-2,1-1,-2-2,8-8</inkml:trace>
  <inkml:trace contextRef="#ctx0" brushRef="#br0" timeOffset="23168.551">1609 10612,'0'0,"0"0,9-7,13-5,11-3,10 4,11-3,2 4,5 5,7-1,0 0</inkml:trace>
  <inkml:trace contextRef="#ctx0" brushRef="#br0" timeOffset="23559.1066">2162 10554,'0'0,"0"0,3-5,14 1,4-5,7 2,1 0,9 1,-8 1,-1 2,-29 3,26-1,-3 3,-4 6,-7 4,-2 6,-6 7,-6 6,0 2,0 0,-2 5,-3 0,2 3,1-3,-1 2,-3 3,4-4,2 3,2-4,-1-4,1-34,1 30</inkml:trace>
  <inkml:trace contextRef="#ctx0" brushRef="#br0" timeOffset="23777.8047">2234 10841,'0'0,"12"-1,5-4,16-4,6-2,11 1,2 0,4 2,0 4,-6 2,-7-1</inkml:trace>
  <inkml:trace contextRef="#ctx0" brushRef="#br0" timeOffset="24293.2895">1800 11785,'0'0,"0"0,0 0,-3 1,-4 5,1 6,2 7,1 6,0 7,9 2,3 3,2 1,7 1,2-2,-1 0,1 1,-4 0,0-4,-3 1,-6-4,-4-1,-6-1,-6-1,-5-1,-8-1,-4-3,-6-3,-5 1,-5-7,-10-1,0-11,1-8</inkml:trace>
  <inkml:trace contextRef="#ctx0" brushRef="#br0" timeOffset="24543.4677">1587 11890,'0'0,"0"0,5-4,11-3,10-1,9-1,8 1,8-1,6 3,6-1,5 5,1-6</inkml:trace>
  <inkml:trace contextRef="#ctx0" brushRef="#br0" timeOffset="25061.0581">2402 11801,'0'0,"0"0,-6 2,-8-2,-5 7,-6 0,1 6,-2 0,8 5,1 1,5 2,9 3,6-2,9 4,8-2,7-2,4 1,4 0,-2 1,2 1,-2 1,-10-1,-7 1,-16-26,16 25,-13-1,-9 0,-10-2,16-22,-17 15,-9-3,26-12,-34 5,4-6,30 1,-26-12,7-6,15-14,7-4,13-5,4 0,11-2,-3 3,3 0,-1 4,-2-1,-10 7,-18 30,15-28,-11 2,-7 2,-8 7,-8 2,-2 7,-6 7,-5 5,-1 6,1 9,0 5,32-24</inkml:trace>
  <inkml:trace contextRef="#ctx0" brushRef="#br0" timeOffset="26123.3144">1689 13459,'0'0,"0"0,0 0,-2-2,2 2,-1-1,1 1,-2-4,2 4,-1-1,1 1,-3-3,3 3,-4 0,3 5,-4 7,4 5,1-17,-2 19,5 5,0 7,4-1,6 2,-1 0,5 1,3-2,4 1,-1 0,0-2,0 2,-4-4,-2-1,-4-2,-13-25,11 23,-5 0,-4 0,-2-23,-8 25,-10-3,-8 2,-9-4,-1-2,-6-4,2 2,-1-5,2 0,-3-4,1 0,5-10,-1-5,11-4</inkml:trace>
  <inkml:trace contextRef="#ctx0" brushRef="#br0" timeOffset="26341.9923">1277 13659,'0'0,"4"-5,9-6,14-3,13-5,10-2,9 2,8-1,0 4,6 5,7-1</inkml:trace>
  <inkml:trace contextRef="#ctx0" brushRef="#br0" timeOffset="26888.7702">2357 13368,'0'0,"0"0,-7-3,-12 4,-10 6,-4 6,-5 4,5 8,8 4,2 1,6 1,8-3,9-28,-1 25,5-7,-4-18,16 14,1-10,-17-4,22-8,1-6,-4-11,-2-1,-5-1,-6-3,-2 3,-5 2,1 25,-6-24,0 6,6 18,-10-11,0 7,7 15,3 7,3 9,4 6,5 4,5 2,2 4,2 3,5 0,-1 0,0-4,1-4,-26-38,23 34,-2-5,-6-1,-15-28,9 26,-12-3,-12 3,-15-2,-13 0,-11 0,-15-1,-14 1</inkml:trace>
  <inkml:trace contextRef="#ctx0" brushRef="#br0" timeOffset="28270.2034">1145 1564,'0'0,"9"0,8-2,16 0,12 0,9-1,7 0,8-3,3 1,6-1,8-2,8 2,10 2,6-5,10 2,9 2,6-4,9 2,10-2,11 0,2 2,12-2,2 2,4 2,1 3,5-1,2 4,2 2,-1-1,5 5,-4-1,-6 3,-1-3,-15 4,-12 0,-11 1,-14 0,-11-5,-11 4,-13-3,-14 1,-13 1,-13 1,-9 0</inkml:trace>
  <inkml:trace contextRef="#ctx0" brushRef="#br0" timeOffset="29754.2509">2934 689,'0'0,"0"0,0 0,2 1,2 0,-4-1,8 7,0 4,1 7,3 4,-3 2,0 2,-6 3,-3 2,-5-2,3 6,-4 1,3 8,-6 1,1 4,0 6,1 4,-4 6,-3 3,1 6,-4 3,1 2,5 2,2 2,1-3,7 3,1 1,0 5,3 0,-2 3,2 4,-1 2,7 5,-4 5,5 4,-2 2,-1 4,2 6,-2-1,3 1,0 6,3-1,-3 1,2 4,4 5,0-1,1 3,2 3,-5 1,2 3,0 4,1 2,1-3,3 8,0 0,-5 2,2 3,-2 5,-1 5,-4-2,-2 5,1 3,-1 4,-3 2,1 2,3 3,-4-3,5-1,-5-1,3 0,0 1,-4 6,0 1,0 3,-10 5,0-1,2 2,-2-1,-1-1,1-1,-3-7,5 2,2-4,1-1,-3-4,3 1,-2-1,-2-3,2-4,-2-2,4-4,1-2,-2 2,1-6,-2-5,-1 1,-5-2,4-3,1-5,6-3,-6-1,0-2,3-2,-3-2,-1-2,1-1,1-3,-3 0,2-2,1-3,1 2,4-1,4-1,3-14</inkml:trace>
  <inkml:trace contextRef="#ctx0" brushRef="#br0" timeOffset="31847.4188">3983 832,'0'0,"0"0,3 5,10 5,-13-10,11 16,1 8,-2 6,-4 4,-3 2,-3 0,-3-4,6 3,-3-2,1-3,4-1,3-2,-8-27,9 21,7-3,-1-6,-15-12,14 2,-6-11,-8 9,2-15,-5-9,-7-3,2 1,0-2,3 2,-5 0,0 0,3 1,-3 0,-5 0,4-1,-5 1,3 2,13 23,-13-22,13 22,-9-24,3 1,8-4,7 8,11 0,6 3,10 4,1 3,6 2,3 0,-3 5,2 3,-10 2,-35-3,28 9,-4 2,-13 6,-3 4,-8 6,-6-2,-10 3,-9 0,-8 0,-10-1,1 2</inkml:trace>
  <inkml:trace contextRef="#ctx0" brushRef="#br0" timeOffset="33257.4516">5630 624,'0'0,"0"0,0 0,0 0,0 0,-1 4,-1 5,1 7,1-16,1 18,0 1,1 7,2 3,-4-1,-2 4,2 1,-3 2,1 4,-2 4,-2 4,0-1,-1 5,-3 1,4 2,3 2,0 0,-4 3,0 0,-5 2,2 4,-1 3,2 5,-2 1,4 0,5 6,-1 2,3 1,0 2,-3 4,-1-2,2 8,1 2,-1 3,1 6,2 1,8 2,-5-1,1 2,1-2,1 5,-4 5,1 1,4 4,-2 4,7 2,0-1,4 1,0 9,-7 0,4 4,-1 1,-1 4,-2 7,2-1,-1 6,4 3,-7-1,4-2,-3 7,1-2,-6 7,0 2,-3 4,-2 2,-3 3,3 1,-2 6,3 2,-2 3,-2 2,-2 1,-4 1,-5 5,1-1,0 0,2 1,-2 2,6-2,-3-2,3 3,0 3,-1-4,-1 2,-2 2,4-3,-3 1,2 1,9-9,0 1,3-4,2-5,1-2,3-3,8-2,0-2,4-2,5-2,1 1,3-4,1 0,1-2,-2 0,-5-5,-10-1,-4-1,-11 3,-3-2,-7 2,1 3,-11-5,3 2,-1-6,-2-18</inkml:trace>
  <inkml:trace contextRef="#ctx0" brushRef="#br0" timeOffset="34764.5085">4071 1081,'0'0,"0"0,1-1,-1 1,2-7,6 2,5 0,-13 5,18-10,5 2,5 0,-2 0,-26 8,30-5,-1 0,-29 5</inkml:trace>
  <inkml:trace contextRef="#ctx0" brushRef="#br0" timeOffset="35264.3965">4080 1238,'0'0,"0"0,0 0,2 1,-2-1,0 6,5 9,-5-15,6 21,-2 4,-4-25,10 29,2-1</inkml:trace>
  <inkml:trace contextRef="#ctx0" brushRef="#br0" timeOffset="36170.446">6387 728,'0'0,"0"0,0 0,-2 1,2-1,-1 6,1 10,0 4,-3 2,3 0,3 1,4 2,-1 0,-6-25,10 25,3 1,-13-26,17 23,-1-5,-16-18,18 13,-3-10,-15-3,6-7,-5-6,-1 13,-4-22,-7-2,-7 2,-8-2,-1 3,-5 0,-1 1,33 20,-32-21,5 1,27 20,-19-23,6 5,11-1,14 5,8 5,19 4,10 1,7 2,7 3,3 4,-2 5,-9 0,-10 4,-10 2,-12 0,-12 3,-10 2,-13 0,-16 5,-9 3,-13 7,-13 4,-12 1,-6 2,4 4,8-2,69-45</inkml:trace>
  <inkml:trace contextRef="#ctx0" brushRef="#br0" timeOffset="37472.1722">6351 1594,'0'0,"0"0,-1-7,1 7,-1-7,1 7,1-10,-1 10,2-14,-2 14,10-11,2 3,5 6,6 4,6 3,1-1,4 2,7-3,7 1,6 0,7 0,4-1,8 0,4 2,1-2,3 0,1-2,-5-1,1 1,-4-1,0 4,-5 0,-9-4,-1 2,-13-3,-3 1,-6 1,-37-1,32 0,-32 0,26 2,-2 2,-24-4,20 8,-9 1,-11-9</inkml:trace>
  <inkml:trace contextRef="#ctx0" brushRef="#br0" timeOffset="38893.8441">1738 15035,'0'0,"0"0,7-3,-1-1,-6 4,13-10,-13 10,14-9,0 1,-14 8,17-8,-17 8,11-4,-11 4,15 1,-15-1,10 3,-10-3,9 4,-9-4,10 4,-10-4,8 4,-8-4,5 2,-5-2,3 3,-3-3,3 3,-3-3,1 3,-1-3,0 2,0-2,0 2,0-2,-1 3,1-3,-2 2,2-2,0 2,0-2,-1 1,1-1,0-1,0 1,1-4,-1 4,0-6,0 6,0-5,0 5,-1-6,1 6,-3-7,3 7,-2-9,2 9,-3-10,3 10,-4-11,4 11,-4-11,4 11,-9-12,9 12,-7-13,7 13,-9-14,9 14,-10-14,10 14,-10-14,-2 0,12 14,-17-11,17 11,-16-8,16 8,-16-9,16 9,-10-8,10 8,-7-7,7 7,-6-5,6 5,-1-4,1 4,-2-2,2 2,0 2,0-1,0-1,-1 8,1-8,-3 7,1-5,2-2</inkml:trace>
  <inkml:trace contextRef="#ctx0" brushRef="#br0" timeOffset="39992.0698">3830 1880,'0'0,"0"0,1 8,4 15,-3 8,-2 8,1 3,-1-1,0 1,0-2,-1-3,1-4,0-33,0 29,0-9,3-14</inkml:trace>
  <inkml:trace contextRef="#ctx0" brushRef="#br0" timeOffset="40279.7513">3980 1944,'0'0,"0"0,1 5,5 9,16 5,4 1,6-1,7 4,-9-3,-2-3,-28-17,20 18,-6 1,-9 1,-7 0,-6 0,-6-1,-3-1,-7-1,2 0,-10-4</inkml:trace>
  <inkml:trace contextRef="#ctx0" brushRef="#br0" timeOffset="40498.4615">4061 1926,'0'0,"11"-7,20 0,13-6,10 1,6 1,-1 2,-6 4,-53 5,44-3,-44 3</inkml:trace>
  <inkml:trace contextRef="#ctx0" brushRef="#br0" timeOffset="41513.8362">3757 3281,'0'0,"2"-7,2-8,15-7,7-2,10 0,9 6,-2 7,-4 7,-11 8,-7 8,-8 7,-8 4,-5 10,-12 7,-4 4,-8 0,5-5,19-39,-22 34,22-34,-13 30,13-30,-10 27,16-14,11-11,9-8,6-6,0-4,1-1,-33 17,29-15,-29 15,22-13,-22 13,19-7,-5 6,1 7,0 3,6 2,2-3,9-7,5-3,1-8,1-4,-4-3,-5 0,-4-2,-26 19,19-18,-9-3,-7-2,-3 23,-3-20,-10 3,-13 4,-5 11,-5 5,2 5,-5 10,4 3,3 7,1 1,6 3,25-32,-18 30</inkml:trace>
  <inkml:trace contextRef="#ctx0" brushRef="#br0" timeOffset="44056.0597">3897 4439,'0'0,"0"0,0 0,-4-1,4 1,-4-5,-4-1,0-7,5-3,3-3,3-1,8 2,12 3,5-1,5 9,3 8,2 6,-6 7,-6 10,-7 2,-12 6,-14 2,-11 3,-11 1,-2-4,-4-2,35-32,-35 27,35-27,-30 18,13-6,14-8,14-4,9-6,8 0,2 0,1 2,-2 8,-4 1,-25-5,22 12,-7 3,-8 8,-7-2,-7 4,-9 3,-9-2,-2 1,-5 0,-3 0,-1-5,36-22</inkml:trace>
  <inkml:trace contextRef="#ctx0" brushRef="#br0" timeOffset="44448.0008">4437 4509,'0'0,"-7"7,-1 10,-5 12,5 10,2 2,1-2,5-39,3 34,6-8,6-8,8-8,1-8,-2-9,3-5,1-7,-6-1,-2-3,-4-2,-4-2,-7 0,-4-1,-7 0,-5 5,13 23,-23-19,-6 8,-6 11,2 8,-2 10,8 6,27-24,-20 24</inkml:trace>
  <inkml:trace contextRef="#ctx0" brushRef="#br0" timeOffset="45057.6412">4020 6219,'0'0,"-2"10,6 9,-2 10,1 8,-1 6,1 2,-5-1,4 2,-2-6,0-40,1 35,-1-35,2 31,-1-7,5-16</inkml:trace>
  <inkml:trace contextRef="#ctx0" brushRef="#br0" timeOffset="45573.1483">4304 6138,'0'0,"0"0,-3 4,3-4,-7 7,11 11,12 8,13 5,6 2,4 1,7 1,-4 4,0 1,-9 5,-15 0,-10-5,-13-4,-10-4,-14-5,-4-6,-2-4,35-17,-38 10,4-3,34-7,-29-4,10-2,9-16,13-8,10-9,10-6,6-8,5-2,4-1,3-1,-9 11,-32 46,24-41,-5 6,-15 5,-10 6,-7 2,-7 10,-10 6,-7 8,-1 8,-4 7,1 6,2 7,6 4,33-34</inkml:trace>
  <inkml:trace contextRef="#ctx0" brushRef="#br0" timeOffset="48028.6672">4120 7993,'0'0,"-1"10,1 8,0 18,2 8,0 8,1 1,-3-1,0-4,0-9,0-39,3 31,-3-31,3 25,4-15,4-20</inkml:trace>
  <inkml:trace contextRef="#ctx0" brushRef="#br0" timeOffset="48559.7957">4408 7822,'0'0,"-4"3,4-3,-12 7,-5 6,8 7,9 1,9 4,17 4,6-1,10 0,4 3,-1 0,2 2,-10-5,-37-28,28 30,-8 0,-12-2,-11-2,-8-1,-9-9,-7-2,-3-6,-5-4,35-4,-33-1,4-5,1-10,13-5,6-10,13-4,9-8,7-7,5-4,4 1,-2 3,1 9,-28 41,22-34,-6 5,-9 6,-7 23,-3-24,-10 9,-19 9,-5 8,-8 13,0 7,0 7,7 4,5-3</inkml:trace>
  <inkml:trace contextRef="#ctx0" brushRef="#br0" timeOffset="49122.149">4171 9145,'0'0,"0"0,0 4,0 12,-3 11,6 3,1 11,2 0,-5 6,4-1,0-1,0 2,-2-5,4-6,0-7,5-15,3-13,7-11</inkml:trace>
  <inkml:trace contextRef="#ctx0" brushRef="#br0" timeOffset="49512.7515">4628 9124,'0'0,"-5"1,-9 0,-3 6,-8 9,-1 7,-2 11,1 9,1 4,3 1,11 0,11-6,2-5,11-8,8-8,7-8,0-7,7-9,1-5,-2-7,-2-4,2-4,-4-5,-3-1,-1 0,-5-4,-7-2,-10-1,-3 2,-10 5,-3 7,-6 7,-6 4,-5 8,-3 4,-2 5,-4 3,4 0</inkml:trace>
  <inkml:trace contextRef="#ctx0" brushRef="#br0" timeOffset="54467.865">4067 10686,'0'0,"0"0,-3-7,1-10,2-6,5-2,6-2,9 3,8 3,4 4,4 6,3 4,3 8,-6 8,-7 8,-3 3,-7 8,-6 0,-9 8,-5 1,-8 4,-13-2,-2 0,-5-6,0-2,0-3,29-28,-23 21,23-21,-22 18,13-7,12-6,12-6,11-4,13-5,7-2,8-5,4-1,9-4,0 0,2 1</inkml:trace>
  <inkml:trace contextRef="#ctx0" brushRef="#br0" timeOffset="54905.2523">4861 10675,'0'0,"-6"-3,-4-5,10 8,-9-11,2-6,7 17,0-18,9 1,15 6,3 9,7 8,-1 8,-4 5,-8 5,-7 2,-8-1,-11 1,-7-3,12-23,-18 20,18-20,-20 15,20-15,-18 13,18-13,-11 6,15-5,15-4,10 2,8 2,4 3,-4 7,-5 3,-4 3,-12 3,-8 0,-11 0,-13 1,-12-1,-9-3,-7 1,-4-2,-7-2,-1-1,-4 2,1-4,5-5,10 2</inkml:trace>
  <inkml:trace contextRef="#ctx0" brushRef="#br0" timeOffset="55389.5102">4208 11778,'0'0,"0"0,0 0,0 0,0 2,0 10,-1 5,2 11,1 5,3 3,-2 5,-5 1,-1 2,-5 3,0 1,1-8,4-2,3-38,-3 31,7-10,9-15</inkml:trace>
  <inkml:trace contextRef="#ctx0" brushRef="#br0" timeOffset="55811.2913">4809 11762,'0'0,"-8"2,-7 1,-12 5,-10 9,-8 8,-4 5,4 12,0 2,11 3,8 1,3 0,11-5,6-3,9-6,-3-34,15 28,8-6,12-9,2-8,2-7,0-6,-4-4,-6-4,-3-2,-5 0,-9-1,-4-1,-3 0,-10 3,-6 0,-7 9,-8 1,-1 4,-9 6,1 5,-5 8,2-1,2 3</inkml:trace>
  <inkml:trace contextRef="#ctx0" brushRef="#br0" timeOffset="56764.2006">4003 13802,'0'0,"0"-8,0 8,0-14,3-4,-3 18,14-18,8 4,8 6,5 10,-4 7,-2 2,-29-11,23 20,-5 3,-9 5,-8 2,-8 4,-14-1,-5-2,-6-1,-5-2,0-1,1-4,4-2,32-21,-32 15,32-15,-20 11,10-5,12-4,12-1,13-6,6 0,7 0,4-3,0 0,-1 3,2-4,-7 2,-2-4,-4-4,-3 2</inkml:trace>
  <inkml:trace contextRef="#ctx0" brushRef="#br0" timeOffset="57154.721">4677 13717,'0'0,"-5"-1,-9 3,-6 8,-9 1,1 3,4 4,24-18,-22 19,9 0,13 6,7 2,14-4,4 2,6-3,1 1,4 1,-1-3,-3-3,-32-18,27 21,-8-2,-9 3,-17-1,-9-2,-10-5,-7-2,-5 0,-1-3,-4-1,2-2,41-6,-41 2,6-6,6-8,14-8,12 1</inkml:trace>
  <inkml:trace contextRef="#ctx0" brushRef="#br0" timeOffset="57435.9309">4670 13698,'0'0,"0"0,7-3,14-6,7 1,7-1,8-1,5 1,-3 2,-3-2,-3 5,-2 0,-6-1,-31 5,29-3,-29 3,23 0,-10 5,-13 5</inkml:trace>
  <inkml:trace contextRef="#ctx0" brushRef="#br0" timeOffset="61796.1409">6243 1757,'0'0,"0"0,-4-3,4 3,-7-9,7 9,-10-13,10 13,-13-14,8 4,17 3,9 1,13 4,6-2,4 4,1 0,-6-1,-7 3,-32-2,31 4,-31-4,22 7,-7 4,-13 9,-5 10,-12 6,-6 3,1 4,0 4,0 3,0 2,3 2,-1 2,0 2,5-2,2 0,-7 0,1 2</inkml:trace>
  <inkml:trace contextRef="#ctx0" brushRef="#br0" timeOffset="62639.6973">6301 3102,'0'0,"0"0,-4-6,1-8,5-6,5-3,6-2,10 3,9 7,0 8,7 2,-3 11,1 7,-5 8,-11 7,-2 9,-8 2,-11 2,-15 6,-6 1,-11 2,-8 0,1-4,2-8,-1-5,7-7,31-26,-26 21,26-21,-15 16,13-7,19-7,14-5,13-4,6-2,7-5,4 2,-3 0,-4 3,-54 9,43-3,-43 3,33-1,-16 7,-21 4,-9 4</inkml:trace>
  <inkml:trace contextRef="#ctx0" brushRef="#br0" timeOffset="63092.7093">6471 4237,'0'0,"11"-5,9 1,11-2,12 0,6-2,3 5,1-4,-9 5,-44 2,37 0,-10 1,-18 1,-15-1</inkml:trace>
  <inkml:trace contextRef="#ctx0" brushRef="#br0" timeOffset="63530.1102">6485 4259,'0'0,"-6"7,-3 3,1 7,-6 10,3 1,-2 2,2-3,11-27,-12 28,2-2,10-26,-7 24,7-24,-2 17,2-17,2 12,6-13,4-4,8-8,4 2,4 1,0 6,2 3,2 6,0 3,0 8,-3 4,-2 3,-4 2,-5 0,-6 0,-4-1,-8-1,-10 2,-3 0,-9 2,-4-1,-7 1,-11-4,-8 4,-2-4,-8-5</inkml:trace>
  <inkml:trace contextRef="#ctx0" brushRef="#br0" timeOffset="65751.1395">6336 5923,'0'0,"0"0,7-7,8-10,14 3,-29 14,33-10,4 7,1 12,-10 6,-10 6,-11 3,-9 3,-11-2,-7 4,-7-1,27-28,-30 25,30-25,-29 20,29-20,-22 14,17-10,19-10,12-5,12 1,5 2,0 4,-2 9,-5 6,-4 5,-32-16,26 19,-11 4,-8 4,-13 1,-7 1,-12-3,-11-2,-13 3,-13 1,-15 3,-7-2</inkml:trace>
  <inkml:trace contextRef="#ctx0" brushRef="#br0" timeOffset="66547.8308">6500 7383,'0'0,"0"0,1 0,0 9,-4 7,-3 8,-2 9,-5 11,-3 3,-1 0,1-1,4-4,2-7,6-5,10-7,8-4,3-7,11-5,2-8,5-1,0-5,4-3,-2-4,-5-1,-3-3,-29 18,22-18,-4-1,-18 19,9-23,-9 4,0 19,-11-19,-5 4,16 15,-19-8,3 8,3 13,2 8,5 11,6 5,0 6,4 6,-1 4,1 2,-4 3,2 4,-8 1,6-63</inkml:trace>
  <inkml:trace contextRef="#ctx0" brushRef="#br0" timeOffset="71114.5042">6590 8933,'0'0,"-5"3,-8 7,-2 2,-4 6,1 5,3-1,5 4,8 2,5 0,8-1,9-1,10-3,3-1,7-1,3 3,-4-1,-3 2,-5-2,-31-23,25 21,-25-21,21 20,-11 0,-7 3,-8-2,-10-1,-7-1,-10-2,-5 0,-3-2,-7-2,-2-2,0-3,2-4,8-6,1-5,11-6</inkml:trace>
  <inkml:trace contextRef="#ctx0" brushRef="#br0" timeOffset="71301.9599">6482 9017,'0'0,"8"-3,12-7,13-2,13-4,12-2,4 6,5 2,1 6,-9 4</inkml:trace>
  <inkml:trace contextRef="#ctx0" brushRef="#br0" timeOffset="72020.5292">6423 10519,'0'0,"2"-11,3-1,5-8,12 0,2 0,12 6,5 3,0 14,2 7,-3 6,-10 2,-9 8,-9 5,-12 7,-11 2,-9 6,-11 2,-4-4,-7 0,0-4,1-4,5-4,36-32,-33 27,33-27,-26 24,12-4,18-5,7-6,17-5,11-7,7-3,9-2,2-2,5 4,-4 0,-2 2,-11 2,-45 2,43-2,-43 2,35 0,-9 2</inkml:trace>
  <inkml:trace contextRef="#ctx0" brushRef="#br0" timeOffset="73381.0641">6410 11804,'0'0,"0"0,0 0,1 0,-1 0,2 0,-2 0,1 0,-1 0,2 1,-2-1,1 1,-1-1,2 1,-2-1,1 0,-1 0,2 0,-2 0,0 0,0 0,0 0,0 0,0 0,0 0,1-1,-1 1,1 0,-1 0,0 0,0 0,0-1,0 1,-1-1,1 1,-1 0,1 0,-2 0,2 0,0-1,0 1,-1-1,1 1,0-1,0 1,0-1,0 1,3 1,-3-1,7-3,9 2,6-3,8 1,6-1,-2 1,4 2,-1-4,-2-1,-1 2,0 1,-34 3,28-3,-28 3,27-3,-27 3,23-3,-23 3,16-1,-8 4,-6 8,-4 6,-7 9,-4 7,-1 7,0 2,-1 2,1 2,0 1,5 4,-4-3,5-5,2-3,3-1,-1-3,1-5,3-31,0 30,0-30,1 29,-2-8,-2-13,3-8,-3-3</inkml:trace>
  <inkml:trace contextRef="#ctx0" brushRef="#br0" timeOffset="73584.1819">6346 12195,'0'0,"0"0,1-2,3-4,16-1,10-2,12-1,16 0,10 5,7-1,6 3,2 6,-1 0,-10 4,-6 3</inkml:trace>
  <inkml:trace contextRef="#ctx0" brushRef="#br0" timeOffset="74289.5849">6628 13752,'0'0,"0"0,0 0,-6-2,0-4,1-3,3-4,2-5,8-6,8 2,7 3,10 3,3 11,6 6,-3 3,-3 12,-3 4,-6 6,-10 2,-7 5,-6 0,-13-1,-9 1,-1-1,-11-6,-1-2,-1-3,32-21,-31 15,31-15,-31 11,31-11,-24 5,8-3,19 0,12-2,13 4,7 1,7 12,1 1,-1 6,-7 2,-6 0,-8-2,-12 0,-9-2,-6 1,-15-1,-10 0,-6-1,-14 1,-14-2,-9 0,-13-5,-7-5,-4-8</inkml:trace>
  <inkml:trace contextRef="#ctx0" brushRef="#br0" timeOffset="147344.3464">7674 6629,'0'0,"0"0,1-2,0-7,3-6,3-9,5-3,8-8,10-3,14-6,15-1,9 0,18-8,12 2,13 5,7 3,12-1,4 6,2 4,-3 4,0 3,-5 4,-3 4,-10 4,-7 0,-8 0,-6 5,-9-3,-12 3,-14-1,-59 11,47-10,-16 0,-21-5,-18-2,-22 2,-18-5,-17 3,-9 2,1 1,8 6,65 8,-51-8,24 1,25 4,23-1,22 3,11-1,15 5,1 2,-4-2,-3 3,-4 1,-59-7,45 11,-13 6,-15 9,-21 7,-14 3,-13 10,-20 6,-6 9,-3 5,-7 4</inkml:trace>
  <inkml:trace contextRef="#ctx0" brushRef="#br0" timeOffset="150519.5258">11419 916,'0'0,"0"0,3 3,-3-3,5 11,1 3,3 4,-4 1,0 3,0 3,0 1,-3 2,-1 5,-1 0,-1 5,-1 1,1 6,-3-1,2 8,1 1,-2 5,-2-1,5 5,-3 0,3 4,1 1,3 5,-6 4,1 5,2 1,-1 7,0 1,0 2,-1 2,0 0,-1 1,4 2,-2 0,6 4,3-2,-2 0,1 7,2 1,0 3,0 4,-1 2,-3 2,2 5,1 3,-1 4,-3 10,5-2,8 7,-11 2,9 1,1 5,-10 4,6 2,-3 5,-4 2,3 6,-1 5,-2 5,3 1,5 4,0 2,-4 2,0 5,-4 4,-11 13,5-1,-1 1,-6 8,4-1,0 1,-1 7,11 2,-7 0,-6 7,3-1,0 3,-5 7,-2-1,-6 0,2 6,-3 2,-2 3,0-5,-8-2,8 5,3 1,-7 2,11 1,-5 10,3-5,-4 1,-1-1,-1-4,-3-1,1-2,3-4,-2-4,2 1,-3-2,3 0,-2 7,-2 6</inkml:trace>
  <inkml:trace contextRef="#ctx0" brushRef="#br0" timeOffset="151708.889">9421 1774,'0'0,"8"2,11 0,12 4,20 2,10 2,11 1,7-1,9-2,11-1,12-3,13 2,9-7,8 3,7 0,3 0,4 1,7-1,9-2,6 0,8 4,5-4,8 4,3 1,6 0,3-1,7 1,2 2,-3 6,1-5,-1 9,-6-1,-4 1,-8-4,-7 1,-9-3,-9 1,-15 2,-15-4,-13-1,-13 1,-16 0,-8-6,-8 2,-15-3,-12-2,-7-1,-51 0,44-3,-14 0</inkml:trace>
  <inkml:trace contextRef="#ctx0" brushRef="#br0" timeOffset="152962.4043">12335 1020,'0'0,"0"0,0 4,0 12,1 6,2 8,-2 12,3 5,2 8,2 5,4 6,3 5,-2-6,2-5,-3-9,-12-51,15 39,-15-39,13 20,-5-15,-6-22,-4-10,-8-8,-5-4,-1-8,-6 0,-2-1,-1 0,2-2,1 2,-1 2,10-2,5 1,4-1,11 1,14 1,9 3,10 9,5 9,2 9,-6 12,-10 12,-7 7,-8 9,-10 10,-12 7,-9 9,-11 9,-10 5,-9 11,2-3</inkml:trace>
  <inkml:trace contextRef="#ctx0" brushRef="#br0" timeOffset="153356.7893">12671 1348,'0'0,"6"-7,-6 7,9-12,11-1,6 6,4 4,2 9,-7 10,-1 4,-10 2,-2 4,-12-26,4 28,-4-28,-2 24,2-24,-6 19,6-19,-9 10,0-10,-3-16,0-6,12-3,7-10,8-6,16 3,7 5,5-3</inkml:trace>
  <inkml:trace contextRef="#ctx0" brushRef="#br0" timeOffset="154327.7755">13619 696,'0'0,"3"7,-3-7,5 12,-1 6,0 15,-1 3,-3 2,2 9,0 0,0 3,-4 8,-3 8,0 4,-2 7,1-2,2 1,2 4,-1 5,-1 6,-1 4,0 5,0 2,2-3,3 4,-2 1,4 2,5 0,-1 2,5 3,1 7,3 3,-2 1,1 7,-8 6,4 3,0 0,2 5,-4 1,4 2,0 8,1 0,4 6,-9 2,7 5,-1 6,3 0,-3 3,2 0,0 0,1 6,0 1,0 7,5 4,-8-2,-3 1,2 6,-3-2,-8 1,5 5,3 1,-3-1,1 0,-3 5,7 4,-10-4,8 5,8 2,-16-5,-2-7,-1 1,-2 1,2-4,1 0,-2 3,6-3,-6-2,-2 4,3-3,-3-2,-3 0,1-2,3-5,-2 2,7-1,1-5,1 3,6 4,-1-5,-1-2,-7-8,-1 1,2-1,-4-2,-7-5,-3 2,4-11,-3-9,0-17,-2-19</inkml:trace>
  <inkml:trace contextRef="#ctx0" brushRef="#br0" timeOffset="155448.727">14145 1087,'0'0,"0"0,-1 8,0 12,-1 11,2 7,-2 4,-3 7,1 5,-1-2,-5 2,1-8,1-8,8-38,-12 31,1-20,1-16,10 5,-15-18,-5-11,-5-12,-1 0,1-5,4-1,4 0,7 1,2 3,8 43,-4-40,8 4,15 4,12 4,10 12,10 5,7 8,-1 8,-2 6,-5 14,-11 4,-12 4,-13 4,-14 2,-9 2,-6 3,-11 0,-10 1,-10 3,-5-3,-8 3,-4 4,8-7</inkml:trace>
  <inkml:trace contextRef="#ctx0" brushRef="#br0" timeOffset="155877.133">14626 1396,'0'0,"13"0,8-8,13-7,4-6,-38 21,38-26,-38 26,27-25,-27 25,21-22,-17 12,-17 11,-10 13,-5 8,-1 6,4 3,8-2,2 4,7-2,5 0,7 1,10-1,17-3,16-9,19-6,12-10,8-3,-4-5,-4-4,-15-3,-63 12,47-9,-47 9,30-7,-30 7,18-3</inkml:trace>
  <inkml:trace contextRef="#ctx0" brushRef="#br0" timeOffset="161579.5222">10309 2246,'0'0,"0"0,0 0,0 0,0 0,0 4,-1 5,2 8,0 6,-1 3,2 3,1 7,1 3,3-1,2 3,3-5,-1-5,-11-31,12 30,-4-4,-8-26,10 26,-10-26,9 25,-9-25,5 24,-5-24,2 21,-4-6,-10-4,-5-4,-7 1,-9-3,-5-4,-5-3</inkml:trace>
  <inkml:trace contextRef="#ctx0" brushRef="#br0" timeOffset="161751.3118">10028 2432,'0'0,"11"-6,17-8,16-6,25 1,12 0</inkml:trace>
  <inkml:trace contextRef="#ctx0" brushRef="#br0" timeOffset="162235.572">10617 2360,'0'0,"6"-4,3-4,7-5,8 3,7 1,4 5,-35 4,31 1,-4 5,-3 9,-9 6,-9 4,-4 5,-8 3,-9-3,15-30,-20 30,20-30,-22 27,22-27,-22 19,10-6,12-6,13-9,12 1,5-4,3 0,1 2,-34 3,30 0,-3 4,-27-4,22 14,-7 5,-8 5,-7-24,-2 25,-10 2,-13-1,-13-2,-14-1,-6-3,0-9</inkml:trace>
  <inkml:trace contextRef="#ctx0" brushRef="#br0" timeOffset="163157.2322">12038 2585,'0'0,"0"0,0 0,-1-4,-1-4,2-5,0 13,5-14,5 0,12-6,3 2,7 5,3 3,1 6,1 6,-3 9,2 3,-36-14,30 19,-7 5,-4 6,-7-2,-12 0,0-28,-8 23,-7 0,15-23,-20 22,-4-5,24-17,-20 15,20-15,-16 8,16-8,-9 4,11-6,13-2,-15 4,24-6,5 2,2 6,-4 2,0 6,-27-10,24 13,-7 2,-2 2,-7 2,-8-19,1 23,-9-3,-9 4,-8-8,-8 1,-1-6,-4-5,1-2,5-1,32-3</inkml:trace>
  <inkml:trace contextRef="#ctx0" brushRef="#br0" timeOffset="163641.5343">12973 2573,'0'0,"0"0,-4 1,-5 3,-4 12,-5 6,3 3,0 11,7 1,0 2,6 1,8-3,6-9,7-3,3-5,6-6,0-3,7-4,-5-10,2-3,-3-4,2-7,-3-4,-7-4,3-5,-5-2,-19 32,12-37,-5-1,-7 1,-10 6,-2 4,-4 9,16 18,-17-13,-3 5,0 7,-2 6,22-5,-24 6,2 4,1 0</inkml:trace>
  <inkml:trace contextRef="#ctx0" brushRef="#br0" timeOffset="164235.1254">14645 2460,'0'0,"0"0,0 0,-6-1,-9 4,15-3,-28 6,-3 3,-1 7,32-16,-26 20,11 4,18 8,8-1,11-4,6 0,1-2,-2 0,-27-25,27 25,-5-2,-6-4,-11-1,-5-18,1 18,-6-1,-11 2,-7-5,-7-2,-8-1,-6-4,-1 4,1-7,44-4</inkml:trace>
  <inkml:trace contextRef="#ctx0" brushRef="#br0" timeOffset="164438.1925">14574 2492,'0'0,"16"-3,13 0,21 2,14 3,11-1,-4 5,-2-2,-9-4</inkml:trace>
  <inkml:trace contextRef="#ctx0" brushRef="#br0" timeOffset="167766.6575">10381 3617,'0'0,"0"0,0 4,1 10,-1-14,3 18,2 6,1 11,5-3,-2 2,-2 1,-1 2,0-1,-6-1,0-35,3 31,-1-1,-2-30,-3 25,1-3,2-22,-6 20,-6-6,-6-4,-7-2,-2-5,-6-2,4-5,-3-6,2-3</inkml:trace>
  <inkml:trace contextRef="#ctx0" brushRef="#br0" timeOffset="167938.481">10118 3723,'0'0,"0"0,3-8,11-7,13-5,12 0,15 0,10 4,5-1,13 8,4 0,-4 5</inkml:trace>
  <inkml:trace contextRef="#ctx0" brushRef="#br0" timeOffset="168422.7557">11002 3531,'0'0,"0"0,-7 0,-14 10,-9 4,-2 5,-2 6,1 2,9 1,4 2,20-30,-13 28,9-2,4-26,4 25,9-9,8-7,0-8,2-6,0-6,-9-4,-14 15,13-19,-5-4,-5-2,-3 25,-2-26,2 26,-1-25,1 25,-3-20,2 10,1 11,7 8,1 12,0 3,8 7,-3 2,1 2,0 0,4 0,-7-2,2-5,-3-5,-2-1,-8-22,0 21,-5-2,-13 6,-5 0,-17 4,-12 4,-7-5</inkml:trace>
  <inkml:trace contextRef="#ctx0" brushRef="#br0" timeOffset="169738.0112">12284 3809,'0'0,"0"-6,2-8,3-6,11-4,7 3,8 3,3 5,3 8,-37 5,32 1,-5 8,-6 8,-5 6,-14 3,0 10,-18 0,-3 4,-7-1,-5-3,-3-7,3-4,31-25,-31 20,31-20,-25 18,25-18,-17 17,8-4,14-7,13-6,11-4,13-3,12-5,10-3,7-2,6-6,0-8</inkml:trace>
  <inkml:trace contextRef="#ctx0" brushRef="#br0" timeOffset="170034.8086">12974 3593,'0'0,"0"0,-5 4,5-4,-9 9,5 9,7 6,6 4,8 3,8 0,3-4,-3 2,-25-29,23 26,-6 1,-17-27,10 28,-9 2,-10-5,-7-2,-11-3,-4-2,-13-2,-8 3,-2-7</inkml:trace>
  <inkml:trace contextRef="#ctx0" brushRef="#br0" timeOffset="170237.8947">12940 3614,'0'0,"9"-5,5-5,13-1,16 3,12-4,12 5,6 2,3 1</inkml:trace>
  <inkml:trace contextRef="#ctx0" brushRef="#br0" timeOffset="170940.9053">14385 3630,'0'0,"0"0,0-6,1-6,8-5,5-1,11 4,11 6,4 4,-1 9,3 2,-4 3,-38-10,30 16,-10 5,-9 3,-16 2,-8 1,-10-4,-11-2,-5-2,-2-5,0-4,41-10,-38 10,38-10,-27 7,11-3,25-3,17 3,8 3,10-2,1 6,1 4,-4 6,-7 1,-9-2,-26-20,21 20,-9 1,-13 1,-6-2,-13-4,-8-4,-14-6,-11 0,-7-2,-9-1,-9 4</inkml:trace>
  <inkml:trace contextRef="#ctx0" brushRef="#br0" timeOffset="171597.103">12879 2586,'0'0,"0"0,0 0,4-2,1-5,-5 7,10-10,4 0,5 2,6 4,4 3,3 4,-32-3</inkml:trace>
  <inkml:trace contextRef="#ctx0" brushRef="#br0" timeOffset="176027.8771">10451 4961,'0'0,"0"0,-2 6,-1 12,-3 12,6 5,3 6,6-2,2 1,6-2,-5-3,0-3,-2-1,5 3,-15-34,10 28,-10-28,7 28,-3-4,-4-24,-3 23,-6-5,-7 0,-9-4,-4-4,-3-4,-6-4,-3-1,3-2,-1-3,3-10</inkml:trace>
  <inkml:trace contextRef="#ctx0" brushRef="#br0" timeOffset="176215.3494">10196 5070,'0'0,"4"-4,13-3,10-2,11-1,33 0,14 1,4 5,4 1</inkml:trace>
  <inkml:trace contextRef="#ctx0" brushRef="#br0" timeOffset="176590.2431">10895 5154,'0'0,"0"0,6-1,16-2,5-2,11 3,3-2,0-1,-41 5,39 0,-39 0,30 2,-10 4,-10 5,-8 10,-8 5,-6 7,0 8,0 5,2-2,6-1,0 4,1-4,3 2,-1 1,2 3,-4 0,-4 4,7-53,-9 44,-4-8</inkml:trace>
  <inkml:trace contextRef="#ctx0" brushRef="#br0" timeOffset="176793.3261">10836 5562,'0'0,"10"-4,8-4,19-4,11-1,14 1,7 3,1 3,2-1,-2-2,-9 2,-7-1</inkml:trace>
  <inkml:trace contextRef="#ctx0" brushRef="#br0" timeOffset="178417.9828">12380 5053,'0'0,"0"0,1-10,0-13,6-2,7-2,6 5,3 6,3 7,2 6,0 12,-5 5,3 10,-7 4,-8 4,-10 4,-7 10,-12-1,-9 2,-4-5,-3-5,-4-6,6-3,4-5,28-23,-24 20,6-5,18-15,-6 16,13-9,22-8,11-5,13-6,12-7,7-1,3-3,2-3</inkml:trace>
  <inkml:trace contextRef="#ctx0" brushRef="#br0" timeOffset="178855.3536">12992 5124,'0'0,"0"0,2-7,3-8,-5 15,9-16,8 3,9 3,2 6,-4 8,-24-4,24 11,-6 10,-9 5,-4 1,-12 0,-9 2,-9-8,-1-3,26-18,-24 13,24-13,-21 10,13-8,13 0,16-6,9-3,5 2,1 4,3 4,-7 5,-7 5,-25-13,21 18,-7 2,-14-20,3 26,-14-2,-9 3,-11-4,-8-2,-6-5,-6-5,1-7,8-7</inkml:trace>
  <inkml:trace contextRef="#ctx0" brushRef="#br0" timeOffset="179542.674">14523 5012,'0'0,"0"0,-1-5,-2-7,10-6,3 0,-10 18,19-16,6 5,7 9,2 7,-6 7,-2 12,-8 4,-11 7,-7 6,-4 5,-14 3,-15 4,-5-4,-5-8,-3-6,2-8,3-3,41-24,-29 20,29-20,-22 17,18-3,21-5,20-5,13-4,11 0,7-2,4 0,-3 2,-6-1,-9 2,-54-1,43 2,-43-2,34 4,-34-4,22 3,-10-2,-13-2,-14-4</inkml:trace>
  <inkml:trace contextRef="#ctx0" brushRef="#br0" timeOffset="183953.8896">10537 6765,'0'0,"0"0,-3 4,-1 8,1 7,1 4,4 8,-1 1,1 4,0 4,4 3,6 1,-3-2,1 1,5-6,-1-1,-3-4,-11-32,10 26,-10-26,7 27,-5-2,-10-4,-6-3,-5-2,-7-7,-9-2,-3-2,-11-5,0-1,-2-6,-1-3,2-7,4-3</inkml:trace>
  <inkml:trace contextRef="#ctx0" brushRef="#br0" timeOffset="184110.1048">10344 6874,'0'0,"16"-7,9-3,12-7,19 4,5-4,3 7</inkml:trace>
  <inkml:trace contextRef="#ctx0" brushRef="#br0" timeOffset="184966.331">10929 6982,'0'0,"0"0,0 0,-1 0,1 0,-1 2,1-2,-2 2,2-2,-2 2,2-2,-1 1,1-1,0 2,0-2,0 0,0 0,0-2,0 2,1 0,-1 0,0 0,0 0,-1 0,1 0,0 1,0-1,-1 0,1 0,-1 1,1-1,0 0,0 0,0-4,0 4,0-3,0 3,-3-6,3 6,0-7,0-4,0 11,0-15,5-1,8-1,5 3,3 3,4 3,8 8,-4 3,2 5,-4 5,0 7,-7 5,-11 1,-5 6,-7 2,-7 5,-8-3,-7-2,-2-2,0 0,2-6,25-26,-27 23,3-3,24-20,-22 21,22-21,-14 15,9-4,19-2,5-8,8-5,10-4,6-2,0 0,3 5,-2 4,0-1,-44 2,34 0,-34 0,31 2,-31-2,22 0,-22 0,12 0,-12 0,4 0,-8 1</inkml:trace>
  <inkml:trace contextRef="#ctx0" brushRef="#br0" timeOffset="186662.0617">12469 6996,'0'0,"0"0,-2-7,2 7,-4-7,4 7,-8-12,4-6,5-3,8 0,-9 21,13-18,6 5,-19 13,21-7,4 5,1 5,-26-3,28 11,-1 4,-2 9,-10 2,-4 3,-10 2,-8-4,-6 4,-5-4,-4-1,-5-2,-2-1,1-7,28-16,-32 15,32-15,-29 13,29-13,-26 12,26-12,-18 8,10 1,8-9,3 8,8-3,13-2,4-2,5-4,2-1,5-1,-1 2,-3-1,-5-1,1 0,0-5,-3 2,5-4</inkml:trace>
  <inkml:trace contextRef="#ctx0" brushRef="#br0" timeOffset="187099.4712">13224 6886,'0'0,"-6"4,-2 8,-9 9,-2 16,-1-1,0 3,6 4,10-10,7-5,9-3,8-7,3-8,5-4,3-4,4-7,-2-3,1-2,-2-7,-6 1,-3-7,-8-3,-4-2,-3-4,-11 1,-4 2,-5 2,-3 4,-6 5,-4 3,-4 5,2 7,27 3,-29 4,8 8,21-12,-18 19,14 3</inkml:trace>
  <inkml:trace contextRef="#ctx0" brushRef="#br0" timeOffset="187723.2301">14562 6875,'0'0,"0"0,-1-5,0-8,3-2,4-3,6 0,7 2,6 6,2 3,7 7,-1 8,1 6,-3 6,3 9,-12 4,-6 5,-6 4,-8 2,-13 1,-7-1,-10-5,-11-5,-4-4,-2-6,-2-1,2-6,45-17,-38 18,38-18,-31 13,13 0,21-3,16-7,15 0,10-3,15 0,4-1,8 0,4 2,-4 3,-8 1,-63-5,51 3,-51-3,38 7,-38-7,26 3,-15-1,-19-5,-9-1</inkml:trace>
  <inkml:trace contextRef="#ctx0" brushRef="#br0" timeOffset="239939.197">10326 8142,'0'0,"-2"13,2 10,9 13,-1 7,8 6,0-4,2 3,-1-4,-2-4,3-3,-5-5,-4-3,-2-6,-7-23,2 22,-4-5,2-17,-10 15,-4-3,-15-6,-7-3,-9-7,-8-1,-6-4,-5-3,3-6</inkml:trace>
  <inkml:trace contextRef="#ctx0" brushRef="#br0" timeOffset="240095.4149">9998 8263,'0'0,"16"-6,11-7,14-6,24 2,13-1,8 4,5 3</inkml:trace>
  <inkml:trace contextRef="#ctx0" brushRef="#br0" timeOffset="240532.8125">10983 8289,'0'0,"0"13,0 15,-5 13,0 4,0 0,-4 1,2-8,7-38,-8 33,1-3,10 0,9-11,5-4,11-8,7-5,2-4,3-6,0-3,-4-7,-6 1,-30 17,25-17,-11 2,-14 15,5-15,-5 15,-1-13,1 13,-9-12,0 4,0 9,-2 12,1 10,3 7,-4 7,3 7,3 5,-2-1,4 6,-4-5,-4-3</inkml:trace>
  <inkml:trace contextRef="#ctx0" brushRef="#br0" timeOffset="241711.8371">10365 9521,'0'0,"0"0,0 0,1 0,0 3,-2 8,0 4,2 9,-1 3,1 6,6 4,-1 0,2 2,0 1,1 1,-2-4,2-2,-1 1,0-4,3 1,-11-33,11 28,-4 0,-7-28,6 24,-6-24,2 20,-5 0,-7-4,-5-1,-9-3,-7-4,-6-4,-3-4,-2-1,3-3,2 0,4-2,33 6,-26-11,7-8,9-10</inkml:trace>
  <inkml:trace contextRef="#ctx0" brushRef="#br0" timeOffset="242055.5966">10079 9574,'0'0,"8"-4,16-6,7-3,21 0,13 0,3 0,0 2,-3 3,-4 3,-9-1,-8 0,-44 6,36-4,-36 4,28 0,-28 0,19 3,-19-3,16 9</inkml:trace>
  <inkml:trace contextRef="#ctx0" brushRef="#br0" timeOffset="242433.8243">10950 9594,'0'0,"0"0,0 0,-5-1,5 1,-8-1,8 1,-6-3,6 3,-3-2,7 0,16-2,12-2,1 1,2-1,2 4,-2 0,-3 0,-32 2,28-4,-28 4,25-4,-25 4,22-4,-22 4,8-3</inkml:trace>
  <inkml:trace contextRef="#ctx0" brushRef="#br0" timeOffset="242954.3726">11049 9561,'0'0,"0"0,-6 1,-8 4,0 2,-6 6,2 4,18-17,-19 22,3 2,16-24,-17 26,17-26,-14 27,14-27,-11 23,2-5,9-18,-2 20,2-20,0 11,0-11,3 6,-3-6,8 2,-8-2,12-2,4-3,-16 5,21-6,3 3,-24 3,26-1,2 5,-28-4,32 10,-1 1,-31-11,30 16,-5 3,-2 6,-11 0,-12-25,4 27,-2-2,-2-25,-9 26,-3-2,-7 1,-2-3,-6-6,0 0,-6-4,-2-3,-1 2,-2-3,-1-5,0-1,4-4</inkml:trace>
  <inkml:trace contextRef="#ctx0" brushRef="#br0" timeOffset="245553.6369">12445 8163,'0'0,"0"0,4 7,-1 11,3 6,0 7,-1 8,1 1,-6 2,-1 1,1 0,-2 0,1-8,-1 0,2-35,-3 30,1 0,1-3,1-27,0 28,5-9,7-13</inkml:trace>
  <inkml:trace contextRef="#ctx0" brushRef="#br0" timeOffset="246103.7092">12901 8181,'0'0,"0"0,-4 2,4-2,-15 5,0 8,0 12,9 9,8 3,9 3,11 3,6 1,7 1,0 4,-1-6,-5-4,-3-1,-26-38,16 30,-8-3,-8-27,0 25,-11-6,-15-7,-1-3,-5-7,-1-6,2-4,6-3,6-8,5-6,10-3,8-8,7-5,13 1,-1 1,8 4,2 6,-1 2,-5 0,-4 1,-5 4,-7-1,-5 1,-6 1,-5 2,-6 1,-5 0,-7 3,-8 5,-4 8,-5 4,0 11,6 7,0-1</inkml:trace>
  <inkml:trace contextRef="#ctx0" brushRef="#br0" timeOffset="246603.5907">12559 9360,'0'0,"-2"5,-1 12,4 11,2 12,0 11,1 3,1 1,1 0,-3-4,2-3,-1-10,-4-38,1 33,-1-33,3 27,2-14,5-17</inkml:trace>
  <inkml:trace contextRef="#ctx0" brushRef="#br0" timeOffset="247143.1181">12962 9439,'0'0,"0"0,-2-4,2 4,-7-7,7 7,-16-4,0 7,-2 11,11 6,10 8,8 5,11 4,10 6,1 1,9 3,3 0,-5-4,-2 0,-4-4,-34-39,23 34,-9-5,-13-3,-11-7,-4-9,-10-1,-7-7,-8-2,1-6,0-5,3-5,4-5,12-5,9-5,9-8,14-5,9-2,10 0,6 3,1 7,1 0,-5 4,-7 6,-28 26,21-24,-8-1,-8-1,-10 1,-4 1,-11 6,-6 7,-7 6,-12 7,-3 4,-5 5,3 4,50-15,-43 20,9-4</inkml:trace>
  <inkml:trace contextRef="#ctx0" brushRef="#br0" timeOffset="248475.4839">14518 8194,'0'0,"11"-4,9 2,6 7,14 10,-2 3,-8 12,-9 2,-9 2,-16-2,-11-1,-13-8,-9-4,-1-4,38-15,-34 11,34-11,-33 10,33-10,-24 6,12-1,14-4,13 0,10 3,11 2,6 5,2 6,-2 4,-5 2,-37-23,28 26,-7 0,-14 2,-8-4,-11-1,-13-8,-8-1,-5-2,-10-5,-10-2,-10-2,-1-4</inkml:trace>
  <inkml:trace contextRef="#ctx0" brushRef="#br0" timeOffset="249209.6567">14642 9371,'0'0,"-6"14,-11 9,-4 15,-2 10,-6 4,2-4,7-3,4-7,16-38,-14 34,6-4,8-30,0 27,11-4,14-7,10-9,5-7,2-8,4 1,-8-5,-2-3,-4 2,-4-1,-7-1,-3-2,-5-2,-3-1,-3-1,-5-3,-2 24,0-25,-4 3,4 22,-12-22,12 22,-10-15,3 7,3 15,-1 9,6 11,-3 9,3 8,-1 3,4 3,-5 3,-4 5,0-4,-1-4,-2-2,8-48,-9 44</inkml:trace>
  <inkml:trace contextRef="#ctx0" brushRef="#br0" timeOffset="253227.4926">12604 10914,'0'0,"0"0,0 8,0 15,4 11,2 8,0 8,-1 10,-2 3,-4 4,-3-2,0-4,-1-4,-1-8,6-49,-1 42,-1-11,2-31</inkml:trace>
  <inkml:trace contextRef="#ctx0" brushRef="#br0" timeOffset="253618.8528">13055 10993,'0'0,"-13"12,-13 12,-8 18,-8 12,0 8,12-1,8-2,16-8,8-6,12-5,12-10,1-3,3-10,5-6,-1-9,-4-4,-30 2,32-9,-6-4,-26 13,18-22,-9-3,-13-1,-14 5,-13 5,-11 8,-7 6,-2 8,-5 1,1 5,9-1</inkml:trace>
  <inkml:trace contextRef="#ctx0" brushRef="#br0" timeOffset="254291.4924">10016 11121,'0'0,"2"11,-1 12,2 7,1 7,4 6,1 0,5 0,0 3,6 0,-7-2,1-2,-1-5,-2-4,-11-33,9 31,-9-31,4 27,-5-2,1-25,-5 22,-9-5,-8-5,-4-4,-4-5,-8-2,4-4,-4-4,0-6,0-5,1-6</inkml:trace>
  <inkml:trace contextRef="#ctx0" brushRef="#br0" timeOffset="254478.9477">9851 11165,'0'0,"23"-4,18-8,20-4,22 4,15 1,1 2,3 5</inkml:trace>
  <inkml:trace contextRef="#ctx0" brushRef="#br0" timeOffset="254978.8246">10675 11146,'0'0,"-13"5,-6 8,-2 3,-1 8,7 0,10 7,11 3,7-2,12 1,9 8,7-1,1 1,-5-2,-2 1,-6-3,-10-3,-9-5,-6-3,-12-5,-9-6,-6 0,-11-5,-4-4,-5-5,0-3,8-6,2-6,10-2,11-5,10-12,7-4,11-6,7-5,6 0,7 1,1 7,-1 2,-6 3,-4 1,-7 1,-5 5,-7 1,-7 3,-6 2,-7 3,-9 1,-9 3,-5 5,-2 7,-2 5,2 10,38-12,-34 18</inkml:trace>
  <inkml:trace contextRef="#ctx0" brushRef="#br0" timeOffset="255859.5722">14576 10908,'0'0,"11"-3,3-3,13-1,12-1,7 4,1 3,0 4,-47-3,36 8,-6 5,-5 3,-17 5,-5 12,-7 4,-8 11,-6 6,-3 9,-5-2,7 5,-3-5,7-2,2-3,5-2,2-10,1-6,3-2,3-4,-1-32,2 27,-2-27,6 22,4-13,-1-19,3-15</inkml:trace>
  <inkml:trace contextRef="#ctx0" brushRef="#br0" timeOffset="256117.9499">14518 11385,'0'0,"0"0,5-5,6-4,19 0,13-2,8 3,7 2,4 6,-5 2,-6 2,-51-4,47 3,-47-3,38 1,-38-1,31 2,-31-2,23 4</inkml:trace>
  <inkml:trace contextRef="#ctx0" brushRef="#br0" timeOffset="259120.1423">12353 12698,'0'0,"0"0,0 2,-1 12,1 6,0 7,6 10,3 6,-5 5,7 6,-1 5,-5 1,3 4,-1-1,-3-6,-2-6,0-5,2-9,2-2,-6-35,6 29,1-1,-7-28,9 24,0-4,-1-18,1-12</inkml:trace>
  <inkml:trace contextRef="#ctx0" brushRef="#br0" timeOffset="259557.5287">13036 12866,'0'0,"0"0,-6 5,-13 4,-1 5,-1 4,4 4,5 5,7-2,3 4,8 3,11-2,3 5,6-1,9 2,-1 1,2-1,1-4,0 2,-7-4,-3-1,-5-3,-22-26,13 23,-6-1,-7 0,-5-1,-8-6,-7-3,-3-2,-3-4,-4-4,-1-4,-1-2,-1-4,4-8,5-2</inkml:trace>
  <inkml:trace contextRef="#ctx0" brushRef="#br0" timeOffset="259760.5821">13181 13000,'0'0,"12"-2,13-2,14-1,19-1,9 5,-1-1,4 5,-4-2</inkml:trace>
  <inkml:trace contextRef="#ctx0" brushRef="#br0" timeOffset="260466.9509">9946 12657,'0'0,"0"0,-4 5,3 10,-5 6,4 9,5 5,5 3,-4 2,7 3,4 5,-6 3,4 2,4-3,1 0,-6-8,5-2,-6-5,-11-35,10 31,-7-3,-2-1,-1-27,-5 26,-4-3,-10-2,-6-7,-7-4,-5-7,-8-3,-3-4,-4-5,3-5,-3-5</inkml:trace>
  <inkml:trace contextRef="#ctx0" brushRef="#br0" timeOffset="260701.2741">9541 12852,'0'0,"6"-6,11-6,11-4,18-4,6 0,9 0,6 1,-1 1,7 4,-7 4,-4 1,-4 0,-2 0,-4-1</inkml:trace>
  <inkml:trace contextRef="#ctx0" brushRef="#br0" timeOffset="261654.1779">10452 12732,'0'0,"0"0,0 0,0 0,0 0,1-2,-1 2,1-1,-1 1,1 3,-3 6,-1 4,-6 0,9-13,-9 15,9-15,-11 13,11-13,-10 10,10-10,-7 6,4-4,3-8,3-5,1-4,3-4,-1-1,-6 20,7-21,-2 0,-5 21,5-22,-5 22,5-16,-2 6,2 9,-1 13,0 8,-3 12,-1 4,3 9,0 3,2 5,-1 0,-1-1,1 0,3-1,-3-4,3-3,-2-5,0-4,0-6,-5-29,3 26,-3-26,2 22,-2-22,1 16,-4 1,3-17,-9 11,-6-2,-7-2,-3-6,25-1,-25 0,25 0,-21 0,21 0,-21 0,21 0,-15 0,15 0,-11 0,8 0,10-1,8-1,7-4,5 1,10-1,-2 3,5-2,1-1,0 3,-6 0,-1 1,-34 2,31-1,-4 1,-27 0,24 6,-24-6,18 4,-18-4,16 5,-16-5</inkml:trace>
  <inkml:trace contextRef="#ctx0" brushRef="#br0" timeOffset="262773.7193">14546 12890,'0'0,"0"0,7 0,12-1,10-1,7 2,6 0,1 2,0-1,-43-1,45 1,-6-1,-39 0,38 4,-9 2,-29-6,24 10,-14 7,-12 9,-6 8,-3 5,-7 2,-4 8,0-1,0 5,-3 0,1 1,7-4,1 2,0-3,7-4,0 0,2-9,3 0,-1-6,5-2,0-28,3 22,-3-22,1 19,2-7,-3-12,4 1,-1-14</inkml:trace>
  <inkml:trace contextRef="#ctx0" brushRef="#br0" timeOffset="263055.2556">14523 13342,'0'0,"0"0,8-2,19-6,9 2,10-4,10 5,6 1,1 2,1 6,-4-1,-2 3,-9-4,-49-2,43 4,-6 1,-37-5,33 3,-33-3,23 3,-15-4</inkml:trace>
  <inkml:trace contextRef="#ctx0" brushRef="#br0" timeOffset="263539.5033">12973 12930,'0'0,"6"0,15-2,12 2,18-2,14-1,7 6,7 0,-2-3</inkml:trace>
  <inkml:trace contextRef="#ctx0" brushRef="#br0" timeOffset="268073.2984">9926 14004,'0'0,"0"0,-1 9,-1 13,4 9,0 3,2 7,7 2,-2 0,2 0,3 4,-5-2,1-5,-2-1,-2-3,-2-4,-4-32,1 28,-4-3,-7-2,-4-6,14-17,-18 12,-6-5,-12-7,-4-8,-4-9,-4-6,3-9,3-2</inkml:trace>
  <inkml:trace contextRef="#ctx0" brushRef="#br0" timeOffset="268267.6579">9547 14021,'0'0,"17"-3,14-6,13 1,20-2,10 5,11 1,3 4,1 4,0-2,-3 3</inkml:trace>
  <inkml:trace contextRef="#ctx0" brushRef="#br0" timeOffset="268626.9041">10642 14107,'0'0,"-14"8,-19 9,-15 13,-12 9,-6 7,10 4,7 0,11-3,17-4,9-3,12-3,10-8,9-5,6-4,10-6,2-8,0-6,1-3,-38 3,34-9,-34 9,28-11,-12-5,-15-9,-14-1,-12 3,-14 4,-9 8,-7 7,-3 8,2 4,9 5,47-13,-38 13,15 4</inkml:trace>
  <inkml:trace contextRef="#ctx0" brushRef="#br0" timeOffset="269048.6851">12290 14241,'0'0,"0"14,1 10,0 14,0 11,3 4,-2 1,0-2,4-7,-6-4,0-41,6 37,0-3,2-4,-8-30,18 21,4-11,10-10</inkml:trace>
  <inkml:trace contextRef="#ctx0" brushRef="#br0" timeOffset="269497.2264">12963 14332,'0'0,"0"0,-6-5,-12-1,-9 3,-6 5,-3 9,2 9,0 8,3 7,5 6,8 1,9 0,11-5,7-2,8-3,6-4,5-7,6-4,4-7,1-3,3-10,-3-5,-3-3,-1-8,-9-3,-5-7,-2-4,-7-1,-7 0,-10 1,-8 4,-9 2,-8 3,-11 6,-2 1,-3 8,0 5,1 4,45 0,-38 4,11 6</inkml:trace>
  <inkml:trace contextRef="#ctx0" brushRef="#br0" timeOffset="269856.5124">14638 14298,'0'0,"22"3,13 4,11 3,8 2,0 1,-7-3,-47-10,37 9,-37-9,31 3</inkml:trace>
  <inkml:trace contextRef="#ctx0" brushRef="#br0" timeOffset="270267.2794">14576 14339,'0'0,"-11"9,-9 4,-6 8,1 3,25-24,-27 25,3-1,24-24,-21 22,21-22,-10 17,9-4,12-8,6 1,4-4,5-1,3 0,4 2,9 4,1 4,4 3,4 9,-4 4,-10 0,-9 4,-7 2,-7-4,-5 1,-9-3,-7-2,-5 2,-15-2,-5-4,-12-1,-12-1,-11-4,-5-8,-2-5,-3-8,1-8</inkml:trace>
  <inkml:trace contextRef="#ctx0" brushRef="#br0" timeOffset="293683.7569">17730 6293,'0'0,"0"0,0-7,0 7,-2-7,2 10,0 13,5 11,0 11,-5 13,6 12,-5 9,3 10,1 8,2 3,-1 9,6 2,-2 3,0-2,2-2,3-4,-6-3,2-3,4 0,-6-9,-9-84,2 71</inkml:trace>
  <inkml:trace contextRef="#ctx0" brushRef="#br0" timeOffset="296151.6428">17730 6099,'0'0,"0"0,4-5,8-5,17-6,9 1,13-3,12 3,7 2,7 1,9-2,2 3,5-2,8 2,4 1,-1-3,9 2,4-1,3 4,3-2,6-1,10 1,6 2,4-4,4-1,5 5,-2-3,9 5,1-1,4 0,3-1,-1-1,-1 5,7 0,-1-1,-2 3,2-2,3 0,-2-1,0 3,2-1,-2 3,4-4,-4 3,2 6,-2-6,-1-1,2-2,-2 2,-2-1,-3 1,-3 1,-2 1,-1-4,-7 3,2-1,-1-1,0 4,-4 0,6 0,-2 0,-1 0,-1 0,-2-1,-4 4,-2-3,-3-1,-4 2,-1-1,1 2,-4-2,2 0,0 4,-4-2,-3 0,-2 0,-7 0,1-3,-3 0,-2 1,-3-3,0 5,-2-2,1 2,-3 1,3 0,1-5,-6 2,-2-1,-2-1,-8-3,-2-3,-5 2,1-1,-1-3,0 2,-4-3,-3 0,-3-3,-7 2,-6 0,-1 2,-1-2,1 2,-8-2,1 2,-1 2,-2 0,-3 1,0 1,-6 2,0 3,-3-4,0-2,-6 1,-1 2,-4-2,1 3,-3 0,1 2,-1 0,1 1,-1 2,-5 2,-5-1,-24-4,25 4,-25-4,18 6,-18-6,17 6,-2 2,-4 9,-3 2,-4 3,4 2,-4 2,-1 4,-1 4,0 4,-2 2,-3 5,-3 5,-1 2,-2 4,2 5,2 0,-3 4,2 3,1 6,0 4,-3 2,3 4,-3-2,7-3,-2 0,3 0,3 0,3-4,0 3,2-7,-2-2,5-4,-4-2,-2-5,-2-13,0-4,-6-5,-2-4,-2-4,-1-1,-4 0,-4-1,-2-1,-7 3,-4 0,-7-3,-7-2,-9 0,-5-5,-6-6,-8-2,-8-3,-5-4,-8-1,-7-1,-5-2,-6 2,-5 3,-7-5,-2 2,-5-3,0 0,-5-1,-6-2,-4-1,-4-1,-2 0,-6-3,0 2,2 1,-5-2,-3 2,2 0,-6-4,-3 0,-3 0,-7 1,-3-2,0 6,4 0,-7 1,0 1,-1-1,1 0,-9 1,-1-1,0 1,-1 4,-1-3,2 4,-2 1,1 2,4-2,-2 0,0 0,-2 2,-1 0,2 0,1 3,0-3,6 3,2 2,1 2,4 1,4-1,2 0,7 3,-3-6,-1 3,2-1,2 4,4-5,6 3,8 1,3-2,1 2,3 2,6-2,-4 0,3 4,4-1,2-3,4 2,6 0,9 3,4-3,6 0,9-4,2 0,7-3,3 0,6-3,4 3,3-2,6-1,1-2,9-2,5-1,2 0,3 2,5 2,-4-1,1 2,-1-2,-3 0,2 2,0 1,43-6,-39 4,5-2,34-2,-32 2,32-2,-27 0,0-2,27 2,-29-5,0 0,29 5,-28-4,1-1,3-1,24 6,-20-10,0-6,7-9,0-3,-4-8,4-6,-4-6,0-9,-2-12</inkml:trace>
  <inkml:trace contextRef="#ctx0" brushRef="#br0" timeOffset="296573.3916">17655 6186,'0'0,"0"0,1-8,15-9,21-5</inkml:trace>
  <inkml:trace contextRef="#ctx0" brushRef="#br0" timeOffset="297291.9453">19475 5985,'0'0,"0"0,0-5,0 5,9-5,2-6,-11 11,17-11,-17 11,14-12,-14 12</inkml:trace>
  <inkml:trace contextRef="#ctx0" brushRef="#br0" timeOffset="299494.5595">19632 5955,'0'0,"0"-5,0 5,4-12,-1-4,-3 16,1-19,-1 19,2-19,-2 19,0-16,0 16,-5-11,5 11,-2-5,1 9,-1 11,1 6,6 4,0 5,-1 2,-3 5,3 1,3 3,1 5,-2 4,-5 6,7 6,-5 1,-2 7,2 3,-1 2,3 1,2 0,5-1,-3-2,0 1,0-1,-8-1,2-2,4-2,2-3,-7-5,4-1,-3-6,-3-4,4-1,0-3,0-4,1-4,-1-1,-3-2,0-4,2 0,-1-3,-2-27,0 26,0-26,2 24,-2-24,-1 24,1-24,0 22,0-22,0 18,0-18,1 11,-1-11,1 7,-1-7,0 4,0-4,0 6,0-6,1 7,-1-7,0 6,0-6,2 9,-2-9,3 6,-3-6,3 2,-3-2,2 3,-2-3,1 0,-1 0,0 6,0-6,0 7,0-7,0 11,0-11,0 8,0-1,0-7</inkml:trace>
  <inkml:trace contextRef="#ctx0" brushRef="#br0" timeOffset="300150.6815">21783 5961,'0'0,"0"0,0 0</inkml:trace>
  <inkml:trace contextRef="#ctx0" brushRef="#br0" timeOffset="300744.2791">21776 5768,'0'0,"0"0,0 0,-1 0,1 9,-2 7,2 4,4 3,-1 7,0 3,-4 4,2 7,0 8,2 2,-5 3,10 6,-5 4,3 5,1 3,-1 1,0 3,1 5,-2 0,-5-2,2 3,2 0,-2-4,-1-3,-2-1,1-1,-3-7,2 0,-2-4,6-3,0-6,-1-3,-1-4,2-4,-3-6,1-1,-1-38,-1 30,1-30,0 27,0-27,-4 22,3-7,-2-14,-5-19</inkml:trace>
  <inkml:trace contextRef="#ctx0" brushRef="#br0" timeOffset="301478.4716">23641 5786,'0'0,"0"0,4 3,-1 8,4 8,0 8,1 6,-3 5,2 8,-6 1,1 8,-1 2,1 9,-1 5,-2 4,4 6,-1 2,-2 9,0 0,-1 5,1-3,0 1,1-4,-4-9,2-1,-2-4,-1-2,0-9,1-2,-5-8,5-6,1-7,0-3,-1-2,1-1,1-2,-2-6,-3-1,-1-5,7-23,-10 20,0-12</inkml:trace>
  <inkml:trace contextRef="#ctx0" brushRef="#br0" timeOffset="302322.0286">25902 5745,'0'0,"0"0,0 0,1 1,0 5,2 7,-3 4,-2 5,1 7,-3 6,4 7,-2 5,1 7,3 5,0 7,-4 4,8 3,-6 9,0 1,-1 7,1-1,-4 5,5-4,0-1,-4-8,5-2,-1-2,-1-4,3-5,0-1,3-9,-2-2,3-3,-2-1,-3 0,-1-6,4 0,-4-3,-2-1,1-42,0 34,0-34,-1 30,3-22</inkml:trace>
  <inkml:trace contextRef="#ctx0" brushRef="#br0" timeOffset="302853.1616">28386 5741,'0'0,"0"0,-8-2</inkml:trace>
  <inkml:trace contextRef="#ctx0" brushRef="#br0" timeOffset="303358.4893">28188 5682,'0'0,"0"0,0 0,1-1,-1 1,1-2,-1 2,1-1,-1 1,-2 4,-1 8,-1 9,0 5,0 5,0 7,-1 5,-5 5,3 4,-5 8,3-1,-1 5,3 6,-3 2,0-1,-1 4,-2-3,3 1,0 1,1-3,0-4,6 1,-5 3,2-4,6-2,-2 0,0-8,6-6,-3 1,-6 1,9-3,-6-1,4 1,1-1,1 0,-2-1,1-6,-3-42,8 43,-8-43,6 36,-6-36,6 28,3-14</inkml:trace>
  <inkml:trace contextRef="#ctx0" brushRef="#br0" timeOffset="304205.8577">29962 5850,'0'0,"0"0,2 4,3 15,-2 4,1 3,-1 6,-3 2,-3 5,0 4,0 7,-2 0,2 4,1 7,3 0,3 4,-2 2,-3 4,2-4,0 7,-1-4,0 0,-3 0,0-2,2-2,2-4,-1 1,0-2,3-3,1-1,1-2,0-3,0-2,0-4,-2-6,0 2,-2-2,1 0,3 1,-1 0,-4 1,1 2,-3-4,0-5,0-5,2-30,-1 24,1-24,0 23,0-14,0-17</inkml:trace>
  <inkml:trace contextRef="#ctx0" brushRef="#br0" timeOffset="304643.2586">30077 5692,'0'0,"0"0,0 6,-1 13,-1 14,6 10,2 13,3 3</inkml:trace>
  <inkml:trace contextRef="#ctx0" brushRef="#br0" timeOffset="306733.1436">17991 8726,'0'0,"0"0,-6 0,-7 4,-14 11,-6 7,-3 6,-2 9,7 2,4 7,6 0,8 1,10-10,9 0,6-7,4-9,6-7,9-8,3-8,0-2,2-10,2-5,-6-3,-3-4,-3-1,-8-3,-5-2,-6-1,-9-2,-8 2,-5 4,-1-1,-4 8,-5 5,-6 5,-2 3,-2 5,35 4,-36 1,6 6,30-7</inkml:trace>
  <inkml:trace contextRef="#ctx0" brushRef="#br0" timeOffset="307279.8334">19821 8696,'0'0,"1"10,-6 10,5 11,2 10,-4 2,5 2,3-2,4 0,-2 0,2-1,-10-42</inkml:trace>
  <inkml:trace contextRef="#ctx0" brushRef="#br0" timeOffset="307967.9866">21776 8645,'0'0,"0"0,-2-6,0-5,-3-7,8 1,0-3,8 5,-11 15,15-11,7 9,6 9,5 9,-5 5,-4 6,-4 8,-6 2,-10 1,-8 4,-8 0,-8-4,-6-4,3-2,-6-6,-1-3,2-3,28-20,-29 18,29-18,-22 14,22-14,-14 10,13-5,26-4,18-5,12-1,11 2,-4 0,5 0,-2-2,-1 0,0 1,-7-3</inkml:trace>
  <inkml:trace contextRef="#ctx0" brushRef="#br0" timeOffset="308604.5433">23640 8599,'0'0,"0"-7,4-3,-2-7,6-2,-8 19,10-20,7 7,3 4,1 8,-2 7,-3 6,1 9,-7 5,-6 2,-5 1,-8 3,-3-4,-6-2,0-5,-5-2,23-19,-20 15,20-15,-22 13,22-13,-17 11,11-8,13-4,11-2,10 0,5 3,4 4,-2 7,3 7,-5 1,-9 3,-2 1,-9-1,-7 0,-7 0,-6 1,-9-4,-4 1,-8-6,-4-3,-6-6,-7-2,-7-6,0-3,52 6</inkml:trace>
  <inkml:trace contextRef="#ctx0" brushRef="#br0" timeOffset="309428.1233">25887 8461,'0'0,"-4"8,2 8,-1 12,-11 5,1 6,-1 1,-2-3,3-4,13-33,-12 30,2-4,10-26,-4 24,9-2,12-4,8-8,8-7,6-6,5-6,-2-3,-2-3,-40 15,37-20,-7 2,-30 18,24-22,-24 22,16-18,-16 18,6-19,-6 19,2-14,-2 14,-2-11,-1 7,0 17,-1 6,0 8,1 10,1 2,3 4,-2 3,3 0,-5-4,4 0,-1-42</inkml:trace>
  <inkml:trace contextRef="#ctx0" brushRef="#br0" timeOffset="309865.5208">27906 8567,'0'0,"0"0,5 0,13 0,17 0,15 1,2 4,6 0,-6-1,-52-4</inkml:trace>
  <inkml:trace contextRef="#ctx0" brushRef="#br0" timeOffset="310320.1947">27952 8629,'0'0,"-7"9,-7 8,-5 6,0 2,-2 2,2-2,7-2,12-23,-10 21,10-21,-8 18,8-18,-1 16,6-4,7-7,12-7,3-1,4-2,1-2,1 0,-2 2,1 8,-5 1,-2 6,-1-1,-6 7,-5 3,-1 2,-4 3,-8-24,1 27,-6 0,-9 0,-4-3,-5-3,-2-3,-8-4,0-3,-5-4,-10-3,-4-7,0-6</inkml:trace>
  <inkml:trace contextRef="#ctx0" brushRef="#br0" timeOffset="310989.1152">30235 8489,'0'0,"0"0,-4 1,-17 9,-11 8,-18 7,-9 7,-8 10,6 2,4 3,10 2,12-2,11-4,13-4,8-7,11-2,6-6,7-4,4-7,3-5,-28-8,28 0,-1-5,0-7,-9-8,-4 0,-14 20,9-23,-8 3,-9-1,-9 5,-6 5,-9 7,-4 3,-2 5,0 6,38-10,-28 15,11-3</inkml:trace>
  <inkml:trace contextRef="#ctx0" brushRef="#br0" timeOffset="311527.8094">31545 8443,'0'0,"0"0,6-2,11 0,13 3,8 1,13 1,2 3,-2-2,0-2,-9 2,-1-2,-41-2,34 1,-34-1,27 3,-9 6,-11 14,-7 4,-12 6,-3 7,-10-1,-1 3,-3 3,3-2,2 0,4-3,6 2,4-1,4 1,-1-4,7-38,-2 36,2-11</inkml:trace>
  <inkml:trace contextRef="#ctx0" brushRef="#br0" timeOffset="311730.8878">31610 8794,'0'0,"9"-4,13-2,16 3,15 4,15 3,5-1,-2 5,0-1,-3-6</inkml:trace>
  <inkml:trace contextRef="#ctx0" brushRef="#br1" timeOffset="327437.3601">9288 2988,'0'0,"5"6,0 7,-3 8,4 7,1 3,2-4,-9-27,10 31,2-8,-12-23,14 19,-14-19,14 13,3-5,6-16,3-5,9-17,8-14,13-9,6-5,7-5,0 2,0 6,-5 5,-8 8,-12 6,-44 36,40-27,-40 27,31-22,-31 22,25-16,-5 7,-20 9,18 3</inkml:trace>
  <inkml:trace contextRef="#ctx0" brushRef="#br1" timeOffset="380708.1712">15064 2841,'0'0,"0"0,0 0,-2-2,2 2,-4-6,4 6,-3-8,3 8,-3-5,3 5,-2-2,2 2,0 4,3 6,-3-10,2 14,-2-14,1 17,2 2,-3-19,6 20,2 0,-8-20,8 20,-2 0,-6-20,7 25,-1-3,-6-22,12 20,-12-20,9 19,-9-19,9 18,-9-18,13 15,-13-15,13 14,-13-14,11 8,-11-8,12 5,-12-5,11 2,3-4,-14 2,15-8,3-1,-1-7,3 4,-1-3,1 2,-2-2,1-1,1 2,0 0,-20 14,22-17,4-2,-26 19,35-19,0-4,5-1,-2 5,-4-2,0 4,-6 0,1 4,-2-1,2 3,-3-3,2 0,0 1,-3 0,-1 3,-24 10,26-13,-3 4,-23 9,27-8,-6 0,-21 8,21-6,-21 6,19-6,-19 6,16-7,-16 7,13-4,-13 4,8-3,-8 3,5-4,-5 4,5-2,3 1,5-2,-1-6,5-4</inkml:trace>
  <inkml:trace contextRef="#ctx0" brushRef="#br1" timeOffset="406527.3976">26617 6405,'0'0,"0"0,0 0,-1-2,1 2,-2-1,-1 5,2 5,3 5,2 10,0 4,2 5,1 5,6 0,-2 0,2 5,-4-1,2-1,-3-5,2 3,-6-8,-4-31,7 28,-4-1,-1 3,-2-30,-2 23,2-23,-6 20,-3-4,-8 0,-6-9,2-5,-3 0,0-4,-2-3,0-6</inkml:trace>
  <inkml:trace contextRef="#ctx0" brushRef="#br1" timeOffset="406746.0674">26369 6490,'0'0,"15"-7,13-6,12-2,13 0,6 3,3 2,-5 13,-1 0,-8 2,-48-5</inkml:trace>
  <inkml:trace contextRef="#ctx0" brushRef="#br1" timeOffset="407499.685">27118 6575,'0'0,"0"0,0 0,-3-4,3 4,-5-4,5 4,-6-10,6 10,-7-12,2-4,5 16,6-18,6 1,9 2,-21 15,25-11,3 7,-28 4,29 3,-7 8,-4 8,-3 5,-6 5,-10 3,-10-1,-1-2,-12-3,1-2,0-6,23-18,-22 20,22-20,-20 13,20-13,-17 8,17-8,-12 5,12-3,10-2,9 2,-19-2,25 1,5 5,7 5,-3 5,-5 1,-5 1,-3 5,-8-2,-3 3,-10-24,6 25,-6-1,-6 1,-4-3,-7-4,-7-4,-6 2,-4-4,-10 3,-2-4,-7 2,-4 1,-6 1</inkml:trace>
  <inkml:trace contextRef="#ctx0" brushRef="#br1" timeOffset="413014.9433">28642 12168,'0'0,"0"0,-5-6,0-5,-2-12,3-1,4-2,0 26,9-30,5 1,10 4,7 8,5 4,1 7,3 3,-5 10,-3 5,-1 6,-6 7,-9 8,-5 5,-9 1,-13 2,-11 0,-9-7,-2-6,-2-6,4-5,31-17,-26 9,26-9,-21 6,8-7,12-8,5-6,9 2,11 2,1 4,6 6,7 7,3 4,0 5,2 3,-6 3,-37-21,29 23,-9 1,-20-24,10 25,-13 0,-15-2,-8 0,-10-8,-2 1,-7-1,-5-3,-7 3,-4-1,1-4</inkml:trace>
  <inkml:trace contextRef="#ctx0" brushRef="#br1" timeOffset="413534.4729">29367 12098,'0'0,"-6"6,-7 9,-9 12,-5 9,5 8,0 4,7 0,11-4,8-6,8-6,6-6,7-5,8-6,5-5,2-4,1-12,1-4,-2-4,-2-7,-1-6,-1-4,-2-6,-8-5,-8-2,-6 1,-5 3,-7 6,-7 7,-7 3,-7 0,-5 5,-4 2,-8 4,-5 7,-3 6,-3 4,-5 9,-3 4,3 9,-1 1</inkml:trace>
  <inkml:trace contextRef="#ctx0" brushRef="#br1" timeOffset="418187.6648">14906 3914,'0'0,"0"0,0 0,0 0,1 3,-1-3,2 6,4 7,5 7,0 4,0 1,2 4,3 1,-2-3,1-1,-15-26,17 22,2-4,-19-18,22 15,3-6,1-9,-2-9,-1-6,6-4,0-9,5-5,5-5,5-3,7-1,3-2,4 2,5 5,-2-1,-2 6,1 3,-3 4,-6 0,-3 1,-6 6,-42 18,33-14,-4 3,-29 11,25-6,-25 6,20-6,-20 6,19-4,-19 4</inkml:trace>
  <inkml:trace contextRef="#ctx0" brushRef="#br1" timeOffset="462527.9049">22557 6474,'0'0,"0"0,1 5,-2 11,1 6,0 5,0 8,0 6,5 0,-4 3,-3 1,5 4,0-6,7 0,-2-5,3-5,0-2,-6-4,-5-27,3 26,-3-26,3 26,-3-26,0 25,0-25,-5 22,-7-5,-11-7,-6-5,-2-5,-4 0,-1-7,0-7,0 0,2-8</inkml:trace>
  <inkml:trace contextRef="#ctx0" brushRef="#br1" timeOffset="462809.1321">22163 6511,'0'0,"15"-2,16-5,16-1,12-1,1 3,2 1,-5 3,1 4,-6-1,-4 4,-7-4,-41-1,35 4,-7 3,-28-7</inkml:trace>
  <inkml:trace contextRef="#ctx0" brushRef="#br1" timeOffset="463483.2567">23212 6515,'0'0,"0"0,-7-1,-1 0,-10 5,18-4,-29 6,0 6,-1 3,5 7,4-1,21-21,-8 22,1 1,6 2,1-25,5 23,5-6,6 0,-16-17,19 14,1-8,5-1,-25-5,26 0,-26 0,20-5,1-8,-3-4,-5-5,-13 22,10-23,-5 0,-5 23,3-24,-3 24,-3-21,3 21,-5-18,5 13,3 10,0 8,-1 4,1 8,2 2,3 5,-1 3,1 3,2 1,-5-2,0 2,3-6,-5 1,2-3,-4 3,-1-34,-4 30,-5 2,-6-3,-11-3,-10-2,-14 0,-15 1,-18 0,-13 10</inkml:trace>
  <inkml:trace contextRef="#ctx0" brushRef="#br1" timeOffset="465199.8281">28783 13069,'0'0,"0"0,-5-3,-2-8,2-4,4-3,2-4,10-1,8 3,3-1,7 6,-2 1,6 5,2 7,-2 3,-1 2,-2 6,-6 2,-7 5,-3 9,-7 4,-8 5,-4 1,-10 2,-4-1,-6-3,0 2,-3-6,-3 1,0-5,0-4,31-21,-29 22,29-22,-23 16,23-16,-14 16,11-8,14-1,10-5,8-1,7-5,8-1,2 1,0-2,-1-2,-1 2,-2 1,-3-5</inkml:trace>
  <inkml:trace contextRef="#ctx0" brushRef="#br1" timeOffset="465668.4774">29593 12923,'0'0,"-4"7,0 4,-5 11,4 4,5-26,-2 30,3 1,6 1,6 0,1-3,8 0,-2-4,-3-3,-17-22,19 20,-5-1,-14-19,10 21,-5-1,-5-20,-3 20,-7 0,-11-4,-3 1,-5-8,-3-1,-1-4,3 0,-1-4,1 0,30 0,-26-7,7-6,8-10,10-3,9-2</inkml:trace>
  <inkml:trace contextRef="#ctx0" brushRef="#br1" timeOffset="465980.8981">29598 12925,'0'0,"0"0,9-3,12-1,10-3,5 0,6-2,1 4,-2 1,0-3,-2 1,-4 4,-4-3,-31 5,26-2,-26 2,18-2,-18 2,12-1,-6 1,-8 5</inkml:trace>
  <inkml:trace contextRef="#ctx0" brushRef="#br1" timeOffset="471284.867">15090 5257,'0'0,"0"0,1 4,-1-4,1 14,4 2,2 6,6 6,-1-1,4-1,-2-1,-1-1,-13-24,12 20,1 2,-13-22,15 19,3 0,-18-19,16 15,3-5,0-9,2-8,0-7,-1-3,2-6,2-4,4-5,3 1,2-3,4-2,2 1,4 0,-5 3,9-3,1 3,-3 0,1 0,-1 5,-4 2,-2 5,-7 6,-2-2,-2 0,-28 16,25-15,1 1,-26 14,23-13,-23 13,20-9,-20 9,16-5,-16 5,11-4,-11 4,5-2,-5 2,3-1,-3 1</inkml:trace>
  <inkml:trace contextRef="#ctx0" brushRef="#br1" timeOffset="479197.284">20350 6637,'0'0,"-1"6,-2 5,-2 10,2 4,0 3,2 7,2 1,-1 2,1 3,4-2,-3 0,3-3,-5-36,5 36,2-5,4-1,-11-30,12 24,-12-24,10 22,-10-22,11 17,-11-17,3 13,-8 1,-10-1,-7-6,-8 0,-5-1,-1-3,2-1,-2-5,-2 1,4-8,3-4,7-10</inkml:trace>
  <inkml:trace contextRef="#ctx0" brushRef="#br1" timeOffset="479415.9803">20062 6747,'0'0,"0"0,0 0,0-1,6-5,11-3,11-3,9 2,12-3,7 3,-2-1,5 4,2 0,0 5</inkml:trace>
  <inkml:trace contextRef="#ctx0" brushRef="#br1" timeOffset="479962.7303">20888 6784,'0'0,"0"0,0 0,-1-2,1 2,-3-6,3-5,5-7,5-1,3 2,6 1,3 5,6 1,2 7,-1 6,-1 4,2 4,-4 10,-4 4,-6 7,-8 7,-8 5,-3-2,-3 3,-12 0,-2-3,-4-1,-5-2,-2-4,7-2,24-33,-24 24,24-24,-15 20,12-8,17-10,6-4,13-5,3-4,9-2,4 0,0 3,1-3,-3 2,-10 4,-37 7,29-4,-29 4,21-2,-11 1,-9 7,-9 2,-6 2,-10 2</inkml:trace>
  <inkml:trace contextRef="#ctx0" brushRef="#br1" timeOffset="481375.8399">29041 13971,'0'0,"0"0,-2-2,-6-6,0-9,1-1,4-4,3-6,3-2,9 3,6 4,7 2,7 7,3 7,5 7,0 4,-1 8,-2 7,-7 1,-5 5,-7 7,-9 4,-12 3,-7 4,-9-1,-8-2,-4-3,-5-2,-1-3,-1-2,3-9,35-21,-27 19,27-19,-21 14,10-3,19-5,8-8,17-1,18-6,9-1,8-3,5-1</inkml:trace>
  <inkml:trace contextRef="#ctx0" brushRef="#br1" timeOffset="481862.7603">29649 13915,'0'0,"0"0,0-6,7-1,5-3,12 7,7 0,3 9,4 6,-2 4,-5 3,-6 1,-25-20,17 21,-9 4,-11 2,-4-2,-11-6,18-19,-18 18,-6-6,24-12,-26 8,26-8,-24 4,24-4,-16 0,9 0,13-2,8 7,7 0,5 6,2 4,-4 2,-24-17,26 20,-26-20,20 17,-12 0,-12 3,-9-4,-13 1,-17-5,-11-3,-10 2,-13 2,-8-2,-12-1,-10 0</inkml:trace>
  <inkml:trace contextRef="#ctx0" brushRef="#br1" timeOffset="487482.4401">20846 6847,'0'0,"0"0,3 0,15-2,6-1,10 0,2-2,7-2,1 0,-44 7,46-7,-5-2,-1 0,-40 9,33-6,-33 6,20-5,-20 5,14-3,-8 4,-7 10,-7 3,-6 8,0 6,-6 5,-1 8,-3 3,4 6,0 4,2-1,5-1,6 2,0 0,-2-3,5-1,-2 0,0-5,-1-1,1-3,-1-6,7-35,-5 37,0-3,5-34,-5 29,5-29,-5 25,5-25,-6 23,6-23,-6 18,6-18,-2 10,3-8,6-16</inkml:trace>
  <inkml:trace contextRef="#ctx0" brushRef="#br1" timeOffset="487845.4769">20634 7411,'0'0,"0"0,5-6,14-12,16-1,19-3,9-2,7 4,6 2,6 4,3-4,-7 6,-2 0,-14 2,-10 1,-52 9,41-10,-41 10,31-7,-31 7,22-3,-22 3,13-3,-6 3,-11-3</inkml:trace>
  <inkml:trace contextRef="#ctx0" brushRef="#br1" timeOffset="488577.7097">20797 6815,'0'0,"0"0,7-1,9-5,14-2,10 3,7-1,0-1,2 4,-4-1,-45 4,42-3,-42 3,35-3,-35 3,31-4,-31 4,25-1,-25 1,12 1,-8 5,-9 14,-3 3,-7 7,-1 5,-3 3,1 1,0 3,5 1,-3 4,3-1,-1 1,5 3,1-2,2-1,0 2,3-2,-3-1,3-4,-3 2,4-4,3-2,-2-2,1-4,0 0,0-32,-2 29,-3 0,5-29,-2 27,-2-5</inkml:trace>
  <inkml:trace contextRef="#ctx0" brushRef="#br1" timeOffset="492816.9782">15321 7049,'0'0,"0"0,0 0,-1 0,1 0,0 3,0-3,0 5,3 6,-1 5,2 5,2 2,2-1,-1 1,0 0,-3 0,5 3,-5 0,4 0,0-2,0 1,-8-25,8 23,5-1,-13-22,13 24,-13-24,15 18,-15-18,15 13,0-8,-2-8,9-9,2-8,3-4,6-5,4-3,8-7,5 5,3-7,9-2,-1 1,-1 3,2 1,-3 0,-1 3,-5 2,0 4,-5 2,-2 3,-6 2,-4 3,-6 2,-30 17,23-14,-23 14,18-11,-6 5,-12 6,7 3</inkml:trace>
  <inkml:trace contextRef="#ctx0" brushRef="#br1" timeOffset="518400.7445">18254 6699,'0'0,"0"0,0 0,-2 1,1 8,-1 7,4 8,1 3,1 6,1 3,1 0,-1 3,7-2,-7-2,5 1,3-4,-2-4,-3-3,-8-25,13 25,-3-4,2-1,-12-20,13 20,-13-20,12 16,-12-16,9 14,-8-4,-7-2,-6-1,-9-1,-5-1,2 2,-7-5,-3 3,-4-1,-1-8</inkml:trace>
  <inkml:trace contextRef="#ctx0" brushRef="#br1" timeOffset="518635.1124">17952 6879,'0'0,"6"-6,11-6,10-9,23-5,12 2,5 3,5 4,-1 3,-4 4,-4 4,-63 6</inkml:trace>
  <inkml:trace contextRef="#ctx0" brushRef="#br1" timeOffset="519353.6666">18835 6879,'0'0,"0"0,-5-6,5 6,-9-11,-2-1,1-7,10 19,-7-21,7 2,15 2,2 0,7 4,8 3,-32 10,30-9,3 6,6 8,-7 8,-3 6,-4 3,-4 5,-9 2,-5 2,-12-2,-2 5,-1-2,-7 0,-1 0,-1 1,-3-1,-3-1,0-2,3-6,20-23,-17 24,17-24,-11 21,11-21,-7 20,13-7,8-6,8-7,4-9,1-2,11-2,-1-3,3-1,-3 4,0 0,-37 13,33-10,-33 10,26-6,-26 6,18-5,-18 5,14-1,-6 8,-10 7</inkml:trace>
  <inkml:trace contextRef="#ctx0" brushRef="#br1" timeOffset="521087.8734">29077 14795,'0'0,"0"0,1-6,2-10,3-4,5-5,1-4,8 3,-2 1,9 7,6 7,5 3,-1 6,-2 6,-1 7,-7 5,-6 3,-8 4,-4 6,-12 5,-8 4,-5 4,-5-3,-8-2,-2-3,-2-7,-4-1,1-3,36-23,-34 21,34-21,-30 16,30-16,-20 15,9-2,22-1,12-6,17 0,8-3,3-1,-2 1,-1 1,-2-3,-3-5,-2 2,0-8,-7-5</inkml:trace>
  <inkml:trace contextRef="#ctx0" brushRef="#br1" timeOffset="521556.5469">29891 14707,'0'0,"0"0,-10 1,-17 10,-5 6,-2 6,-3 5,8 8,7 0,9 1,5-1,11 0,7-2,10-1,5-5,4-3,4-5,6-4,0-6,1-8,2-5,-3-5,-3-8,-1-6,-3-6,-5-7,-2-2,-8 2,-6 3,-6 2,-4 2,-7 1,-4 2,-10 3,-4-1,-2 6,2 3,-5 4,-2 4,0 4,-2 2,-4 6,2 5,2 3,-1-2</inkml:trace>
  <inkml:trace contextRef="#ctx0" brushRef="#br1" timeOffset="533616.3604">14601 8899,'0'0,"0"0,0 0,0 0,3 5</inkml:trace>
  <inkml:trace contextRef="#ctx0" brushRef="#br1" timeOffset="551508.8653">7268 15939,'0'0,"0"12,2 12,-3 16,1 13,0 6,0 9,-3 6,-1 4,-4 1,-4-3,12-76,-12 60,-4-15,-3-19,-5-21,0-19</inkml:trace>
  <inkml:trace contextRef="#ctx0" brushRef="#br1" timeOffset="551853.97">6709 15999,'0'0,"-2"-10,0-6,2 16,1-21,10-4,20-2,15 0,7 8,13 3,8 4,3 11,0 1,-2 4,1 13,-4 0,-9 8,-7 8,-12 9,-7 4,-18 9,-15 11,-13 6,-16 3,-16 7,-18 4,-12 2,-18-1,-14 0,-3-1,-13-2,1-7,6-4,11-11,20-12,21-19,26-28</inkml:trace>
  <inkml:trace contextRef="#ctx0" brushRef="#br1" timeOffset="552291.5298">7791 15853,'0'0,"9"4,11 1,12 7,18 6,13 4,4 4,5-2,3 2,-5 0,-3 2,-5-6,-5 0,-8-3,-5 0,-44-19,36 17,-8 1,-8 2,-12 2,-12 3,-18 2,-10 1,-13 4,-13 4,-11 3,-5 3,-5 3,0 2,2 4,5 5,13 1,14 0,19-5,19-6,20-7,20-20,18-18</inkml:trace>
  <inkml:trace contextRef="#ctx0" brushRef="#br1" timeOffset="552738.1386">9219 16106,'0'0,"-7"7,-4 10,-9 12,-6 10,-1 7,2 4,3 6,10-1,11-3,12-8,9-9,8-15,6-11,3-8,4-12,3-10,0-11,3-4,1-6,-3-6,1-6,-7 1,-5-4,-11-1,-9 4,-7 6,-7 10,-13 7,-5 6,-15 8,-10 8,-12 9,-8 9,-3 10,0 9,2 8,12 8,14 6,19 4,24-1</inkml:trace>
  <inkml:trace contextRef="#ctx0" brushRef="#br1" timeOffset="552909.985">10293 16545,'0'0,"-1"17,1 15,-2 19,-5 15,-2 13,0 11,-4 11</inkml:trace>
  <inkml:trace contextRef="#ctx0" brushRef="#br1" timeOffset="553537.3235">11161 16291,'0'0,"6"19,-1 13,3 21,2 15,0 12,-5 2,-1 1,-1-5,-3-78,3 69,-3-69,3 49,-3-49,5 32,-3-16,-3-18,-3-17,-4-14,0-16,-6-19,1-8,-2-11,2-5,8 2,10 5,12 3,9 11,16 7,9 6,14 11,0 9,6 9,-1 12,-2 11,-2 7,-12 8,-9 9,-15 9,-15 6,-14 6,-20 8,-15 5,-19-2,-15-1,-15 1,-6-6,-7-4,-1-4,3-4,11-11,13-9,21-12,25-12,26-17</inkml:trace>
  <inkml:trace contextRef="#ctx0" brushRef="#br1" timeOffset="553931.1189">12090 15757,'0'0,"3"5,3 7,6 9,9 8,7 6,7 4,11 2,6 0,6-1,6-3,-4-6,-1-4,-4-6,-6-4,-49-17,44 15,-44-15,35 13,-12 1,-17 0,-8 3,-17 5,-18 2,-15 1,-5 4,-12-1,-6 4,-5 2,1 4,-2 5,7 0,7 4,13-1,18 0,21-3,23-13,27-17</inkml:trace>
  <inkml:trace contextRef="#ctx0" brushRef="#br1" timeOffset="554397.5003">13508 15924,'0'0,"-9"6,-17 4,-10 16,-14 9,-5 12,5 7,4 7,12 5,11 6,13-3,14-4,12-12,15-10,10-12,3-12,8-9,2-10,2-8,3-8,9-10,-4-6,2-11,3-7,-2-4,-8-4,-2 1,-13 1,-12 3,-9 7,-13 6,-17 3,-10 6,-19 4,-12 6,-20 8,-16 9,-16 12,-15 17,-14 18,-13 18</inkml:trace>
  <inkml:trace contextRef="#ctx0" brushRef="#br1" timeOffset="571277.6782">15039 8298,'0'0,"7"6,2 7,6 5,5 3,10 5,-4 0,6 5,-1 1,0 3,2 4,2 2,2 4,10-2,-3-1,-2-1,1-2,-5 0,-4-4,-3-1,-1-2,-30-32,28 32,-6-1,-5 0,-17-31,15 28,-15-28,9 25,-9-25,7 22,-7-22,5 16,-11-7</inkml:trace>
  <inkml:trace contextRef="#ctx0" brushRef="#br1" timeOffset="571793.2078">15979 8231,'0'0,"0"0,-2 4,-3 4,-9 6,-7 3,-3 7,-5 0,-2 5,-5 1,1 1,-2-3,-2 5,-1 0,-2 1,1-1,1 4,-6-5,3 2,0-2,1-2,5 0,1-2,2 0,3-2,-1-2,-1-2,5-1,5-4,23-17,-27 18,27-18,-22 16,3 1,19-17,-20 14,20-14,-17 8,17-8,-14 7,-2-3</inkml:trace>
  <inkml:trace contextRef="#ctx0" brushRef="#br1" timeOffset="577644.2723">9503 8447,'0'0,"0"0,0 0,5 3,4 6,11 5,3 4,3 0,-1 1,1 0,1-1,2 3,1 0,2 1,3-1,-4 2,0-4,-1 0,-2 0,-2-3,-6 2,-20-18,20 16,-20-16,16 13,-16-13</inkml:trace>
  <inkml:trace contextRef="#ctx0" brushRef="#br1" timeOffset="577909.8327">9865 8345,'0'0,"0"0,-6 0,-5 1,-7 9,-5 9,-5 9,-7 10,1 10,-7 8,-3 7,-9 15,1 7,-2 6,-1 1</inkml:trace>
  <inkml:trace contextRef="#ctx0" brushRef="#br1" timeOffset="590358.3712">24518 6493,'0'0,"1"6,3 12,5 4,2 10,1 1,5 10,-1-1,-5 3,2-2,2-5,-5 2,-2-3,-1-5,-7-32,4 29,-6-3,-3 1,-7-5,12-22,-18 18,-4-3,-8-4,-4-5,3-3,0-2,-1-1,4-3,0-1,28 4,-25-5,2-4,4-10</inkml:trace>
  <inkml:trace contextRef="#ctx0" brushRef="#br1" timeOffset="590686.3876">24207 6574,'0'0,"8"-4,4-7,7 2,18-6,13 1,5 0,10 3,-1-2,-1 4,-2 1,-1 2,-12 1,-48 5,40-3,-40 3,32-6,-32 6,22-3,-22 3,12 1,-6 7,-10 4</inkml:trace>
  <inkml:trace contextRef="#ctx0" brushRef="#br1" timeOffset="591639.3764">25011 6753,'0'0,"0"0,5-3,12-2,11-1,11-2,6-1,6 4,-1 0,-4 2,0 0,-46 3,39 0,-39 0,32-2</inkml:trace>
  <inkml:trace contextRef="#ctx0" brushRef="#br1" timeOffset="592139.3294">25106 6700,'0'0,"0"0,0 5,-2 6,-3 5,1 8,0 1,1 3,-5 2,3-4,0 1,5-27,-6 26,6-26,-8 24,8-24,-8 20,8-20,-5 13,5-13,-5 7,6-10,-1 3,12-8,4-2,14 1,4-1,1 9,1 0,3 9,-3-2,-2 6,-4 7,-3-2,-27-17,26 24,-6 2,-20-26,14 29,-5-2,-9-27,0 28,-11 0,-16-2,-9-1,-13-1,-6-2,-6 4,-11 1,7 4,-3-2</inkml:trace>
  <inkml:trace contextRef="#ctx0" brushRef="#br1" timeOffset="593452.9748">29290 15512,'0'0,"5"8,0 9,5 10,-3 13,1 4,-2 5,-1 1,-8-4,1-1,-2-6,4-39,-3 36,1-7,2-29,1 27,6-11,8-15</inkml:trace>
  <inkml:trace contextRef="#ctx0" brushRef="#br1" timeOffset="594049.6213">29845 15472,'0'0,"-7"0,0 8,-3 5,7 7,1 9,9 0,7 4,4 4,6 2,6 0,5 5,-2-1,3 3,1-2,-6-3,-9-5,-3-5,-9-2,-10-6,-2 0,-15-7,-6-3,-9-7,-4-2,-8-4,-1-6,-3-2,6-5,5-3,7-1,9-7,11-4,12-3,12-3,11 1,9-2,8 1,5 4,7 1,-2 4,0-3,-3 1,-4 0,-6 2,-8 4,-6 1,-9-1,-13 1,-8-2,-8 1,-11 1,-8 5,-7 6,-5 2,-6 5,-2 8,-6 4,-1 4</inkml:trace>
  <inkml:trace contextRef="#ctx0" brushRef="#br1" timeOffset="595853.2444">15244 9789,'0'0,"0"0,-2 3,-3 9,5-12,-6 15,0 5,2 7,0-1,4-26,2 26,2 3,10 0,-14-29,14 27,5-4,6-5,1-7,7-5,-2-9,3 0,5-12,4-6,5-7,10-10,3-4,5-8,7-4,4-1,6-6,-3 2,0 3,-11 9,-7 0,-12 5,-8 8,-8 4,-34 30,28-25,-6 6,-22 19,18-20,-18 20,11-13,-11 13,7-6</inkml:trace>
  <inkml:trace contextRef="#ctx0" brushRef="#br1" timeOffset="605220.7426">30657 6474,'0'0,"3"7,1 8,0 11,5 8,0 0,4 8,-4 0,2 0,0-3,-1 2,-2-3,1-5,-6-3,-2-3,-1-27,-2 25,-5-2,7-23,-12 20,-4-1,-9-4,-3-3,-4 0,-3-3,-5-4,-3 1,-3-1,0-1,0-4,1-5</inkml:trace>
  <inkml:trace contextRef="#ctx0" brushRef="#br1" timeOffset="605439.4854">30313 6600,'0'0,"15"-7,13-4,16-4,19-5,13 5,5 5,-1 2,-4 7,-5 1,-4 0</inkml:trace>
  <inkml:trace contextRef="#ctx0" brushRef="#br1" timeOffset="607544.9792">31258 6538,'0'0,"0"0,-5 1,-12 7,-2 3,-9 5,-1 6,3 3,5 4,7 1,0 2,6 2,13-4,7 2,9-1,10-5,11 1,-2-4,9 0,-9 2,-40-25,38 25,-6-1,-32-24,25 23,-12 2,-11-3,-13-3,-10-4,-8-2,-6-4,-3-8,5-2,2-6,4-4,6-6,8-3,7-8,11-5,6-3,8-2,9-4,3 0,6 3,0-2,-1 4,-7 7,-5 5,-4 3,-20 22,11-21,-7 1,-6 0,-8 4,-10 9,-7 7,-14 12,-11 8,-9 9</inkml:trace>
  <inkml:trace contextRef="#ctx0" brushRef="#br1" timeOffset="608475.2064">29360 16394,'0'0,"2"11,6 12,2 15,3 10,0 6,-2 1,-4 1,-2-4,-2-1,-2-5,-1-4,3-5,2-3,-5-34,2 30,-2-30,5 26,2-8,2-14</inkml:trace>
  <inkml:trace contextRef="#ctx0" brushRef="#br1" timeOffset="608943.8138">30033 16382,'0'0,"-10"12,-9 8,-10 21,-12 8,-2 11,0 10,6 8,8-3,7 1,9-8,9-9,11-13,9-9,6-11,6-8,7-7,0-5,4-11,0-5,-4-7,-1-4,-5-3,-7-8,-4-1,-5-1,-9-2,-7 5,0 4,-8 4,-3 4,-8 3,-8 4,-3 5,-6 5,-1 5,0 7,3 5,0 3,4 0,4 1,29-19</inkml:trace>
  <inkml:trace contextRef="#ctx0" brushRef="#br1" timeOffset="610912.2222">15213 11052,'0'0,"0"0,-5 0,5 0,-7 0,-1 2,3 8,-1 3,4 11,4 7,2 8,1-1,3 4,4 2,2-2,5-4,3 1,-2-3,4-7,0-1,3-1,6-4,-2-1,0-6,2-2,4-5,-3-3,6-10,0-2,2-11,3-5,3-8,2-8,7-2,4-7,6-4,4-3,7-1,3-1,3 1,1 0,2 3,-2 1,-5 5,2 4,-4 0,-4 5,-6 4,-7 3,-6 5,-1 3,-7 4,-9 2,-38 16,33-12,-33 12,24-10,-24 10,16-5,-16 5,8-3,-7 4,-3 7,-7 1,-6 5,-5 2</inkml:trace>
  <inkml:trace contextRef="#ctx0" brushRef="#br1" timeOffset="622032.1896">28601 6268,'0'0,"0"0,0 0,1 2,0 6,5 9,1 8,1 4,4 3,0 3,1 4,-2-1,1 4,-2 2,-4 2,1-7,-3 1,-2-6,-2-34,-3 32,-3-3,-7 1,13-30,-16 23,-1-1,-5-1,22-21,-24 14,-3-6,27-8,-33 7,1-6,0-8,4 2,4-7</inkml:trace>
  <inkml:trace contextRef="#ctx0" brushRef="#br1" timeOffset="622329.0146">28245 6310,'0'0,"12"-6,9-5,20-3,11-2,11 5,2 4,4-1,-1 5,-2 2,-7 2,-6 4,-10-3,-43-2,33 1,-33-1,23 3,-23-3,14 6,-12 7,-12 9,-5-2</inkml:trace>
  <inkml:trace contextRef="#ctx0" brushRef="#br1" timeOffset="624908.9335">29280 6485,'0'0,"-2"9,-6 0,-4 9,-6 7,0 1,0 3,3 2,-2-6,17-25,-14 25,14-25,-15 24,15-24,-11 15,6-12,7-10,4-10,3-7,2-6,0 1,0-2,2-2,-13 33,11-33,1 1,-12 32,11-34,-11 34,13-32,-13 32,10-23,-5 12,2 13,-1 10,-2 11,-1 7,5 5,-3 11,-1 0,2 6,1 5,3-3,-2-2,3 0,-3-5,-5-3,0 0,-3-7,1-3,-5-4,-2-4,6-26,-9 24,0-5,9-19,-14 16,-4-9,-6-6,24-1,-26 0,-5-4,31 4,-30-5,30 5,-28-4,28 4,-22-2,22 2,-15-3,10 3,14 1,7-1,6-1,5 1,12 1,0-1,9 2,3-2,1-5,0 4,-6 0,-46 1,45 0,-45 0,35 0,-35 0,30 0,-30 0,18-2,-18 2,13 0,-10 0,-13 2,-10-2</inkml:trace>
  <inkml:trace contextRef="#ctx0" brushRef="#br1" timeOffset="626285.2826">29465 17388,'0'0,"7"10,4 11,2 8,0 7,2 6,-3-1,-6 0,-2 1,-1-1,1-2,-2-4,-2-35,3 29,-3-29,2 23,-2-23,1 20,0-9,2-19</inkml:trace>
  <inkml:trace contextRef="#ctx0" brushRef="#br1" timeOffset="626691.445">29904 17288,'0'0,"0"0,-5 7,-12 7,-3 3,0 4,1 0,8 2,8-3,5 1,7 1,12-2,5 1,3 0,5-1,1 0,1-2,-4 1,-3-3,-29-16,23 18,-5-1,-8 4,-9-3,-6 3,-8 0,-6-4,-2-3,-5 2,-3-7,1 1,-1 0,3-4,2-5,24-1,-23-7</inkml:trace>
  <inkml:trace contextRef="#ctx0" brushRef="#br1" timeOffset="626894.6456">29847 17322,'0'0,"16"-5,8-6,16-5,3-2,13-3,0 2,0-1,-1-2,-3 2</inkml:trace>
  <inkml:trace contextRef="#ctx0" brushRef="#br1" timeOffset="627363.2454">27760 14878,'0'0,"9"-2,13-4,10 1,19-5,12-1,2 4,6-2,0 1,-8 0,-7 1,-4-4</inkml:trace>
  <inkml:trace contextRef="#ctx0" brushRef="#br1" timeOffset="627597.5651">27994 14400,'0'0,"3"7,3 18,4 19,-4 15,-2 19,-2 16,-1 8,-1 20,0 13,1 21,-5 10</inkml:trace>
  <inkml:trace contextRef="#ctx0" brushRef="#br1" timeOffset="628677.0253">28374 18350,'0'0,"22"0,16-8,23-4,34-6,15-4,12-2,4 0,15-5,1 1,9-1,8-1,8-1,2 5,4-2,3 0,-2 2,1-2,-1 2,-8-3,0 6,-11 1,-7 1,-13 2,-14 4,-16-1,-15 2,-20 1,-16-2,-17-2,-14-4,-21-9</inkml:trace>
  <inkml:trace contextRef="#ctx0" brushRef="#br1" timeOffset="630526.87">15361 12957,'0'0,"-7"-4,-7-3,-9-1,-2-1,25 9,-27-8,27 8,-24-6,24 6,-21-1,7 10,14-9,-6 14,6 7,8 9,6 4,5-1,4 4,-1 0,3 5,1-4,4 3,-1-1,4-5,1-3,1-5,0-5,2-6,0-5,0-6,1-10,5-10,3-10,0-12,11-10,3-8,9-6,7-11,7-3,3-6,12-1,2-3,6 4,6-2,4 2,-1 3,1 1,-2 11,-11 3,-3 9,-11 6,-11 7,-10 4,-13 7,-55 30,46-25,-46 25,33-21,-33 21,23-16,-23 16,14-12,-14 12,9-7,-9 7,1-4,-5 4,-10 8</inkml:trace>
  <inkml:trace contextRef="#ctx0" brushRef="#br1" timeOffset="645026.0348">15521 14527,'0'0,"0"0,2 2,-2-2,10 4,5 4,3 6,7 3,4 4,1-3,5 3,5-4,3 2,2 3,4 1,4-3,1-1,-4-2,6 3,-2 4,0-1,0 0,1 3,-1 1,-4-2,1-1,-3-1,-6-6,-2-2,-40-15,33 13,-33-13,25 11,-25-11,17 8,-17-8,10 4,-8-6,-5-11</inkml:trace>
  <inkml:trace contextRef="#ctx0" brushRef="#br1" timeOffset="645608.9658">16522 14286,'0'0,"0"0,-2 2,-8 0,10-2,-9 8,-4 6,-2 6,-3 1,1 5,-3-1,-3 4,2 0,-5 3,0-1,0 1,-6 3,6-2,-2 0,4 4,-6 0,2-4,-1 3,2 0,-3-1,-1 0,3-1,2 0,2-1,-1 0,4-1,-3-2,5-3,-2-2,5 0,0-4,16-21,-14 21,-1 1,15-22,-15 21,15-21,-15 18,15-18,-16 19,0-3,16-16,-17 18</inkml:trace>
  <inkml:trace contextRef="#ctx0" brushRef="#br1" timeOffset="724628.9728">7826 5715,'0'0,"0"0,-8-1,-17 12,-12 11,-8 12,-2 10,-4 10,10 1,5-3,15-7,10-9,11-36,-3 30,14-6,8-9,5-6,10-11,4-12,2-8,-3-6,-8-6,-11-7,-10-3,-7 1,-3 2,2 41,-7-32,7 32,-10-24,10 24,-6-13,-2 9,2 14,3 8,7 8,6 5,6 6,9-3,14 2,4-1,3-10</inkml:trace>
  <inkml:trace contextRef="#ctx0" brushRef="#br1" timeOffset="725467.6214">8009 5740,'0'0,"0"0,5-1,11 1,10 6,7 6,2 8,-1 3,-10 4,-5 2,-19-29,11 26,-11-26,3 20,-6-6,3-14,-9 6,-2-10,-2-11,5-11,1-5,9-6,4 2,8 6,2 9,9 9,-2 7,8 7,1 5,-2 5,-6 4,-24-17,22 19,-22-19,15 19,-15-19,11 19,-11-19,4 12,-5-8,1-4,-9-8,-2-10,2-15,5-7,13-3,8 6,12 5,8 11,5 7,2 4,6 5,-7 2,-43 3,40-4,-40 4,33-3,-33 3,22-5,-9-2,-14-3,-13 6,-6 2,-8 4,-5 9,5 8,28-19,-24 24,5 4,13 0,9-3,10-5,6-6,-19-14,27 7,2-8,-29 1,29-12,-10-5,-3-13,-7-1,-9 31,3-31,-3 31,-2-27,2 27,-1-18,0 11,5 19,5 7,1 2,1 9,5-1,-1 2,-15-31,18 29,-18-29</inkml:trace>
  <inkml:trace contextRef="#ctx0" brushRef="#br1" timeOffset="726334.6344">8912 5517,'0'0,"0"0,0 1,2 8,-2-9,4 16,3 5,-7-21,8 24,-8-24,8 24,-4-9,-4-15,0 7,-5-14,5 7,-6-13,0-3,6 16,-3-24,3 24,-2-20,2 20,3-16,5 6,-8 10,15-1,-15 1,14 1,6 2,4 1,-24-4,25 1,0-1,-25 0,26-4,0-4,-26 8,24-10,-24 10,20-11,-20 11,19-10,-19 10,14-11,-14 11,9-8,-9 8,4-6,-4 6,2-5,-8 5,-2 7,-1 6,-1 7,3 2,7 4,4 0,4-1,3-1,2 1,-2-2,0-1,0 2,-6 1,-6-1,-2 3,3-27,-12 26,12-26,-18 22,18-22,-18 18,18-18,-16 10,2-16,11-14,10-7,7-9,12-7,4-3,1-3,3-7,3 9,-8 7,-29 40,26-28,-26 28,18-19,-6 9,-12 4,-6 8,-5 2,-5 7,16-11,-21 17,4 2,6 5,8-1,17 1,19-1,23-3,25-6,22-7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24:02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18545 4302,'0'0,"4"13,0 11,3 21,2 10,1 9,4 4,-5 1,1-6,-8-9,-2-54,-2 42,2-42,-6 28,3-22,-3-18,2-13,2-4,-4-6,1 2,2 2,4 4,1 0,3 2,6 3,5 0,6-4,6 2,6-1,8 1,-1 1,-1-1,-7-1,-33 25,24-25,-12 0,-11 1,-1 24,-6-22,-9 6,15 16,-19-15,1 9,3 12,5 7,2 5,8 10,-1 6,1 0,2 5,4 3,2 2,0 3,2-5,4-3,-14-39</inkml:trace>
  <inkml:trace contextRef="#ctx0" brushRef="#br0" timeOffset="952.8999">18674 4391,'0'0,"-9"14,-11 20,-6 12,-5 11,0 0,6-2,14-9,12-8,13-16,12-8,9-14,8-17,5-6,-1-6,-5-5,-12 3,-13 0,-10-4,-12-1,-7 5,-3 4,-6 11,-7 7,-3 13,-2 11,-1 13,-6 9,7 9,-1 6,8-3,11-2,16-8,11-7,22-12,14-13,18-19,8-12</inkml:trace>
  <inkml:trace contextRef="#ctx0" brushRef="#br0" timeOffset="1140.3533">19458 4282,'0'0,"5"9,1 10,0 16,3 11,0 12,0 6,1 4,0 2,6 6,0-4,-16-72</inkml:trace>
  <inkml:trace contextRef="#ctx0" brushRef="#br0" timeOffset="1343.4298">19212 4471,'0'0,"11"-7,14-5,19-6,19-5,16-6,9 3,5 8,1 0</inkml:trace>
  <inkml:trace contextRef="#ctx0" brushRef="#br0" timeOffset="1484.0391">19976 4494,'0'0,"0"0,0 0,2 1</inkml:trace>
  <inkml:trace contextRef="#ctx0" brushRef="#br0" timeOffset="1718.347">20471 4120,'0'0,"6"14,-3 16,1 12,5 16,-1 7,-5-1,4 0,-1-3,-8-4,2-57,2 51</inkml:trace>
  <inkml:trace contextRef="#ctx0" brushRef="#br0" timeOffset="1905.8005">20160 4128,'0'0,"15"-5,21-2,23-1,21-1,17 2</inkml:trace>
  <inkml:trace contextRef="#ctx0" brushRef="#br0" timeOffset="2077.6363">21177 4200,'0'0,"14"0,16-1,17 2,18-2</inkml:trace>
  <inkml:trace contextRef="#ctx0" brushRef="#br0" timeOffset="2265.0809">21357 4471,'0'0,"13"-1,16 0,23-4,29-2</inkml:trace>
  <inkml:trace contextRef="#ctx0" brushRef="#br0" timeOffset="2686.8675">22269 4200,'0'0,"2"17,3 21,-4 14,12 14,5 6,-2-5,-2-11,-14-56,14 46,-11-15,-7-23,-3-12</inkml:trace>
  <inkml:trace contextRef="#ctx0" brushRef="#br0" timeOffset="2968.063">22295 4419,'0'0,"4"-9,5-3,4-5,14-1,10-4,8 2,9 2,1-4,-7 1,-6-3,-6 0,-11-1,-10-2,-10 4,-5 23,1-24,-1 24,-3-18,3 18,-11-12,0 12,-1 15,3 12,1 16,8 9,-1 3,8 6,-2 2,12 1,4-4</inkml:trace>
  <inkml:trace contextRef="#ctx0" brushRef="#br0" timeOffset="3139.8815">23026 4455,'0'0,"0"0,0 0,0 0,1-3</inkml:trace>
  <inkml:trace contextRef="#ctx0" brushRef="#br0" timeOffset="3327.333">23264 4089,'0'0,"2"9,3 7,-3 11,4 10,-4 8,-1-2,3 9,-3 3,-1-55</inkml:trace>
  <inkml:trace contextRef="#ctx0" brushRef="#br0" timeOffset="3607.0359">23156 4069,'0'0,"0"0,5-5,7-1,15 4,7-2,8 2,0 14,6 0,1 8,-1 8,1 8,-2 1,-8 1,-8 2,-9 0,-12-4,-8-3,-8-1,-6-1,-12-1,-11 4,-13 3,-14 4,-19-4</inkml:trace>
  <inkml:trace contextRef="#ctx0" brushRef="#br0" timeOffset="3872.5947">24005 4361,'0'0,"17"0,17-1,10 5,17 0,3 1,-64-5,58 1</inkml:trace>
  <inkml:trace contextRef="#ctx0" brushRef="#br0" timeOffset="4028.8024">24017 4505,'0'0,"0"0,0 0,0 0,5 2,16-3,16-2,17 0,11-1,13-4,7-3</inkml:trace>
  <inkml:trace contextRef="#ctx0" brushRef="#br0" timeOffset="4388.2584">24681 4000,'0'0,"9"-4,10-1,9 2,12-3,1 3,1 2,-42 1,37 1,-3 6,-9 5,-1 6,-10 12,-4 9,-7 7,2 8,-10 9,2 0,-5 2,1-5,5-3,2-7,-3-6,3-44,-2 38</inkml:trace>
  <inkml:trace contextRef="#ctx0" brushRef="#br0" timeOffset="4611.4528">24783 4341,'0'0,"6"-6,5-1,13-4,17-1,15-3,8 0,8 2,-1 3,-1-1,-7 6,-4 3,-59 2,55 2,-10 7,-45-9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32.8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14287 4688 0,'25'0'360,"0"0"-345,0 0 17,0 0-17,0 0 1,-1 0-16,1 0 31,0-25-31,25 25 16,-1 0 15,1 0-15,-25 0-1,-1 0-15,1 0 16,0 0 0,0 0-1,0 0 1,-1 0-16,1 0 15,0 0 17,0 0-17,0 0-15,-1 0 16,1 0 15,0 0-15,0 0-1,0 0 1,-1 0 15,1 0-15,0 0 15,0 0-15,0 0 31,-1 0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22:46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5841,'0'0,"0"0,0 0,0 0,1-6,-1 6,3-6,3 4,-2 4,2 10,-3 7,1 8,-1 6,-1 3,-4 4,4 6,0 1,1-2,-2 2,4-3,-4-4,1-6,-2-34,1 31,-1-31,3 26,-1-5,-2-20,3-12</inkml:trace>
  <inkml:trace contextRef="#ctx0" brushRef="#br0" timeOffset="296.8329">2016 5884,'0'0,"-3"-14,-3-8,2-9,7-4,7-4,11 7,13 7,6 6,6 8,5 7,0 6,-5 7,-5 6,-8 6,-10 5,-5-1,-10 3,-8-1,-8 2,-7-2,-8 7,-9-2,-10 2,-7 2,-5 2,2 1,52-39,-52 40,52-40</inkml:trace>
  <inkml:trace contextRef="#ctx0" brushRef="#br0" timeOffset="1702.7184">458 6206,'0'0,"0"0,1 7,7 14,4 8,0 3,7 2,1-1,0 1,2 1,0-1,4-1,-6-2,-20-31,21 28,-6-3,-15-25,11 25,-4-6,-7-19,1 20,-9-5,-11 5,-13-2,0-1,-7 2,-4-1,-1-6</inkml:trace>
  <inkml:trace contextRef="#ctx0" brushRef="#br0" timeOffset="1890.1698">273 6384,'0'0,"7"-9,7-7,20-11,12-8,16-3,12 0,3-4</inkml:trace>
  <inkml:trace contextRef="#ctx0" brushRef="#br0" timeOffset="2714.3246">1238 5632,'0'0,"0"0,3 5,6 4,2 11,3 3,2 8,-4 5,1 7,0 7,-3 4,3 13,0-1,0 4,0 6,4 5,-2 5,0 5,3 1,-2 3,0 3,4 6,-5 3,5-1,-2 6,0-2,1 4,-2 3,0 4,-3 4,-3 6,5 4,-3 3,-4 6,1 0,3 7,-3 0,-3 2,2 6,-2 3,-1 6,1 2,-1 6,4-1,-4 5,1 1,3 3,-1-1,-2 3,2 0,8 1,-8 1,4 0,3-2,2-3,0-3,1 1,-3-1,4 0,-3 0,-1-4,1-2,-2 2,1-8,4 1,0-4,-1-1,-3-4,3-4,-6-4,7-3,-5-6,-1-5,2-7,-6-5,-4-9,4-5,-3-9,0-8,-4-8,3-11,0-11,0-11,-6-54,3 44,-6-14,-3-22</inkml:trace>
  <inkml:trace contextRef="#ctx0" brushRef="#br0" timeOffset="5706.0929">3118 5298,'0'0,"1"11,2 9,-1 19,8 13,0 9,-1 9,6 7,-3 5,1 7,-1 9,-5 7,3 9,-1 6,-2 8,-1 5,5 7,-1 1,9 8,-7 1,5 6,-1 5,0 6,-3 1,-1 9,-1 5,-2 3,5 5,1 3,2 8,-3 2,7 9,-5 5,4 8,0 5,-1 6,0 1,-3 1,4 0,-5-1,2 1,-4 4,-2 3,1 0,-3 3,-2 1,-3 1,5 2,-3-3,-2-1,1-1,3 1,-2-5,4 4,4-2,-2-2,-5-8,9-9,-4-12,8-14,-3-15,-4-17,-1-24,-12-144</inkml:trace>
  <inkml:trace contextRef="#ctx0" brushRef="#br0" timeOffset="6268.4478">4058 5434,'0'0,"3"14,0 15,5 17,4 12,1 11,-7 1,-3-9</inkml:trace>
  <inkml:trace contextRef="#ctx0" brushRef="#br0" timeOffset="6565.2616">3895 5357,'0'0,"11"-13,13-10,19 0,19 2,20 7,8 13,10 12,-2 9,-5 11,-11 4,-17 4,-18 2,-19-3,-15-1,-24 2,-15 1,-25 6,-30 2,-20 9,-29 6,-19 11,-12 10,-2 10,15-9,148-85,-125 63</inkml:trace>
  <inkml:trace contextRef="#ctx0" brushRef="#br0" timeOffset="8690.8662">1913 7326,'0'0,"0"0,0 0,-4-5,1-4,9-6,8-3,12 1,10 2,9 4,-1 7,6 6,-8 10,-5 0,-9 8,-12 4,-10 3,-13-2,-7 4,-12 1,2-4,-2-6,-2-4,28-16,-24 14,24-14,-16 10,16-10,-10 5,11-10,18-2,10-3,9 3,5 2,-4 7,-1 5,-5 3,-33-10,29 13,-9 3,-13 6,-11 1,-12 0,-10 2,-9-1,-7-1,-6 0,-2 0,0 1,2-6,48-18</inkml:trace>
  <inkml:trace contextRef="#ctx0" brushRef="#br0" timeOffset="9397.314">2743 7120,'0'0,"-4"1,-10 2,14-3,-15 7,15-7,-20 8,20-8,-13 10,13-10,-12 9,12-9,-7 5,7-5,0 4,0-4,-3 0,3 0,3-2,-3 2,3-2,-3 2,4-3,-4 3,3 0,-3 0,1-1,-1 1,0-1,0 1,0 0,0 0,-1-1,1 1,0-1,0 1,-3 0,-4 2,-8 7,0 2,-4 6,-2 2,1 1,20-20,-14 22,2 0,12-22,-4 28,9-4,14 0,3-3,8-2,4-3,0-2,-3 0,-2-2,0 2,-29-14,23 15,-23-15,16 16,-9 6,-4-1,-13 1,-6-1,-4-2,-11 3,1-3,-6-3,36-16,-40 14,2-12</inkml:trace>
  <inkml:trace contextRef="#ctx0" brushRef="#br0" timeOffset="9569.0802">2853 7079,'0'0,"23"-4,28 0</inkml:trace>
  <inkml:trace contextRef="#ctx0" brushRef="#br0" timeOffset="10287.6747">345 7232,'0'0,"0"0,0-1,6-2,11-1,17-2,9-3,15-2,15-3,12-3,10 0,11-5,9 3,8-6,9 0,2 1,14 1,4-3,4 0,13-2,6 0,6 1,6 2,9-2,-1 5,4-2,6 4,-1 0,-1 1,0 1,-4 6,3 0,-4 4,-3 2,-8-1,-9 3,-16 1,-10 2,-18 0,-14 0,-13 2,-14-1,-13-1,-15 1,-65 0,50-1,-50 1,36 0,-21-4</inkml:trace>
  <inkml:trace contextRef="#ctx0" brushRef="#br0" timeOffset="22018.5717">2060 8710,'0'0,"0"0,0 0,0-5,3-5,8-7,7-3,10 4,7 3,4 4,2 12,-1 5,-7 1,-4 8,-9 4,-11 4,-6 4,-15 1,-8 2,-9-2,-2-3,0-3,6-2,25-22,-23 16,23-16,-15 12,11-2,13-7,8-4,12-1,10 0,0 2,2 5,-1 5,-5-1,-9 5,-4 1,-8 2,-8 2,-9 2,-7 2,-13 3,-11 0,-6 3,-3-1,-8 0,2-2,1-4,48-22,-42 21,7-10</inkml:trace>
  <inkml:trace contextRef="#ctx0" brushRef="#br0" timeOffset="22471.6198">2800 8704,'0'0,"-6"-1,-9 0,-1 9,-8 8,-2 9,-2 12,4 5,2 4,3-1,8-7,5-3,6-3,10-8,3-4,10-4,2-3,2-9,2-6,3-6,4-5,2-10,2-2,1-5,-8 1,-10-5,-4-1,-9-1,-10 36,6-33,-9 3,-7 4,-3 5,-10 8,-5 6,-5 7,-6 8,-4 5,1 4,-2 2,4 0</inkml:trace>
  <inkml:trace contextRef="#ctx0" brushRef="#br0" timeOffset="23529.6043">2107 10449,'0'0,"0"0,0-8,4-11,0-2,8-1,5 0,1 2,9 7,2 2,0 5,0 9,-2 2,-6 7,-5 10,-6 3,-3 7,-7 7,-10 3,-6 0,-6-1,-2-4,-4-1,1-5,27-31,-25 27,25-27,-17 24,9-5,13-3,11-8,10-7,7-3,12-9,1-3,11-8,-1-2,5-7</inkml:trace>
  <inkml:trace contextRef="#ctx0" brushRef="#br0" timeOffset="23857.6498">2730 10310,'0'0,"0"0,0 0,-1 3,3 8,4 8,12 5,1 0,9 1,3-2,1-2,-3 0,-2-1,-27-20,23 21,-8 2,-5 3,-11-1,-13-1,-7 0,-5-2,-8 0,0-3,-1 1,2-5,-1-6,7-3,27-6,-28-1</inkml:trace>
  <inkml:trace contextRef="#ctx0" brushRef="#br0" timeOffset="24154.4562">2685 10358,'0'0,"0"0,5-3,9-12,15-2,6-5,5 0,9 1,-1 3,1 3,-2-2,-1 4,-8 1,-4 1,-34 11,28-8,-28 8,26-8,-26 8,17-2,-10 4,-14 9,-7 5</inkml:trace>
  <inkml:trace contextRef="#ctx0" brushRef="#br0" timeOffset="25817.0801">2153 11816,'0'0,"6"-2,1-6,10-6,8 2,1 0,6 1,1 6,-1 5,-3 3,-4 7,-4 4,-4 4,-3 7,-10 8,-8-3,-8 4,-11 4,-5-5,-2-1,-2 1,-1-1,3-4,30-28,-29 26,29-26,-22 21,7-4,12-1,12-6,10-5,8-3,7-4,6-5,5-3,3-2,2-4,1-2,3-4,-5-3,-1-2</inkml:trace>
  <inkml:trace contextRef="#ctx0" brushRef="#br0" timeOffset="26254.4738">2995 11650,'0'0,"0"0,0 0,-4 1,-5 6,-11 14,-3 7,-2 9,3 2,3 3,9-1,4-4,6-1,9-11,3-4,4-1,-16-20,27 13,2-5,9-9,-1-8,0-6,-3-4,-8-3,-3 0,-6-5,-3-5,-8-4,-3-3,-9 5,-3 6,-3 2,-5 6,-2 4,-4 4,-8 5,0 4,-4 5,-1 7,0 5,1 8,2 2,5 3,5 7</inkml:trace>
  <inkml:trace contextRef="#ctx0" brushRef="#br0" timeOffset="26757.1408">2360 13104,'0'0,"0"0,0 0,3 2,3 8,2 9,1 7,2 9,0 3,0 6,-5-1,0 0,-2-7,-2 2,-2-38,-2 32,2-32,2 22,-1-15</inkml:trace>
  <inkml:trace contextRef="#ctx0" brushRef="#br0" timeOffset="27116.4557">2748 12958,'0'0,"0"0,-6 2,-5 7,11-9,-14 14,3 4,5 7,10 1,8 0,8-1,7-1,4-1,3-2,3 2,-1-1,-1 0,-6 0,-6-2,-9 0,-2 1,-15-3,-6 1,-10 0,-10 2,-8-4,-5 2,-3-3,0-7,8-7,5-6</inkml:trace>
  <inkml:trace contextRef="#ctx0" brushRef="#br0" timeOffset="27397.6361">2740 13017,'0'0,"0"0,3-4,6-7,10-4,10-1,10-2,5 2,6 0,5-1,2 3,1 0,-3 3,-4 5,-6 2,-8 1,-37 3,31 5,-10 3</inkml:trace>
  <inkml:trace contextRef="#ctx0" brushRef="#br0" timeOffset="27788.1609">2508 14107,'0'0,"5"12,-2 11,6 10,0 10,5 4,-1 3,3-2,-5-1,0-1,-1-1,-2-7,1-4,-9-34,13 30,-1-13,-12-17</inkml:trace>
  <inkml:trace contextRef="#ctx0" brushRef="#br0" timeOffset="28247.5345">2831 14219,'0'0,"2"-5,1-9,6-4,8-4,0 0,5 6,1 3,4 6,-2 7,5 7,-1 3,-2 7,-6 2,-2 8,-10 5,-9 4,-6 3,-11 3,-5-3,-4-1,-5-2,1-4,1-4,29-28,-28 24,28-24,-20 23,9-5,11-3,13-5,10-6,9-4,5-3,4-2,4 1,4-2,-3 2,-1 0,-3-2,-7 5,-35 1,31-3,-31 3,22-1,-22 1,15 0,-14 1,-16 5,-9 2</inkml:trace>
  <inkml:trace contextRef="#ctx0" brushRef="#br0" timeOffset="29184.8406">2713 15371,'0'0,"9"-1,11 1,10-2,5 0,6-2,-3 2,-38 2,38-3,-38 3,30-2,-30 2,25-1,-19-3,-21 0,-8 3,-7-2,-5 1,1 1,0 0,1-1,3-1,-4 3,1 0,33 0,-30 2,30-2,-25 5,6 2,19-7,-16 12,6 5,3 7,1 0,5 2,-1 4,-1-3,2-4,1-23,-3 24,3-24,-1 23,1-23,1 21,6-6,-7-15,15 10,5-6,5-9,5 0,3-1,6 3,-4 0,1 4,0 0,3 6,0 1,-4 8,-3 0,-6 5,-4-1,-2 3,-3-1,-8 1,-5 2,-4 1,-4-3,-6 2,-6-3,-4-2,-4-2,-3-3,-6 0,-5-4,-2-2,5-4,-1-1,-1-1,4 0,33-3,-33 1,1-2,32 1</inkml:trace>
  <inkml:trace contextRef="#ctx0" brushRef="#br0" timeOffset="30887.0812">4103 7115,'0'0,"0"-8,0 8,0-15,6-3,17-5,6 3,10 10,4 6,1 9,-3 12,-3 7,-6 3,-13 4,-6 2,-15-2,-9 2,-13-4,-6-1,-2-2,-1-7,33-19,-34 19,34-19,-25 17,25-17,-24 11,14-4,13-5,15-7,14 4,8 1,2 6,2 7,-3 1,-9 7,-7-1,-25-20,13 24,-13 1,-17 6,-15-3,-10-2,-9 0,-3-2,-2 2,-3-1,-6-1,7-6</inkml:trace>
  <inkml:trace contextRef="#ctx0" brushRef="#br0" timeOffset="31861.8216">4304 8217,'0'0,"0"0,0 0,0 1,0-1,3 3,-3-3,4 4,-4-4,3 3,-3-3,3 3,-3-3,3 2,-3-2,0 0,0 0,0 0,0 0,0 6,0-6,1 13,-2 7,-2 8,-6 3,0 4,-2 0,1-1,-4-5,3-2,11-27,-10 28,10-28,-11 24,11-24,-8 21,8-21,-1 19,8-7,15-4,5-4,6-5,5-6,2 0,-6-3,-1-4,-4 0,-29 14,22-15,-5-3,-17 18,15-20,-8-1,-7 21,3-21,-3 21,-5-20,5 20,-10-17,10 17,-13-12,2 5,-1 11,5 13,1 4,-1 9,6 5,-2 4,4 4,-1 0,2 7,-2 3,1 1,-2 2,1 0,-5-9</inkml:trace>
  <inkml:trace contextRef="#ctx0" brushRef="#br0" timeOffset="32814.7083">4187 9632,'0'0,"0"0,0 0,0 0,0 0,0 0,0 6,-2 7,-1 8,-1 6,-6 7,1 4,0 2,0 3,-3-3,2-2,-2-3,5-5,7-30,-7 29,4-4,3-25,1 21,6-2,9-7,3-7,9-5,-2-7,3-8,1-3,-3 1,1-5,-1 1,-27 21,21-19,-21 19,20-20,-20 20,13-15,-13 15,8-12,-12 1,4 11,-11-6,-1 6,-5 7,2 7,4 8,2 4,6 6,3 5,5 3,2 1,4 1,-2 0,0-2,1-4,-3-2,-7-34,3 31,0-2,-3-29,0 28,0-28,0 21,0-21,-5 19,-6-6,11-13</inkml:trace>
  <inkml:trace contextRef="#ctx0" brushRef="#br0" timeOffset="33951.0164">4310 11732,'0'0,"0"0,0 0,0 0,0 0,0 0,0 0,0 0,0 0,0 0,0 0,0 0,0 0,0 0,0 0,0 0,0 0,0 0,0 0,0 0,0 0,0 0,0 0,0 0,0 0,0 0,0 0,0 0,0 0,0 0,-6-5,-4-3,0-3,10 11,-9-12,0-6,4-3,3-1,6-1,8 4,1-2,10 6,4 4,4 4,1 4,4 10,-1 0,-5 7,-1 6,-5 6,-9 8,-2 4,-13 2,-7 5,-9-3,-3-2,-6-5,-2-5,-1-4,0-4,1-2,27-20,-24 16,24-16,-16 15,16-15,-11 8,15-4,15-3,12-5,7-3,7-3,4 2,0-2,0-1,-5 3,-9 1,-35 7,30-7,-30 7,23-3,-23 3,13-2,-10 4,-10 9,-7 3</inkml:trace>
  <inkml:trace contextRef="#ctx0" brushRef="#br0" timeOffset="34634.33">4369 13039,'0'0,"0"0,3-7,0-9,3-5,6 0,4-3,12 8,5 4,5 8,1 5,-3 9,-4 5,-6 5,-6 6,-8 2,-8 4,-14-1,-12-3,-2-4,-5-3,-3-5,3-3,0-3,29-10,-29 8,29-8,-24 4,9-3,14-7,15-1,11 3,5 2,8 9,6 8,0 5,2 2,-4 5,-10-1,-32-26,27 25,-11 0,-13 0,-7-3,-9 1,-10-3,-9-1,-3-3,-11-2,-6-6,-6-3,2-4,-2-6,13-1,45 6,-38-9,15 3</inkml:trace>
  <inkml:trace contextRef="#ctx0" brushRef="#br0" timeOffset="35321.6856">4516 14007,'0'0,"0"0,0 0,0 1,-1 5,-3 6,8 8,-1 2,-2 10,4 5,-4 6,-2-1,3 2,0 0,2-2,2-2,-3-4,1 0,-1-6,-1-2,-2-28,4 24,-4-24,3 22,-3-22,0 21,0-21,0 15,0-15,-2 10,-3-6,-1-12,6 8,-13-12</inkml:trace>
  <inkml:trace contextRef="#ctx0" brushRef="#br0" timeOffset="36030.3595">4492 15607,'0'0,"0"-12,1-10,4-8,8-2,1-3,9 10,12 5,6 5,2 12,2 7,-3 9,-5 9,-7 11,-6 6,-8 9,-13 5,-11 2,-10 3,-10-3,-7-5,-8-3,-6-6,0-3,4-7,4-5,41-26,-39 22,39-22,-27 17,14-6,20-4,18-6,15-6,17-2,12-1,6 0,12 0,1 1,-5 7,-8 2,-7 0,-16 1,-52-3,42 2,-42-2,29 1,-18-4</inkml:trace>
  <inkml:trace contextRef="#ctx0" brushRef="#br0" timeOffset="39703.2564">675 7519,'0'0,"0"0,0 0,-2 0,4 5,4 10,8 7,-1 6,2 6,-1 5,-5-2,2-3,-2 3,-3-4,-3-4,-3-29,1 27,-2-1,1-26,-3 23,-7 0,-5-1,-2-7,-2 2,-5-6,-4-1,-5-3,-5 1,-1-9,-10-7,10-2</inkml:trace>
  <inkml:trace contextRef="#ctx0" brushRef="#br0" timeOffset="39875.0922">384 7637,'0'0,"15"-6,9-10,12-3,12-4,9-1,9 3,6 7</inkml:trace>
  <inkml:trace contextRef="#ctx0" brushRef="#br0" timeOffset="40015.6798">1015 7582,'0'0,"0"11,0 23,6 7,1 16,4 7,1 6,-2 3</inkml:trace>
  <inkml:trace contextRef="#ctx0" brushRef="#br0" timeOffset="40624.3753">604 8886,'0'0,"0"0,0 1,0-1,3 8,4 10,3 11,8 6,-5 4,4 1,-1 0,-2-3,-5-2,-2-4,-7-31,3 29,-4-3,1-26,-3 27,-3-5,-10-4,-4 0,-9-6,-7-5,-9-1,-7-4,-3-10,4-1</inkml:trace>
  <inkml:trace contextRef="#ctx0" brushRef="#br0" timeOffset="40780.5948">410 9026,'0'0,"12"-4,5-5,18-5,7 3,4 0,9 1,-3 3</inkml:trace>
  <inkml:trace contextRef="#ctx0" brushRef="#br0" timeOffset="41171.1521">951 8972,'0'0,"0"0,7-1,11-6,8 3,3 1,0 0,7 8,-13 7,-3 2,-1 9,-12 7,-10 7,-11 3,-7 2,-6-6,-3-1,30-35,-28 29,28-29,-24 24,8-7,10-2,13-6,15-7,11-5,9-4,3-5,3 0,-6 1,-3 1,-39 10,33-5,-8 1,-14 11,-15 3,-14 3</inkml:trace>
  <inkml:trace contextRef="#ctx0" brushRef="#br0" timeOffset="41764.7452">827 10253,'0'0,"3"-11,0-7,1-10,-4 28,4-28,-4 28,5-25,-5 25,0-19,-3 11,3 8,-3 6,3 13,1 15,8 6,0 3,-2 0,2 3,5-4,-2 0,2-2,-1-2,0-6,0-1,-13-31,9 27,-5-3,-4-24,2 23,-11-6,-16-2,-9-5,-8-5,-9-1,-8-4,-2-1,2-6,-2-2,6 0,4-11,14-3,9-6,14-8</inkml:trace>
  <inkml:trace contextRef="#ctx0" brushRef="#br0" timeOffset="41889.7034">494 10244,'0'0,"6"-5,13-6,8-11,8 3,10-1,7 2,9 8,1 1,6 4,-6 8</inkml:trace>
  <inkml:trace contextRef="#ctx0" brushRef="#br0" timeOffset="42345.8724">1109 10392,'0'0,"0"0,0 0,0 0,-2-4,10-7,3-5,8-2,6 3,5 3,0 8,-30 4,26-1,-3 9,-5 10,-5 5,-16 4,-7 5,-6-1,-9-4,25-27,-24 26,24-26,-20 21,20-21,-12 15,5-5,14-5,10-2,8 1,4 2,4 4,-1 6,-32-16,29 21,-6 1,-14 3,-9 2,-12-3,-8-3,-10 0,-10-3,-6-4,-7 2,-14 5,-7-4</inkml:trace>
  <inkml:trace contextRef="#ctx0" brushRef="#br0" timeOffset="43033.2068">840 11914,'0'0,"3"10,4 13,2 15,-2 9,3 1,4 1,-2-2,-1-4,1-6,-2-1,-3-4,-2-2,-1-4,-4-26,-3 27,-4-5,7-22,-11 19,-7-2,-9-6,-8-4,-5-6,-5 1,-3-9,-4 3,-2-10,10-3</inkml:trace>
  <inkml:trace contextRef="#ctx0" brushRef="#br0" timeOffset="43241.1983">594 11930,'0'0,"13"-5,10 0,17 1,10 0,12 3,2 5,2 0,-1 4</inkml:trace>
  <inkml:trace contextRef="#ctx0" brushRef="#br0" timeOffset="43839.209">1217 11992,'0'0,"2"10,-6 6,-2 13,0 4,-6 6,1 0,4-3,4-4,7-5,6-6,7-6,5-3,1-10,6-3,2 0,-31 1,23-7,3 0,-26 7,20-10,-20 10,16-12,-9-4,-7 16,2-19,-2 19,-3-16,3 16,-6-12,0 5,-4 13,4 11,1 8,-1 8,3 8,3 2,-2 8,4 4,-2 4,-3-1</inkml:trace>
  <inkml:trace contextRef="#ctx0" brushRef="#br0" timeOffset="44464.0609">827 13271,'0'0,"0"0,0 0,-3 0,3 7,3 9,1 8,2 8,3 1,2 3,-1 4,3 1,-1-1,-2 1,-2-2,-3-6,-2-2,-3-3,-5-3,-3-4,8-21,-13 19,-7-2,-8-5,-3-2,-7-6,-1-4,-2-6,-5-5,5-5,5-9,4-3,8-2</inkml:trace>
  <inkml:trace contextRef="#ctx0" brushRef="#br0" timeOffset="44901.5106">451 13413,'0'0,"0"0,4-5,14-7,3-5,11-1,10 0,7 3,4 1,4-1,2 2,3 5,-5-2,-2 4,-8 5,-6 1,-41 0,35 0,-35 0,24 4,-9 4,-11 3,-11-2,-8 4,-3 3,18-16,-16 15,3 1,10 7,6 2,11 1,9-1,5 1,4 4,5-4,-5 2,-3 1,-2-6,-27-23,22 20,-7 3,-13-6,-7 1,-11-3,-7-1,-10-6,-8 3,-5-4,1-8,0-3</inkml:trace>
  <inkml:trace contextRef="#ctx0" brushRef="#br0" timeOffset="46032.6553">1271 13308,'50'-3,"7"4,-309 1264,252-1261,0 12,6 2,0 9,5 2,-2 5,3 0,1 4,1 4,-2-1,0-3,-1-4,-4-5,-7-29,3 26,-4-1,-5-3,-3-2,-5-6,-8-1,-9-4,-1-5,-6-2,-3-2,-1-5,-1 0,2-3,5-5,10-3</inkml:trace>
  <inkml:trace contextRef="#ctx0" brushRef="#br0" timeOffset="46548.0524">892 14620,'0'0,"0"0,0 0,0-3,0 3,1-6,4-3,9-3,8 1,13-3,11 0,3 2,6-4,-1 4,2-1,-11 4,-2 2,-43 7,35-6,-35 6,29-7,-29 7,19-4,-9 4,-10 0,-8 5,8-5</inkml:trace>
  <inkml:trace contextRef="#ctx0" brushRef="#br0" timeOffset="47282.2655">1778 14500,'0'0,"0"0,-3 0,-6 0,-6 0,-5 4,-6 8,-7 9,-7 7,0 9,1 4,6 3,2 3,14-4,4-2,13-4,10-8,3-2,10-8,3-8,0-4,2-4,1-7,-29 4,23-6,-2-3,-10-6,-4-4,-10 0,-13-2,-7 1,-9 7,-9 7,-6 6,-1 7,2 1,4 3</inkml:trace>
  <inkml:trace contextRef="#ctx0" brushRef="#br0" timeOffset="47813.8057">1015 15668,'0'0,"3"7,3 6,6 8,0 11,4 3,0 4,3 1,-3-1,1-4,-4-3,-13-32,11 33,-6-2,-8 1,-4-5,-6-1,-6-9,-4-1,-8-6,-6-3,-4-5,-1-1,-1-7,-6-6,7-7,7-6,9-7</inkml:trace>
  <inkml:trace contextRef="#ctx0" brushRef="#br0" timeOffset="48333.5988">813 15689,'0'0,"8"-5,5 0,17-4,13-5,7 3,8-3,5 2,1 0,0 0,-5 1,-10-1,-10 4,-39 8,38-8,-38 8,27-2,-8 1,-19 1,3 1,-3-1,0 4,0-4,-3 4,6 1,-3-5,9 5,14 3,6 5,4 1,-10 5,2 2,-5 4,-4 5,-9 7,-1 7,-8 6,-6 5,2-2,0 0,-1-6,4-2,2-5,-4 1,-1-2,1-5,2-5,3-29,-3 26,0-12,3-14,-1-3</inkml:trace>
  <inkml:trace contextRef="#ctx0" brushRef="#br0" timeOffset="48505.4453">1410 16036,'0'0,"0"0,1 0,5-6,11 2,11-2,11-1,7 2,13 1,5 1,10 2,-2 1,-1-1</inkml:trace>
  <inkml:trace contextRef="#ctx0" brushRef="#br0" timeOffset="49010.0129">2315 15875,'0'0,"0"0,0 8,2 10,-2 10,4 8,1 8,0 6,-2 6,1 2,-1 2,3 0,-3-4,1-4,2-6,-3-3,1-5,-1-4,1-4,-4-30,5 26,-5-26,3 22,-6-6,-10-9</inkml:trace>
  <inkml:trace contextRef="#ctx0" brushRef="#br0" timeOffset="49518.2896">597 16897,'0'0,"17"-3,21-4,24-5,16-1,19-6,10 0,13-1,10-2,12-2,10 5,8 0,9 4,7 2,3 2,11 1,0 3,6 2,5 2,4 7,0 2,6 1,-1 3,-1 3,-3 2,-7 1,-4 4,-15 1,-7-1,-11 1,-12-1,-14-1,-15-1,-16-1,-19-6,-19-1,-12-5,-13-5,-7-5,-5-5</inkml:trace>
  <inkml:trace contextRef="#ctx0" brushRef="#br0" timeOffset="49643.2604">6105 16932,'0'0,"0"0,0 0,0 3,-3 1,-11-2</inkml:trace>
  <inkml:trace contextRef="#ctx0" brushRef="#br0" timeOffset="124483.2447">27575 6847,'0'0,"0"0,0 0,0-4,-5 0,2 10,2 11,4 10,4 15,-1 13,4 10,-5 11,-5 9,-6 14,-1 3,-1 9,2 10,3 0,-1 10,4 8,-5 4,-3 8,-1 9,5 6,2 2,1 7,5 11,2 6,-8 2,6 6,-7 5,1 1,-1 7,12 1,-11 2,11-1,-4 6,-2-4,-1 6,7 4,-4-4,0 2,6 2,-1-4,5 4,1-1,0 1,1-3,-1 4,0 1,0-3,-6 1,-5-1,-2-1,-1-5,3-7,0-8,-4-17,5-13,-1-17,0-24,-5-134</inkml:trace>
  <inkml:trace contextRef="#ctx0" brushRef="#br0" timeOffset="125373.7021">30102 6410,'0'0,"0"0,0 4,-1 11,1 11,1 14,-2 12,1 8,5 12,-14 10,8 5,-1 12,2 5,-1 4,0 6,0 8,1 3,-5 9,4 10,3 5,-6 8,-2 3,5 6,-6 5,-7 7,5 6,5 9,1-1,-6 6,-1 6,0 3,4 2,3 5,-6 5,10 1,2 1,0 7,8 3,-4 3,-5 1,10 5,-7-1,3-1,1-1,6 3,-3-3,-4 4,-5-1,-1-2,-3 1,-3 0,-2-3,1-2,4 1,-3-2,-2 0,-4-9,-7-17,-1-35</inkml:trace>
  <inkml:trace contextRef="#ctx0" brushRef="#br0" timeOffset="126250.53">32875 6171,'0'0,"0"0,0 3,-6 8,-5 15,0 8,-5 11,5 16,2 12,4 12,-1 9,1 13,-4 8,2 9,0 9,3 10,-3 6,-3 9,3 7,-4 7,-9 5,4 6,-5 3,4 5,4 2,1 2,-2 1,-3 6,2 1,2 2,-3 4,0 4,1 6,-4 1,2 3,2 5,1 4,5 6,-4 0,0 10,-3-4,3-1,-7-3,6 4,0-1,4 7,3 10,8 7,7 11,4 12,-4 5,2 3,-9 0,-10-1,-15-16,-10-23,-17-38,-15-51,-14-59</inkml:trace>
  <inkml:trace contextRef="#ctx0" brushRef="#br0" timeOffset="127109.2927">24754 6984,'0'0,"-1"23,0 20,2 32,3 21,3 9,4 14,3 11,-1 3,2 11,4 15,-13 5,9 10,-9 12,6 15,6 11,2 9,-19 5,16 8,-7 7,-10-2,18 4,5 7,-9-1,4 1,-7-1,0-3,5-2,-4 2,5-6,2 4,-3 0,8 1,2 1,4 6,-4 2,7 1,-7-1,3-5,-9-6,0-11,-3-13,-7-13,-6-17,1-16,-7-24,2-149</inkml:trace>
  <inkml:trace contextRef="#ctx0" brushRef="#br0" timeOffset="127843.8883">25652 7200,'0'0,"38"-3,38-5,31-3,48-3,26-5,10-4,11 5,3 0,8 1,3 0,9 3,6-4,5 1,5 0,-1 2,9-3,-6 3,11-6,1 4,12-1,-4-2,-7 4,-2 0,-4 3,-7 0,-8-2,-8 5,-10 2,-9 1,-10 3,-2 1,-12 0,-19 4,-17-1,-15 1,-23-3,-19-3,-19 2,-72 3,59 4</inkml:trace>
  <inkml:trace contextRef="#ctx0" brushRef="#br0" timeOffset="128437.4953">24593 7214,'0'0,"0"0,2-1,8-1,17-3,13-3,21-3,17-3,20 1,12-1,20 3,12 4,16 6,13-1,3 2</inkml:trace>
  <inkml:trace contextRef="#ctx0" brushRef="#br0" timeOffset="131713.782">24887 8547,'0'0,"6"3,5 4,7-2,15 1,11 1,5 1,9-5,8 0,8 0,3-3,11-4,10 0,6-3,3 1,7-2,2 2,9-1,2 0,9-3,6 1,1-2,7-3,6 3,3-2,3-2,3 1,4 3,6-5,3-1,0 0,2 2,6-1,1 4,2-2,8 1,-4 1,-3-1,2-2,-6 5,-2 1,0-2,-5 5,-1-1,-4-2,1 3,-6 4,-5-2,-5 3,-3 2,-5 1,-1-2,-10 5,-8 0,-6 1,-14 5,-5 0,-8-1,-8 0,-18-2,-13-2,-60-6,46 4,-17-8,-28-6</inkml:trace>
  <inkml:trace contextRef="#ctx0" brushRef="#br0" timeOffset="132448.0843">28592 7459,'0'0,"0"0,0 0,-2-5,2 5,-3-6,2 4,-1 11,7 8,5 16,-4 9,1 10,0 5,2 9,-5-7,0 0,-1-4,-3-12,0-43,-5 34,5-34,-3 25,3-25,-3 15,-1-9,3-12,-4-11,0-16,-2-11,-1-13,-3-13,0-5,4 6,4-2,3 5,7 11,10 6,5 9,6 7,5 10,4 6,4 8,-1 7,1 9,-3 6,-3 6,-7 7,-8 5,-7-1,-10 2,-9 0,-6 0,-9-2,-5 3,-8-1,-4-3,-3 3,-4-7,-2 0,-4-5,7-3,44-17</inkml:trace>
  <inkml:trace contextRef="#ctx0" brushRef="#br0" timeOffset="132854.1407">31000 7308,'0'0,"0"0,0 3,-1 8,-3 8,0 10,4 9,-3 12,-1 5,0-1,1 1,-1-4,1-11,3-40,-5 33,5-13,0-20</inkml:trace>
  <inkml:trace contextRef="#ctx0" brushRef="#br0" timeOffset="133197.8199">30841 7288,'0'0,"1"-7,3-7,5-4,16 3,9 4,14 6,9 7,8 10,4 6,0 6,-6 6,-9 5,-10 1,-13-2,-11 3,-12-1,-8 1,-15 1,-11 3,-17-4,-14 0,-13-2,-14 3,-7-11,-3 4,-2-5,5 1,12-5,10-5,69-17,-51 11,19-7,17-7,15-5</inkml:trace>
  <inkml:trace contextRef="#ctx0" brushRef="#br0" timeOffset="136152.2611">28306 9042,'0'0,"2"9,1 6,3 19,-1 9,4 11,-1 9,-1-1,0-2,-3-3,-1-7,0-7,-2-6,-1-37,-3 31,3-31,-1 24,2-7,2-12,7-15,4-13</inkml:trace>
  <inkml:trace contextRef="#ctx0" brushRef="#br0" timeOffset="136683.4271">28704 9002,'0'0,"0"0,2-3,-2 3,9-6,9 1,5 0,-23 5,28-4,-28 4,22-4,-22 4,21-1,-10 1,-11 7,-9 4,-10 4,-7 5,-1 2,-3 0,2-1,4 0,3-2,4 2,9-1,7 2,10-2,6-3,12 4,6-2,8-1,3 4,3-1,-1 1,-7 0,-2 1,-37-23,27 19,-7 1,-13 2,-7-2,-12-1,-9-1,-9-1,-2-6,-8 2,-2-7,-1 0,3-9,1-4</inkml:trace>
  <inkml:trace contextRef="#ctx0" brushRef="#br0" timeOffset="136933.3304">28723 8971,'0'0,"11"-5,10-3,12-2,16-3,15 3,7-2,3 5,2 2,-8 4,-9 2,-59-1</inkml:trace>
  <inkml:trace contextRef="#ctx0" brushRef="#br0" timeOffset="137620.6604">28299 10540,'0'0,"0"0,0-5,3-11,10-7,8 1,7 1,4 5,5 12,-1 5,-4 7,-3 5,-6 8,-7 8,-12 7,-9 7,-11 3,-12 3,-4-2,-5-2,-1-2,-5-4,4-6,4-4,35-29,-29 25,29-25,-20 20,14-5,15-4,15-5,13-4,10-6,6-1,9-6,6-2,0-2,3-5,-2 1,-7-8</inkml:trace>
  <inkml:trace contextRef="#ctx0" brushRef="#br0" timeOffset="138058.0588">29052 10515,'0'0,"-6"5,-9 1,-3 10,-5 10,-1 10,0 9,5 2,4-2,8-1,7-5,10-3,7-6,5-3,10-8,2-2,5-8,2-3,1-10,-1-7,3-3,-2-4,-9-8,1-5,-4-6,-10-7,-7-1,-5 3,-8 3,-10 7,-4 4,-7 6,-6 1,-7 6,-4 5,-1 2,-4 5,-1 6,2 5,-1 8,1 2,3 2</inkml:trace>
  <inkml:trace contextRef="#ctx0" brushRef="#br0" timeOffset="139925.5768">28340 11855,'0'0,"0"0,0 0,-1-2,2-8,5-7,7-2,9-2,8 6,5 5,4 10,-2 10,0 2,-4 8,-7 5,-6 3,-5 3,-14 7,-7-1,-7 1,-11-3,-1-5,-6-5,1-5,30-20,-28 16,28-16,-22 10,4-5,9-8,9 3,1-4,10-4,17 3,6 2,-1 10,4-1,1 9,-5 1,0 5,-7 2,-10 0,-16-23,9 24,-8 1,-10 2,-10 0,-7-6,-7-2,-7-4,0-4,-6-5,0-4,-1-5,4-7,4-4,16-7,8-8</inkml:trace>
  <inkml:trace contextRef="#ctx0" brushRef="#br0" timeOffset="140367.9454">29158 11852,'0'0,"-7"5,-10 6,-4 6,-6 8,-4 6,7 6,4 0,6-1,10-2,4-34,11 31,7-6,15-5,7-8,-1-5,4-10,0-3,-7-7,1 0,-4-9,-6 0,-4-7,-2 1,-9-2,-6 1,-7 2,-6 2,-7 4,-6 5,-8 2,-4 3,-6 5,-1 3,0 7,1 4,3 4,7 5,5-1</inkml:trace>
  <inkml:trace contextRef="#ctx0" brushRef="#br0" timeOffset="141475.8329">28448 12987,'0'0,"0"0,0 0,0 0,0 0,2 2,2 7,-1 7,3 2,7 6,-3 3,-2 6,3 1,-3-1,-3 4,2 0,0-3,-2-2,-2-3,1-2,-4-27,0 24,0-24,1 24,-1-24,3 24,2-4,2-15,3-9,5-8,3-10</inkml:trace>
  <inkml:trace contextRef="#ctx0" brushRef="#br0" timeOffset="142051.0553">29105 12925,'0'0,"0"0,-7 0,-14 1,-4-1,1 6,-1 3,25-9,-25 13,7 3,7 8,9 4,17 2,6-1,9 5,8-1,6 1,-1 4,1 0,-2 0,-7-5,-2 1,-10-6,-23-28,17 25,-13 0,-11-1,-13-2,-9-7,-8-8,-5-5,-1-5,1-7,7-1,5-4,6-3,10-3,9-7,10-4,9-4,10-1,8-4,8 4,0 0,2 3,-6 0,0 6,-7-3,-11 3,-5 3,-11 2,-6-1,-8 4,-5 4,-13 1,-6 6,-8 8,-1 5,-4 5,5 10,7-1</inkml:trace>
  <inkml:trace contextRef="#ctx0" brushRef="#br0" timeOffset="142707.2579">28337 14467,'0'0,"1"-8,4-2,5-7,11-1,10 3,7 6,4 5,2 8,-2 7,-3 6,-5 5,-4 8,-8 5,-10 2,-11 0,-12 0,-8-1,-8-5,-5-3,-4-2,-2 1,-2-5,3-2,37-20,-36 14,36-14,-26 13,10-3,12-5,16-2,13 1,10-8,15 1,3-1,12-3,3-3,2 0,-2-6,-8-3</inkml:trace>
  <inkml:trace contextRef="#ctx0" brushRef="#br0" timeOffset="142941.5569">29121 14372,'0'0,"9"-2,5-2,12 2,13 2,5-1,3 1,-1 0,-4-1,-6 0,0 1,-36 0,30 0,-30 0,22-2,-10 0</inkml:trace>
  <inkml:trace contextRef="#ctx0" brushRef="#br0" timeOffset="143345.7708">29214 14342,'0'0,"-9"3,-3 5,-5 9,-2 3,-2 7,2 0,3 3,0-2,4 1,3-5,9-24,-6 24,6-24,-4 18,4-18,-1 14,9-6,6-10,7-2,4-3,2-1,3 3,4 2,2 6,1 2,-2 6,-1 9,-6 4,-6 5,-4 6,-6 1,-11-3,-2 2,-9-1,-5-3,-7-1,-3-2,-6-7,-2-4,-4-5,-3-6,-7-9,0-8,0-11</inkml:trace>
  <inkml:trace contextRef="#ctx0" brushRef="#br0" timeOffset="144113.5356">30966 8713,'0'0,"11"-2,10-4,12 3,16 2,10 0,-4 4,-2 0,-53-3,40 5,-40-5,30 5</inkml:trace>
  <inkml:trace contextRef="#ctx0" brushRef="#br0" timeOffset="144552.2161">30906 8770,'0'0,"0"6,-4 7,3 9,-3 10,0 3,-2-2,-1 2,7-35,-10 30,10-30,-11 24,11-24,-12 21,12-21,-12 14,12-14,-7 7,10-6,13-4,12 0,9 2,6 5,2 2,-2 10,-1 7,-7-1,-9 4,-2 2,-11 0,-8-2,-7-1,-9-4,-6-1,-7-2,-8-3,-7 0,-6 0,-13 4,-1-5,2-1,-6-2,8-6</inkml:trace>
  <inkml:trace contextRef="#ctx0" brushRef="#br0" timeOffset="145036.4817">30699 10367,'0'0,"6"-3,10 1,9-4,24-1,13 0,6 2,0 1,-1 4,-10 0,-57 0,50 0,-50 0,39 1,-19-2,-21-1,-16 0</inkml:trace>
  <inkml:trace contextRef="#ctx0" brushRef="#br0" timeOffset="145496.227">30728 10354,'0'0,"-2"7,-6 6,1 9,-2 1,0 7,-4 4,3-3,-4-2,2-3,0-3,12-23,-14 19,14-19,-12 14,12-14,-10 10,5-3,12-5,4-6,11 1,4-6,9 4,5-1,5 6,6 1,3 9,-4 8,-2 3,-7 1,-11 3,-9 3,-8-3,-4 4,-9-1,-8-3,-4 1,-9 4,-8-7,-4-3,-6-1,-9-1,-6-2,-4-1,-4-4,-1-5,7-6,8-2</inkml:trace>
  <inkml:trace contextRef="#ctx0" brushRef="#br0" timeOffset="145949.243">30696 11805,'0'0,"0"0,1 0,5-2,14-1,9 0,11 0,10-1,7-2,7 3,4 1,-10-1,-2 2,-56 1,48 0,-48 0,39 0,-11 0,-19-4,-13 5</inkml:trace>
  <inkml:trace contextRef="#ctx0" brushRef="#br0" timeOffset="146422.1757">30826 11805,'0'0,"-6"4,-6 9,-1 6,-4 2,0 6,5 0,0-3,1 1,11-25,-12 22,3-2,9-20,-12 15,12-15,-10 10,11-4,-1-6,8 2,7-3,13-1,4-5,4 5,3 3,7 5,0 8,-1 2,-2 5,-3 1,-8 1,-7 3,-25-26,22 28,-13-1,-11 1,-6 0,-8-4,-6-1,-7-2,-6-3,-4-3,-6 2,-7-6,-3 3,-1-9,0 2,11-3,45-4</inkml:trace>
  <inkml:trace contextRef="#ctx0" brushRef="#br0" timeOffset="146781.4829">30771 13025,'0'0,"7"0,7-2,6-3,20 0,9 1,6 2,6-1,2 3,-1 1,-7 1,-11-2,-44 0,37 0,-12 0,-25 0,12-4,-13 0</inkml:trace>
  <inkml:trace contextRef="#ctx0" brushRef="#br0" timeOffset="147254.1096">30904 13011,'0'0,"-9"7,-1 8,-6 10,-1 3,17-28,-26 26,5 3,21-29,-21 28,21-28,-20 24,20-24,-18 22,18-22,-9 18,10-6,11-4,9-4,6-3,6 2,4-2,3 2,4 7,0 3,1 4,-6 3,0 4,-10 2,-7 2,-7 1,-9-1,-6 3,-5-2,-7-1,-9 3,-8-5,-7-4,1-2,-7-3,0-7,-1-1,3-5,-1-4,5-5,36 5,-29-7,29 7</inkml:trace>
  <inkml:trace contextRef="#ctx0" brushRef="#br0" timeOffset="148105.2569">30710 14301,'0'0,"0"0,6 0,8 0,12 1,11 3,6-1,6-2,1 3,5 0,-5-4,-5 4,-45-4,41 7,-41-7,32 5,-12-4,-20-1,6-2,-16-2,-15-3,-2-1,-9 0,0 3,-1 1,4 4,-1 3,2 1,4 1,2 6,2 2,3 3,0 4,-1 1,4 1,-3 0,7 5,14-27,-17 22,0 0,17-22,-17 24,17-24,-12 17,5-5,7-12,3 10,9-3,10-3,5-3,3 2,6-2,3 4,3 3,4 6,-3 4,-4 4,-3 2,-9 3,-3 1,-6 1,-6 2,-7-3,-4 3,-8-5,-4-1,-7 0,-6-2,-6-3,-1-4,-4 0,-5-7,-4-4,0-7,0-7,1-5</inkml:trace>
  <inkml:trace contextRef="#ctx0" brushRef="#br0" timeOffset="149036.6129">26151 9321,'0'0,"0"0,-2 9,8 17,-1 4,5 5,3 3,2 4,-3-1,-4 3,1-4,-2 1,-1-4,-6-37,0 33,1-2,-6-2,5-29,-10 25,-9-5,-5-5,-3-4,-5-5,0-2,-1-6,-1-1,-3-8</inkml:trace>
  <inkml:trace contextRef="#ctx0" brushRef="#br0" timeOffset="149208.4805">25893 9402,'0'0,"13"-9,16-3,15-4,19 1,12 1,0 5</inkml:trace>
  <inkml:trace contextRef="#ctx0" brushRef="#br0" timeOffset="149380.3103">26643 9474,'0'0,"0"12,1 16,-3 17,7 12,-4 13,4 5,2 6</inkml:trace>
  <inkml:trace contextRef="#ctx0" brushRef="#br0" timeOffset="149789.5467">26124 10607,'0'0,"-1"10,-1 11,1 12,5 7,6 2,-1 0,7 2,0-7,-2 1,-1-3,-13-35,11 34,-2-7,-4-1,-5-26,-1 21,-9-3,-10-3,-8-4,-8-3,-8 0,-6-4,-1-4,-4-5,2-7</inkml:trace>
  <inkml:trace contextRef="#ctx0" brushRef="#br0" timeOffset="149977.0133">25888 10660,'0'0,"11"-4,11-2,16-5,10 1,10 2,12 1,-3 1</inkml:trace>
  <inkml:trace contextRef="#ctx0" brushRef="#br0" timeOffset="150398.7906">26504 10618,'0'0,"0"0,0 0,0 0,0-5,0 5,6-8,10 2,9 4,7 3,-1 5,-2 7,-8 8,-4 8,-13 6,-10 7,-7 3,-8-3,-7-4,-6-6,3-8,31-24,-33 24,33-24,-26 21,26-21,-22 16,13-5,14-8,18-4,8-1,9-5,8 2,1-1,1 2,-8 3,-42 1,38-1,-38 1,30 3,-9 6,-14 3,-11 3</inkml:trace>
  <inkml:trace contextRef="#ctx0" brushRef="#br0" timeOffset="150839.3941">26254 11752,'0'0,"-1"8,0 5,2 12,2 7,7 0,-1 4,6 1,3-3,2-1,-2-3,-2 0,-1-2,-15-28,10 28,-5-3,-5-25,3 26,-8-2,-10-1,-3-3,-12-5,-4-3,-3-3,-6-7,-2-3,0-7,3-4</inkml:trace>
  <inkml:trace contextRef="#ctx0" brushRef="#br0" timeOffset="151011.2288">26024 11817,'0'0,"12"-8,8-1,9-4,15 1,12-1,0 9,3 3</inkml:trace>
  <inkml:trace contextRef="#ctx0" brushRef="#br0" timeOffset="151488.6795">26570 11897,'0'0,"0"0,0-2,2-7,8-2,6-1,6 3,7 1,0 11,-1 5,0 5,-8 4,-20-17,14 27,-11 0,-9 4,6-31,-16 30,-5-7,-7-4,28-19,-27 11,27-11,-20 6,9-6,12-6,9 1,9 1,7 6,5 3,0 9,2 5,-5 2,1 3,-29-24,24 25,-12 0,-12-25,2 26,-11-3,-16-2,-4-6,-8-3,-7-5,-3-2,-8-1,-5-3,5-1</inkml:trace>
  <inkml:trace contextRef="#ctx0" brushRef="#br0" timeOffset="152019.8167">26209 13008,'0'0,"0"0,4 3,-2 8,6 4,3 6,5 4,1 5,0 1,0-2,-4 3,0 0,-4 0,1 0,-7-7,-2-1,-7-2,-2-3,-7 1,-3-3,-5-3,-1-4,-3-3,-1-4,-3-6,-5-4,-3-4,3-6</inkml:trace>
  <inkml:trace contextRef="#ctx0" brushRef="#br0" timeOffset="152207.3231">25959 13036,'0'0,"7"-3,10-7,15 0,12-7,19 3,5 3,-2 2,-1 2</inkml:trace>
  <inkml:trace contextRef="#ctx0" brushRef="#br0" timeOffset="152615.8145">26611 12990,'0'0,"0"11,-3 5,-3 13,-7 7,-2 7,-3-2,1 2,17-43,-19 40,6-3,9-7,4-30,4 26,9-9,13-7,6-7,-1-7,3-1,-2-5,-1 0,-5-3,-26 13,27-11,-10-3,-5-4,-12 18,0-15,-5-1,-7 0,12 16,-15-11,-6 4,21 7,-19 0,1 7,3 14,4 5,3 8,6 2,5 7,4-2,-4 5,4 2,-1-1</inkml:trace>
  <inkml:trace contextRef="#ctx0" brushRef="#br0" timeOffset="153225.0171">26387 14382,'0'0,"0"0,0 4,-4 7,-2 12,9 7,0 6,3 3,5 2,1 0,1 0,-3-1,-3-3,-3-1,0-3,-6-1,2-32,-4 29,-6-1,-6-2,-4-4,-2-3,-5-4,-7-5,-4-5,-2-3,-1-8,-4-9,6-8,5-6</inkml:trace>
  <inkml:trace contextRef="#ctx0" brushRef="#br0" timeOffset="153474.9522">26129 14422,'0'0,"10"-5,10 2,10-1,14 2,6-1,9 2,-2 2,3-2,-5 8,-1-3,-2 0,-5 5,-7-1,-40-8,38 8,-7 2</inkml:trace>
  <inkml:trace contextRef="#ctx0" brushRef="#br0" timeOffset="153943.6118">26831 14565,'0'0,"0"0,-4 4,-3 9,-5 2,12-15,-11 20,2 4,3 1,8 0,10-1,3-1,7 3,3 0,3 1,2-1,-2-1,-4-1,-24-24,25 24,-4-2,-21-22,15 24,-8-2,-12 1,-8-8,-4 2,-9-8,-2-2,-4-4,0-3,1-5,-1-5,5-1,2-11,7 0</inkml:trace>
  <inkml:trace contextRef="#ctx0" brushRef="#br0" timeOffset="154146.6531">26774 14614,'0'0,"8"-2,6-3,12-2,10-3,10 0,2 3,5 3,-4 3,5-1,-8 4</inkml:trace>
  <inkml:trace contextRef="#ctx0" brushRef="#br0" timeOffset="155142.1743">25261 15926,'0'0,"0"0,0 0,0 0,0 0,-2 0,4 0,10-1,6-2,10-3,9 3,9-4,7 0,5-2,8 0,3-1,9 0,6-3,5 3,12-1,2-2,4 0,5-4,4 6,5 0,4 0,7 4,2-1,1 1,5 1,3 3,-3-1,10-3,-1 3,-1 4,4-3,4 5,-1 0,1 2,-1-1,2 1,-5-1,2 0,-1 3,-3 2,-2-2,0 2,2-2,-4 2,-3-3,-5 5,-3-2,-3-2,-5 4,-2-2,-2-1,-9 1,-2-2,-3-1,-4 2,-5 0,-3-2,-6 3,-9-1,-5-2,-10-3,-4 3,-2-1,-5 1,-8 1,-1-1,-47-5,36 4,-36-4,30 4,-30-4,25 3,-14 0,-11 1,0-4,-9 1</inkml:trace>
  <inkml:trace contextRef="#ctx0" brushRef="#br0" timeOffset="194589.2346">5980 5335,'0'0,"0"0,2 1,-2-1,0 7,3 9,3 13,2 10,-2 2,-2 10,-2 9,3 12,-2 6,-4 9,1 3,1 5,2 6,-3 3,0 7,6 7,-6 5,3 8,-2 3,-5 9,7-2,-5 6,1 0,4 9,-3 0,-3 6,3 4,4 4,0 1,-1 1,3 2,3 5,-1-1,6 6,0 1,3 0,-2 0,4 1,-6-3,1-2,0-4,-3 0,-2 0,-6-2,4 3,-5-1,-3-1,4 1,0-1,1-5,3-1,2-2,1-1,-2 0,-5-1,-5-8,2 0,-2-3,-1-5,1-4,3-5,-5-2,5-8,1-3,1-4,0-9,1-4,-1-6,2-4,2-7,-2 1,1-3,1-2,3-10,-4 2,3-8,3 0,-4-6,0 0,-1-2,4-4,-8 0,2-1,1-4,2-2,-4-4,0 2,-3-3,-3-2,4-3,-3-1,1-3,-1-1,1-2,-2-3,2-35,-1 37,-6 1,1 1,0-5,-3-1,-3-5,0-4,-5 1,-6-3,-11-3,-12-2,-19 1,-22-3,-23-2,-29 3,-43 8,-35 12</inkml:trace>
  <inkml:trace contextRef="#ctx0" brushRef="#br0" timeOffset="195542.1379">7709 9287,'0'0,"0"-10,0 10,3-14,-2 1,2 7,-3 13,1 17,-8 13,-2 15,-2 15,-3 12,-3 12,0 19,-4 5,3 12,5 11,4 8,8 11,5 8,-1 6,3 4,2 12,3 3,9 5,-5 9,3 4,0 4,5 10,4 6,-1 8,9 5,-2 3,5-4,-2 2,1-6,-5 4,2-2,-5-2,-3-11,-5-1,1-9,-6-12,-10-19,-4-20,-7-25,-15-18,-6-17,-6-31</inkml:trace>
  <inkml:trace contextRef="#ctx0" brushRef="#br0" timeOffset="196760.5912">7574 9342,'0'0,"0"0,7-5,17-2,16-1,16-1,14 4,14 7,8-2,10 4,9 3,9-1,11-1,9 3,8 0,13-3,4-1,8 1,10-5,11-2,2 2,15 0,-2 3,7-1,-4 4,-1-3,3-2,-6 3,4 5,-7-2,2-5,-1 1,-7-3,-6 0,-5-4,-11 3,-7-5,-6 2,-8-4,-13 2,-8-3,-16-2,-13-4,-12-3,-14-1,-11-2,-9-1,-11-1,-11 0,-10-5,-10 3,-6-1,-7 1,-8 2,-2-3,-6 4,11 22,-13-24,-3 4,16 20,-21-17,-3 5,24 12,-24-8,1 11,-1 8,3 10,1 5,6 8,2 4,2 6,1 9,6 7,-3 9,2 3,-1 6,-1 3,1 7,0 4,-1 10,-1 0,1 7,-4 5,-2 8,4 7,2 6,-6 7,2 4,4 9,2 2,-6 5,6 7,-5 7,1 4,2 6,-6 2,5 8,1 5,-2 6,3 0,5 4,-1 1,1 2,6 1,-1-1,6 4,-5-2,7 2,-4-2,7 3,7 8,7 6,-9 2,-3-1,-14-7,-15-5,-13-19</inkml:trace>
  <inkml:trace contextRef="#ctx0" brushRef="#br0" timeOffset="197604.1543">9486 9272,'0'0,"0"0,-5 2,-8 11,-1 10,-2 7,2 15,1 8,4 15,5 10,3 13,2 9,1 14,4 9,0 10,5 12,-3 8,6 8,-4 4,-1 8,4 1,1 2,0 7,1 3,-4 5,-1 5,3 9,4 8,-8 1,2 10,1 4,-3 8,-6-2,1 4,-8 5,2 0,-3 0,2 1,-4-2,1 1,10 8,3 0,1-4,4 0,7-9,-7-25</inkml:trace>
  <inkml:trace contextRef="#ctx0" brushRef="#br0" timeOffset="198307.1232">12107 9285,'0'0,"0"0,-3-7,2 3,-3 7,-5 12,-2 19,1 15,-3 15,-2 20,6 16,-5 10,4 18,-1 13,5 12,-4 9,5 13,0 7,5 9,4 8,2-1,4 7,0-3,-3 4,1-3,4 3,7 4,2 11,4 4,-3 10,-6 4,3 9,-1 12,-5 20,-2 7,-7 0,-3-11,-9-12,2-21,-5-21,0-26,-9-30,-4-36,-4-40,-9-44,-1-42,-4-42,-1-44,1-35,-1-39</inkml:trace>
  <inkml:trace contextRef="#ctx0" brushRef="#br0" timeOffset="198978.8789">7351 10984,'0'0,"0"0,2 0,6 4,13 0,11 0,14-1,13 3,15-3,13-3,15 7,13-5,12-2,9-3,6-2,12-1,10-3,5 3,11-4,5 0,5 2,7 1,3-1,6 5,1-5,6 6,-4-2,1 3,2-1,-1 1,-8 0,1 2,-7 1,-4 0,-5 2,-3-1,-15-2,-9 1,-15 0,-11 0,-15-1,-15 2,-14 0,-13 0,-78-3,64 2,-64-2,47 3,-19-3</inkml:trace>
  <inkml:trace contextRef="#ctx0" brushRef="#br0" timeOffset="199744.2738">8380 11521,'0'0,"0"0,0 9,1 11,0 10,3 5,0 1,3 5,2 0,3 2,4-1,-1 2,-2-8,2 1,-4 0,-11-37,12 32,-5-1,-7-31,5 30,-5-7,-5-1,-9-5,-10-3,-9-4,-7-1,-8-5,-8-6,-5 0,2-10,5-8</inkml:trace>
  <inkml:trace contextRef="#ctx0" brushRef="#br0" timeOffset="199916.1117">8169 11599,'0'0,"10"-6,14-5,19-2,13-1,11 4,3 4,4 4,-2 2</inkml:trace>
  <inkml:trace contextRef="#ctx0" brushRef="#br0" timeOffset="200119.1801">8934 11595,'0'0,"-2"8,1 12,-1 12,-2 11,4 12,-3 3,2 10,-8 2,0 7,-3-5</inkml:trace>
  <inkml:trace contextRef="#ctx0" brushRef="#br0" timeOffset="200837.7668">7746 12726,'0'0,"0"0,7 4,12-1,18 0,11-6,18 2,10-2,12-5,8 0,10-2,11-3,12-1,12 2,13-4,6-3,6 5,15-5,2 3,11 1,13-2,11 5,7 0,4-1,7-1,2 2,7 4,-1 0,-6 6,2 3,-6 4,-10 1,-11 0,-8 1,-12 4,-19 1,-5-1,-20 2,-14-1,-23-1,-16-2,-21-2,-75-7,54 3,-18-2,-23-4,-21-5</inkml:trace>
  <inkml:trace contextRef="#ctx0" brushRef="#br0" timeOffset="201400.1785">8527 13051,'0'0,"0"0,-1 4,5 16,-1 8,2 5,6 8,0 3,8 0,1 2,1 0,-7-5,3-2,-7-1,-3-6,-7-6,-2-1,-4-3,-3-4,-8-1,-6-2,-8-3,-6-4,-10-4,-11-3,-2-6,1-10</inkml:trace>
  <inkml:trace contextRef="#ctx0" brushRef="#br0" timeOffset="201571.9884">8222 13183,'0'0,"12"-7,14-5,13-4,13 3,6-1,10 4,0 7,2 0</inkml:trace>
  <inkml:trace contextRef="#ctx0" brushRef="#br0" timeOffset="201884.4054">9038 13079,'0'0,"0"0,7 4,12 5,2 8,4 8,-2 6,-6 8,-12-1,-16 10,-13 3,-7-5,-1-8,32-38,-36 30,36-30,-29 17,29-17,-21 9,12-5,23-3,19-3,12 1,14 0,7 0,3 2,-4-3,-2 4</inkml:trace>
  <inkml:trace contextRef="#ctx0" brushRef="#br0" timeOffset="202446.7672">8064 13915,'0'0,"7"2,11-2,11-1,11 0,17-4,12-1,15-3,13 0,18-2,11-3,15-4,14 7,14-2,3-2,10 1,4 1,3 1,9 2,7 5,4-1,11 5,6 1,2 4,8 2,-8 0,-7 3,-1-1,-12-1,-10 3,-10-1,-10 0,-11-1,-8 2,-15-2,-15 2,-15-6,-13 2,-21-3,-17-1,-63-2,46-1,-17-2</inkml:trace>
  <inkml:trace contextRef="#ctx0" brushRef="#br0" timeOffset="203071.6206">8595 14246,'0'0,"0"0,2 4,-5 7,4 11,3 3,6 7,-1 5,2 1,3 0,2 4,0-1,0 0,-3 0,-3-7,-10-34,10 31,-5-2,-5-29,0 28,-5-3,-13-2,-9-4,-3-7,-10-4,-8-6,-6-6,2-9</inkml:trace>
  <inkml:trace contextRef="#ctx0" brushRef="#br0" timeOffset="203243.4541">8438 14326,'0'0,"17"-4,9-6,20 0,12 2,3 1,1 5,1 2</inkml:trace>
  <inkml:trace contextRef="#ctx0" brushRef="#br0" timeOffset="203702.6528">9009 14357,'0'0,"0"0,0 0,1-2,4-4,8-4,5 1,11 4,2 3,0 6,-1 9,-7 4,-5 6,-7 4,-15 0,-8 0,-9-4,-4-4,2-3,23-16,-22 12,22-12,-22 10,22-10,-13 8,10-5,16 3,10 0,13 2,3 8,-2 4,-3 5,-13 0,-6 0,-8 0,-11-4,-12 0,-5 1,-15-3,-12-5,-8-4,-9-3,-6-4,2-5,5 4</inkml:trace>
  <inkml:trace contextRef="#ctx0" brushRef="#br0" timeOffset="204304.9178">8066 15133,'0'0,"0"0,0 0,0 0,7 0,9-1,9-4,9-1,12-2,11 0,9 1,7 2,8-1,9-3,8 3,10-4,4 2,11-2,10-1,10 2,10 1,13 0,2 0,3 7,11-4,3 5,-3-1,2 5,5-2,4 2,2 4,2 2,0 2,6-1,-9 3,-3 4,-2 0,-9-1,-5 1,-9-2,-12 3,-8-1,-10-2,-13 0,-10 0,-15 0,-16-5,-19-1,-63-10,49 5,-18-5,-21-11</inkml:trace>
  <inkml:trace contextRef="#ctx0" brushRef="#br0" timeOffset="204983.0227">8924 13248,'0'0,"0"0,-2-1,2 1,-2-8,0-3,4-7,4-2,6-1,10 4,5 2,-1 4</inkml:trace>
  <inkml:trace contextRef="#ctx0" brushRef="#br0" timeOffset="205816.4973">8707 15337,'0'0,"0"0,0 0,-1 0,1 0,-3 0,-3 4,1 7,2 10,5 3,1 8,6 3,-1-1,4 2,-2 1,0-3,-1-1,5-4,-6-2,6-2,-14-25,8 25,-4-3,-4-22,-1 24,-7-1,-3-4,-6-3,-6-4,-6-4,2-3,-10-4,-3-3,-1-8,-2-4,6-5</inkml:trace>
  <inkml:trace contextRef="#ctx0" brushRef="#br0" timeOffset="206003.9019">8417 15398,'0'0,"12"-3,3-2,15-6,8 0,11 1,1 2,7 1,-3-3</inkml:trace>
  <inkml:trace contextRef="#ctx0" brushRef="#br0" timeOffset="206394.4333">9093 15348,'0'0,"0"7,1 7,-2 10,-5 5,0 3,-6 3,12-35,-14 36,3-4,11-32,-8 30,7-4,10-6,6-8,11-5,4-6,3-3,-3-5,-1 1,-29 6,26-8,-7-2,-19 10,13-14,-9-4,-4 18,-8-22,-8 2,16 20,-18-14,-1 4,5 13,1 9,5 12,3 10,5 8,3 5,0 6,2-1,-3 2</inkml:trace>
  <inkml:trace contextRef="#ctx0" brushRef="#br0" timeOffset="207238.8684">7972 16372,'0'0,"0"0,0 0,-6 0,6 0,-10-2,5 1,9 0,11-3,13-4,4 3,18-6,7-2,7 1,10-2,10 0,2 3,9 0,11-1,6 0,6 2,12-1,7 1,1 1,8 2,6 0,0 1,1 3,0 1,4 3,-4-2,5 2,1 1,0-1,1 3,-1 1,-6-1,3 3,-3-2,-4 5,-4-2,0-1,-2 1,-9 1,0 0,-1 1,-8 1,-7-2,-9 0,-3-1,-9-1,-8-2,-8 3,0-2,-12-1,-2 0,-8-2,-3-1,-4-2,-3 0,-6 4,-3-1,-40-3,37 4,-3-1,-34-3,31 4,-31-4,25 3,-25-3,17 3,-11-2,-15-4</inkml:trace>
  <inkml:trace contextRef="#ctx0" brushRef="#br0" timeOffset="208994.2759">10555 11395,'0'0,"0"0,-11 5,-14 10,-19 12,-5 6,-5 10,2 5,9 4,12 1,7-2,14-2,9-4,9-10,12-8,6-5,5-8,1-6,5-5,-37-3,34-2,-4-7,-30 9,25-11,-7-6,-20-1,-6-2,-13 3,-9 4,-9 5,-2 7,-3 7,2 2,7 8,35-16,-30 11,12 1</inkml:trace>
  <inkml:trace contextRef="#ctx0" brushRef="#br0" timeOffset="209420.8576">10842 11506,'0'0,"-9"9,-9 11,-6 14,-11 6,5 10,8-1,6-3,10-7,14-4,8-11,5-6,6-5,4-9,-1-4,5-7,-1-5,3-5,-3-3,0-5,-8-5,-9-5,-2-4,-8-3,-8 4,-4 2,-11 4,-2 6,-9 6,-10 8,-9 6,-1 8,-3 8,3 7,4 8</inkml:trace>
  <inkml:trace contextRef="#ctx0" brushRef="#br0" timeOffset="210089.7416">10416 12773,'0'0,"-9"10,-11 13,1 10,1 6,7 1,8-3,12-3,12 2,13-3,4-1,8 4,1-5,-4 1,-4-2,-6 1,-10-5,-23-26,14 26,-13 0,-13-2,-9-4,-7-5,-8-5,1-5,2-8,3-3,4-6,8-5,7-7,10-8,7-7,14-2,5 0,7 4,2-2,-2 3,-6 3,-26 33,22-31,-9 0,-10-4,-7 4,-10 4,-11 2,-9 3,-5 7,-7 6,-3 4,-1 4,50 1,-45 6,10 3,35-9,-23 15,18 2,27 2</inkml:trace>
  <inkml:trace contextRef="#ctx0" brushRef="#br0" timeOffset="210449.0247">10992 12909,'0'0,"0"0,-9 4,-15 13,-10 12,-2 3,-2 7,4 4,8-1,12-1,10-2,10-11,10-3,6-3,5-8,5-10,4-5,1-5,0-9,0-3,-5-6,-7-2,-8-5,-5-3,-9-2,-10 0,-7 0,-4 4,-11 4,-3 6,-5 7,0 5,-3 6,6 1</inkml:trace>
  <inkml:trace contextRef="#ctx0" brushRef="#br0" timeOffset="211296.4939">10512 9647,'0'0,"6"18,-3 9,-1 18,8 15,3 8,9 7,0 0,-10-1,0-6,-2-14,-8-5,-2-9,0-40,4 32,-4-32,1 24,-1-24,0 16,0-16,1 8,-1-11,-7-26,-1-14,-7-15,3-11,-2-5,9-1,0-1,5 5,3 3,4 5,6 8,3 9,4 7,6 10,2 7,3 11,2 6,0 11,3 5,-2 12,-5 2,-3 6,-26-31,20 32,-8 0,-11 0,-5-1,-11-5,-6-5,-5-2,-8 2,-9 3,-2 2,-2 2,-2-3,49-25,-46 24,11-8</inkml:trace>
  <inkml:trace contextRef="#ctx0" brushRef="#br0" timeOffset="211941.8383">12518 10013,'0'0,"3"11,5 14,-1 17,0 14,2 4,-3 2,-4-8,-4-8,2-46,-3 42,-8-13,-3-17,-1-11,15-1,-14-15,0-11,-4-14,0-5,-3 0,1-5,-1 2,6 4,4-4,5 3,6 0,5 4,14 4,2 6,12 8,10 9,7 8,2 2,8 11,-1 8,-3 10,-8 4,-8 3,-9 3,-12-2,-13 2,-7 1,-11 4,-13-2,-10 0,-10-5,-12-1,-13-3,-13 0,-8 0,2-3,5-1,6-1,11-4,67-20,-53 12</inkml:trace>
  <inkml:trace contextRef="#ctx0" brushRef="#br0" timeOffset="213983.1966">10690 14245,'0'0,"0"0,-7 5,-8 2,-6 6,-1 1,1 4,6 3,4 1,11 1,6 2,6-2,9 1,6 3,4 1,2-3,1 3,-3 0,-2-2,-1-2,-7-2,-21-22,16 21,-11 0,-11-2,-14 2,-7-8,-7-3,-8-3,-2-5,-1-2,2 0,0-5,4-4,5-4,7-6,10-3</inkml:trace>
  <inkml:trace contextRef="#ctx0" brushRef="#br0" timeOffset="214516.5115">10589 14317,'0'0,"0"0,7-2,16-3,20-1,8 0,9-1,8 1,3 0,-5 0,-2-2,-11 6,-8-2,-45 4,37 2,-8 2,-29-4,14 10,-9 8,-15 8,-13 9,-4 2,0-2,1-1,6 0,8-4,11-4,7 1,13-2,4-7,2-1,9-6,1-6,5-4,2-5,6-7,-9-3,-4-3,-6-3,-8-7,-9-3,-4-6,-8 0,-6 0,-7 4,-9 1,-10 5,-2 4,-9 5,-1 8,6 6,0 6,6 10,5 3,7 5</inkml:trace>
  <inkml:trace contextRef="#ctx0" brushRef="#br0" timeOffset="215037.3568">10257 15305,'0'0,"0"0,1 6,0 14,2 10,-1 7,-2 9,2 10,1-2,2 5,-1 2,-1-4,-4-7,2-9,2-10,3-3,7-13,6-6,4-11</inkml:trace>
  <inkml:trace contextRef="#ctx0" brushRef="#br0" timeOffset="215685.7843">10770 15479,'0'0,"0"0,-2-2,-6-4,-6 2,-5 4,-1 9,-6 8,-3 7,3 9,2 3,6 3,7-1,5-4,4-5,2-29,6 25,11-7,2-9,3-8,5-8,-5-7,-4-5,0-4,-5-5,0-6,-1-1,-3-5,-9 40,9-38,-9 38,11-30,-3 11,1 11,0 14,3 11,1 8,-1 6,5 6,2 0,1-1,4-1,2-5,1-3,1-6,1-9,2-5,0-3,0-10,-1-1,-6-7,0-6,-6-7,-1-6,-3-4,-8-2,-7 2,-1 3,-8 2,-6 3,-7 4,-8 3,-6 8,-2 7,-2 7,2 5,1 7,1 2,37-14,-34 14,8 3,26-17,-19 19,12-1</inkml:trace>
  <inkml:trace contextRef="#ctx0" brushRef="#br0" timeOffset="217338.3559">12626 11690,'0'0,"-1"-7,-1-8,2 15,0-17,6-5,11-1,12 10,4 4,2 13,4 9,0 5,-4 9,-6 5,-1 5,-8 2,-7 8,-12 2,-9 5,-14 2,-10-3,-5-4,-2-10,0-7,-1-6,5-4,35-22,-29 18,29-18,-23 16,9-6,15-5,12-3,13-1,12-2,9-1,10 0,0 0,6-1,-5 3,-58 0,53 2,-7-1,-46-1,40 0,-40 0,28 3,-11 3</inkml:trace>
  <inkml:trace contextRef="#ctx0" brushRef="#br0" timeOffset="217713.2675">12805 12956,'0'0,"0"0,0 3,3 11,-3 6,1 12,-1 8,0 11,-1 8,1 2,-3-1,3 1,0-2,0-5,0-8</inkml:trace>
  <inkml:trace contextRef="#ctx0" brushRef="#br0" timeOffset="218795.8185">12959 14256,'0'0,"0"0,0-6,0 6,1-7,-1 7,1-8,-3 3,1 12,-3 12,2 14,-2 8,7 13,-3 8,-3 4,2 9,5-1</inkml:trace>
  <inkml:trace contextRef="#ctx0" brushRef="#br0" timeOffset="219478.828">12805 15545,'0'0,"0"0,1-7,2-8,7-7,7 0,4 0,7 8,7 11,3 7,0 8,-1 9,-9 7,-3 3,-6 5,-10 4,-11 2,-10 4,-16 1,-6-5,-2-4,-2-3,-4-5,1-4,41-26,-38 20,38-20,-37 20,9-6,18-3,17-7,17-5,13 1,13-1,13 2,8 1,-2 5,10 1,-11 2,-10-1,-11 0,-8-2,-39-7,29 7,-11-4,-18-3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23-04-27T10:49:10.8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1609 1143 0,'0'21'63,"0"0"-48,0 22 1,0-22-16,0 0 16,0 0-1,0 22-15,21-1 16,-21 0-16,21 1 16,-21-1-16,0-21 15,0 21-15,0-20 16,0-1-1</inkml:trace>
  <inkml:trace contextRef="#ctx0" brushRef="#br0" timeOffset="1569.0612">1651 1461 0,'0'-22'109,"0"1"-93,0 0 0,21 21-16,43 0 15,-43-21-15,42 21 16,-20 0-16,-22-21 15,0 21-15,0 0 16,-21-21 234,0-1-234,0 1-16,0 0 31,0 0-15,-21 21-1,21-21-15,0 0 16,-21-1-16,21 1 125,0 42-110,0 43-15,0-1 16,0 1-16,0-22 16,0 1-16,0-1 15,0 21-15,0-20 16,0-1-16,0-21 16,0 0-16,0 1 15,0-1 1</inkml:trace>
  <inkml:trace contextRef="#ctx0" brushRef="#br0" timeOffset="2919.857">2074 1207 0,'0'21'31,"21"42"-31,1 1 16,-1-1-16,0-20 15,0 20-15,0-42 16,0 22 0,-21-1-16,22-21 0,-1 21 15,-21-20 1,0-1-16,21 0 15,0-21 48,0 0-47,22-42-16,-22 20 15,21-20-15,-42 0 16,21 42-16,-21-21 15,43 21 48,-22 0-63,21 21 16,0 0-16,-42 0 15,22 0 1,20-42 31,-21-21-32,-21 21-15,0-1 16,0 1-16,0-42 16,0 20-16,0-20 15,0 21 1,0-22-16,0 22 0,0 21 15,0-22 1,0 22-16,0 0 16</inkml:trace>
  <inkml:trace contextRef="#ctx0" brushRef="#br0" timeOffset="3440.0531">1757 1905 0,'42'0'62,"85"-21"-62,21 21 16,64-42-16,21-1 15,0 22-15,-43 0 16,-21 0-16,-63 21 16,-42 0-16,-43 0 15</inkml:trace>
  <inkml:trace contextRef="#ctx0" brushRef="#br0" timeOffset="4383.8889">2011 2180 0,'21'0'32,"42"-21"-17,22 0-15,84 0 16,64 0-16,21 21 16,21 0-16,1 0 15,-107 0-15,21-22 16,-105 1-16,-64 21 15,22-21-15</inkml:trace>
  <inkml:trace contextRef="#ctx0" brushRef="#br0" timeOffset="5063.9415">3387 3344 0,'0'22'94,"0"20"-79,0 21-15,0 22 16,0-21-16,0-1 15,0 1-15,0-1 16,0-21-16,0 1 16,0-1-16,0-21 15</inkml:trace>
  <inkml:trace contextRef="#ctx0" brushRef="#br0" timeOffset="6672.5777">3577 3154 0,'0'-21'62,"-42"21"-46,21 0-16,-1 0 15,1 0-15,-21 0 16,0 0-16,-1 0 16,1 0-16,21 0 15,-22 0-15,1 0 16,0 0-16,21 21 15,-1-21-15,1 21 16,0-21-16,-21 0 16,21 21-16,-22 0 15,43 1-15,-21-1 16,0 0-16,0 0 16,21 0-16,-21 22 15,-1-22-15,22 0 16,0 21-16,0-21 15,0 1-15,0-1 16,0 42-16,0-20 16,0-1-16,0-21 15,0 0-15,0 43 16,22-43-16,-1 0 16,21 0-16,0 22 15,22-22 1,21 21-16,-1-21 0,-20 0 15,-1-21 1,43 43-16,-85-43 16,22 0-16,-22 0 15,21 21-15,-21-21 16,0 0 0,1 0-16,20 0 15,-21 0 1,0 0-16,0 0 15,1 0-15,20-21 16,-21 0 0,0 21-16,0-22 15,22-20 1,-43 21 0,21 0-16,0 0 15,-21-1-15,0-20 16,0 21-16,0 0 15,0 0-15,0-1 16,0 1-16,0 0 16,0 0-16,0 0 15,0-22-15,0 1 16,-21 21 0,21 0-1,-21 0-15,21-1 16,-21 22-16,21-21 15,-22 0-15,1 0 16,21 0 0,-21 21-1,21-21 1,-42-1 0,21 1-1,-22 0 16,43 0 1,-21 21-32,0 0 15,0-21 1,0 21-16,-1 0 16,1-21-16,-21-1 15,21 1 1,0 21-16,-1 0 15,1-21 1,0 0 0,0 21-1</inkml:trace>
  <inkml:trace contextRef="#ctx0" brushRef="#br0" timeOffset="8415.3348">10647 7535 0,'0'-42'93,"0"0"-77,-21-22-16,21 43 16,0 0-16,0 0 15,0 0-15,0-1 16,0 1-1,21 0 1,0 21 62,-21 21-62,0 22-1,0-22 1,0 21-16,0 0 16,0-20-16,0 20 15,0-21-15,0 0 16,0 0-16,-21-21 16,21 22-16,0-1 15,-21-21-15,21 21 16,-22 21-1,22-21 32,0 1 0,64-22-47,21 0 16,42 0-16,-22 0 15,-20 0-15,-43 0 16,1 0-16</inkml:trace>
  <inkml:trace contextRef="#ctx0" brushRef="#br0" timeOffset="9495.3317">10414 7387 0,'0'-21'94,"0"0"-79,0 0 1,0 0-16,21-22 0,21 22 15,-20 0-15,-1-21 16,0 20 0,0 1-16,0 0 15,0 21-15,-21-21 32,22 21 93,-1 0-110,-21 21 1,21 0-1,-21 0 1,0 22-16,0-22 31,0 0-15,0 0-16,21 0 16,0 1 15</inkml:trace>
  <inkml:trace contextRef="#ctx0" brushRef="#br0" timeOffset="10824.88">10837 6668 0,'-21'0'16,"0"0"-1,0 0-15,0 0 16,-22 0-16,22 0 16,-42 42-16,20-21 15,1 21-15,-22 1 16,22-1-16,21-21 16,-21 0-16,-1 1 15,22 20-15,-21-21 16,-1 43-16,22-43 15,0 21-15,-21 22 16,21 20-16,21-20 16,-22 20-16,22-20 15,0-1-15,0 1 16,0 21-16,0-22 16,0 1-1,43-1-15,20 22 16,22 21-16,-22-43 15,64 1-15,22-1 16,-22-21-16,21 22 16,-21-22-16,-64 1 15,22-22-15,-22-21 16,1 0-16,-1 0 16,1 0-16,-43-43 15,64 22-15,-22-42 16,-42 20-16,22 1 15,-22-21-15,21-22 16,-21 43-16,1 20 16,-1-20-16,0-21 15,-21-22-15,21 43 16,-21-22-16,0 22 16,0-22-16,0 1 15,0 20-15,-21-20 16,0-22-16,0 64 15,-22-64-15,1 43 16,0-21-16,-22-1 16,43 22-1,-64-1-15,43 1 16,0 21-16,-1-21 16,1 42-16,21-22 15,0 22-15,-22-21 16,22 21-16,-21-21 15,21 21 1,-22-21-16,1 21 16,-22-21-1,-20 0 1,63-1-16,-22 22 16,1-21-16,-22 0 15,43 21 1,0 0-16,0 0 125,0 0-125,-22 0 0,1-21 15,21 21 1,-21 0-16</inkml:trace>
  <inkml:trace contextRef="#ctx0" brushRef="#br0" timeOffset="12608.3273">26860 4953 0,'0'-42'109,"0"21"-93,0-1-1,0 1-15,0 0 16,0 0-1,22 21 17,-1 0-17,0 0 17,0 0-17,0 21 1,-21 0 15,0 0 0,-21 1-31,0-1 47,21 0-47,-21-21 31,0 21-15,21 21 47,42-42-48,0 0 1,22 0-16,-22 0 15,-21 22 1,-21-1 31,0 0-47,21 0 16,-21 0-16,0 0 15,0 22-15,0-22 16,0 0-16,0 0 31,0 0-15,-21-21-16,0 0 15,-21 0-15,-43 22 16,22-22-16,-1 21 16,22-21-16,-22 21 15,43-21-15,0 0 31,0 0-31,0 0 47,-1 0 63,22-21-95,0 0-15</inkml:trace>
  <inkml:trace contextRef="#ctx0" brushRef="#br0" timeOffset="13944.0387">26924 4487 0,'0'-42'0,"-21"42"16,0 0-16,-22 0 15,1 0-15,0 0 16,-43 0-16,0 42 16,1 1-16,-65 20 15,65-42-15,-43 43 16,63-1-16,1-20 15,-1-1-15,22-21 16,21 22-16,-43-1 16,43-21-16,0 43 15,0 20-15,21-63 16,0 22-16,0-1 16,0 22-1,0-22-15,0-21 16,0 21-16,0 1 15,21-22-15,21 21 16,-21 1-16,22-22 16,20 21-16,22-21 15,0 0-15,-1 1 16,1-1-16,42 0 16,21 0-16,-21-21 15,0 0-15,-21 0 16,-21 0-16,-1-21 15,-20-21-15,-22-1 16,0 1-16,1 0 16,20-43-16,-42 64 15,-21-43-15,43 1 16,-22-1-16,0 22 16,0-22-16,0 22 15,1 0-15,-1-22 16,0 1-16,-21 42 15,0-22-15,0-20 16,0 20-16,0 1 16,0 0-1,-21 21-15,0-22 16,21 1-16,-22 42 16,22-21-16,-42 0 15,42-1-15,-21 22 16,0 0-1,0 0-15,-22 0 16,22 0-16,-21 0 16,-1 0-16,22 0 15,-21 0-15,21 0 16,0 0-16,-1 0 16,-20 0-16,21 0 15,-21 0-15,-22-21 16,22 0-16,-1 21 15,22 0 1,0 0 47,0 0 124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31:10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5152 11057,'0'0,"-2"-11,-5-3,-6-6,-15 0,-9 0,-13 12,-15 10,-11 11,-8 13,-8 11,-3 10,8 6,3 11,8 8,11 11,7 6,12 8,11 5,7 4,13 2,12-1,17-4,9-4,18-7,14-8,11-11,15-11,9-14,10-12,4-10,6-11,1-14,0-13,-3-11,-2-14,-3-11,-1-9,-4-9,-4-7,-9-5,-8-5,-13-5,-10 1,-16-2,-14-1,-13-1,-15 1,-12-3,-15 0,-9 5,-12 8,-10 7,-5 6,-5 13,-11 12,2 7,-7 12,-5 16,-4 10,2 14,3 13,-1 8,7 12,7 6,14 2,10-2</inkml:trace>
  <inkml:trace contextRef="#ctx0" brushRef="#br0" timeOffset="568.4687">4886 11603,'0'0,"0"0,-6-7,-5-7,-2 0,13 14,-13-21,13 21,-10-14,7 7,8 11,12 12,2 9,8 12,4 4,3 6,0 2,2 0,3 1,-2-2,-3-7,-4-6,2-7,-9-7,-23-21,21 16,-21-16,22 10,-1-7,3-13,-3-11,-4-8,0-14,-4-9,-3-4,-1 0,2 0,-7 6,0 2,-3 6,1-1,-4 2,1 3,-1 0,-1 2,2 6,1 30,1-27,-1 27,-1-23,1 23,0-17,0 17,0-8</inkml:trace>
  <inkml:trace contextRef="#ctx0" brushRef="#br0" timeOffset="2262.1076">14266 11112,'0'0,"-4"11,-5 10,-3 18,-1 10,0 4,8-2,9-4,11-9,7-9,11-5,3-11,5-7,3-9,-4-8,-3-10,-4-4,-5-9,-7-6,-5 0,-6 1,-5 6,-5 33,-4-27,-1 7,-7 9,-4 17,0 10,-1 10,6 8,9 4,6 0,16 1,6-8,12-6,8-5,8-8,-4-8,-1-7,-3-6,-4-10,-5-6,-6-3,-1-16,-7-2,-3-5,-8 3,-10 0,-12 5,-15 5,-13 2,-14 8,-10 4,-3 3,-1 11,0 8,6 8,8 4,12 4,14 3,19-4,20-2</inkml:trace>
  <inkml:trace contextRef="#ctx0" brushRef="#br0" timeOffset="2918.2214">14805 10303,'0'0,"-22"-2,-24 2,-18 9,-13 7,-7 13,2 9,1 14,4 7,5 11,3 10,4 10,7 6,5 7,10 6,7 3,12-1,10 1,13-5,16-7,13-9,14-9,12-10,13-11,17-8,11-10,7-10,12-12,4-10,-1-14,1-14,-3-11,-6-10,-9-14,-6-9,-7-8,-9-3,-8-4,-9 0,-11-1,-11-7,-6 0,-14-5,-9-3,-11 0,-13-1,-7 0,-12 6,-8 5,-9 8,-12 3,-6 7,-2 8,-6 8,-5 7,-3 12,-2 9,-5 10,-6 10,-4 12,1 8</inkml:trace>
  <inkml:trace contextRef="#ctx0" brushRef="#br0" timeOffset="4255.3226">5902 11889,'0'0,"0"0,4 1,5 2,10 1,7-2,3 2,8-2,8 0,7-2,10 0,8 0,9-3,5-2,5-1,9-1,6-1,8-1,6-2,5-1,7-2,9-1,4-1,6-2,3 3,7 0,0 1,0 4,1-1,-1 3,-1-2,0-1,2 0,-2 0,5-2,-2 2,5 1,-4-2,2 2,-2 2,-3-2,-7 3,-1 0,-4-3,1 0,1-1,-2-2,-4 3,-3 2,-4-2,-7 1,-3 4,-3-4,-5 0,-4 6,-1-3,-2 0,-7 3,0-3,-4 2,-12 1,-1 0,-1 0,-10 0,-5 1,-3 0,-6 1,-4-1,-5 0,-3-1,0 6,-5-2,-1-1,-44 0,36 2,-7-3,-29 1,27-3,-27 3,19-2,-19 2,13-1,-13 1,7-1,-7 1,5-3,-5 3,2-4,-2 4</inkml:trace>
  <inkml:trace contextRef="#ctx0" brushRef="#br0" timeOffset="4614.6167">13385 11135,'0'0,"0"0,0 0,0 0,1 2,6 5,7 8,10 1,12 4,1-2,7 2,0-3,-1 1,-8-1,-35-17,32 14,-32-14,27 15,-12 5,-12 4,-14 8,-11 6,-17 9,-15 13,-11 18,-14 21,-22 23,-10 18</inkml:trace>
  <inkml:trace contextRef="#ctx0" brushRef="#br0" timeOffset="30979.6111">4511 13403,'0'0,"0"0,0 0,-3-2,-3 0,6 2,-10-1,-4 1,-10 3,0 5,-2 6,0 3,0 6,7 3,-1 5,5 4,2 3,9 2,-1 1,7 1,5-1,6 0,6-4,2-3,7-2,4-6,7-6,3-5,4-5,3-4,-4-9,-1 0,-3-7,-1-4,-1-4,-1-2,-3-6,-5-3,-6-1,-2-4,-4 5,-3-2,-5 4,-9 0,-2 2,-6 0,-3-1,-1-2,-4 3,-6 1,0 3,-5 2,1 4,-2-2,2 4,2 4,-2 1,-1 2,3 2,0 3,-2-2,25 3,-23 0,2 5,21-5,-28 9,3 5,2 1,23-15,-21 19,21-19,-19 20,3-1</inkml:trace>
  <inkml:trace contextRef="#ctx0" brushRef="#br0" timeOffset="39006.914">9237 12323,'0'0,"0"11,0 10,-2 13,0 10,1 7,-1-2,4-2,-2-3,0-44,2 39,1-6,2-4,7-11,4-7,3-10,9-12</inkml:trace>
  <inkml:trace contextRef="#ctx0" brushRef="#br0" timeOffset="39585.7629">9600 12172,'0'0,"-16"2,-3 4,-7 4,26-10,-30 15,6 3,12 10,17 4,12 0,17 5,12 2,8-2,6 5,3 2,-3 0,0 0,-10-2,-7-4,-8-5,-35-33,26 28,-12-3,-14-4,-11-5,-14 0,-12-4,-4-8,-6-5,-5-7,6-4,2-4,6-3,6-3,11 2,9-9,6-4,7-5,10-4,9-1,3 1,8 3,0 1,-2 1,-2 3,-3 0,-5 3,-6 3,-9 3,-7 1,-6 3,-7 0,-9 2,-4 5,-11 5,-4 4,-6 7,-5 4,3 4,3 3</inkml:trace>
  <inkml:trace contextRef="#ctx0" brushRef="#br0" timeOffset="41529.8008">9362 7635,'0'0,"0"0,-3 8,-3 7,-1 10,5 4,1 9,7 2,0 2,3-1,9-1,2-5,5-5,0-5,8-6,2-6,-2-6,4-5,-2-8,-2-5,1-10,-5-6,-2-3,-7-4,0-6,-5-5,-1 0,-7 0,-2 1,-3 8,-2 36,1-32,-1 32,-2-28,2 28,-2-22,2 22,-3-14,-2 10,-1 11,0 12,1 8,0 9,7 1,4-1,1 0,7-2,5-3,4-1,5-8,2-2,5-5,-2-2,0-4,-33-9,30 7,-30-7,25 1,-25-1,22 0,-22 0,15-2,-13-8,-12-4,-7-4</inkml:trace>
  <inkml:trace contextRef="#ctx0" brushRef="#br0" timeOffset="42651.5254">9499 6923,'0'0,"-7"-1,-6-1,-10-1,-6 1,-5 7,-5 3,-1 9,-1 2,-4 6,-5 7,-3 10,2 1,-1 10,6 6,4 4,2 2,9 8,7 0,4 0,9 1,9-2,2-2,1-5,10-2,-1-1,9-1,7-3,4-3,7-6,9-8,-3-3,6-5,5-4,2-3,4-2,6-5,3-3,-1-2,2-6,1-1,1-5,-5-6,1-8,1-1,-1-7,-3-4,-4-3,-3-4,1-6,-6-6,2-1,-3-4,-4-1,2 1,-9-2,-5-4,-3 2,-3-1,-5 2,-3-3,-7 0,-4 2,-5-5,-4 5,-3 5,-2-4,-4 2,-5 1,-4 0,-5 2,-8 2,-2 0,-3 4,-4 2,1 2,-4 3,-4 2,-2 1,1 2,0 4,0 2,-2 2,2 2,-5 3,4 4,-5 1,3 2,-1 2,2 1,1 3,7 2,0 1,1 5,4 1,2 4,-4-1,3 4,-1 0,-6 3,3 3,0 2,-2-2</inkml:trace>
  <inkml:trace contextRef="#ctx0" brushRef="#br0" timeOffset="44405.8419">5537 11022,'0'0,"0"0,-4 6,4-6,-4 9,4-9,-4 10,4-10,-5 8,5-8,-1 6,1-6,-2 1,2-8,-5-10,3-6,-2-4,4-6,3-3,3-4,4-6,3-5,3-4,2-3,5-3,-1-3,7-4,1-1,4-8,3 2,1-2,5-2,4 2,-1 2,7 6,2-3,-5 1,6-2,5 1,1-3,3 1,6 4,-3 2,3 3,1 0,-1 7,-2-1,4 4,3 0,-3 1,7 0,0 4,1 2,2 3,-2 0,0 5,0 2,-3 0,-2 4,1 4,-3 0,0 4,-4 0,-3 4,-3-2,-6 6,0 0,-5 2,0 2,-7 2,-1-2,-1 2,-2 2,-1 2,-3 0,-4 0,-34 8,32-6,-1 1,-31 5,26-7,-26 7,23-3,-23 3,14-4,-14 4,12 0,-12 0,4-1,-4 1,3 0,-3 0,1-3,-1 3,1-3,-1 3,2-1,-2 1,3-3,-3 3,4-7,-4 7,6-6,-6 6,3-5,-3 5,7-9,-6 3,-1 6,-5-9,-6 1,-9-2,-7 2,-2 1,-1 3,0 0,-3 3,1-1,32 2,-30-2,30 2,-26-5,26 5,-21-3,21 3,-12-2,7 3,11 0,13 2,13-3,3-1,8-1,2 0,1 0,-8 1,-2 2,-36-1,28 4,-5 2,-9 5,-5 7,-11 10,-15 8,-10 11,-6 8,-4 8,-4 4,-1 3,4 0,4-7</inkml:trace>
  <inkml:trace contextRef="#ctx0" brushRef="#br0" timeOffset="45679.1329">10586 7833,'0'0,"3"-4,9-4,6-2,6-1,11 1,3 2,3-2,4 4,0 0,3-2,2 3,3 3,0 2,3 2,3 1,-3 4,5 1,-1 2,3 5,2 3,1 2,-3 1,3 7,1-4,-2 2,3 1,-3 5,0 2,-1 2,1 3,1 2,2-1,-5 2,2 4,-2 1,0 0,-1-1,2 5,-3-2,3 4,-3 2,1-1,-6-3,1 3,-6-1,5 1,-5-1,1 2,-3 0,-1-3,-1 0,-1-2,-2 0,-2 2,-4-3,7 1,-11 0,-2-1,4 0,-2-1,-9-5,5-1,-1 0,-9-5,3 0,4-1,-6-2,-3 1,1-2,-2-1,1 1,3-2,-2 0,3-2,-2 2,-3 1,-2-4,3-1,0 2,-5-3,5 0,-2-2,1-1,-3 2,-14-25,19 24,-3 2,-16-26,16 28,3-4,-19-24,12 25,-12-25,8 20,-8-20,7 14,-12-13</inkml:trace>
  <inkml:trace contextRef="#ctx0" brushRef="#br0" timeOffset="46022.7948">13678 10197,'0'0,"0"0,0 0,2 2,8 6,14 4,5 2,4 4,1 0,4 2,0 1,3 5,6 0,-5-1,-2 0,0 0,-5-4,-4-4,-31-17,28 15,-1-6,-27-9,22-1</inkml:trace>
  <inkml:trace contextRef="#ctx0" brushRef="#br0" timeOffset="46269.4381">14299 10076,'0'0,"0"0,0 0,0 0,0 1,-1 8,-3 6,-3 12,-1 7,-4 10,0 3,-6 9,1 4,4-1,3-5</inkml:trace>
  <inkml:trace contextRef="#ctx0" brushRef="#br0" timeOffset="63408.031">6522 8480,'0'0,"0"0,0 0,-1 0,-3-1,4 1,-7-8,-2-2,-4-4,-2-7,4 1,5-5,3-3,10-3,8 2,5 0,9 7,7-1,-1 8,6 6,-1 9,-5 6,-2 10,-6 6,-4 7,-5 9,-3 6,-10 3,-5 3,-7 1,-9-2,1-4,-3-6,18-39,-19 34,19-34,-9 27,11-13,12-17,16-12,13-15,11-10,12-7,10 0,2 1,-1 1</inkml:trace>
  <inkml:trace contextRef="#ctx0" brushRef="#br0" timeOffset="64157.8665">12769 7747,'0'0,"-7"3,-13 4,-3 10,-8 4,0 4,6-2,12 3,9 0,12 0,10 3,10-2,10 2,11 1,8-2,-2-1,-1-1,-11-2,-5-1,-11 2,-27-25,18 22,-11 2,-9 2,-13 1,-7-2,-3-1,-8-1,0-5,-2-3,-4-7,4-5</inkml:trace>
  <inkml:trace contextRef="#ctx0" brushRef="#br0" timeOffset="64376.5484">12782 7757,'0'0,"9"-8,9-6,16-9,26-4,20 2,15 6,8 7</inkml:trace>
  <inkml:trace contextRef="#ctx0" brushRef="#br0" timeOffset="97147.6473">18127 11460,'0'0,"0"0,0 0,2-2,4 5,8 4,6 8,5 6,-5 5,2 10,-8 2,-3 1,-5-1,-6-38,3 37,-7-4,4-33,-5 25,5-25,-9 18,-3-9,0-12,4-17,-1-5,7-7,3-12,7-2,5-3,9-1,8 8,6 8,6 9,6 12,-6 10,2 8,-7 8,-7 10,-2 9,-4 4,-5 7,-7 2,-2-2,-10-43,1 39,-7-7,-11-8,-3-9,0-9,20-6,-24-4,5-13,7-14,2-12,5-6,11-2,10 9,5 7,10 12,6 9,6 6,3 4,1 6,-4 6,-2 5,1 9,-10 6,-9 9,-2 2,-8 2,-7 2,-4-5,-6-1,-3-6,7-31,-8 30</inkml:trace>
  <inkml:trace contextRef="#ctx0" brushRef="#br0" timeOffset="97350.7484">19246 11501,'0'0,"0"9,4 7,1 11,0 6,2 4,4-1,-11-36</inkml:trace>
  <inkml:trace contextRef="#ctx0" brushRef="#br0" timeOffset="97553.8078">19106 11305,'0'0,"0"0,2-2,-2 2,16-2</inkml:trace>
  <inkml:trace contextRef="#ctx0" brushRef="#br0" timeOffset="97906.7774">19463 11508,'0'0,"5"11,5 9,4 9,0 3,-14-32,12 32,-12-32,12 27,-12-27,4 21,-2-8,-4-13,-1-9,1-11,1-8,2-10,5-7,6-6,6 5,4 6,9 11,4 8,-3 8,5 7,0 7,-2 7,5 7,-3 8,-1 9,1 4,-8 7,-6 6,-4 5,-5 1,-11-7,-3-6,-8-7,-5-8,-5-10</inkml:trace>
  <inkml:trace contextRef="#ctx0" brushRef="#br0" timeOffset="98805.9112">20696 10666,'0'0,"0"0,0-1,-9 2,-7 8,-10 6,-7 2,-7 8,-3 3,3-3,4 1,6-2,30-24,-21 22,10 0,12 3,16-4,7 0,10-2,4-2,4 1,0 1,-8-1,-6 3,-7 3,-10-2,-11 3,-9 0,-13 1,-8-5,-1 0,-1-3,32-18,-34 18,34-18,-24 10,7-1,17-9,-6 10,15 1,13 3,6 7,6 1,1 6,0 11,-7 5,-6 4,-5 8,-7 9,-8-2,-5 9,-2 2,-8-2,1-2,-3 5,0-1,-4 3,-3 2,6 2,-6 0,3 1,-5-4,7-2,-3-3,5-3,8-7,4-5,6-8,5-4,7-5,6-5,5-6,6-5,8-5,5-6,4-4,5-3,2-6,2 0,5-2,0-3,3-3,-3 4,-9-4,-3 0,-51 7,42-5,-42 5,31-3,-15-1</inkml:trace>
  <inkml:trace contextRef="#ctx0" brushRef="#br0" timeOffset="102535.0353">21611 11685,'0'0,"-2"-7,2 7,-10-7,-9-3,-15 7,-9 9,-8 10,1 11,3 6,2 6,11 3,9-3,5 1,16-6,9-6,8-5,6-3,5-10,3-3,6-8,3-10,3-10,0-8,-5-8,0-8,-5-7,-3-10,-9-6,1-7,-6-3,-5-1,-4 0,-2 7,-2 5,-1 8,-5 9,2 5,5 45,-10-37,-1 11,-3 7,-1 12,-1 12,2 13,-3 16,5 13,2 8,5 6,2 8,9 0,4 2,-4-1,4 0,8-4,-5-8,5-2,-2-3,1-7,0-1,-1-4,0-6,-1-5,-15-30,17 20,0-9,4-15,-1-12</inkml:trace>
  <inkml:trace contextRef="#ctx0" brushRef="#br0" timeOffset="102988.089">22304 11131,'0'0,"-11"8,-10 11,-9 13,-4 12,-8 7,1 7,8 2,5 2,7-2,5 0,10-2,6 0,8-5,8-4,2-4,9-6,2-4,4-7,-1-4,6-3,-1-5,-37-16,34 14,-3-5,-31-9,30 6,-30-6,23 4,-23-4,17 2,-17-2,12 0,-9-8,-3 8,-7-12,2-6,0-6,-2-3</inkml:trace>
  <inkml:trace contextRef="#ctx0" brushRef="#br0" timeOffset="103548.3894">22446 11476,'0'0,"0"0,1 7,-3 18,-1 8,2 2,-1 6,1-5,6-4,8-3,-3-4,5-7,3-3,-2-5,5-7,1-5,5-8,-2-3,-1-3,-2-5,-4-5,-18 26,13-24,-13 24,7-23,-7 23,2-16,-2 16,0-8,-1 12,-2 13,3 0,0-17,5 19,6-1,15 0,6-8,2-6,5-1,0-9,-6-2,-3-3,-4-6,-5-4,-3-3,-6-4,-12 28,9-28,-9-1,-9-3,-4 7,-5 1,-7 8,-1 3,1 4,25 9,-27-6</inkml:trace>
  <inkml:trace contextRef="#ctx0" brushRef="#br0" timeOffset="103970.1651">23347 11110,'0'0,"11"12,10 9,12 13,-4 9,0 6,-2 2,-8 0,-6 0,-4 6,-9-4,-11 1,-5-1,-1-4,-7-5,-1 0,0-5,-3-5,4-4,3-4,4-6,17-20,-17 18,17-18,-11 14,2-7,9-7,-1-3,8-4</inkml:trace>
  <inkml:trace contextRef="#ctx0" brushRef="#br0" timeOffset="104610.6886">24319 12097,'0'0,"0"0,0 0,-6-1,-4-3,-2-3,12 7,-15-12,15 12,-12-11,12 11,-7-12,7 12,0-7,8 7,-8 0,16 9,-16-9,13 13,-13-13,8 17,-8-3,0-14,-9 9,-10-6,19-3,-19-4,19 4,-20-8,20 8,-12-13,7-1,12 3,7 5,6 6,1 8,4 5,1 6,-7 5,1 1,-5 6,-11 0,-3-4,-4 4,-7-3,-8-2,-5-2,-3 0,-1-7,-2-4,-1-4,1-7,2-8,3-6,5-9</inkml:trace>
  <inkml:trace contextRef="#ctx0" brushRef="#br0" timeOffset="105079.4374">24348 11841,'0'0,"0"0,0 0,0 0,0 0,1 3,-1-3,-3 5,3-5,-10 6,10-6,-13 1,13-1,-16-1,16 1,-10-5,9 0,1 5,7-2,-7 2,12 3,-12-3,13 9,-13-9,6 11,-7 2,1-13,-9 11,9-11,-13 5,13-5,-9 0,9 0,-4-6,4 6,4-9,-4 9,9-9,-9 9,10 0,-8 3</inkml:trace>
  <inkml:trace contextRef="#ctx0" brushRef="#br0" timeOffset="112216.8769">25925 11235,'0'0,"7"5,5 5,7 8,4 10,4 10,2 7,-2 5,2-1,0 1,-3-2,-4-7,-3-8,-4-5,-15-28,14 21,-14-21,13 15,-2-6,8-10,-5-9,3-9,-2-3,3-9,-2-8,1-1,1-4,0-1,2 2,-2 6,0 2,-4 6,-14 29,12-27,1 1,-13 26,12-22,-1 1,-11 21,10-21,-10 21,10-15,-10 15,3-12</inkml:trace>
  <inkml:trace contextRef="#ctx0" brushRef="#br0" timeOffset="113482.2085">25242 11537,'0'0,"0"0,-5-2,-5-4,10 6,-14-4,-4-2,-4 4,1 6,-3 5,2 3,1 9,-1 5,5 5,3 3,4 6,10-40,-9 38,7 1,4-3,5-6,3-3,5-9,-15-18,18 12,4-8,2-7,3-10,2-5,-6-6,-1-8,-5-5,2-6,-9-1,-4-7,-1-4,2-7,-6 0,0-2,-2 3,0 4,-2 6,-1 3,1 9,3 39,-3-36,-1 6,4 30,-6-27,6 27,-6-18,1 8,1 12,2 12,0 11,0 10,2 6,2 8,-1 0,2 3,2 2,1 4,1 0,3-1,2-3,-2-3,1-4,4-7,-2-1,2-1,-15-38,15 33,-2-1,-13-32,14 28,-14-28,15 22,-3-10,-4-20,1-9</inkml:trace>
  <inkml:trace contextRef="#ctx0" brushRef="#br0" timeOffset="113966.465">25832 10869,'0'0,"-11"7,-6 11,-8 13,-8 14,-2 9,2 7,1 5,2 1,7-1,5 4,3 3,8-2,8-5,1-4,7-2,7-8,6-4,3-3,7-8,4-7,2 0,-4-7,2-5,-4-5,-1-2,-31-11,29 6,-3 1,-26-7,22 5,-22-5,19 5,-19-5,12-1,-4-6,-8 7</inkml:trace>
  <inkml:trace contextRef="#ctx0" brushRef="#br0" timeOffset="114247.6516">26917 11817,'0'0,"-4"7,-5 9,-1 10,-2 6,-5 5,4 3,-3-4,16-36,-12 30</inkml:trace>
  <inkml:trace contextRef="#ctx0" brushRef="#br0" timeOffset="114778.7724">27109 11335,'0'0,"-2"8,2 12,-1 12,2 5,5 3,4 0,6-6,4-6,5-3,4-10,0-5,2-7,1-6,-2-9,1-7,-4-4,2-4,-4-6,-3-4,-4-4,-5-1,-13 42,8-38,-8 38,7-32,-7 32,4-24,-4 24,1-13,-1 13,-1 16,2 11,0 1,4 6,4 4,7-2,3-5,7 1,0-10,6-9,-3-10</inkml:trace>
  <inkml:trace contextRef="#ctx0" brushRef="#br0" timeOffset="115200.5522">27690 10740,'0'0,"0"0,4 1,8 5,8 7,8 9,7 10,3 8,6 10,-7 5,4 1,-4 5,-4 3,-10-1,0-1,-10-1,-7-4,0-1,-13 2,-6-1,-3-1,-7-5,-4-4,0-6,-1-4,-1-4,-1-4,3-6,27-23,-25 20,25-20,-19 14,19-14,-16 10,8-9,5-11,7-11</inkml:trace>
  <inkml:trace contextRef="#ctx0" brushRef="#br0" timeOffset="116417.2221">28671 11382,'0'0,"14"-3,18-2,13-1,18 0,9-3,1 6,-10 4,-4 1,-59-2,44 0,-44 0,32-2,-16-5,-19-6,-14-3,-8 2,-7-4,-2 3,-4 0,2 0,-5-1,2 5,3-3,5 6,31 8,-29-9,6 2,9 10,5 8,4 10,7 11,5 6,2 3,2 7,1-1,-1 5,-5-3,-3-2,-1-1,-2-46,1 37</inkml:trace>
  <inkml:trace contextRef="#ctx0" brushRef="#br0" timeOffset="117140.5798">30190 10786,'0'0,"0"0,0 0,0 0,0 0,-9 0,-4 7,-9 2,-8 6,-6 4,-9 7,-7 6,-3 11,-7 5,3 6,3 3,4 3,11-1,10-1,11 1,7-1,13-4,9-3,5-5,7-5,9-5,3-4,6-1,4-8,2-2,-1-5,2-2,-2-3,-5-1,-4 0,-6 2,-29-12,25 8,-25-8,18 4,-18-4,10 4,-10-4,6 1,-4-2,-9-4,-5-1,-7-5</inkml:trace>
  <inkml:trace contextRef="#ctx0" brushRef="#br0" timeOffset="118118.0559">30278 11180,'0'0,"-3"13,3 11,7 11,4 3,9 0,10-5,5-6,2-10,3-6,-1-10,-5-10,-3-7,-5-1,-5-8,-7-4,-3-5,-5-6,-3-3,-2 0,-1 43,-1-43,1 43,-1-38,1 38,-2-29,2 29,-4-19,4 17,-3 19,3 12,5 13,-2 4,3 2,1 2,4 1,-2-4,6-4</inkml:trace>
  <inkml:trace contextRef="#ctx0" brushRef="#br0" timeOffset="118336.7674">31048 11446,'0'0,"-1"11,-5 12,3 12,2 5,1-40,3 40</inkml:trace>
  <inkml:trace contextRef="#ctx0" brushRef="#br0" timeOffset="118864.1434">31295 11117,'0'0,"-3"8,-2 10,0 14,1 5,8-2,5 0,13-5,8-7,1-10,3-10,-3-10,-5-7,0-4,-4-6,-6-1,-2-7,-3 4,-11 28,5-29,-5 29,2-23,-2 8,0 15,-2 0,-1 11,1 13,5 1,5 2,4-2,10-4,7 0,2-7,4-7,3-7,0-3,-3-7,-5-5,-4-1,-6-7,-1-7,-9-2,-4 0,-5 0,-9 0,-10 4,-12 1,-7 3,37 24,-44-22</inkml:trace>
  <inkml:trace contextRef="#ctx0" brushRef="#br0" timeOffset="119223.3988">31962 10664,'0'0,"8"1,7 6,11 10,14 9,0 8,5 10,3 9,-6 4,-10 0,-2 5,-17 2,-12 4,-13 0,-5-1,-14-3,-10-2,-8-10,-5-5,-8-13</inkml:trace>
  <inkml:trace contextRef="#ctx0" brushRef="#br0" timeOffset="120721.6471">32281 9904,'0'0,"13"0,9 3,12 7,12 5,12 10,-3 4,-4 6,-8 8,-11-1,-14 2,-8-1,-12 0,-16-4,-4-1,-6-4,-7-5,5-2,3-4,5 2,8 2,14-27,0 25,8 1,16-1,8-5,1-5,-33-15,32 11,-32-11,27 8,-11-4,-16-4,6 10,-8 2,-8 5,10-17,-12 21,2 3,7 4,8 3,11 6,13-5,8 2,6 2,10 2,-7 1,3 1,-9 3,-11-3,-12 5,-10-1,-10 2,-13 0,-9 2,-10 0,-7-3,-6 6,-2-1,-1 1,9-1,4 4,12 2,12 7,11 1,8 6,9-1,8 5,-6-2,-1 0,-8 0,-8-5,-18 1,-17-4,-20 4,-18-4,-24 0,-22 1,-25 2</inkml:trace>
  <inkml:trace contextRef="#ctx0" brushRef="#br0" timeOffset="133957.4794">22034 10400,'0'0,"0"0,0 0,0 0,0 0,-1-1,1 1,0 0,0 0,0 0,0 0,4 1,0 0,-4-1,5-7,0-1,-5 8,9-12,1-6,0-9,-3 1,2-4,0-5,-4-3,5-2,-1-2,-6-6,4-5,-2-4,-4-2,0 0,-4 4,-2-1,-4-3,-4 0,-3 1,-3 1,-2 5,-2 2,-3 3,2 4,-1 1,1 4,-1 5,1 3,24 30,-26-28,4 4,-1 4,23 20,-22-15,22 15,-14-12,14 12,-12-8,12 8,-8-5,8 5,-3-1,3 1,1 6,2 9,2 7,5-1,-2 1</inkml:trace>
  <inkml:trace contextRef="#ctx0" brushRef="#br0" timeOffset="134816.5995">21848 10151,'0'0,"0"0,0 0,5-1,4 1,5 0,-14 0,19 2,3 6,6 6,-5 4,0 3,-4 1,-2 1,-1 1,-16-24,12 21,-5 0,-7-21,9 25,-9-25,8 25,-8-25,6 23,-6-23,5 24,-5-24,6 19,-6-19,6 13,-6-13,6 9,-6-9,8 4,-8-4,9-1,-9 1,10-10,-1-9,4-7,-1-4,0 2,7-2,-5 0,6-1,-1 0,2 0,3 1,-1 0,-4 1,1 2,0 5,-20 22,14-21,3 0,-17 21,15-19,-15 19,13-17,-13 17,11-14,-11 14,9-11,-9 11,5-9,-5 9,2-6,-2 6,2-6,-2 6</inkml:trace>
  <inkml:trace contextRef="#ctx0" brushRef="#br0" timeOffset="144486.3004">19516 9036,'0'0,"-9"-4,-4-4,-6-2,-6 2,-2 2,-4 8,-1 9,-8 9,3 11,-3 11,-2 15,2 1,6 6,2-2,12-1,9-6,9-1,6-12,4-6,7-6,8-11,1-5,7-9,12-14,0-12,7-10,-1-14,0-8,-6-8,1-6,-10-3,-5-4,-6 0,-14-5,-5-1,-5 0,-4 4,-1 0,-3 4,1 6,-2 5,0 4,2 9,-1 3,2 7,7 38,-6-31,6 31,-6-24,6 24,-5-16,4 13,-1 19,2 13,3 16,3 10,-1 11,5 6,0 1,0 6,1 0,-3 0,3-3,1 0,-1-5,6-7,1-2,7-3,-3-6,2-7,3-9,2-6,-5-4,1-9,-25-18,24 16,-24-16,24 11,-24-11,23 7,-4-9,-3-7</inkml:trace>
  <inkml:trace contextRef="#ctx0" brushRef="#br0" timeOffset="144908.0464">20605 8322,'0'0,"0"0,-5 3,-11 7,-5 11,-10 11,-8 16,-2 8,-4 10,1 7,0 4,4 1,9 1,11-5,12-5,10-2,14-9,10-5,5-7,5-6,9-9,0-3,7-7,2-1,-2-6,0-4,-9 0,-5-6,-38-4,31-2,-7-5,-6-8,-9-8</inkml:trace>
  <inkml:trace contextRef="#ctx0" brushRef="#br0" timeOffset="145532.9098">20877 8791,'0'0,"1"12,-1 5,2 16,1 0,3 4,7-2,3-4,9-7,3-2,2-8,7-6,-6-8,3-5,0-7,-5-4,-3-5,-2-1,-8-8,-3 1,-2-1,-11 30,6-28,-6 28,1-24,-1 24,-1-18,1 18,-2-12,2 12,-2-4,3 12,3 6,6 4,5 1,1 0,5-3,3-1,3-5,4-4,2-6,0-6,4-7,1-5,-4-2,-3-1,-6-6,-5-4,-7 1,-4 0,-9 30,3-31,-3 5,-7 3,-5 0,-2 5,-4 3,-1 4,-1 4,20 7,-22-6,2 2,20 4</inkml:trace>
  <inkml:trace contextRef="#ctx0" brushRef="#br0" timeOffset="145954.6769">21794 8120,'0'0,"0"0,8 4,14 12,13 3,11 6,9 2,-2 11,1-2,-7 10,-4 2,-4 4,-6 0,-8 1,-5-1,-4 6,-6 0,-5 3,-13-4,-2-1,-6-5,-8 1,2-9,0-1,-4-2,4-6,22-34,-22 29,1-3,21-26,-21 18,8-7,-1-12,7-11</inkml:trace>
  <inkml:trace contextRef="#ctx0" brushRef="#br0" timeOffset="148490.7819">23226 8729,'0'0,"0"0,0 0,6 1,-6-1,10 2,-10-2,9 6,-3 5,-6-11,-1 12,-9 1,10-13,-19 11,-3-5,22-6,-21 2,21-2,-16-1,16 1,-10-4,10 4,-6-3,6 3,2-3,-2 3,4 0,-4 0,2 0,-2 0,2 2,-2-2,-3 0,-8-2,11 2,-18-8,18 8,-14-7,5-6,14-1,10 1,5 4,5 4,4 8,0 7,-5 6,-4 7,-6 5,-8 5,-7 2,-5 4,-9-1,-2 3,0-5,-4 1,-8-6,29-31,-26 27,-5-9,-3-14</inkml:trace>
  <inkml:trace contextRef="#ctx0" brushRef="#br0" timeOffset="148865.6917">23181 8513,'0'0,"0"0,0 0,0 2,0-2,0 6,-5 3,5-9,-13 8,-7-7,-4-2,24 1,-24-8,24 8,-20-10,11-5,9 15,1-13,8 1,-9 12,17-5,-17 5,15 3,-3 9,-12-12,4 18,-10-1,6-17,-12 18,12-18,-13 10</inkml:trace>
  <inkml:trace contextRef="#ctx0" brushRef="#br0" timeOffset="149746.7781">18703 7899,'0'0,"-11"14,-11 12,-3 12,-7 21,-6 10,-1 9,-5 7,2 10,4 5,-2 5,9 6,2 3,5 2,6-1,11-3,8 0,7-4,8-8,7-9,5-7,10-13,0-9,14-11,1-6,4-7,5-9,3-5,1-7,1-4,0-6,-4-3,-4-4,-10 0,-1 0,-8 0,-40 0,33-2,-33 2,23 1,-23-1,20-1,-10 1,-10-2,-14 1</inkml:trace>
  <inkml:trace contextRef="#ctx0" brushRef="#br0" timeOffset="150593.3908">15789 9428,'0'0,"10"15,7 12,9 9,4 7,3 7,-2-6,-4-2,-7-1,-20-41,18 34,-14-8,-4-26,-4 20,-6-9,-4-12,-4-10,6-12,-1-6,1-13,4-4,6-2,6 2,8 4,12 7,1 9,7 9,6 9,-1 10,3 11,-5 5,-2 3,-4 7,-9 2,-20-30,16 29,-5 1,-11-30,1 26,-1-26,-4 18,-4-9,-3-12,1-9,3-12,3-10,1-7,5-4,4 6,8 5,7 12,6 5,-1 7,6 5,1 10,5 3,-2 9,0 5,-3 3,-3 3,1 6,-6-1,-6 0,-19-33,19 32</inkml:trace>
  <inkml:trace contextRef="#ctx0" brushRef="#br0" timeOffset="150765.2079">16876 9433,'0'0,"7"11,5 6,4 10,2 5,8 1,-26-33</inkml:trace>
  <inkml:trace contextRef="#ctx0" brushRef="#br0" timeOffset="150937.0923">16683 9229,'0'0,"0"0,1-6,5-10</inkml:trace>
  <inkml:trace contextRef="#ctx0" brushRef="#br0" timeOffset="151249.4755">17086 9331,'0'0,"6"6,4 9,0 7,3 1,-13-23,15 22,-15-22,6 17,-3-9,-7-15,-1-6,0-10,3-4,4-9,3-4,11 0,9 4,8 4,3 12,1 11,4 9,-5 15,-1 10,-2 10,-3 13,-5 3,-6 3,-4-2</inkml:trace>
  <inkml:trace contextRef="#ctx0" brushRef="#br0" timeOffset="152901.9558">25553 10831,'0'0,"0"0,1-7,2-16,8-7,5-6,5-9,6-5,6-5,9-6,0 2,9 6,5 9,-1 6,6 10,1 8,-1 6,1 7,-2 8,1 10,4 1,0 11,3 4,2 1,0 2,-2-2,0 0,-2-2,2-2,-4-4,0-3,1-5,-1-3,-2-5,1-2,-3-3,-3-2,-5-3,-6-4,-5-3,-7 2,-7-4,-5-2,-22 17,25-18,-5 0,-20 18,20-17,-2 7,4 4,-2 10,5 7,0 9,5 5,5 0,6 0,5-3,8-4,6-2,2-6,5-5,3-2,7-6,0-6,3-2,5-3,3-7,2-2,7 0,0-6,2-1,-2 2,-2-1,-1 0,-2 3,-2-2,-2-2,-1-1,-1-3,-6-3,0 1,0-3,1 2,2 1,-1 5,0 5,-5 8,0 9,-11 9,-4 9,-4 10,-6 8,-5 6,-2 10,-7 5,-2 3,-3 2,-3-2,-5-5,-5-1,-4-4,-1-2,-15-39,9 34,-9-34</inkml:trace>
  <inkml:trace contextRef="#ctx0" brushRef="#br0" timeOffset="152995.6689">31152 10525,'0'0</inkml:trace>
  <inkml:trace contextRef="#ctx0" brushRef="#br0" timeOffset="154344.9608">24619 8171,'0'0,"-6"-1,-13 3,-11 7,-9 7,-4 11,-5 12,-2 8,3 8,3 6,7-1,7-2,11-5,7-5,11-11,5-4,10-9,4-9,8-10,4-7,0-13,7-9,2-13,9-6,-7-6,0-5,-6-9,-2-3,-10-5,-4-8,-6-6,-4 2,-6-3,0 5,0 5,-7 6,2 8,-5 9,3 7,-2 8,6 38,-7-31,7 31,-5-25,5 25,-9-16,3 11,2 23,3 11,1 14,-3 14,6 4,0 10,-1 3,4 5,3 0,-1 1,3 1,2-5,2-5,3-3,0-4,1-8,3-3,-3-5,3-5,5-3,-4-5,0-9,0-6,1-8,2-11,1-14,2-15</inkml:trace>
  <inkml:trace contextRef="#ctx0" brushRef="#br0" timeOffset="154791.7303">25736 7493,'0'0,"0"0,-7 4,-14 17,-15 14,-10 15,-6 13,-2 11,2 8,1 7,2 4,6 4,11-1,13-4,6-10,16-1,9-11,9-6,10-9,10-8,5-7,4-8,-2-2,1-9,-8-1,-3-6,-38-14,32 8,-3-3,-29-5,27 1,-6-10,-1-15,-8-9,-3-7</inkml:trace>
  <inkml:trace contextRef="#ctx0" brushRef="#br0" timeOffset="155339.4404">25875 8052,'0'0,"-1"8,-4 9,-2 14,3 8,1 10,4-2,6-3,6-4,7-6,4-7,1-7,10-4,3-7,0-7,6-5,-1-11,4-2,-2-6,-1-4,-4-8,-5-1,-6-10,-9-1,-6-6,-8 2,-3 7,-3 6,0 37,-5-32,5 32,-5-24,5 24,-9-20,9 20,-6-12,0 12,3 12,0 6,1 9,5 6,4 3,0-1,4 1,3 3,2-2,-4-2,3 0,2-2,-17-33,17 33,-1-6,4-9,2-15,-4-13</inkml:trace>
  <inkml:trace contextRef="#ctx0" brushRef="#br0" timeOffset="155792.4656">26691 7395,'0'0,"0"0,5 5,15 11,18 8,7 13,10 5,7 8,-7 4,-9 0,-1 10,-13 1,-7 4,-9 2,-5 5,-6-2,-9 4,-1-4,-7 2,-4-8,-2 3,-4-9,-3-2,1-8,-4-10,5-7,23-35,-23 30,23-30,-20 23,20-23,-14 16,14-16,-7 11,7-11,-7 5,4-5,3 0,3-11</inkml:trace>
  <inkml:trace contextRef="#ctx0" brushRef="#br0" timeOffset="161755.7418">9453 5804,'0'0,"-4"-6,-5-6,1-4,-6-8,1-1,6 0,4-4,7 1,14 0,9-2,10 2,8 7,9 5,2 4,-2 11,4 9,-7 6,-2 9,-12 6,-6 6,-11 6,-5 7,-10 3,-8-3,-7 4,-7-5,-5 3,1-3,-8 3,-1-1,-4 0,0-6,4-5,3-6,2-4,25-28,-21 21,21-21,-13 15,13-15,-9 7,8 0,13-8,9-6,15-2,6-3,16-6,7 4,10-1,-5-1,0 4,1 3,-10-3,-7 1,-4 3,-5 0,-3 0,-6 1,-36 7,32-5,-32 5,27-5,-27 5,27-2,-27 2,19-1,-10 8,-25 0</inkml:trace>
  <inkml:trace contextRef="#ctx0" brushRef="#br0" timeOffset="168539.5127">26849 10489,'0'0,"0"0,2-5,-1-11,1-5,-1-10,1-2,-1-6,4-2,-5-5,0-4,0-5,-1-4,-4-2,-1 2,-3-5,2 1,0-1,-1 0,1-3,-3 3,-4-2,1 6,1 2,-3 2,0 6,0 2,-3 5,6 8,-4 0,16 35,-10-29,-5 6,15 23,-15-18,-2 9,-4 10,1 12,0 5,5 3,-2 5,8 7,-1-3,2 5,2 0,0 2,1-4,5-33,-5 33,5-33,-2 31,2-31,-3 23,3-23,-1 14,0-16,-1-21,-4-10,6-7,2-6,0-4,3 3,2 2,-1 4,5 4,3 12,-1 3,-13 22,18-15,0 7,10 9,5 4,4 9,6 1,11 5,9 9,8 3,15 2</inkml:trace>
  <inkml:trace contextRef="#ctx0" brushRef="#br0" timeOffset="169903.0007">30235 10642,'0'0,"0"-7,1-6,1-14,5-6,2-6,-1-3,-2-4,1-1,-3-4,0-4,-2-3,-3-4,-4-6,-1 3,-3-7,0 1,-2-1,-3-2,-8-1,2-1,-7-2,-1 0,2 5,-2-2,0 8,1 4,1-1,-1 4,5 1,2 5,-2 4,5 4,3-1,-2 7,3 2,0 2,-1 6,14 30,-10-24,10 24,-8-21,8 21,-11-16,5 9,-1 12,-1 9,-3 8,0 9,-4 5,4 5,0-3,0-2,4-2,1-3,-1-4,7-27,-8 25,8-25,-6 16,6-16,-4 10,2-4,2-12,3-9,1-10,-1-8,1-4,0-6,0-5,1 6,2 1,-7 41,8-39,-8 39,10-32,3 7,7 9,5 9,7 13,7 12,11 11,6 11,11 3,1-4</inkml:trace>
  <inkml:trace contextRef="#ctx0" brushRef="#br0" timeOffset="170402.8929">27849 7975,'0'0,"9"-1,1-5,15-5,22-1,12-8,13 6,13 3,5 3,-2 0,-8 7,-15 0,-65 1,46 2,-17-2,-21-5,-15 0</inkml:trace>
  <inkml:trace contextRef="#ctx0" brushRef="#br0" timeOffset="170621.5815">28167 7664,'0'0,"0"7,0 3,1 23,2 6,-6 12,1 10,-2 9,3 2,1 4,-4-5,4-71</inkml:trace>
  <inkml:trace contextRef="#ctx0" brushRef="#br0" timeOffset="171246.4344">29882 7304,'0'0,"0"0,-2-2,-12-2,-8 6,-11 3,-10 7,-7 7,-2 5,-4 7,-1 8,0 3,3 7,6 6,12 4,7-2,9 5,9-5,9-7,12-3,9-8,10-7,11-8,10-6,6-10,5-6,4-7,-4-4,-3-1,-12 2,-46 8,40-10,-40 10,31-6,-31 6,23-4,-23 4,15-4,-15 4,9-4,-10-6</inkml:trace>
  <inkml:trace contextRef="#ctx0" brushRef="#br0" timeOffset="171824.4334">30652 6852,'0'0,"-10"9,-14 12,-6 13,-13 12,-2 9,1 4,8 4,-2 6,9 2,1 6,8 6,5-8,7 3,8-12,6-7,3-6,5-10,8-10,6-2,4-8,7-1,1-8,4-4,1-6,0 0,-2-2,-2-2,-41 0,37 0,-37 0,33 0,-33 0,27 0,-27 0,16 1,-7-4,-12-4,-8-5</inkml:trace>
  <inkml:trace contextRef="#ctx0" brushRef="#br0" timeOffset="172402.4178">30750 7368,'0'0,"-7"11,-1 10,1 12,5 5,8 6,6-6,10-6,3-7,2-7,4-4,3-8,0-5,-1-9,4-5,2-3,-4-9,-2-1,-4-3,-4-9,-5-1,-5 1,-5 3,-3 7,-7 28,2-25,-2 25,1-22,-1 22,-1-17,1 17,-3-15,3 15,-3-5,1 6,-1 18,-2 4,-1 9,5 4,1 9,1-2,10 10,-2 1,5-2,4-13</inkml:trace>
  <inkml:trace contextRef="#ctx0" brushRef="#br0" timeOffset="172621.1133">31611 7685,'0'0,"0"11,-4 13,-4 11,1 9,-2 0,9-44,-9 39,9-39</inkml:trace>
  <inkml:trace contextRef="#ctx0" brushRef="#br0" timeOffset="173152.2332">31755 7317,'0'0,"-2"5,-2 14,-1 7,2 11,3 3,4-1,6 2,9-8,3-9,6-11,0-6,2-11,0-6,-3-7,-5-1,-3-9,-4 1,-15 26,10-30,-10 30,4-24,-4 24,0-16,0 16,-3-9,2 15,2 10,8 5,5 1,10 1,8-6,8-3,0-5,6-9,-2-8,-4-1,-9-4,-3-8,-6-7,-2-2,-8-7,-5 1,-6-1,-10 5,-5 3,-8-2,-5 7,-1-1</inkml:trace>
  <inkml:trace contextRef="#ctx0" brushRef="#br0" timeOffset="173433.4131">32558 6678,'0'0,"12"11,8 9,12 13,5 11,9 12,-2 8,-4 6,-10 0,-12 2,-11-2,-12-1,-4-1,-11 1,-8 0,-6-3,-14 4,-12-16</inkml:trace>
  <inkml:trace contextRef="#ctx0" brushRef="#br0" timeOffset="174152.0492">32926 5674,'0'0,"13"0,14-1,14 5,7 10,5 6,-4 10,-13 6,-9 1,-12 5,-10-1,-15 4,-11-5,-11 0,-12-3,-8-4,-4-1,4-1,7-2,12 1,16 2,20 1,12 2,18 3,15-6,9 2,0-3,-3-5,-12-1,-16 3,-8 0,-14 1,-9 7,-2 5,-5 4,4 4,3 8,10 2,11 8,15 8,11 0,14-1,3-2,1-5,-6-9,-9-5,-19-9,-12-1,-15-3,-17-3,-22-6,-21-3,-25-4,-29-2,-22-2,-27-3</inkml:trace>
  <inkml:trace contextRef="#ctx0" brushRef="#br0" timeOffset="175479.8221">30630 5760,'0'0,"1"11,-1 7,2 22,7 16,0 9,5 9,9-1,1 4,1-5,-1-2,0-2,-6-5,-18-63,13 60</inkml:trace>
  <inkml:trace contextRef="#ctx0" brushRef="#br0" timeOffset="175682.8921">30466 6493,'0'0,"12"6,16 6,22 4,11 1,12 2,5-10,-10-8,-9-7</inkml:trace>
  <inkml:trace contextRef="#ctx0" brushRef="#br0" timeOffset="175854.7506">30928 6291,'0'0,"0"0,-3 6,-2 14,-7 17,-5 11,-4 7,-2 3,23-58,-26 52</inkml:trace>
  <inkml:trace contextRef="#ctx0" brushRef="#br0" timeOffset="176292.1255">30250 5542,'0'0,"0"0,4-10,13-20,18-11,9-3,2-2,-3 7,-9 4,-34 35,22-31,-22 31,8-24,-8 6,-11 12,-11 15,-1 17,-6 11,-4 11,4 5,8 0,4-8,13-3,7-7,14-5,14-10,20-13,14-18,13-14</inkml:trace>
  <inkml:trace contextRef="#ctx0" brushRef="#br0" timeOffset="176721.7075">30836 5129,'0'0,"-14"13,-6 11,-5 8,3 3,22-35,-20 33,15-4,10-13,9-10,10-13,-2-15,6-8,-1-6,-4-9,-4-1,-3-7,-18 2,-2-6,-3-1,-9 1,0 1,-3 7,-3 6,-1 13,23 30,-22-23,22 23,-19-15,2 12,5 15,2 11,4 13,6 13,1 9,11 5,3 1,10 0,10-8,17-9,9-14,13-20</inkml:trace>
  <inkml:trace contextRef="#ctx0" brushRef="#br0" timeOffset="177346.6092">31361 4885,'0'0,"-13"10,-6 8,-7 8,-1 10,1-4,26-32,-19 32,19-32,-10 26,10-26,-5 18,8-12,9-14,6 0,0-13,3-1,-21 22,25-21,1 4,5 13,-4 9,1 15,0 8,-3 13,0 7,-3 6,-2 7,-3 6,-6 2,-6-2,-7-11,2-56,-9 45,-3-16,-7-16,-2-16,0-13,5-7,6-8,6-8,8-10,11-7,8 0,11-3,15-3,7-1,8 6,0-2,-6 3,-8 8,-12 5,-38 43,27-37,-13 10,-16 9,-13 10,-12 11,-11 13,-5 7,-1 2,6 5,9 0,15-2,11 2,18 4,16-4,24-2,17-4,17-4</inkml:trace>
  <inkml:trace contextRef="#ctx0" brushRef="#br0" timeOffset="186973.7962">14617 12318,'0'0,"0"0,5-4,8-3,11-5,4 1,17-2,4 3,1 2,-2 2,3 3,-51 3,43 2,-7 0,-6 5,-9 6,-8 3,-3 8,-7 6,-6 5,-2 7,-3 5,-4 5,2 2,-6-1,5 1,1 3,1-1,-1-2,8-1,0-4,-2-2,4-3,2-7,-1-1,-1-36,1 29,-1-29,6 24,-6-24,6 18,2-11,3-11,0-10,-3-4,-1-3</inkml:trace>
  <inkml:trace contextRef="#ctx0" brushRef="#br0" timeOffset="187412.2283">14487 12745,'0'0,"0"0,4-2,-4 2,9-4,7-1,14-3,4 0,3 2,-2-1,8 0,1-1,4 3,2-2,5-2,-4 4,1-2,-4 0,1 5,-7-2,-3 1,-39 3,38-1,-6 1,-32 0,29 0,-29 0,24 2,-6 5,-18-7,6 11,-10 2</inkml:trace>
  <inkml:trace contextRef="#ctx0" brushRef="#br0" timeOffset="188893.9489">15916 8666,'0'0,"12"-4,12-6,17-2,20-2,15 4,14 4,2 0,6 6,-3 3,-11 1</inkml:trace>
  <inkml:trace contextRef="#ctx0" brushRef="#br0" timeOffset="189096.9476">15922 8892,'0'0,"21"-7,25 3,29-1,44 1</inkml:trace>
  <inkml:trace contextRef="#ctx0" brushRef="#br0" timeOffset="190085.4352">14249 7928,'0'0,"-13"3,-12 6,-9 9,-9 10,1 3,3 9,7 2,7 0,11 5,7-3,5-4,6-8,10-3,5-5,5-10,3-6,4-8,4-8,-1-12,0-8,2-7,-4-6,-1-6,-7-5,-9-4,-3-6,-6-4,-6-1,0-6,-4-2,-2 1,-4 2,4 5,-1 9,3 6,-3 7,3 9,4 36,-3-31,3 31,-3-23,1 10,2 14,-2 8,-2 13,3 14,1 8,0 7,2 5,-1 8,4 1,5 1,2 3,3-1,3-2,-1-2,2-5,4-5,1-5,-2-5,3-4,3-7,2-11,-3-15,0-13</inkml:trace>
  <inkml:trace contextRef="#ctx0" brushRef="#br0" timeOffset="190400.0496">15125 7260,'0'0,"0"0,-3 2,-9 14,-12 11,-4 14,-5 12,-2 9,2 9,6 4,7 4,9-9,7-2,8-7,13-4,10-9,8-7,9-3,14-11,-6-10,9-13,-3-12</inkml:trace>
  <inkml:trace contextRef="#ctx0" brushRef="#br0" timeOffset="190965.1959">15487 7577,'0'0,"0"0,-1 2,-4 3,1 10,-2 11,1 10,1 8,3-2,3 1,5-3,1-6,7-8,4-5,5-4,2-7,4-9,3-4,1-11,0-4,-2-3,-9-6,-3 0,-10-2,-3-4,-7 1,0 32,-6-29,6 29,-9-23,9 23,-13-16,1 14,12 2,-11 8,5 9,6 8,11 0,4-4,7-3,7-5,4-6,7 0,3-8,-6-2,0-4,-5-2,-9-5,-23 14,21-16,-4-5,1-9,-10-5,-1-4,-7-7,-8 4</inkml:trace>
  <inkml:trace contextRef="#ctx0" brushRef="#br0" timeOffset="191262.0185">16160 7007,'0'0,"11"5,11 5,6 11,19 7,5 8,8 4,-5 7,-8 5,-9 4,-10 3,-10 1,-10 4,-10 1,-7-2,-8 3,-8 7,-7-2,-8 6,-6 1,-8 2</inkml:trace>
  <inkml:trace contextRef="#ctx0" brushRef="#br0" timeOffset="331501.6657">12383 7870,'0'0,"-13"0,13 0,-29 0,-21 9,-13 7,-15 12,-9 12,2 12,0 13,2 15,8 13,5 7,13 5,11 1,17-2,14-11,19-3,12-3,5-7,19-6,14-2,10-5,18-1,12-9,15-4,4-11,8-12,2-17,9-10,1-13,3-11,-1-11,5-11,-3-11,-2-5,-2-4,-3-5,-14-1,-10 4,-21-3,-16 0,-20 1,-17 0,-15-3,-14-6,-21 2,-21-2,-21-3,-18 0,-13 0,-22 3,-14 7,-16 9,-9 7,-12 14,-8 12,-12 15,-7 18,-9 19,-3 22,-8 33,-3 40,1 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35:24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5235 15458,'0'0,"0"0,0 0,3-6,-1-6,-13-8,-15-1,-13 8,-16 7,-10 16,-10 18,-4 15,2 12,2 8,8 10,9 4,19 5,10-6,16-11,18-9,15-14,10-8,14-14,12-9,11-10,5-8,2-12,-5-1,-9-5,-8-1,-52 26,37-26,-37 26,23-23,-18 8,-28 20,-15 12,-7 17,-7 12,6 9,4 9,8 12,6 6,9 8,13 1,12-6,7-9,7-10,2-14,11-18,6-15,6-20,2-18</inkml:trace>
  <inkml:trace contextRef="#ctx0" brushRef="#br0" timeOffset="312.3313">6159 15362,'0'0,"-18"14,-17 19,-21 27,-12 16,-2 22,8 10,13 4,19 4,13-2,13-5,16-6,12-10,15-11,16-8,10-13,8-15</inkml:trace>
  <inkml:trace contextRef="#ctx0" brushRef="#br0" timeOffset="687.2446">6539 15729,'0'0,"0"0,2 0,4 7,11 5,11 13,4 11,5 14,7 4,-5 5,-6-4,2-1,-3-8,-1-5,-1-10,-30-31,30 22,-6-9,8-7,-6-15,3-14,-2-15,1-9,-5-10,-2-3,0-1,-1-1,4 6,-3 2,-2 7,0 8</inkml:trace>
  <inkml:trace contextRef="#ctx0" brushRef="#br0" timeOffset="905.9369">7553 16380,'0'0,"-5"21,1 22,-6 11,3 5,4-6,3-53,0 46,0-46,5 34,10-17,-3-23</inkml:trace>
  <inkml:trace contextRef="#ctx0" brushRef="#br0" timeOffset="1265.2393">8147 15629,'0'0,"0"0,0 0,3 1,0 10,0 17,-4 13,1 11,-11 13,-2 8,-7 1,2 0,1-3,7-7,5-5,4-8,5-4,5-4,8-6,2-6,10-5,6-4,9-8,6-5,3-10,5-8,-1-7,-3-7,-11-3,-13-5,-10-1</inkml:trace>
  <inkml:trace contextRef="#ctx0" brushRef="#br0" timeOffset="1437.0678">7943 16058,'0'0,"0"0,3 1,20 2,21 3,19 0,16 3,13 2,5-1,-4-4,-2-3</inkml:trace>
  <inkml:trace contextRef="#ctx0" brushRef="#br0" timeOffset="1608.899">8086 15809,'0'0,"0"0,7 1,26 4,24-3,20 6,22-6,7 1,-6-6</inkml:trace>
  <inkml:trace contextRef="#ctx0" brushRef="#br0" timeOffset="1852.9523">9037 15690,'0'0,"0"0,8 3,6 8,11 9,7 9,8 15,4 10,-2 14,5 13,-9 9,-1 6,-10 4,-16 3,-8 1,-19 0,-15-6,-18 1,-22-5,-21-5,-19-3,-20-6</inkml:trace>
  <inkml:trace contextRef="#ctx0" brushRef="#br0" timeOffset="39753.1527">10079 10612,'0'0,"0"0,0 0,2-1,7 0,2-2,6 0,3 3,0-1,8 3,2 0,7-1,8 1,5-1,9 0,1 2,8 0,6 2,5-2,6 1,9-1,1-2,12 0,4 1,2-5,9 1,5-3,-1 0,7 0,1 2,1 0,0 0,1 3,-3-4,1 3,-2 3,-4 2,-8-1,-8 2,-10 0,-8-3,-13-1,-12 0,-18-1,-51 0,43 2,-13 0,-18 0,-15-6</inkml:trace>
  <inkml:trace contextRef="#ctx0" brushRef="#br0" timeOffset="40268.6585">10882 10729,'0'0,"0"0,3-3,10-6,6 2,13 0,5 2,12 3,9 3,9-2,10 3,9 3,10-1,5 3,7-5,7 0,3 1,5-1,5 2,3 2,0 3,0-1,-2 2,1 9,-2-1,-4 2,-9 2,-9-1,-13-5,-12-1,-20-3,-13-7,-48-5,37 0,-13-4,-21-15</inkml:trace>
  <inkml:trace contextRef="#ctx0" brushRef="#br0" timeOffset="50018.598">4832 11687,'0'0,"0"0,0 0,0 0,0 2,3 2,7 0,10-4,16-5,13-4,13-3,4-1,7-2,7-2,0 1,2 0,3-5,-1 6,-1 1,-8 0,-3 4,-11 4,-6 4,-13 2,-42 0,35 4,-12 4,-23 1</inkml:trace>
  <inkml:trace contextRef="#ctx0" brushRef="#br0" timeOffset="50362.3315">4716 11890,'0'0,"0"0,4-1,15-8,14 0,9-3,12-2,7 1,2 0,4 0,1 0,1 2,-2-1,-7 2,-3-3,-9 6,-4 2,-7 0,-37 5,30-1,-30 1,23-1,-23 1,15-1,-10 4,-13 8,-15-4</inkml:trace>
  <inkml:trace contextRef="#ctx0" brushRef="#br0" timeOffset="58968.0871">13098 13043,'0'0,"0"0,0 0,0-2,3 0,-3 2,10-5,2 2,6-1,2 1,7 2,1 1,6 2,2 4,10-2,0 0,11 3,3-3,5 3,10-5,-1 1,4-3,6 0,6-3,2-3,7 2,5-2,5 5,9-2,3 2,3 0,2 3,-4 1,5 2,0 2,-7-2,-5 0,-1 3,-11-3,-6 2,-7 3,-7 3,-16-6,-5 0,-62-7,51 5,-51-5,38 7,-21-4</inkml:trace>
  <inkml:trace contextRef="#ctx0" brushRef="#br0" timeOffset="59421.1867">13852 13250,'0'0,"0"0,9-5,14-8,10 0,13-4,11 2,10 4,7 3,7 2,12 6,14-1,8 3,4 6,7-3,5 2,3 3,2 0,-9-1,0 0,-8-1,-5-1,-5 1,-8 1,-5-2,-4 1,-13-3,-79-5,69 4,-69-4,52 0,-24-6</inkml:trace>
  <inkml:trace contextRef="#ctx0" brushRef="#br0" timeOffset="63847.1829">7322 14142,'0'0,"0"0,0 0,0-2,5-4,-5 6,10-7,6 4,9 1,7 1,2 1,6 2,2-1,8-2,6 3,9 0,7-2,6-1,7 3,7-3,5 1,4-1,10 1,4 0,11 0,-1-3,7-1,5-3,4-3,2-1,10-1,7-3,4-1,9 4,0 0,5 2,4 6,6 2,4 2,2 3,2 5,-4 2,-6 1,-7 7,-3 2,-5 0,-12 3,-14 0,-11 0,-18-1,-16-4,-14-4,-19-2,-67-12,50 12,-19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37:09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6624 11358,'0'0,"0"0</inkml:trace>
  <inkml:trace contextRef="#ctx0" brushRef="#br0" timeOffset="171.9117">6592 11390,'0'0,"0"0,0 0,0 0,0 1,0-1,-1 3,1-3,-2 4</inkml:trace>
  <inkml:trace contextRef="#ctx0" brushRef="#br0" timeOffset="20726.3418">12871 7236,'0'0,"-12"-1,-21 5,-15 6,-21 13,-9 7,6 9,6 2,21-1,22-1,21-4,17 1,22-8,17 0,12-5,4-1,2-1,-12 0,-14-3,-6 0,-12 2,-16 2,-13 2,-14 5,-17 4,-12 0,-12 8,-10-3,0-1,1-5,9-10,14-14</inkml:trace>
  <inkml:trace contextRef="#ctx0" brushRef="#br0" timeOffset="21274.2862">13203 7317,'0'0,"-13"18,-10 15,-14 10,4 6,7-1,26-48,-16 40,18-12,10-7,-12-21,17 9,2-11,-3-15,2-9,-6-7,-1-6,-1-3,1 2,2 8,-13 32,19-23,2 11,3 12,4 12,0 4,2 10,1 4,-2 3,-4-5,-25-28,24 26,-24-26,18 17,-2-9,-7-11,-3-12,-2-9,-2-10,-8-2,3 1,3 35,0-28,0 28,3-22,11 12,9 11,9 7,5 4,2 1,-2-2,2-4,-2-3,-37-4</inkml:trace>
  <inkml:trace contextRef="#ctx0" brushRef="#br0" timeOffset="21894.2256">13968 7145,'0'0,"12"2,2 6,7 6,4-2,-25-12,23 16,-23-16,17 16,-17-16,14 11,-14-11,7 7,-6-6,-3-15,5-10,8-9,8-8,6-2,6 8,5 3,-1 7,-35 25,40-19,-5 5,-35 14,37-6,-37 6,29-5,-29 5,18-2,-10 4,-9 5,1-7,-6 15,-3 4,3 4,6-23,4 22,6-3,16-6,8-11,4-7,2-8,1-5,0-7,-7-2,-3-4,-6-3,-25 34,22-31,-22 31,14-24,-4 7,-12 10,-8 11,-1 9,-4 6,15-19,-14 24,9 2,16 4,30-7,25-4,25-11,24-10</inkml:trace>
  <inkml:trace contextRef="#ctx0" brushRef="#br0" timeOffset="68344.8398">8949 11621,'0'0,"-9"-3,-4 0,-9 3,-13 6,-9 1,-8 9,-5 11,-6 5,-2 7,-1 7,-1 6,2 4,9 5,4 1,3 4,7-2,8 9,4-4,8 2,11 0,9-3,9-3,11-7,2-6,16-5,8-2,13-9,0-4,11-9,4-6,5-8,2-10,7-9,1-5,-1-11,2-4,-4-6,1-9,-6-2,-3-5,-3-5,-4-2,-8-5,-10 2,-8-1,-16-2,-5-1,-6 2,-11-2,-8 1,-7 2,-9 2,-12 3,-8 4,-11 5,-8 10,-10 5,-14 9,-10 10,-16 14,-8 9,-11 23,-14 15,-12 24,-12 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38:3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9792 12585,'0'0,"0"0,0 0,0 1,-1 8,-3 14,2 9,2 8,3 9,-2-1,4 6,0 1,-5 1,3 0,1-3,-2-5,0-7,-2-41,5 31,4-11,4-16,5-16</inkml:trace>
  <inkml:trace contextRef="#ctx0" brushRef="#br0" timeOffset="437.4175">10120 12642,'0'0,"0"0,-2 0,-6 6,-3 8,-14 8,-2 12,2 2,0 10,7 2,6-1,12 1,9-7,8-4,8-6,6-6,7-6,3-6,-1-8,5-9,-3-5,-4-8,-2-6,-4-10,-9-2,-3-8,-5-3,-2-3,-6 2,-6 6,-5 4,-4 4,-7 9,-8 3,-6 3,-8 11,-10 3,-5 10,-3 6,-1 7,4 5,6 2,8 4,8 5,30-35</inkml:trace>
  <inkml:trace contextRef="#ctx0" brushRef="#br0" timeOffset="3878.8911">11438 12609,'0'0,"0"0,0 0,2-1,-2 1,2 2,-2-2,0 6,0-6,-2 6,2-6,-1 4,1-4,-1 3,1-3,-1 4,1-4,0 1,0-1,-1 3,1-3,0 0,0 0,0-5,-2-6,2 11,0-13,3-6,3-2,8 2,13 1,3 6,3 2,8 7,-2 5,-3 5,-3 8,-6 4,-8 3,-4 3,-3 1,-10 3,1 0,-7-2,-6-2,0-2,-5-5,15-18,-23 18,3-3,20-15,-22 11,22-11,-21 6,21-6,-15 3,11-7,12-2,9 4,10 0,7 8,3 7,6 4,-8 3,-7 4,-3-1,-5-1,-10 0,-4-1,-6 1,-6-1,-7-1,-1 1,-10 1,-11-3,-7-4,-15-3,-8-1,-9-4,3-11</inkml:trace>
  <inkml:trace contextRef="#ctx0" brushRef="#br0" timeOffset="5081.5284">20096 13700,'0'0,"-25"0,-19-3,-10 1,-19 3,0 5,8 7,9 6,12 9,17 6,9 0,21 9,12 2,13 0,14 1,6 3,1-3,-5-5,-3-1,-14-7,-27-33,17 29,-14-4,-14-1,-17-5,-12-1,-13-7,-11-4,-3-6,-7-2,2 1,2-5,11-2</inkml:trace>
  <inkml:trace contextRef="#ctx0" brushRef="#br0" timeOffset="5284.6028">20402 14065,'0'0,"23"0,23 6,22 1,30 9,15 9,-5 0</inkml:trace>
  <inkml:trace contextRef="#ctx0" brushRef="#br0" timeOffset="5456.4313">20556 14386,'0'0,"25"0,27 0,28-4,46 4</inkml:trace>
  <inkml:trace contextRef="#ctx0" brushRef="#br0" timeOffset="5998.0742">21991 13884,'0'0,"-15"6,-10-1,-16 8,-11 5,-7 2,6 0,53-20,-45 17,17 0,18-2,20 1,24 2,16 1,10 2,3 3,-5 2,-15 1,-13-1,-18 1,-16-1,-16-2,-8 0,-11-3,-4-4,0-1,43-16,-38 10,11-1,20 5,12 3,10 5,9 9,4 9,-6 11,-4 14,-11 11,-11 6,-14-1,-11-1,-8 0,-3-9,7-7,8-8,18-1,12-12,16-4,18-14,20-18,15-15,19-18,11-18,7-17</inkml:trace>
  <inkml:trace contextRef="#ctx0" brushRef="#br0" timeOffset="6550.1676">22958 14195,'0'0,"0"0,-2 7,-5 25,-5 19,0 14,-7 10,-3 5,-5 2,-2-6,-1-10,3-12,27-54,-19 42,19-42,-17 27,7-13,3-20,7-20,4-20,5-16,0-10,8-7,6-13,5-8,6 2,2 8,-5 12,0 18,-31 60,27-41,-5 11,-1 10,1 15,-4 12,-1 11,1 15,-4 13,1 10,-2 9,1 10,4 1,-1 2,1 0,-1-3,2-4,5 0,-2-9,1-4,-1-4,0-6,-22-48,19 38,-2-13</inkml:trace>
  <inkml:trace contextRef="#ctx0" brushRef="#br0" timeOffset="6737.624">22907 14519,'0'0,"14"-3,21 2,22 2,23 2,24 4</inkml:trace>
  <inkml:trace contextRef="#ctx0" brushRef="#br0" timeOffset="7295.8201">23717 13924,'0'0,"11"0,12 2,15 9,9 11,3 8,-7 3,-7 8,-15 0,-18 2,-12-4,-17 4,-13-3,-9-4,-4-3,2-3,5-5,13 0,7-1,16 1,13-2,15-1,14-5,13-1,10-1,0-2,-4 0,-52-13,45 11,-45-11,34 9,-14 0,-12 4,-8-13,-4 15,-7 5,-1 6,4-1,4 6,12 7,11 2,8 7,6 5,4 3,1 0,-5-3,-8-4,-13-5,-7-9,-18-1,-15-5,-19 0,-29-4,-23-3,-31-2,-32-1</inkml:trace>
  <inkml:trace contextRef="#ctx0" brushRef="#br0" timeOffset="25906.4709">22924 17447,'0'0,"0"0,0 0,1-1,-1 1,4-4,-4 4,3-4,-3 4,3-4,-3 4,1-7,-1 7,1-5,-1 5,2-7,-2 7,1-6,-1 6,-1-7,1 7,0-6,0 6,-3-10,3 10,-3-12,3 12,-6-11,0 2</inkml:trace>
  <inkml:trace contextRef="#ctx0" brushRef="#br0" timeOffset="31634.1781">13507 12756,'0'0,"-6"-5,-6-4,-8-11,-9 2,-8 4,-9 6,-7 10,-2 10,-6 9,6 3,1 8,8 2,9 3,11 4,11 2,6-4,8 1,12-6,6-4,7-5,6-9,2-7,7-9,1-7,2-9,2-3,-1-9,-1-5,1 0,-1-11,-5 1,9 0,-8 3,2-2,6 10,-3 6,1 9,1 9,0 7,0 6,0 9,-2 5,-5 5,-4 2,-4 6,-5 5,-3 5,-9-1,-5 1,-4-3,-4-6,-7-4,-3-3,-7-3,-2-2,-5-1,-4-3,-1-4,-6-1,-3-7,-2-5,2-8,1-4,4-8,1-3,6-5,1-6,1-3,6-6,3 1,4-6,3 5,2 0,4 2,1 6,-3 4,4 31</inkml:trace>
  <inkml:trace contextRef="#ctx0" brushRef="#br0" timeOffset="37528.4053">15316 12778,'0'0,"0"-9,-5-1,-12-6,-9-1,-10 4,-15 7,-7 13,-6 9,-1 13,4 6,5 7,15 6,10 4,13 1,10 5,9-2,8-3,11-4,4-7,10-4,2-8,5-9,6-9,-1-9,-2-7,-2-11,-5-5,-1-5,-1-5,-5-12,4-4,0-4,1-5,0 3,2 4,1 10,3 7,1 6,2 8,5 7,-3 8,4 5,2 7,-6 6,-4 1,-4 9,-7 2,-7 5,-5 2,-4 3,-6-5,1 1,-10 0,-6-5,-7-4,-8-1,-9-4,-4-5,-7-1,-6-6,1-6,0-5,-1-6,4-4,3-2,5-5,3-2,4-9,4-8,2-4,2-4,0-1,4 2,1 2,7 7,-1 0,5 0,4 37,-5-32</inkml:trace>
  <inkml:trace contextRef="#ctx0" brushRef="#br0" timeOffset="49302.4793">7863 12974,'0'0,"0"0,5-1,6-2,14 0,7 1,9 2,10 1,11 1,6 3,8 1,-1 0,1-1,1-4,-8 1,-3-2,-11-2,-4-1,-9-1,-7 3,-35 1,31 0,-11 4,-8 8,-13 2</inkml:trace>
  <inkml:trace contextRef="#ctx0" brushRef="#br0" timeOffset="68091.3059">11972 12253,'0'0,"0"0,-4-6,-1-4,-9-4,-9 4,-9 2,-10 5,-11 7,-2 2,-9 7,-1 6,-4 5,-1 4,0 4,5 3,6 2,-1 5,6 3,0 1,6 5,5 1,9 3,5 2,6-1,5 2,10-4,9 4,4-4,12-1,7-5,7 1,9-5,10-6,2-3,6-5,10-3,0-7,0-5,4-5,4-4,1-8,1-2,-2-4,2-4,-5-5,-5-6,-8-7,-5-6,-5-2,-5-6,1-3,-7-4,-6 0,-6-3,-5-3,-2-1,-6-1,-10 0,-4 3,-7-1,-6 7,-12-1,-7 2,-8 3,-8 9,-9-1,-11 9,-11 5,-11 11,-13 11,-9 13</inkml:trace>
  <inkml:trace contextRef="#ctx0" brushRef="#br0" timeOffset="71058.154">24145 15426,'0'0,"0"0,-2 3,-12 9,-15 8,-16 9,-13 12,-10 12,-16 13,-5 14,-9 14,-9 12,-3 5</inkml:trace>
  <inkml:trace contextRef="#ctx0" brushRef="#br0" timeOffset="72546.0603">24339 14152,'0'0,"-7"-6,-14-2,-7 3,-21 6,-11 8,-5 14,-3 13,-5 12,9 7,8 4,12 4,17-4,15-6,16-5,17-5,9-6,17-4,13-8,7-5,1-10,1-6,-5-5,-13-3,-51 4,40-7,-15-7,-16-10,-21-1,-11 3,-19 5,-16 11,-10 10,-5 8,0 8,6 5,8 5,15 4,16 5,13 5,15 6,15-2,19 1,9-3,14-5,2-5,7-6,-6-4,-7-2,-10-3,-43-21,37 19,-37-19,29 18,-29-18,19 19,-5-11,-6-15</inkml:trace>
  <inkml:trace contextRef="#ctx0" brushRef="#br0" timeOffset="73046.0057">25278 14247,'0'0,"-8"-2,-12 4,-12 5,-18 8,-8 7,-4 7,1 3,6 7,9 4,12-1,9-2,14 0,6-2,14-6,8 1,14 1,11-7,10-3,11-5,9-5,-1-4,2-6,-6-1,-5-3,-12 0,-9 0,-41 0,31-3,-31 3,19-5,-19 5,11-3,-7-1,-4 4,-2-11</inkml:trace>
  <inkml:trace contextRef="#ctx0" brushRef="#br0" timeOffset="73691.3787">26098 13759,'0'0,"7"-9,8 2,11-1,8 9,9 5,5 13,-1 4,-7 9,-8 5,-12 2,-13 2,-18 6,-12-2,-12 1,-12-2,-7-1,-2-8,2 1,7-5,10-4,15 3,13-3,15 2,20 1,13-3,19-3,7-1,10-3,-4 2,-5-1,-13 2,-53-23,37 23,-15 0,-19 2,-15-1,-12-2,-6 1,-5-2,35-21,-34 21,9 2,9 8,16 5,13 2,15 9,17 7,8 4,2 4,-1 2,-9-3,-14-3,-15-3,-16-5,-19-4,-21-4,-21-2,-32-3,-30 0,-39-1</inkml:trace>
  <inkml:trace contextRef="#ctx0" brushRef="#br0" timeOffset="100557.0083">8017 14744,'0'0,"0"0,3 0,7-1,6-1,5-1,9-2,4 1,-34 4,51-4,-3 1,11 0,2 2,-1 1,0 0,0-1,-5 0,-6 3,-4-4,-9 3,-36-1,36-1,-5 2,-31-1,29 0,-29 0,18 0,-18 0,12-1,-9 2,-12-1</inkml:trace>
  <inkml:trace contextRef="#ctx0" brushRef="#br0" timeOffset="101608.2616">11542 14699,'0'0,"0"0,0 0,-1-1,1 1,-8-3,8 3,-5-2,5 2,-5-3,5 3,-4-4,4 4,-2-3,2 3,0-1,0 1,1-3,4 3,8-1,2 0,9 3,8 1,4 1,4 3,6-2,2-1,3 1,4 2,0-2,3 3,-4 5,-3-3,-2-1,-9 0,-40-9,34 5,-34-5,27 4,-27-4,20 3,-8-2,-10 2,-11-1,-12-6</inkml:trace>
  <inkml:trace contextRef="#ctx0" brushRef="#br0" timeOffset="129017.0711">9790 14206,'0'0,"0"0,3 1,4-1,14 1,8-1,11 1,9-1,2 3,1-1,0 2,-4 0,-4 0,-44-4,41 7,-7 4,-8 4,-10 6,-5 6,-10 6,-5 4,-8 2,0 5,-1 3,-3 2,4 2,-2 1,2 3,2-2,-1 0,1-3,5-3,-4-3,4-5,1-5,4-34,-3 30,3-30,-3 26,3-26,0 23,0-6,0-18,0-10,7-10</inkml:trace>
  <inkml:trace contextRef="#ctx0" brushRef="#br0" timeOffset="129360.7543">9821 14723,'0'0,"0"0,9-1,11-1,15-4,9 1,11 1,7 1,8 1,-1 2,1 0,-5 0,-9 3,-10-2,-46-1,40 3,-40-3,31 4,-6 1,-13 2,-13-1</inkml:trace>
  <inkml:trace contextRef="#ctx0" brushRef="#br0" timeOffset="135566.56">966 6603,'0'0,"0"0,-6 0,-12 3,-5 4,-6 9,-4 12,-5 8,1 10,1 5,7 4,6-1,4-3,12-4,7-9,1-6,-1-32,9 25,8-7,6-9,6-11,2-8,2-11,-1-10,-2-11,1-8,-1-5,-6-6,-3-7,-10 0,1-3,-11 1,-5-1,-3 4,2 5,-2 8,-2 4,1 5,-1 7,0 5,9 33,-10-29,10 29,-5-22,-1 11,1 9,4 13,1 14,1 10,1 10,-1 7,2 11,0 4,3-4,2 4,0-4,2-1,6-6,-6-5,9-5,-2-9,6-1,0-5,3-10,-1-2,1-5,0-2,-26-12,23 4,-2 0,-21-4,21-2,-5-9,-10-8,-3-8</inkml:trace>
  <inkml:trace contextRef="#ctx0" brushRef="#br0" timeOffset="136050.8179">1512 6003,'0'0,"0"0,-3 3,-7 12,-4 7,1 12,-3 5,0 9,0 5,3 8,2 4,2 8,2 1,4-3,3-4,7-7,5-6,8-7,6-3,1-7,5-7,3-3,1-2,3-5,3-4,0-2,-4-5,-8-5,-30-4,32 5,-6 0,-26-5,24 4,-24-4,18 6,-18-6,11 2,-6-3,-2-9,-2-5</inkml:trace>
  <inkml:trace contextRef="#ctx0" brushRef="#br0" timeOffset="136785.6256">2027 6411,'0'0,"0"0,0 0,0 0,3 5,4 10,5 4,-1 8,3 6,1 5,2-2,-3 2,-14-38,6 32,-6-32,5 27,-5-27,6 22,-6-22,0 14,0-14,-3 7,2-16,-6-16,-5-14,-1-8,0-9,0-4,4-4,6 6,8 7,4 9,5 7,9 7,2 7,9 5,5 6,3 7,2 11,-11 6,-7 7,-7 7,-13 8,-9 6,-13 2,-10-5,-6-5,-4-5,4-3,32-26,-32 18,32-18,-27 15,5-9,10-12,12 6,-1-14,10-3,17-2,7 2,6 11,6 5,-5 3,-2 6,-6 5,-6 2,-26-15,20 18,-7 5,-10 2,-6 5,-6 0,-9-3,-4-1,-7 1,-4-7,-2 0,-4-3,-3-9,2-3,5-13,3-7</inkml:trace>
  <inkml:trace contextRef="#ctx0" brushRef="#br0" timeOffset="137098.048">2382 5846,'0'0,"0"0,11-2,11-3,18 8,10 2,6 4,3 8,2 9,-6 3,-6 10,-6 3,-12 5,-12 2,-12 0,-4 0,-8 1,-5 0,-4-1,-3-4,-8-1,-1 1,0-4,26-41,-29 35</inkml:trace>
  <inkml:trace contextRef="#ctx0" brushRef="#br0" timeOffset="137347.9896">3265 6238,'0'0,"11"-5,17-7,14-2,16-1,13 0,0 1,-1 5,-70 9,62-7,-18 9</inkml:trace>
  <inkml:trace contextRef="#ctx0" brushRef="#br0" timeOffset="137504.2029">3411 6469,'0'0,"15"-5,20-7,27-5,14-3,8-2,-4 0</inkml:trace>
  <inkml:trace contextRef="#ctx0" brushRef="#br0" timeOffset="139715.8364">3924 5802,'0'0,"11"11,-2 8,12 10,0 7,5 3,-26-39,18 40,-18-40,12 35,-12-35,3 29,-3-29,-1 19,-7-10,-4-14,0-12,3-9,5-6,1-7,6-3,7-2,1 3,10 11,8 7,5 10,1 12,1 9,-1 10,-4 5,-9 6,-1 1,-7-1,-14-29,3 28,-3-28,0 26,0-26,-7 18,-3-12,-2-15,2-7,3-13,4-4,0-4,6-9,6 0,5 7,5 9,10 11,1 9,7 10,1 8,-2 5,-5 5,0 9,-7 3,-4 2,-4 1,-7 0,-5-1,-4-32,0 27,-3-5,-3-14</inkml:trace>
  <inkml:trace contextRef="#ctx0" brushRef="#br0" timeOffset="139897.1197">4801 5606,'0'0,"5"11,1 7,11 11,-1 0,1 7,-17-36,16 37,-16-37</inkml:trace>
  <inkml:trace contextRef="#ctx0" brushRef="#br0" timeOffset="140053.3523">4642 5487,'0'0,"0"0,8-6,12-11</inkml:trace>
  <inkml:trace contextRef="#ctx0" brushRef="#br0" timeOffset="140403.5336">5018 5588,'0'0,"5"10,-1 5,2 4,-6-19,10 25,-10-25,6 21,-6-21,1 15,-1-13,-3-10,-1-14,1-7,3-9,3-7,6 0,11 5,6 6,3 10,5 7,0 8,-1 9,0 10,-2 10,-5 1,-4 7,-1 2,-7 2,-8 3,-4 3,-2-38,-3 33,-8-5,-1-13,-4-15,4-10,5-6</inkml:trace>
  <inkml:trace contextRef="#ctx0" brushRef="#br0" timeOffset="141012.7739">5786 4860,'0'0,"0"0,0 0,0 0,-3 3,-8 9,-2 8,-7 2,-1 7,0-1,21-28,-16 25,6-3,18 0,7-5,11-4,6-7,2 1,-2 1,-6 3,-11 4,-6 3,-12 7,-8 7,-10 2,-8 4,0-2,-6-7,35-29,-23 28,7-3,15-3,15-2,5-6,10-1,-3 2,1 2,-5 1,-6 10,-7 10,-5 8,-8 9,-5 4,-11 3,1 0,0 0,0-7,2-7,10-7,7-8,10-7,6-9,10-8,13-8,7-5,9-11,1-2,4-5,-11-6,-2-5,-7-2,-11-5</inkml:trace>
  <inkml:trace contextRef="#ctx0" brushRef="#br0" timeOffset="141577.9403">6453 5107,'0'0,"-10"6,-9 6,-9 15,-6 12,-4 4,4 10,5-4,5-5,10-6,14-38,-4 34,5-9,10-7,9-11,5-11,6-12,1-8,0-9,-6-8,-1-4,-5-10,-5-5,-5-8,-1-6,-3 3,0 1,-6 10,0 12,0 12,0 36,-9-33,9 33,-6-22,6 22,-5-14,2 11,-2 21,7 12,1 22,0 14,7 13,-3 0,0-5,1-4,2-11,7-7,-2-6,7-12,5-11,0-13,5-20,1-8</inkml:trace>
  <inkml:trace contextRef="#ctx0" brushRef="#br0" timeOffset="141813.4308">6912 4778,'0'0,"0"6,-13 5,-5 12,-3 14,-3 15,3 6,8 6,7 5,7-1,9-10,8-2,13-7,3-11,5-10,7-13,-2-15,2-15</inkml:trace>
  <inkml:trace contextRef="#ctx0" brushRef="#br0" timeOffset="142463.6954">7268 4858,'0'0,"0"0,-1 4,-1 12,2 9,1 11,1 7,-1 5,-1-1,-1-2,1-45,-2 36,2-36,-3 29,3-29,-5 21,-1-12,-4-16,1-11,0-6,1-8,3-4,2-6,2-6,5-2,9 1,2 7,7 12,5 12,4 10,0 8,-1 9,-1 10,-6 4,-4 5,-10 5,-10-3,-11 2,-9-6,-7-5,28-21,-34 16,34-16,-31 10,7-5,9-10,12-5,8-6,11-2,5 3,5 7,3 8,2 8,-1 6,-1 5,-2 3,-3 4,-4-1,-11-1,-5-1,-4-2,0-21,-10 21,-1-3,-7-3,-7-1,0-8,-7-3,-7-9,1-6,-1-5,2-2,5-2,3-3</inkml:trace>
  <inkml:trace contextRef="#ctx0" brushRef="#br0" timeOffset="142993.0408">7674 4693,'0'0,"0"0,0 0,1-4,-1 4,3-9,7-1,-10 10,15-8,5 3,-20 5,20 2,-1 6,1 9,-5 8,-3 2,-5 4,-3-2,2 0,-1 1,-1-4,2 0,-4 3,-2-3,-3 3,-2 0,-3 2,-4-1,-8-3,0 3,20-30,-24 23,2 2,22-25,-16 24,16-24,-9 18,9-10,9-12</inkml:trace>
  <inkml:trace contextRef="#ctx0" brushRef="#br0" timeOffset="143852.2">8309 5168,'0'0,"0"0,0 0,0 0,0 0,1 1,-1-1,0 1,0-1,-1 0,1 0,-6 2,6-2,-8-2,8 2,-7-1,7 1,-5-1,6 1,-1 0,6 2,-6-2,7 7,-7-7,12 7,-12-7,6 9,-6 0,0-9,-6 7,6-7,-14 3,14-3,-15 0,15 0,-12-4,4-4,8 8,3-11,-3 11,9-10,5 4,6 7,-3 10,0 10,-3 4,-4 7,-4 3,-5 2,-6 3,-7-1,-4-5,-2-3,18-31,-23 25,1-13,2-18</inkml:trace>
  <inkml:trace contextRef="#ctx0" brushRef="#br0" timeOffset="144195.8789">8257 4911,'0'0,"4"2,-4-2,12 8,-2 1,-10-9,13 12,2-2,-15-10,6 12,-7-2,1-10,-7 2,-10-4,17 2,-15-10,15 10,-14-9,14 9,-6-10,6 10,1-10,-1 10,7-8,-7 8,7-3,-7 3,2 3</inkml:trace>
  <inkml:trace contextRef="#ctx0" brushRef="#br0" timeOffset="146945.2208">9183 4753,'0'0,"0"0,0 0,0-1,0 1,0 0,0 0,-2 2</inkml:trace>
  <inkml:trace contextRef="#ctx0" brushRef="#br0" timeOffset="148132.4547">9301 4754,'0'0,"0"0,0 0,2-6,-5-4,-5-7,8 17,-17-12,-4 3,-13 5,0 14,-3 8,-2 12,0 7,8 7,3-1,9 1,13-6,5-3,10-9,9-6,4-7,6-9,5-12,4-7,-7-10,-3-8,2-4,-8-1,-4-2,-6-2,-6 0,-7-5,-1-5,-7-4,-3 0,3 2,2 10,8 44,-8-40,8 40,-8-29,8 29,-3-19,1 16,1 19,1 14,3 9,5 8,2 9,0 2,0 0,7 3,-5-10,7-3,4-9,0-7,2-8,1-15,0-10</inkml:trace>
  <inkml:trace contextRef="#ctx0" brushRef="#br0" timeOffset="148382.3979">9821 4360,'0'0,"0"0,-4 1,-9 13,-6 9,-6 12,-4 13,-2 8,0 8,13 2,3-4,10-3,11-8,11-8,16-9,11-12,6-15</inkml:trace>
  <inkml:trace contextRef="#ctx0" brushRef="#br0" timeOffset="148647.9589">10264 4423,'0'0,"-6"0,-5 1,-11 4,-6 10,-3 9,-2 7,1 7,5-1,6 3,6-1,11-6,10-4,13-9,5-7,14-7,8-8,4-10,0-8,-1-2</inkml:trace>
  <inkml:trace contextRef="#ctx0" brushRef="#br0" timeOffset="148897.8982">10398 4201,'0'0,"0"0,7-2,9 6,12 7,10 7,-2 6,3 2,-6 8,-8 1,-4 3,-6 2,-11 1,-10 1,-6 1,-11 2,-3-5,-9 1,2-7,33-34</inkml:trace>
  <inkml:trace contextRef="#ctx0" brushRef="#br0" timeOffset="149179.0786">11047 4574,'0'0,"5"-2,13-4,16 0,12-4,12 3,0 5,-2-4,-8 4,-4 2,-44 0,35-3,-10-4</inkml:trace>
  <inkml:trace contextRef="#ctx0" brushRef="#br0" timeOffset="149382.1955">11233 4323,'0'0,"0"0,0 7,2 22,3 12,-2 8,2 12,2 3,1-1,-5 2,4-9</inkml:trace>
  <inkml:trace contextRef="#ctx0" brushRef="#br0" timeOffset="150154.0553">12087 4374,'0'0,"-11"2,-6 8,-2 15,-14 7,0 6,5 12,-4 1,11-1,14 2,7-6,11-7,16-8,15-6,7-15,11-12,7-11</inkml:trace>
  <inkml:trace contextRef="#ctx0" brushRef="#br0" timeOffset="150435.3429">12571 4188,'0'0,"-11"8,-6 12,-6 7,-7 14,-9 10,5 4,0 8,5 3,12-5,11-1,13-5,10-8,11-8,12-10,5-14,9-13,1-11</inkml:trace>
  <inkml:trace contextRef="#ctx0" brushRef="#br0" timeOffset="150722.8101">13069 4218,'0'0,"0"0,-7 2,-8 15,-9 10,-3 5,0 6,4 6,3-5,4-2,16-37,-5 37,8-4,11-2,13-8,13-9,7-10</inkml:trace>
  <inkml:trace contextRef="#ctx0" brushRef="#br0" timeOffset="150894.6981">13364 4588,'0'0,"3"11,-2 8,-3 9,2-28,1 38,-1-38</inkml:trace>
  <inkml:trace contextRef="#ctx0" brushRef="#br0" timeOffset="151524.0369">13656 4317,'0'0,"1"14,4 7,0 16,-2 6,-2 6,1-6,-2-43,-1 38,1-38,-1 25,1-25,-2 15,1-8,-5-18,2-11,-2-9,-1-5,0-5,3 0,2-5,2-1,5 0,6 7,7 7,-18 33,24-22,4 7,8 10,-2 10,-4 3,-4 8,-5 4,-9 1,-6 3,-11 2,-8 2,-6-6,-4-1,23-21,-24 17,24-17,-21 11,9-3,13-8,12-5,7 0,6-2,2 0,-28 7,31 0,-2 10,-2 8,-7 4,-6 5,-9 2,-8 0,-10 2,-3-5,-6 0,-9-5,-3-5,-7-1,-6-12</inkml:trace>
  <inkml:trace contextRef="#ctx0" brushRef="#br0" timeOffset="151820.8364">14114 3962,'0'0,"17"5,8 9,4 9,6 7,1 10,-12 5,-8 4,-10 4,-9 1,-9-2,-16 3,-5-4,-4-3,-2-10,4-9</inkml:trace>
  <inkml:trace contextRef="#ctx0" brushRef="#br0" timeOffset="152370.935">14570 3612,'0'0,"5"-6,10-3,7 2,17 4,1 9,-4 10,-5 5,-11 9,-18 2,-14 3,-10 3,-9 0,-7 0,3-5,35-33,-34 32,10-6,14 2,17-7,11-3,11-6,-29-12,35 9,-1 1,-6 3,-8 2,-20 7,-4 3,-11 2,-1 4,-3 3,4-3,6-2,6 2,9-1,14 0,6-3,8-2,5-2,-10 0,-7 0,-8 1,-14 6,-12 3,-21 3,-20 3,-21 5,-13 0,-17 5,-12 1</inkml:trace>
  <inkml:trace contextRef="#ctx0" brushRef="#br0" timeOffset="153337.0003">3419 7253,'0'0,"0"0,5-3,13-11,6-3,11-4,10-5,7 3,0 4,-4 4,-9 4</inkml:trace>
  <inkml:trace contextRef="#ctx0" brushRef="#br0" timeOffset="153493.241">3505 7494,'0'0,"8"-5,15-14,19-5,19-7,15-9,10-2</inkml:trace>
  <inkml:trace contextRef="#ctx0" brushRef="#br0" timeOffset="156719.5509">4152 7061,'0'0,"9"5,5 1,5 13,5 3,2 3,0 8,-5 0,-5-1,-6 2,-10-34,3 31,-8-3,5-28,-8 25,8-25,-13 15,-2-14,0-14,9-11,3-4,3-5,8-5,7-2,5 4,8 3,2 12,6 7,-4 13,-2 8,-4 10,-3 8,-5 2,-10 4,-3-3,-8 2,3-30,-5 25,5-25,-10 22,10-22,-12 10,0-10,7-12,4-8,5-5,7-3,-1-4,5-1,6 6,4 3,1 10,4 9,2 10,-5 6,-2 9,-1 3,-3 9,-1 1,-7 3,1 8,-14-44,8 37,-4-8,-1-18</inkml:trace>
  <inkml:trace contextRef="#ctx0" brushRef="#br0" timeOffset="156875.7614">5062 7016,'0'0,"0"0,3 5,8 13,-1 8,3 8,5 5,-18-39,13 36</inkml:trace>
  <inkml:trace contextRef="#ctx0" brushRef="#br0" timeOffset="157286.6603">5150 6864,'0'0,"14"10,14 4,8 12,5 9,-2 5,-10-3,-9-2,-20-35,9 30,-9-30,3 19,-6-8,3-11,-6 0,-2-10,2-11,4-9,4-5,7-5,5-4,10 10,0 2,8 11,0 7,6 14,-2 8,3 8,-4 8,-2 5,-6 2,-8 5,-7 0,-5 3,-7-6,0-33,-6 30</inkml:trace>
  <inkml:trace contextRef="#ctx0" brushRef="#br0" timeOffset="157839.5422">6154 6525,'0'0,"0"0,-8 4,-10 9,18-13,-23 15,23-15,-20 21,5-1,12-3,12-4,12-4,2-1,2 0,-8 5,-2 3,-8 6,-7 5,-7 3,-7-2,2-2,12-26,-14 25,6-2,15-3,8-5,8-6,7-2,-30-7,36 8,-4 4,-5 15,-13 7,-14 9,-14 11,-14 3,-1 0,-2-1,1 2,3-7,10-6,8-6,16-9,9-8,7-7,8-7,13-5,1-8,8-6,7-2,-2-5,-3-4,-3-6</inkml:trace>
  <inkml:trace contextRef="#ctx0" brushRef="#br0" timeOffset="158120.7592">7061 6542,'0'0,"1"8,-4 14,2 15,2 6,-1 9,3 2,1 1,2-7,1 0,-7-48,10 38,6-11,8-10</inkml:trace>
  <inkml:trace contextRef="#ctx0" brushRef="#br0" timeOffset="158542.5392">7445 6532,'0'0,"0"0,-4 4,-11 14,3 13,-2 7,4 7,0 3,9-8,6-3,9-8,4-6,10-4,4-6,2-9,0-8,-4-6,1-8,-6-1,-4-3,-1-5,-8-5,-6-2,-4-6,-4 0,-7 3,9 37,-14-33,-4 4,-5 8,-4 8,-2 3,-2 6,2 5,29-1,-28 5,3 4,1 7,11 4,3 2,10-22,2 23</inkml:trace>
  <inkml:trace contextRef="#ctx0" brushRef="#br0" timeOffset="158745.57">8210 7017,'0'0,"-6"24,-8 20,-5 24,-10 12</inkml:trace>
  <inkml:trace contextRef="#ctx0" brushRef="#br0" timeOffset="163111.4728">9295 6391,'0'0,"4"-7,3-6,11-4,8 2,12 3,4 3,5 12,0 8,-2 11,-11 2,-16 9,-8 0,-16 3,-11 3,-14-1,-3-6,-3-6,37-26,-33 23,33-23,-26 16,26-16,-17 12,19-7,25-10,9-1,11-7,8 5,-3 0,-5 7,-47 1,41 4,-11 7,-10 4,-12 2,-11 6,-15 2,-8 0,-8 1,-7 0,-9 1,3-2,-6-1,2-6,51-18</inkml:trace>
  <inkml:trace contextRef="#ctx0" brushRef="#br0" timeOffset="163408.2686">10123 6547,'0'0,"13"-4,13-4,16 0,15-2,9 3,2 3,-4 2,-5 1,-59 1,48-3,-48 3,33-6,-18-5</inkml:trace>
  <inkml:trace contextRef="#ctx0" brushRef="#br0" timeOffset="163616.0404">10266 6282,'0'0,"0"0,-1 7,4 24,5 9,-3 13,-4 12,6 2,-11 2,3 6,1 6,4-1</inkml:trace>
  <inkml:trace contextRef="#ctx0" brushRef="#br0" timeOffset="166728.5278">11366 6031,'0'0,"0"0,0 0,2-1,-1 2,2 10,-1 8,-7 9,-4 5,-5 4,-3 6,1 0,-3-2,2-3,3-6,14-32,-9 26,6 1,12-2,8-6,16-9,8-7,9-6,3-7,4-3,-8-6,-4 0,-11-5,-8 0,-26 24,13-25,-8 0,-5 25,-1-27,1 27,-6-21,6 21,-8-18,1 6,-4 12,5 13,3 5,2 11,5 2,2 1,-4 4,1 0,4 2,-5 1,-2-39,0 37,0-37,3 26</inkml:trace>
  <inkml:trace contextRef="#ctx0" brushRef="#br0" timeOffset="167300.4769">12123 5598,'0'0,"0"0,10-1,7 1,3 5,1 7,-8 8,-7 3,-4 8,-16 1,-8 1,-2 0,-6-1,6-6,24-26,-20 24,7-3,13-21,4 22,9-2,16-2,1-1,-30-17,31 16,-8 4,-10 4,-13 2,-5 1,-5-4,0 4,10-27,-11 25,9 0,15 8,2 0,10 0,5 3,-1 2,-4-4,-6 8,-13-6,-8 0,-11 2,-21-3,-11 0,-14 2,-3-4,-9-1,0 0,-4-7,3-3,9-5,10-10,15-9</inkml:trace>
  <inkml:trace contextRef="#ctx0" brushRef="#br0" timeOffset="167581.6258">12630 6170,'0'0,"19"-1,18-4,14 8,23 1,0 2,-12 1,-18 7,-29-4</inkml:trace>
  <inkml:trace contextRef="#ctx0" brushRef="#br0" timeOffset="167726.6238">12624 6368,'0'0,"0"0,0 0,-3 0,-1 0,6 4,15 1,18-1,27 0,13 4,13-1,1-7</inkml:trace>
  <inkml:trace contextRef="#ctx0" brushRef="#br0" timeOffset="169238.9061">7214 7449,'0'0,"17"-7,15-6,14-5,14 1,0 2,-10 7,-8 5,-42 3,32 3,-9 8,-23-11</inkml:trace>
  <inkml:trace contextRef="#ctx0" brushRef="#br0" timeOffset="169770.0629">9589 7245,'0'0,"-10"2,10-2,-19 5,19-5,-19 5,7-1,19-1,19-3,22-1,21-6,18-7,15-3,18-4,16-3,8 1,8 6,0 1,-3 5,-15 3,-9 3,-22 2,-16 2,-17 0,-70 1,54 0,-19 1,-26 7,-24 1,-24 3,-24 3</inkml:trace>
  <inkml:trace contextRef="#ctx0" brushRef="#br0" timeOffset="170066.8236">9646 7497,'0'0,"18"-7,17-5,27-5,22-4,21-3,10 3,11 1,-1 1,1 3,-12 2,-10 2,-18 0,-17 3,-69 9,56-9,-56 9,41-3,-41 3,28-2,-14 9,-19 4</inkml:trace>
  <inkml:trace contextRef="#ctx0" brushRef="#br0" timeOffset="170754.165">13498 5925,'0'0,"0"0,9-4,10-4,15 1,12-2,3 0,10 4,-5 4,-54 1,48 0,-48 0,40 3,-13 5,-11 13,-11 3,-7 8,-8 8,1 9,-3 6,3 9,6 6,4-5,1 6,2-7,-1-3,-4-6,-2-7,2-8,1-40,-4 34,-4-13,5-15</inkml:trace>
  <inkml:trace contextRef="#ctx0" brushRef="#br0" timeOffset="170941.63">13455 6264,'0'0,"12"-8,17-6,27-2,16-1,18 0,11-1,7 7,3 5,0 7</inkml:trace>
  <inkml:trace contextRef="#ctx0" brushRef="#br0" timeOffset="184900.9283">13257 14183,'0'0,"0"10,3 8,-3 7,3 9,0 7,-2 3,5 1,-3 1,1 1,-1 0,2 0,-1 1,2 1,-2-3,-1 0,4-7,-1-2,-6-37,10 30,1-8</inkml:trace>
  <inkml:trace contextRef="#ctx0" brushRef="#br0" timeOffset="185260.2559">13745 14155,'0'0,"0"7,-2 13,7 2,1 11,-2 9,4 6,1 2,-3 5,4 1,-4 0,2 3,1-4,2-3,-5-5,4-3,-1-6,-9-38,7 35,-7-35,8 26,-8-26,7 20,-4-16</inkml:trace>
  <inkml:trace contextRef="#ctx0" brushRef="#br0" timeOffset="198604.8489">14991 14276,'0'0,"0"0,0 0,3 1,12-1,16 0,10 0,10 2,13 3,-1-1,1-1,-3 0,-10 2,-5-1,-46-4,40 6,-40-6,31 4</inkml:trace>
  <inkml:trace contextRef="#ctx0" brushRef="#br0" timeOffset="199104.7385">15098 14276,'0'0,"0"0,-2 8,-4 8,-3 4,-3 3,-4 7,-1-1,4-2,-5 2,2-2,16-27,-15 24,15-24,-13 20,13-20,-14 18,12-8,11-4,9-3,4-3,13 0,0 2,9 3,5 6,5-2,2 8,-4 3,1 4,-9 2,-6 2,-11 3,0-2,-8 0,-19-29,13 29,-9 2,-4-31,-5 30,-11 1,-13-2,-11-6,-11-2,-7-4,-12-4,-11-1,-13-1,-4-3</inkml:trace>
  <inkml:trace contextRef="#ctx0" brushRef="#br0" timeOffset="207430.4763">15682 13911,'0'0,"1"-6,-7-6,-7-5,-9-2,-7-2,-13 5,-11 7,-8-1,-11 10,-6 7,-3 5,0 7,2 7,1 9,2 6,4 7,4 6,3 5,4 4,11 4,5 5,11 0,11 5,11 2,12 5,10 2,10-1,10-3,9 0,9-4,2-4,10-2,0-5,7-10,8-5,-5-12,2-8,0-9,4-8,-2-8,10-7,1-10,1-5,0-10,0-6,-6-6,-1-6,-11-5,-8-3,-6-3,0-7,-13-6,-2 1,-6-6,-10 2,-7 3,-4-1,-8-1,-5-1,-2 6,-7-2,-5 3,-8 1,-3 3,-5 4,-8 4,0 3,-2 4,-8 5,-3 4,-1 2,-3 7,-6 2,4 3,-1 7,-1 1,0 7,-1 6,0 5,-5 9,3 8,0 0</inkml:trace>
  <inkml:trace contextRef="#ctx0" brushRef="#br0" timeOffset="208558.052">15382 16238,'0'0,"0"0,0 0,0 0,-10-1,10 1,-6 0,6 0,-10 1,10-1,-14 2,14-2,-12 3,12-3,-10 4,10-4,-7 3,7-3,-4 2,4-2,0 3,2 0,11-3,5 2,3-3,9 1,5 3,2 0,2 0,5-1,-1 4,6-1,-5 2,-2-3,0 2,-5-3,-3 1,-4 1,0-2,-30-3,25 3,-25-3,21 4,-21-4,17 2,-17-2,12 0,-12-2,-13 0</inkml:trace>
  <inkml:trace contextRef="#ctx0" brushRef="#br0" timeOffset="210244.9803">7952 16143,'0'0,"0"0,-6 0,6 0,-8-1,8 1,-11-1,11 1,-6 0,9 4,20 5,11-3,12 2,6-2,6-2,7-3,1 1,1 4,1-1,-3 2,-3-1,-6 1,-8-1,-7-2,-41-4,32 7,-32-7,23 6,-11-4</inkml:trace>
  <inkml:trace contextRef="#ctx0" brushRef="#br0" timeOffset="210916.6775">11536 16260,'0'0,"0"0,9-2,14-1,15 0,10-2,8 1,6 2,1 5,3 1,4 0,-6 0,-9 3,-4-1,-3-2,-8 0,-40-4,36 4,-7 0,-29-4,27 4,-11 0</inkml:trace>
  <inkml:trace contextRef="#ctx0" brushRef="#br0" timeOffset="217760.4346">27018 15502,'0'0,"0"0,0 0,-1 5,1-5,-2-2,-3-2,0-4,5 8,-6-15,6 15,-3-13,3 13,2-7,6 5,-8 2,15 5,-15-5,13 7,-13-7,11 8,-11-8,6 9,-10-6,4-3,-12-1,-5-4,17 5,-21-14,21 14,-21-16,21 16,-17-14,10 7,9 3,8 10,3 6,5 6,-4 6,2 8,-9-2,-6 5,-8 2,-14-2,-10 0,-8-6,-10-6,-2-6,-1-5,3-12</inkml:trace>
  <inkml:trace contextRef="#ctx0" brushRef="#br0" timeOffset="218248.4031">27472 14101,'0'0,"3"11,0 7,-3 18,-4 17,-2 8,-4 8,-12 3,2-4,1-5,-2-5,2-6,6-6,4-6,1-4,7-5,3-3,7-3,7-4,9-1,4-6,11-7,8-4,7-6,4-4,0-3,-3 2,-5-6,-10-1,-8-6,-14-1</inkml:trace>
  <inkml:trace contextRef="#ctx0" brushRef="#br0" timeOffset="218420.219">27347 14611,'0'0,"6"-4,9-2,18 0,13 2,14 0,8 6,5-2,-7 0,-8-3,-58 3</inkml:trace>
  <inkml:trace contextRef="#ctx0" brushRef="#br0" timeOffset="218623.3736">27406 14143,'0'0,"17"-2,22-1,17 8,18 3,7 0</inkml:trace>
  <inkml:trace contextRef="#ctx0" brushRef="#br0" timeOffset="219515.9405">22160 14561,'0'0,"5"-2,7 2,19-4,23-1,22-2,26-2,18-5,17 1,21-3,19-3,14-1,18-2,14 5,12 1,12 4,13 0,7 6,11 3,7 4,6 6,-2 6,-7 5,-6 3,-18 5,-18 4,-24-4,-22-1,-30-1,-27-3,-28-6,-109-15,76 11,-34-8</inkml:trace>
  <inkml:trace contextRef="#ctx0" brushRef="#br0" timeOffset="220332.7775">23157 12925,'0'0,"-1"12,-1 15,-6 24,-4 13,0 13,-1 6,1 1,2-4,-8-7,0-13,18-60,-14 53,14-53,-17 36,17-36,-11 22,6-16,2-25,1-19,4-19,3-13,6-12,2-9,1 0,5 0,-4 9,-2 14,4 15,-17 53,14-40,-14 40,11-29,5 13,-3 13,6 13,-1 12,1 12,3 15,2 9,0 4,2 5,4 3,-2-4,7-4,-4-8,1-4,-4-13,-28-37,27 30,-27-30,15 24</inkml:trace>
  <inkml:trace contextRef="#ctx0" brushRef="#br0" timeOffset="220496.0383">23048 13294,'0'0,"0"0,9-1,14-8,19 3,14-1,11 4,9 0</inkml:trace>
  <inkml:trace contextRef="#ctx0" brushRef="#br0" timeOffset="220667.9266">23776 13600,'0'0,"-1"14,-4 12,-1 16,0 1,6-43</inkml:trace>
  <inkml:trace contextRef="#ctx0" brushRef="#br0" timeOffset="221027.18">24599 12900,'0'0,"0"0,-9 0,-14 9,-25 10,-12 11,-6 3,-3 10,9 3,12 0,12 3,10-1,17-2,11-7,12-3,11-5,14-5,9-1,9-8,13-5,8-8,1-9</inkml:trace>
  <inkml:trace contextRef="#ctx0" brushRef="#br0" timeOffset="221230.257">25151 13432,'0'0,"-1"10,-5 15,0 13,2 8,-3 6,7-52,-7 54,7-54</inkml:trace>
  <inkml:trace contextRef="#ctx0" brushRef="#br0" timeOffset="221641.7093">25829 12772,'0'0,"0"0,0 12,-1 18,-1 16,2 14,-7 3,1 5,-3-8,-3-6,2-8,3-4,7-42,-7 31,6-2,1-29,4 24,6-3,16-4,3-10,9-5,10-6,4-2,-1-2,4-3,-1 6,-7-6,-2-2,-45 13,35-14</inkml:trace>
  <inkml:trace contextRef="#ctx0" brushRef="#br0" timeOffset="221844.8318">25759 13071,'0'0,"0"0,9 0,11-3,23 1,15 0,6 0,6-3,-2-2</inkml:trace>
  <inkml:trace contextRef="#ctx0" brushRef="#br0" timeOffset="222047.8498">25844 12801,'0'0,"8"-7,12-2,15-1,25-1,15 2,9 5</inkml:trace>
  <inkml:trace contextRef="#ctx0" brushRef="#br0" timeOffset="222845.6579">22381 12573,'0'0,"-15"12,-6 7,-13 11,-10 8,0 2,44-40,-39 35,39-35,-30 29,14-9,16-9,10-5,11-1,-21-5,26 5,-3 4,-3 12,-9 9,-5 6,-17 6,-9 1,-9-3,-5-2,5-6,5-7,5-5,16 1,5 3,5 2,8 8,5 8,-4 8,2 6,-9 8,-7 2,-7 4,-4 0,-6-4,2 1,4-10,4-6,9-8,10-7,15-8,6-8,13-6,8-9,6-6,10-13,-1-2</inkml:trace>
  <inkml:trace contextRef="#ctx0" brushRef="#br0" timeOffset="285308.7782">9725 15647,'0'0,"0"0,6-6,6-5,12 0,12 2,6 1,3 6,6 3,-5 3,-3 3,-3 1,-8 5,-32-13,28 16,-8 4,-4 15,-6 4,-6 8,-8 2,0 4,-8 2,1 3,-4-1,-1 6,0-2,4 0,-4-4,2-1,1-4,3-2,1-4,3-4,3-6,3-36,-1 33,2-6,7-7,-4-15,5-15</inkml:trace>
  <inkml:trace contextRef="#ctx0" brushRef="#br0" timeOffset="285605.6348">9710 16221,'0'0,"11"-5,11 0,14 0,20 2,11 0,1 6,5 1,-4 4,-8-5,-7 4,-54-7,47 6,-11-1,-36-5,32 7,-10 4,-14 0,-13-1</inkml:trace>
  <inkml:trace contextRef="#ctx0" brushRef="#br0" timeOffset="354251.9116">13226 15900,'0'0,"4"6,-3 6,2 6,2 8,6 5,-4 1,1 3,1 9,-2-3,0 4,-3-2,1 3,0-5,-2 1,0-6,0-3,-3-2,0-31,1 29,3-2,-4-27,3 29,-3-29,5 18,0-12,-1-14,1-8</inkml:trace>
  <inkml:trace contextRef="#ctx0" brushRef="#br0" timeOffset="354579.9613">13627 15847,'0'0,"0"0,4 4,-2 13,0 3,2 10,-2 3,0 6,1 1,3 2,-2 1,2 4,-2 1,-1 4,0 1,1-2,-2 1,-2 0,-1-4,0-5</inkml:trace>
  <inkml:trace contextRef="#ctx0" brushRef="#br0" timeOffset="359430.9252">9727 15309,'0'0,"-17"2,-24 2,-12 4,-17 10,-4 3,-2 9,6 8,2 8,1 6,9 8,7 6,6 3,8 5,8 1,10 1,6 1,10-1,12-1,13-3,13-1,10-2,10 0,11-2,8-6,7-2,12-4,1-4,9-7,2-7,1-10,-5-8,-1-8,-7-12,-5-7,-6-8,-3-9,-4-5,-8-6,-4-3,-6-7,-5-6,-9-2,-6-8,-6-5,-6-4,-9-2,-8-1,-8-1,-8 0,-5 2,-10 0,-9 0,-9 3,-6 2,-8 6,-12 2,-9 4,-12 2,-7 3,-13 6,-7 6,-8 8,-12 8,-6 11,-8 11</inkml:trace>
  <inkml:trace contextRef="#ctx0" brushRef="#br0" timeOffset="361607.2906">27334 13286,'0'0,"-1"7,-8 7,-4 16,-8 11,-3 11,-3 7,-6 0,0 1,-2-10</inkml:trace>
  <inkml:trace contextRef="#ctx0" brushRef="#br0" timeOffset="362428.3266">27854 12984,'0'0,"0"24,-5 18,2 13,-2 8,5-1,0-11,0-51,3 42,-3-42,5 31,-5-31,1 22,-1-22,2 14,-3-14,-2-14,-2-14,0-19,1-13,0-17,0-3,4 0,2 6,5 10,4 9,8 9,2 7,10 10,7 1,5 10,4 12,4 9,2 10,0 7,-8 8,-7 9,-12 3,-11 4,-16 6,-15-2,-16 0,-12-6,-6-7,-3-9,-1-11,5-4,5-2,44-9,-37 1,37-1,-23-1,14-8,20-9,22-2,13 7,16 9,11 12,-1 14,2 5,-13 5,-8 4,-13 1,-9-4,-13 2,-13-3,-8-1,-10-5,-10-3,-11-3,-5-5,-12-8,-12-3,-13-13,-8-6,-9-10,5-5</inkml:trace>
  <inkml:trace contextRef="#ctx0" brushRef="#br0" timeOffset="364768.0957">7612 17259,'0'0,"0"0,0 0,8-3,10-1,8-1,-1 2,10-3,2 2,3 1,6-5,4-1,-4 0,-3 1,6 2,-6 3,-3 2,-6 0,-2 1,-32 0,29 1,-29-1,29 0,-29 0,23 0,-5 0,-17 0</inkml:trace>
  <inkml:trace contextRef="#ctx0" brushRef="#br0" timeOffset="365527.9302">9630 17462,'0'0,"0"0,0 0,0 0,6-3,9-1,10-3,5 0,12 3,6 0,5 2,6 2,2 0,2 0,-1 2,-2 2,-1 0,-6 0,-6 3,-6-1,-8-1,-33-5,27 4,-27-4,19 3,-8-3,-12-4,-9-4</inkml:trace>
  <inkml:trace contextRef="#ctx0" brushRef="#br0" timeOffset="366199.5985">11514 17421,'0'0,"0"0,-5-2,5 2,-10 1,10-1,-8-2,8 2,-7-2,7 2,-5-1,11-2,11-2,8 0,8-1,7 2,6 2,3 3,8 3,3 1,-1 0,3 1,-1 0,-6 1,-9 0,-6-2,-6 0,-34-5,29 3,-29-3,25 5,-25-5,17 2,-6-4,-11-4,0 6</inkml:trace>
  <inkml:trace contextRef="#ctx0" brushRef="#br0" timeOffset="366949.4195">15364 17534,'0'0,"0"0,7-1,10-5,6-1,15 0,5 4,3-2,5 4,8 2,0 3,7 2,0 2,3-1,-1 3,0-1,-5 1,-6 0,-2-3,-8 1,-47-8,39 4,-4-1,-35-3,32 3,-13-2,-14-3,-12-6,-19-5</inkml:trace>
  <inkml:trace contextRef="#ctx0" brushRef="#br0" timeOffset="378278.9397">17059 9957,'0'0,"0"0,-5-6,5 6,-12-6,6-7,7-12,18-6,17-10,22-11,25-5,28-4,21-3,25 6,12 9,7 13</inkml:trace>
  <inkml:trace contextRef="#ctx0" brushRef="#br0" timeOffset="379649.432">20964 7947,'0'0,"0"0,0 0,-1-2,-1-7,4-7,11-5,17-5,12-7,18 4,14-7,6 2,4 0,3 4,-9 4,-11 4,-67 22,54-16,-15 0,-39 16,27-16</inkml:trace>
  <inkml:trace contextRef="#ctx0" brushRef="#br0" timeOffset="380434.0655">22870 4406,'0'0,"7"-6,3-8,8-2,14-6,5-2,6-1,8-2,3 1,0-3,2-1,0 1,-1 3,-3-2,-3 5,-1 2,-4 1,-44 20,40-16,-4 2,-36 14,29-14</inkml:trace>
  <inkml:trace contextRef="#ctx0" brushRef="#br0" timeOffset="384391.9645">13754 17083,'0'0,"0"0,-1-6,-7-5,-10-7,-7 0,0 3,-5 3,-2 4,-2 8,0 4,-1 5,-4 3,0 3,4 6,0 1,3 6,8 2,7-3,3 2,11-1,3-1,9-3,6 0,9-3,3-6,7-2,-2-5,2-8,2-1,-1-6,-3-5,0-4,-3-2,-1-5,-3 0,-4-2,0 1,-21 24,15-24,-7-1,-3-4,-5 29,4-27,-4 27,0-22,0 22,-5-18,5 18,-8-9,-5 15,1 12,2 6,6 5,2 5,4 1,5 5,0 0,0 1,-1 1,6 1,0 0,1 0,-2-2,-2-4,-1-2,-3-3,0-4,-5-28,3 25,-5 1,-4-4,-7-4,-3-4,-5-5,-5-1,-9-7,-8 0,-12-5,-13-6,-12-6,-16-2,-19-2,-23-1,-19-3</inkml:trace>
  <inkml:trace contextRef="#ctx0" brushRef="#br0" timeOffset="390370.7856">14164 17141,'0'0,"0"0,0-8,-9-14,-10-5,-9-5,-6-2,-8 1,-9 2,-7-3,-4 4,-8 3,-7 2,-2 5,-8 10,-2 7,0 7,-4 7,4 12,-2 6,9 8,4 6,5 11,11 8,5 4,9 8,8 2,16 8,11-1,10 3,13 0,17 0,7-4,12 1,17-2,7 1,11-6,10-5,11-6,2-7,10-10,4-7,1-13,-2-10,-6-11,-6-8,-4-14,-6-6,-9-8,-5-11,-8-6,-7-6,-9-10,-11-3,-7-9,-8-5,-13-10,-8-6,-10-3,-9-3,-8 2,-6 3,-13 3,-6 6,-11 8,-3 5,-7 10,-8 10,-6 8,-8 15,-4 9,-3 12,-2 13,-2 14,-2 11,-3 13</inkml:trace>
  <inkml:trace contextRef="#ctx0" brushRef="#br0" timeOffset="392010.9833">29309 13756,'0'0,"0"0,0 2,-2 8,-9 9,-5 11,-11 11,-10 14,-1 12,-4 5,-2 9,-7-5,51-76</inkml:trace>
  <inkml:trace contextRef="#ctx0" brushRef="#br0" timeOffset="392635.8393">29975 12794,'0'0,"0"0,0 2,0 9,-3 8,0 11,5 9,-3 6,3 5,-4 4,5 5,-6-3,1-9,2-47,1 43,-1-43,1 35,-4-10,2-16,1-9</inkml:trace>
  <inkml:trace contextRef="#ctx0" brushRef="#br0" timeOffset="393151.346">29492 12594,'0'0,"6"-8,-1-7,9-2,16-3,11 1,8 7,14 6,9 2,4 9,5 13,0-1,-3 5,-4 3,-6-1,-8 5,-6 3,0 3,-11 4,-1 1,-12 0,-4 1,-9 2,-2 3,-9-3,-5 0,-2 0,-4-5,-8-1,-3-1,-4-2,-4-4,-5-4,1 3,1-4,-6-4,-5-3,-3-2,-3-4,-5-1,-1-2,2-2,-8 0,-2 0,-5 0,-4-2,-7 5,-11 0,-10 6,-16 4</inkml:trace>
  <inkml:trace contextRef="#ctx0" brushRef="#br0" timeOffset="408326.7972">10013 18072,'0'0,"8"-1,13-1,19 1,25 2,16 4,12 6,12 9,11 5,0 4,1-3</inkml:trace>
  <inkml:trace contextRef="#ctx0" brushRef="#br0" timeOffset="408717.375">12013 18254,'0'0,"0"0,1 0,7 0,16-1,13 1,18-1,21 9,17 8,10 10,5 1</inkml:trace>
  <inkml:trace contextRef="#ctx0" brushRef="#br0" timeOffset="409123.5171">13964 18519,'0'0,"13"1,14 1,20-1,29-1,16 6,16 8,9-1,1 1</inkml:trace>
  <inkml:trace contextRef="#ctx0" brushRef="#br0" timeOffset="409342.2282">15761 18208,'0'0,"26"4,15 2,20 2,12 4,10 7,-3 1,-2 1,-7-6,-8 0</inkml:trace>
  <inkml:trace contextRef="#ctx0" brushRef="#br0" timeOffset="418707.6046">29247 15669,'0'0,"0"0,3 3,-3-3,6 8,-6-8,10 9,-10-9,11 12,-11-12,9 11,-9-11,7 11,-7-11,7 8,-7-8,8 7,-8-7,4 0,-4 0,6-4</inkml:trace>
  <inkml:trace contextRef="#ctx0" brushRef="#br0" timeOffset="443503.621">18970 15322,'0'0,"0"0,0 0,0 0,0 4,-5 8,-2 14,-4 11,0 14,-3 8,2 7,-2 4,-1 1,-4-3,5-14,2-7,12-47,-14 38,14-38,-8 29,8-29,-5 17,5-17,-4 10,-1-14,10-28,-1-22,3-19,2-19,2-7,3 2,1 10,3 16,-3 9,4 13,-3 6,-16 43,19-35,2 9,3 6,-2 13,-6 11,2 9,1 13,-2 12,1 12,-2 11,-3 7,3 4,1 4,2-3,-6-3,3-3,2-3,-5-4,1-3,2-5,-4-4,0-8,-12-40,12 35,-12-35,9 29,-9-29,8 19,-2-10,-2-25,-7-16,-3-12</inkml:trace>
  <inkml:trace contextRef="#ctx0" brushRef="#br0" timeOffset="443737.9593">18919 15700,'0'0,"0"0,7 0,7-5,15 1,8-1,7-4,7 2,6 0,6-1</inkml:trace>
  <inkml:trace contextRef="#ctx0" brushRef="#br0" timeOffset="445018.9078">19691 15822,'0'0,"0"0,0 0,0 1,0-1,0 0,0 0,0 0,0 0,0-1,0 1,0 0,0 0,3-2,-3 2,4 0,-4 0,2 0,-2 0,2 0,-2 0,1 1,-1-1,0 0,0 0,0 0,0 0,0 0,0 0,0 0,0 0,0 0,0 0,0 0,0 0,-1 0,1 0,-1 0,1 0,-1 0,1 0,-2 0,2 0,0 0,0 0,-1 1,1-1,-1 1,1-1,-2 0,2 0,0 1,0-1,0 2,0-2,-1 0,1 0,-1 0,1 0,-1 0,1 0,0 0,8 0,9 0,4-3,8 0,5 2,5-2,1 4,0-2,3 2,-7 0,1-4,-5-1,-32 4,29 0,-29 0,25 1,-25-1,20 1,-20-1,14 2,-14-2,7-2,-7 2</inkml:trace>
  <inkml:trace contextRef="#ctx0" brushRef="#br0" timeOffset="445346.9885">20735 15481,'0'0,"-15"5,-15 2,-13 14,-13 5,-7 7,11 4,6 4,9-4,15 1,8 2,14-4,10-2,14 3,15 0,14-4,12 1,13-5,10-5,9-4,-2-11</inkml:trace>
  <inkml:trace contextRef="#ctx0" brushRef="#br0" timeOffset="445550.0576">21370 15825,'0'0,"8"0,10-2,10 4,19 3,4 2,3 6,-1 2,-7 1,-46-16,35 15</inkml:trace>
  <inkml:trace contextRef="#ctx0" brushRef="#br0" timeOffset="445721.8506">21314 16130,'0'0,"8"1,15 2,23 3,12-1,15 0,0 0</inkml:trace>
  <inkml:trace contextRef="#ctx0" brushRef="#br0" timeOffset="447127.7797">22248 15793,'0'0,"0"0,1-3,8-12,2-6,7-10,0-4,-18 35,22-33,2 4,0 8,1 14,-1 11,-1 14,1 9,-8 9,-1 3,-10 5,-7 1,-8-2,-8-4,-9-5,-1-9,-3-7,1-6,30-12,-27 5,27-5,-26 2,26-2,-22 1,7-4,15-5,12-2,13 6,9 8,6 8,2 11,5 14,-1 5,-8 0,-10 1,-9-4,-12-3,-11-4,-6-6,-8-2,-7-8,-7-3,-4-6,-7-5,-9-10,-5-7,-4-13,-1-11,0-11</inkml:trace>
  <inkml:trace contextRef="#ctx0" brushRef="#br0" timeOffset="447976.7198">19040 16601,'0'0,"-9"21,-4 15,-8 22,-6 5,0 7,1-10,5-2,3-13,18-45,-16 37,16-37,-8 28,8-28,-4 18,3-18,8-21,4-18,6-16,-1-15,7-10,-4-3,6 4,-3 12,-1 17,-21 50,18-37,-18 37,16-26,-4 12,-3 13,1 12,-7 12,2 11,0 11,-1 4,3 4,2 3,4-2,1 1,3-4,0-3,3-4,-4-2,-16-42,18 35,-18-35</inkml:trace>
  <inkml:trace contextRef="#ctx0" brushRef="#br0" timeOffset="448148.5466">18890 16954,'0'0,"9"0,9-7,23 3,16-2,15 2,5-3</inkml:trace>
  <inkml:trace contextRef="#ctx0" brushRef="#br0" timeOffset="448320.3893">19665 16785,'0'0,"7"1,12 0,15-1,13 0,5-1</inkml:trace>
  <inkml:trace contextRef="#ctx0" brushRef="#br0" timeOffset="448710.9326">20079 16533,'0'0,"0"0,0 0,1 1,2 12,4 13,-1 10,-3 9,-1 9,-4 7,-6-3,2 1,-2-4,2-6,0-10,6-39,-8 32,3-9,5-23,0 20,8-5,9-7,11-4,7-5,6-3,10-6,4 2,3 2,1-3,-10-4,-49 13,41-12</inkml:trace>
  <inkml:trace contextRef="#ctx0" brushRef="#br0" timeOffset="448914.0038">20069 16791,'0'0,"0"0,8 0,16-1,20 1,10 4,7 0,-2-3,-3-3,-13-5</inkml:trace>
  <inkml:trace contextRef="#ctx0" brushRef="#br0" timeOffset="449088.4591">20071 16512,'0'0,"0"0,11-3,26 3,18 3,8 4,14 1,6 9,1 1</inkml:trace>
  <inkml:trace contextRef="#ctx0" brushRef="#br0" timeOffset="449291.5536">21091 16811,'0'0,"12"2,13 4,14-2,10 6,2 1,-51-11,44 8</inkml:trace>
  <inkml:trace contextRef="#ctx0" brushRef="#br0" timeOffset="449432.1118">21041 16952,'0'0,"0"0,12 6,24 6,13 9,14-4,5-2,3-9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46:44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24879 13628,'0'0,"1"9,2 12,1 15,-6 14,2 9,-4 6,-3 4,1-6,1-7,3-10,2-46,0 36,0-36,0 27,0-27,-1 17,2-14,5-16,8-17,2-12,6-14,0-8,0-8,-2-4,-2 2,-5 9,0 11,-5 13,-8 41,9-29,-9 29,8-22,1 10,0 13,8 11,-5 12,1 11,6 8,2 13,0 6,6 6,-1 2,5-1,-3-10,2-6,-4-12,-26-41,22 33</inkml:trace>
  <inkml:trace contextRef="#ctx0" brushRef="#br0" timeOffset="171.8436">24928 13976,'0'0,"10"-3,7-2,24-2,20 3,16 1,16 6,13 3</inkml:trace>
  <inkml:trace contextRef="#ctx0" brushRef="#br0" timeOffset="328.0475">25847 14017,'0'0,"13"1,11 1,25 0,19 1,20-2</inkml:trace>
  <inkml:trace contextRef="#ctx0" brushRef="#br0" timeOffset="569.9623">26797 13697,'0'0,"-15"0,-12 3,-17 5,-10 5,1 12,3 7,11 9,19 4,13 4,13-4,16-2,15 1,15-3,7-11,11-6</inkml:trace>
  <inkml:trace contextRef="#ctx0" brushRef="#br0" timeOffset="741.8251">27324 13972,'0'0,"19"0,17 3,19 2,15 6,6 1,-6-1,-13-1</inkml:trace>
  <inkml:trace contextRef="#ctx0" brushRef="#br0" timeOffset="913.624">27354 14135,'0'0,"0"0,6 0,30 5,14 3,18 1,13 0,5-1</inkml:trace>
  <inkml:trace contextRef="#ctx0" brushRef="#br0" timeOffset="2015.3273">28457 13789,'0'0,"0"0,-3 9,-6 20,-4 13,-6 8,0 8,-4 4,2 3,-3 1,-4 0,8-9,20-57,-25 48,25-48,-18 36,18-36,-13 22,7-13,3-13,7-18,8-16,5-17,6-13,0-9,1-6,6-7,1 5,0 7,-1 10,-1 14,-5 17,-24 37,22-29,-2 10,-20 19,20-4,-2 11,-2 17,-7 13,0 9,-3 8,1 10,-1 0,4 0,1 0,4-2,1-3,5-3,-3-5,4-1,0-4,0-4,-22-42,20 35,1-10,-5-16,-3-13</inkml:trace>
  <inkml:trace contextRef="#ctx0" brushRef="#br0" timeOffset="2218.418">28357 14146,'0'0,"14"-2,16 0,14 0,16 5,12 2,7-2,2-3</inkml:trace>
  <inkml:trace contextRef="#ctx0" brushRef="#br0" timeOffset="2421.4945">29244 14176,'0'0,"15"1,19-1,16 2,13 0,3-3,-2-6</inkml:trace>
  <inkml:trace contextRef="#ctx0" brushRef="#br0" timeOffset="2868.2277">30364 13869,'0'0,"0"0,1-3,-7-4,-10 2,-9 1,-8 2,-4 8,-5 4,-3 6,2 4,1 5,2 4,5 3,5-1,8 3,3-2,12-1,5-2,8 0,5-2,13 0,8-2,3-4,10-7,6-2,2-6,-1-1,-4-5,-4 1,-7 0,-37-1,31 0,-31 0,23 0,-23 0,17-1,-17 1,10-1,-8-1,-8-7</inkml:trace>
  <inkml:trace contextRef="#ctx0" brushRef="#br0" timeOffset="4172.573">25185 12937,'0'0,"0"0,0 0,0-2,0 2,-2-4,2 4,-1-6,1 6,-1-3,1 3,-1-3,1 3,0-1,0 1,0-2,0 2,-2 0,2 0,-9 2,-3-2,-11 2,-7 1,1 3,-3 2,-5 3,0 2,5 4,1 0,31-17,-30 16,8 2,8 2,14-20,-3 19,12-1,17 0,3-6,7-5,-1 1,-35-8,34 7,-7 1,-27-8,25 11,-25-11,14 13,-11 3,-10 5,-7-2,-10-5,-6 0,-2-4,-1-3,-2 1,-2-1,5-5,32-2,-32 1,8-7,24 6,-11-12</inkml:trace>
  <inkml:trace contextRef="#ctx0" brushRef="#br0" timeOffset="5009.1715">26546 12903,'0'0,"0"0,1 4,3 13,-1 11,3 5,0 7,-4 2,1-5,-3 0,0-4,0-33,-2 31,2-31,-4 24,-6-14,-2-12,-4-10,1-9,0-7,1-1,-3-4,-4-4,2 3,3 1,4 0,9 2,3 31,2-31,11 7,12 3,8 13,6 11,5 8,1 9,1 5,-5 7,-5-2,-9 3,-8-3,-11 1,-5-4,-7-1,-8-2,-8 0,-5-2,-5 0,-8-6,-6-4,-3-4,-2 2,1-6,6 0,6-1,36-3,-29 0,29 0,-22 0,22 0,-12-1,12 1,-7 0,7 0,-3 0,3 0,1 2</inkml:trace>
  <inkml:trace contextRef="#ctx0" brushRef="#br0" timeOffset="6623.4038">30842 14135,'0'0,"8"-5,10 1,15-4,20 4,6 9,5 5,0 7,-9 3,-55-20,43 16,-14-5</inkml:trace>
  <inkml:trace contextRef="#ctx0" brushRef="#br0" timeOffset="6810.851">30853 14285,'0'0,"0"0,2 0,20 1,12 3,17 0,14 0,9 3,-3-3,-7-2</inkml:trace>
  <inkml:trace contextRef="#ctx0" brushRef="#br0" timeOffset="7248.2812">31290 13080,'0'0,"-18"9,-13 4,-9 11,-6 9,1 4,15 1,14 3,7-2,16 1,10-4,10 1,12-6,11-7,12-6,7-11,0-10,-3-11</inkml:trace>
  <inkml:trace contextRef="#ctx0" brushRef="#br0" timeOffset="7841.8522">31665 13191,'0'0,"-9"2,-9 6,-4 12,-7 6,1 6,9 6,8-1,11-2,10-3,13-7,2-7,3-7,0-9,0-7,-3-5,-3-6,-2-9,-20 25,13-25,-7-5,-8 1,-10 3,-8 8,-3 7,23 11,-28-7,28 7,-25 1,5 9,12 4,13-2,13 4,19-5,7-2,13 0,1-7,-1-2,-12-8,-10-4,-35 12,27-13,-27 13,18-17,-13-3,-5 20,-2-20,2 20,-6-16,2 9,10 12,10 10,12 9,2 9,5 5,-10 0,-2 1,-9 2,-7-5,-7-36,-1 30,-8-2,-11-5,-3-11,-5-15,4-9</inkml:trace>
  <inkml:trace contextRef="#ctx0" brushRef="#br0" timeOffset="8047.4381">32455 13068,'0'0,"2"7,2 12,0 14,5 11,-2 10,-3 9,-2 2,-2-65,-6 61</inkml:trace>
  <inkml:trace contextRef="#ctx0" brushRef="#br0" timeOffset="8219.2742">32406 13236,'0'0,"20"5,21 9,17 6,14 6,7-3,-79-23</inkml:trace>
  <inkml:trace contextRef="#ctx0" brushRef="#br0" timeOffset="8743.1344">31485 12472,'0'0,"-2"13,-2 12,1 22,1 8,0 4,2-59,-5 54,5-54,-4 43,-4-18,-4-15,-4-16,-2-15,-2-7,5-8,0-11,4-2,5-5,6-7,6-5,10-1,9 9,9 10,6 18,2 15,4 14,-1 14,-5 6,-7 8,-9 1,-6 5,-13 3,-10 2,-10-4,-10-3,-7-7,-4-7,-5-8,-6-4,0-8,1-10,12-8,12-5,15-2</inkml:trace>
  <inkml:trace contextRef="#ctx0" brushRef="#br0" timeOffset="9281.2429">31945 12310,'0'0,"0"0,-2 1,-4 11,-13 3,-5 4,-6 4,-4 3,5 0,29-26,-18 23,7-1,12-5,8-11,2-11,4-7,1-6,-4-10,-12 28,14-25,-14 25,14-18,-14 18,11-12,-5 6,7 16,-1 4,0 5,8 1,3-4,5-6,0-9,4-4,-5-13,-3-2,-6-3,-7-8,-1-4,-2-5,4-9,-1-4,0 0,3 2,-2 3,1 8,1 8,-14 30,10-25,-10 25,10-17,-2 12,-3 11,-3 14,-6 12,-5 15,-1 10,0 9,4 10,6-76,-4 71,1-13</inkml:trace>
  <inkml:trace contextRef="#ctx0" brushRef="#br0" timeOffset="9733.4231">32017 12197,'0'0,"7"0,14 1,17 6,10 0,10 3,1-6,-2-9,-6-12,-7-9,-44 26,34-28,-9 1,-25 27,14-25,-14 25,5-18,-6 11,-10 13,-6 9,4 9,2 9,1 1,6-2,6-1,-2-31,3 27,-3-27,3 20,-2-11,2-12,1-6,5-8,8-3,9-2,0 3,5 5,-5 12,2 7,-3 15,-5 10,-4 8,-8 7,-8 3,-4 3,-6-2,0-8,-3-6</inkml:trace>
  <inkml:trace contextRef="#ctx0" brushRef="#br0" timeOffset="10456.3126">31929 13934,'0'0,"8"-1,10 9,11 14,6 5,-5 6,-10-1,-11-1,-15-8,-11-8,-8-6,-3-6,28-3,-31-3,31 3,-28-6,28 6,-20-4,16 1,26 1,15 13,11 7,7 11,-9 10,-11 2,-12 4,-12 1,-19-6,-14-7,-9-3,-16-13,-17-7,-10-10,-8-9,-9-14,1-13,7-5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47:06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25134 13738,'0'0,"0"0,0 0,0 0,-1-6,1 6,-2-9,2 9,-2-8,2 8,-2-6,1 2,0 10,-2 10,-1 11,-7 9,1 8,-1 9,-3 4,-1-2,3 0,-3-3,2-6,1-4,12-42,-9 37,9-37,-11 29,11-29,-7 19,6-13,5-22,-1-14,7-12,2-11,-3-8,-2-3,4-2,-6-3,2 6,0 4,1 10,1 9,-9 40,13-30,-13 30,13-20,-1 12,6 14,-2 12,5 11,-9 10,5 6,2 5,-3 2,0 1,-2 5,6-9,-4 0,3-8,-5-4,2-6,-16-31,13 26,-13-26,12 20,-7-11</inkml:trace>
  <inkml:trace contextRef="#ctx0" brushRef="#br0" timeOffset="156.2001">25069 14093,'0'0,"16"-3,13-3,23-3,12-3,15-2,6-2</inkml:trace>
  <inkml:trace contextRef="#ctx0" brushRef="#br0" timeOffset="515.5011">25988 13579,'0'0,"5"7,2 5,5 11,-1 6,-5 14,-3 7,-7 5,-6 1,2 1,-2-7,-2-7,3-4,3-3,4-4,3-4,9-3,4-2,10-8,10-2,6-5,7-6,9-3,-3-5,4-2,-2-2,-2-5,-12-4,-12-3</inkml:trace>
  <inkml:trace contextRef="#ctx0" brushRef="#br0" timeOffset="702.957">25997 13852,'0'0,"13"-5,15 0,15-6,19 0,4-4,-2-2,-12 0</inkml:trace>
  <inkml:trace contextRef="#ctx0" brushRef="#br0" timeOffset="874.8011">26062 13521,'0'0,"14"0,7 0,17 0,15-1,8 2,-1 2</inkml:trace>
  <inkml:trace contextRef="#ctx0" brushRef="#br0" timeOffset="1086.6306">25551 13922,'0'0,"17"-3,17-1,17-4,15-3</inkml:trace>
  <inkml:trace contextRef="#ctx0" brushRef="#br0" timeOffset="1906.5439">24804 12907,'0'0,"-9"0,-6 0,-6 9,-14 5,-4 4,1 6,4 3,2-1,11-1,11 0,12-2,13-1,14-1,9-2,9 2,5 1,7 1,-3-3,-6 2,-8-3,-42-19,31 16,-16 0,-15 5,-13 0,-17-4,-9-2,-10 0,-6-4,-4-2,-3-3,7-3,5-3,50 0,-38-5</inkml:trace>
  <inkml:trace contextRef="#ctx0" brushRef="#br0" timeOffset="2234.5901">25910 12904,'0'0,"1"6,6 9,-2 10,0 4,2 7,-1 3,1-1,0-1,-1-2,-6-35,6 28,-6-28,3 19</inkml:trace>
  <inkml:trace contextRef="#ctx0" brushRef="#br0" timeOffset="2568.3269">25812 12972,'0'0,"-3"-12,-2-11,5-7,5-3,4 2,9 8,9 4,9 9,5 9,9 8,2 7,-5 10,3 3,-10 5,-9 2,-8 0,-13-1,-12-1,-7-1,-10 0,-7-4,-10-2,-10-1,-6-5,-10 2,1-5,0-2,61-14,-56 15,56-15,-46 10,9-4,24-8,15-7</inkml:trace>
  <inkml:trace contextRef="#ctx0" brushRef="#br0" timeOffset="3107.8568">26317 13128,'0'0,"8"-6,9-4,5-5,5-2,4-4,-31 21,28-21,-28 21,23-19,-7 2,-15 5,-11 4,-8 8,-4 7,-4 9,-2 5,2 4,26-25,-21 27,9 2,10 3,10-6,11-5,3-6,4-10,2-6,3-4,-31 5,31-14,-3-5,4-6,-6-1,-6 0,-20 26,18-25,2 7,0 7,-1 11,6 10,-1 10,-3 6,-2 5,-6 3,-3 2,-11-3,-8-6,-3-7,-7-6,-2-8,-4-5,2-11,1-9</inkml:trace>
  <inkml:trace contextRef="#ctx0" brushRef="#br0" timeOffset="3304.343">26904 12780,'0'0,"4"6,-1 8,3 8,-1 13,-4 11,2-2,-4 3,-2 1,3-48,-6 38</inkml:trace>
  <inkml:trace contextRef="#ctx0" brushRef="#br0" timeOffset="3476.3264">26790 12964,'0'0,"10"-2,7-2,14-1,13 0,13 2,2 2,10 6,1 5</inkml:trace>
  <inkml:trace contextRef="#ctx0" brushRef="#br0" timeOffset="3710.6461">27152 13663,'0'0,"13"3,12-6,13-1,18-3,7 2,-4 2,-59 3</inkml:trace>
  <inkml:trace contextRef="#ctx0" brushRef="#br0" timeOffset="3886.9718">27144 13833,'0'0,"14"-1,10-2,19-1,13-3,5 3,-2-3</inkml:trace>
  <inkml:trace contextRef="#ctx0" brushRef="#br0" timeOffset="4585.78">28130 13537,'0'0,"-5"13,-4 11,-4 13,1 12,0 9,0 1,2-2,1-5,9-52,-8 45,8-45,-5 37,5-37,-3 25,3-25,-1 12,1-16,4-28,1-12,-1-13,1-6,0-6,-4-5,-1 1,2-1,3 7,2 10,3 14,2 9,-12 34,9-27,3 11,-1 11,1 11,-3 9,4 9,2 8,-3 9,2 4,2 5,-1 7,1 5,2-2,0 4,3-5,2 0,-2-9,1-5,0-6,-22-39,21 35,-21-35,15 31,-15-31,17 25,-8-12,-8-22,-7-10</inkml:trace>
  <inkml:trace contextRef="#ctx0" brushRef="#br0" timeOffset="4788.8522">28060 13789,'0'0,"0"0,7 0,14-8,16 4,7-1,7 2,6 2,-3 0</inkml:trace>
  <inkml:trace contextRef="#ctx0" brushRef="#br0" timeOffset="5132.5212">28648 13783,'0'0,"11"-3,2-6,17 1,8 2,8 2,-1-1,6 4,-4 0,-2 2,-4 0,-6 3,-35-4,30 1,-30-1,25 0,-25 0,21 0,-8-1,-9-8</inkml:trace>
  <inkml:trace contextRef="#ctx0" brushRef="#br0" timeOffset="5621.7663">29864 13411,'0'0,"0"0,0 0,3-4,-5-3,-12-3,-11 4,-7 1,-10 7,-8 5,-1 5,1 5,4 6,2 6,8 4,11 5,7 1,6 0,9-2,6 0,7-3,5-3,9-5,8-4,5-2,7-5,0-4,4-6,-5 1,1-6,-4 0,-9-5,-31 5,29-1,-29 1,22-4,-22 4,18-2,-18 2,12-6,-12 6,14-7,-14 7</inkml:trace>
  <inkml:trace contextRef="#ctx0" brushRef="#br0" timeOffset="5973.2046">30105 13727,'0'0,"0"0,8-4,15-1,11-4,9 0,6 2,2 3,2 1,-1 3,-4 1,-3 3,-7 1,-38-5,34 4,-34-4,27 3,-27-3,22 1,-22-1,14 0,-14 0,8 1,-8-1,-3-1,3 1</inkml:trace>
  <inkml:trace contextRef="#ctx0" brushRef="#br0" timeOffset="6582.4356">31257 13272,'0'0,"0"0,0 8,2 10,-2 7,-1 9,-6 5,-5 7,-9 2,-2 3,0 4,-7-7,4-3,6-6,20-39,-21 34,6-4,15-30,-11 26,11-26,-4 25,8-3,10-6,5-7,7-7,8-4,9-6,3-2,10-3,-2 0,-2-1,-5-2,-47 16,40-15,-10-4,-16-5</inkml:trace>
  <inkml:trace contextRef="#ctx0" brushRef="#br0" timeOffset="6771.3636">31085 13576,'0'0,"0"0,14 0,11-2,26 1,6 0,4-3,-5-4,-4-3</inkml:trace>
  <inkml:trace contextRef="#ctx0" brushRef="#br0" timeOffset="6974.4345">31267 13314,'0'0,"13"1,15-1,17-6,14 4,10 3,-1 2,-8 0</inkml:trace>
  <inkml:trace contextRef="#ctx0" brushRef="#br0" timeOffset="7255.6234">32034 13582,'0'0,"15"0,6-2,19 1,16 7,5 5,0 1,-6 1,-11-1</inkml:trace>
  <inkml:trace contextRef="#ctx0" brushRef="#br0" timeOffset="7474.3145">32100 13828,'0'0,"12"0,4-1,17 1,14 0,7 1,1 2</inkml:trace>
  <inkml:trace contextRef="#ctx0" brushRef="#br0" timeOffset="8401.7502">32887 13499,'0'0,"0"0,0 0,5 0,-5 0,3-2,-3 2,4-4,-4 4,5-4,-5 4,1-3,-5 3,-6 4,-10 1,-1 5,-1 1,0 0,1 3,6 2,0-1,8 3,4 2,6 1,5 1,9 5,5 0,2-3,6 0,6 3,-6-2,-2 0,2 2,-30-27,25 27,-5-3,-2 2,-18-26,10 23,-7-5,-6-1,-8-4,11-13,-21 11,-5-4,-7-2,-4-4,-4-6,5 0,-1-4,5-3,4-4</inkml:trace>
  <inkml:trace contextRef="#ctx0" brushRef="#br0" timeOffset="8761.0567">32856 13417,'0'0,"3"-5,12-3,11 0,18 0,14 4,5 6,-2 1,4-1,-3 3,1 0,1 1,-5-2,-5-1,-7 2,-2-1,-6 0,-39-4,36 5,-36-5,24 4,-10 4,-18-6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48:59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9183,'0'0,"-12"3,-9 8,-17 9,-8 7,-4 11,3 8,8 7,7 5,3 1,9 2,5-8,5-3,6-10,4-7,0-33,7 25,6-10,15-14,-1-12,5-10,4-15,-4-10,3-13,1-7,-4-10,-6-4,-3-5,-3-2,-4-1,-2 3,-5 6,-3 8,-8 8,1 10,-5 8,-5 8,11 37,-13-28,13 28,-16-24,-3 14,0 17,2 17,-2 12,0 13,9 13,3 5,1 6,9 2,3-2,1-4,13-3,3-4,3-8,5-3,2-5,0-10,5-6,2-10,1-7,-1-9,1-10,-6-7,-1-11,-2-7,-4-7,-5-3,-6-3,-11 2,1 5,-7 37,0-32,0 32,-3-24,3 24,-3-16,2 13,-1 15,4 8,1 8,4 2,0 3,5-1,1 0,-13-32,15 28,0-6,-15-22</inkml:trace>
  <inkml:trace contextRef="#ctx0" brushRef="#br0" timeOffset="187.4959">2419 9099,'0'0,"0"0,1 0,8-3,13-3,17-5,5-2</inkml:trace>
  <inkml:trace contextRef="#ctx0" brushRef="#br0" timeOffset="531.131">2943 9022,'0'0,"-15"10,-12 5,-1 5,-2 3,7 2,10 0,8 0,7 0,7-3,8-2,6-6,0-2,8-2,6 0,-4 0,-33-10,31 9,-31-9,27 11,-6 5,-9 2,-12 2,-12-3,-11 3,-5-2,-8 1,-3-1,-2-3,5-5,3-4,10-11</inkml:trace>
  <inkml:trace contextRef="#ctx0" brushRef="#br0" timeOffset="812.3144">3329 8632,'0'0,"0"14,-1 6,2 18,3 14,2 7,3 1,4 6,0-1,-2-3,-2-1,-3-6,2-7,-6-6,1-4,-3-38,-2 32,2-32</inkml:trace>
  <inkml:trace contextRef="#ctx0" brushRef="#br0" timeOffset="984.1513">3160 9133,'0'0,"13"-3,14-5,24-8,18-4,16 2,11 1,-5-2</inkml:trace>
  <inkml:trace contextRef="#ctx0" brushRef="#br0" timeOffset="3108.6883">4171 8703,'0'0,"0"0,0 0,1-2,-6-2,-10 2,-11 7,-3 1,-1 7,-5 6,2 5,4 2,0 0,6 4,7 0,4 0,6 4,6 7,0 4,5 3,-2 6,0 5,4-1,-6 3,3-2,-2-4,-5-4,4-3,1-4,-1-5,2-2,2-7,5-3,0-4,6-7,1 0,5-6,3-7,4-4,2-9,4-9,1-7,0-9</inkml:trace>
  <inkml:trace contextRef="#ctx0" brushRef="#br0" timeOffset="3639.7722">4336 9158,'0'0,"1"7,2 11,1 7,2 6,4 2,2-1,4-5,1-5,8-7,-25-15,23 8,-1-10,-2-8,-20 10,16-15,-6-5,-4-3,-6 23,-1-24,1 24,-2-19,2 19,-5-18,2 9,2 12,1-3,6 7,4 8,10 3,9-1,0-7,1-2,2-8,-3-6,-4-3,-25 9,23-13,-4-4,-5-5,-3-3,-9 2,-3-1,-6-2,-2 1,-4 1,-3 3,-2 5,-3 3,21 13,-20-14,1 2</inkml:trace>
  <inkml:trace contextRef="#ctx0" brushRef="#br0" timeOffset="4108.4244">5018 8670,'0'0,"6"-5,13 0,3-1,11 2,3 1,-3 7,-33-4,28 6,-8 5,-4 9,-9 3,-1 4,-5 7,-3 2,-1 6,0 2,-2 2,2 2,5 0,-2 1,1-3,7-1,-1-3,3-6,-3-1,0-5,-1-5,-6-25,2 24,-4-1,-6 0,-4-5,-11 0,-5-2,-5-1,-3-1,-7-1,1-6,0-1</inkml:trace>
  <inkml:trace contextRef="#ctx0" brushRef="#br0" timeOffset="4311.4977">5657 9096,'0'0,"9"0,13-3,13 0,19 0,6 1,-60 2</inkml:trace>
  <inkml:trace contextRef="#ctx0" brushRef="#br0" timeOffset="4498.9645">5621 9338,'0'0,"12"0,12-1,20-5,21 0,13-4,3-5</inkml:trace>
  <inkml:trace contextRef="#ctx0" brushRef="#br0" timeOffset="5186.2868">6481 8982,'0'0,"4"8,3 14,1 8,-1 9,3 6,-3 1,-4-3,-3-43,-4 37,4-37,-5 29,5-29,-8 19,0-15,-1-14,1-8,-2-7,5-5,8-5,5-4,6-2,6 1,1 4,6 9,6 10,1 12,2 9,0 8,-3 9,-7 5,-5 2,-6 5,-8 0,-5-4,-2-29,-4 28,-9-4,13-24,-16 17,-4-9,20-8,-25-2,5-10,2-10,11-6,9-6,8-5,9-1,5 0,5 6,8 10,3 9,4 9,1 7,-1 11,-1 5,-5 6,-8 4,-4 5,-7 0,-10 2,-6 0,-6-1,-2-1,-5-3,10-29,-12 28,2-9</inkml:trace>
  <inkml:trace contextRef="#ctx0" brushRef="#br0" timeOffset="5389.3683">7393 9100,'0'0,"2"10,1 15,-1 8,0 8,0 3,-2-44,1 37,-1-37,3 29</inkml:trace>
  <inkml:trace contextRef="#ctx0" brushRef="#br0" timeOffset="5733.0321">7344 8728,'0'0,"0"0,-4 8,-1 5,5-13,-4 17,4 2,10 1,8-6,-18-14,20 6,3-8,2-8,-5-7,-7-3,-6-1,-3-3,-4 24,-1-23,-11 2,-4 5,-10 5,-5 8,1 9,2 9,28-15,-28 21</inkml:trace>
  <inkml:trace contextRef="#ctx0" brushRef="#br0" timeOffset="6186.0602">7761 9072,'0'0,"-2"11,8 13,-2 10,0 6,-4-40,2 41,-2-41,0 34,0-34,-5 23,-1-9,-3-14,1-10,3-6,3-9,0-8,5-3,3-5,5-2,5-2,2 8,5 11,1 9,3 11,1 8,1 7,-2 8,-1 5,-4 8,-7 6,-8 1,-1 5,-8-1,-9-2,0-5,-8-1,0-8,-2-6,21-19,-20 12,2-10</inkml:trace>
  <inkml:trace contextRef="#ctx0" brushRef="#br0" timeOffset="7076.4698">8714 8290,'0'0,"0"0,0 3,-15 10,-7 3,-8 4,-7 2,-9 5,3-6,0-2,43-19,-33 18,33-18,-25 14,12-1,17 0,14-3,0 0,13 0,3-1,3 1,-7 6,1 2,-11 2,-6 5,-11 3,-10 3,-9 3,-8-2,-7 1,2-3,2-4,7-3,4-3,16-20,-6 20,12 0,11 2,6 5,5-1,2 10,-8 2,1 7,-10 4,-6 11,-11 1,-8 10,-10-3,-6 4,-7 3,1 0,0 1,2-5,11-2,6-9,9-3,10-5,10-7,8-6,9-7,6-5,3-5,7-5,4-1,-2-6,2-5,0 0,3-5,-3-4,-5 5,-3-2,-43 1,34 0,-11-1,-20-3,-10-3,-10 2</inkml:trace>
  <inkml:trace contextRef="#ctx0" brushRef="#br0" timeOffset="9401.4312">9769 9313,'0'0,"8"-12,9-3,3-10,-1-4,-3-2,-4 5,-6-2,-6 5,-8 3,-5 2,-6 4,-8 7,-5 5,-7 15,-5 10,-1 10,-3 11,8 8,4 1,11-4,11-2,11-7,4-6,9-4,7-10,6-8,1-11,6-15,-1-6,3-9,-3-8,3-8,-4-3,-3-13,-8-4,1-10,-2-3,-5-5,-2 4,-5 3,1 8,-4 10,-1 58,0-45,0 45,-2-33,-3 15,1 17,-5 19,0 15,3 20,-2 11,3 10,-3 5,4 2,5-4,6-7,7-9,5-8,4-10,6-6,6-10,1-12,6-10,2-10,2-10,-4-7,1-4,-8-8,-9-3,-9-4,-4 1,-13 40,3-34,-3 34,-2-27,2 27,-5-19,-3 15,3 17,5 12,4 8,6 8,3 4,5 0,4 0,5-7,-3-11</inkml:trace>
  <inkml:trace contextRef="#ctx0" brushRef="#br0" timeOffset="9886.8772">10179 8981,'0'0,"0"0,0 0,0 0,7 0,22-5,5-8,10-2,8-1,1 5,-10-1,6 6,-10-1,-39 7,32 2,-15 4,-9 4,-17 3,-5 3,-7 4,-1 4,1 1,9-1,7 0,11-3,4-1,6-2,6-3,8 0,1 1,-2-1,-29-15,28 14,-4 1,-24-15,15 16,-8-1,-12 6,-11 1,-10-1,-4-4,-8-2,0-5,-1-9,8-9</inkml:trace>
  <inkml:trace contextRef="#ctx0" brushRef="#br0" timeOffset="10202.7162">11019 8654,'0'0,"0"16,-2 20,2 17,-1 14,-2 4,4-1,-1-2,1-6,-2-6,5-10,1-6,2-7,-7-33,8 26,8-8,6-7,3-12,8-10,-2-8,-4-12,-5-6</inkml:trace>
  <inkml:trace contextRef="#ctx0" brushRef="#br0" timeOffset="10390.1626">10778 9008,'0'0,"7"-2,10-7,11-5,19-5,18-3,12-5,11 1,5-3</inkml:trace>
  <inkml:trace contextRef="#ctx0" brushRef="#br0" timeOffset="10796.3141">11821 8549,'0'0,"0"0,-5-1,-10-3,-4-1,-3 10,22-5,-22 3,0 7,2 1,3 6,6 1,4 4,1 6,3 1,3 6,0 5,2 7,-5 5,-1 6,0 0,-3-5,-5-2,4-3,4-5,0-6,4-1,4-4,-4-32,6 27,3-2,-9-25,12 22,2-8,6-4,5-4,0-9,8-5,2-6,11-12,1-8,-4-5,0 1</inkml:trace>
  <inkml:trace contextRef="#ctx0" brushRef="#br0" timeOffset="11300.3514">12072 8910,'0'0,"-3"12,-2 8,0 7,5 4,3 5,8-3,9 0,4-9,0-8,5-7,-2-7,-1-8,-3-2,-3-9,-5 0,-15 17,10-22,-10 22,7-23,-7 23,3-24,-3 24,-1-18,1 18,-1-11,1 11,5 11,8 2,2 2,5-3,8-4,3-6,-1-3,3-5,-2-3,-5-7,-26 16,23-17,-6-5,-2-8,-7-2,-5 4,-7 0,-7 3,-10 6,-4 5,-5 3,30 11,-35-6,35 6,-30-3</inkml:trace>
  <inkml:trace contextRef="#ctx0" brushRef="#br0" timeOffset="11851.7002">12923 8418,'0'0,"0"0,5-2,8-3,-13 5,25-4,-25 4,28-1,-3 4,-8 8,-6 9,-9 5,-9 6,1 6,-1 3,-2 1,6 7,3 0,3-4,2-1,5 3,-3-3,6 2,-2-2,1-9,-3-3,-9-31,10 27,-10-27,5 23,-5-23,5 17,-7-1,-8-2,-8-7,-5 1,-6 0,-12-3,-3 0,-4 2,1 1,47-8</inkml:trace>
  <inkml:trace contextRef="#ctx0" brushRef="#br0" timeOffset="12305.9761">14103 9232,'0'0,"0"0,-3 0,3 0,-8-5,-8-3,-7-1,23 9,-23-14,23 14,-20-11,20 11,-15-10,12 3,15 6,3 7,5 7,-2 9,-3 7,-1 1,-6 3,-10-2,-6-2,-5-2,-6-4,-1-4,-8-2,1-7,-2-8,-1-9</inkml:trace>
  <inkml:trace contextRef="#ctx0" brushRef="#br0" timeOffset="12680.902">14035 8963,'0'0,"0"0,0 1,0-1,0 7,0-7,-2 10,-10-1,12-9,-18 7,-3-5,21-2,-24-3,9-6,15 9,-4-13,8 1,-4 12,13-9,-13 9,16-6,-16 6,8 2,-8-2,8 4,-8-4,-1 4,1-4,-6 5,6-5,-7-4</inkml:trace>
  <inkml:trace contextRef="#ctx0" brushRef="#br0" timeOffset="15179.9333">15290 8738,'0'0,"0"0,-7-3,-8-1,-12 2,-7 9,-10 12,-2 10,-7 12,7 3,5 2,9-3,15-4,4-4,14-10,-1-25,12 23,5-10,15-10,2-9,4-15,1-5,-2-10,-2-5,-1-3,-7-4,-5-7,-7-6,-6-4,-7-4,1 2,-7 4,0 5,-2 8,6 50,-7-35,7 35,-8-27,0 14,-4 14,-2 18,2 11,-4 17,0 10,9 8,-1 4,4 5,9-6,4-4,8-10,5-6,11-13,1-6,6-11,4-8,3-10,-1-7,-1-6,-2-8,-9-4,-5-2,-7-6,-12-5,-10 38,6-40,-4 4,-2 36,-3-31,3 31,-7-20,3 14,0 14,2 11,1 9,5 4,3 4,4-1,7-5,-18-30</inkml:trace>
  <inkml:trace contextRef="#ctx0" brushRef="#br0" timeOffset="15382.9652">15549 8545,'0'0,"0"0,0 0,7 3,15-4,11-3</inkml:trace>
  <inkml:trace contextRef="#ctx0" brushRef="#br0" timeOffset="15679.8049">16017 8522,'0'0,"-10"8,-7 2,-9 7,-3 5,6 3,2 2,11-2,7-2,9 0,10-4,12-1,3-4,6 0,-1-4,-36-10,35 13,-12 1,-23-14,23 13,-15 2,-6 6,-18-4,-9 2,-12-1,-4 0,-4-3,2-6,43-9</inkml:trace>
  <inkml:trace contextRef="#ctx0" brushRef="#br0" timeOffset="16023.5455">16507 8234,'0'0,"3"13,0 21,-6 13,7 17,-7 13,-7 7,0 0,2 1,-6-11,5-10,4-11,4-12,1-41,2 31,-2-31,3 23,5-3,-8-20,15 12,6-11,11-14,4-13,4-12,-7-1</inkml:trace>
  <inkml:trace contextRef="#ctx0" brushRef="#br0" timeOffset="16217.7207">16204 8646,'0'0,"15"-3,14-3,14-2,25 0,13-3,8-2</inkml:trace>
  <inkml:trace contextRef="#ctx0" brushRef="#br0" timeOffset="16643.3289">17353 8321,'0'0,"-7"-1,-7-1,-9 4,-4 4,-2 5,1 2,28-13,-22 14,2 2,9 5,3 8,10 1,-1 5,2 6,-2 8,-8 4,2 5,0-1,-1-2,-1-1,-2-8,2 0,7-46,-5 42,3-3,7 2,5-3,2-6,6-4,5-9,3-6,4-4,6-7,6-8,5-8,3-11,-2-15</inkml:trace>
  <inkml:trace contextRef="#ctx0" brushRef="#br0" timeOffset="17065.013">17653 8600,'0'0,"-3"12,-5 8,5 11,2 5,4 3,7-5,11-5,1-9,6-6,7-6,0-10,0-7,-2-6,-4-5,-8-2,-4-6,-4-1,-5-6,-6 4,-2 31,-1-29,1 29,-4-23,4 23,-9-17,2 11,-2 18,5 10,1 7,6 7,8 3,6-3,7 1,5-6,5-4,6-12,-1-11</inkml:trace>
  <inkml:trace contextRef="#ctx0" brushRef="#br0" timeOffset="17502.3995">18324 8228,'0'0,"0"0,8-1,16-2,7 4,4 2,-3 2,-32-5,29 9,-8 5,-11 5,-5 5,-4 6,-7 3,1 4,0 2,-1 3,0 4,5 1,8 0,0-1,4-1,2-2,3-2,-3-1,3-6,-16-34,11 29,-2-5,-9-24,2 24,-6-3,-12 1,-11-1,-6-5,-7-4,-7-3,-8-2,-5 2,60-9</inkml:trace>
  <inkml:trace contextRef="#ctx0" brushRef="#br0" timeOffset="17783.5933">19280 8646,'0'0,"12"0,18 0,25 1,14 4,17 3,-3 2,2-3,-16-2,-69-5,61-3,-19-5,-42 8</inkml:trace>
  <inkml:trace contextRef="#ctx0" brushRef="#br0" timeOffset="17955.4198">19582 8403,'0'0,"0"0,-1 12,0 18,2 15,2 18,-3 13,-1 10,1 13,-13 10</inkml:trace>
  <inkml:trace contextRef="#ctx0" brushRef="#br0" timeOffset="20114.5775">21080 8520,'0'0,"0"0,-5-1,-7 2,-16 11,-4 3,-8 11,-3 9,3 7,3 4,5 0,12-2,13-5,11-3,12-5,12-8,18-4,7-3,6-12,8-11</inkml:trace>
  <inkml:trace contextRef="#ctx0" brushRef="#br0" timeOffset="20823.586">21476 8568,'0'0,"-13"4,-9 7,-8 7,-7 10,-2 8,8 6,5-3,9 0,9-1,10-8,12-8,7-5,10-9,3-10,5-6,-1-6,-1-6,-2-1,-7-7,-5 1,-10-3,-5-1,-7-2,-1 33,-10-29,-4 5,-12 9,-8 5,-4 9,38 1,-38 1,5 5,33-6,-25 7,12 1,15-4,16-4,20-7,7-4,14-3,1-2,6-1,-1-1,-7 0,-7 0,-51 18,39-11,-39 11,25-7,-18 7,-19 8,-14 5,-9 4,-1-1,-1 2,37-18,-26 17,26-17,-17 18,15-1,21 3,9 0,10-2,7 0,2 2,-8-1,-6-2,-5-2,-11 3,-17-18,5 15,-10 3,-15 2,-8-1,-8-4,-7 0,-7-9</inkml:trace>
  <inkml:trace contextRef="#ctx0" brushRef="#br0" timeOffset="21182.8808">22379 8270,'0'0,"0"12,-7 15,0 15,2 13,-6 8,-2 6,6-5,1-3,0-5,1-7,3-7,1-5,3-6,-2-31,8 22,2-5,8-6,1-7,4-10,7-5,7-8,-3-12,-2-2</inkml:trace>
  <inkml:trace contextRef="#ctx0" brushRef="#br0" timeOffset="21354.7167">22122 8636,'0'0,"0"0,9-4,17-10,28-1,14-1,16-3,13 3,3-5</inkml:trace>
  <inkml:trace contextRef="#ctx0" brushRef="#br0" timeOffset="21620.2775">23140 8282,'0'0,"0"0,-4 6,-10 12,-9 7,-3 14,-6 10,-3 10,2 0,2-1,8 1,13-1,7-7,13-4,11-3,9-6,7-8,10-6,12-8,5-13,0-5</inkml:trace>
  <inkml:trace contextRef="#ctx0" brushRef="#br0" timeOffset="22042.0511">23592 8540,'0'0,"-4"6,-2 7,1 14,-5 5,3 8,3-3,8-3,4 0,10-9,4-5,2-6,8-7,1-10,-4-6,1-5,-6-4,-4-1,-3-6,-3-2,-3-4,-11 31,8-29,-8 29,6-28,-6 28,2-18,-2 7,-1 14,3 10,-2 5,4 5,2 2,3 1,6 0,2-6,9 6,1-9,6-5,1-7</inkml:trace>
  <inkml:trace contextRef="#ctx0" brushRef="#br0" timeOffset="22213.9344">24311 8753,'0'0,"0"6,2 11,6 15,-6 6,-1 6,-3-1,-1-4,3-39,-2 31</inkml:trace>
  <inkml:trace contextRef="#ctx0" brushRef="#br0" timeOffset="22786.8456">24600 8565,'0'0,"-3"8,-4 8,-1 13,5 5,1 4,3-2,10-7,7-8,3-6,6-8,-1-9,0-5,-2-6,-2-2,-8-3,3-6,-9-2,-4 1,-4 25,5-23,-5 23,2-20,-6 10,0 12,1 7,0 6,3 5,4-1,13 2,3 0,10-7,4-3,3-5,0-5,-3-5,-3-4,-5-2,-5-4,-5-4,-8-6,-2-2,-5-4,-5 2,-6 4,-6 2,-8 5,-7 7,1 1,30 9,-27-6</inkml:trace>
  <inkml:trace contextRef="#ctx0" brushRef="#br0" timeOffset="23099.2641">25321 8175,'0'0,"5"5,8 7,10 8,5 11,8 8,-1 7,-4 7,-5 8,-12 4,-12 3,-13 3,-7-6,-8-9,2-6,-9-3,-1-8,34-39,-35 30</inkml:trace>
  <inkml:trace contextRef="#ctx0" brushRef="#br0" timeOffset="24265.0686">25703 7830,'0'0,"0"0,2-3,7-6,16-1,8 1,9 1,4 7,1 7,-8 3,-4 4,-10 4,-13 1,-12 11,-9 1,-17 7,-6 2,-11 4,-6 0,-1-7,2 0,6-6,13 0,7-2,15-1,10-1,12-2,9-4,7-5,2-1,-33-14,31 10,-31-10,28 7,-28-7,18 8,-13 4,-10 5,-6 4,-3 4,8 3,2 3,10 3,10 0,13 2,6 3,8 4,2 5,-4 2,-5 1,-7-1,-13-1,-11-2,-13 2,-11-2,-11 0,-11-5,-15 7,-13-4,-22 6,-19 1,-22 9,-20 2,-17 9</inkml:trace>
  <inkml:trace contextRef="#ctx0" brushRef="#br0" timeOffset="27379.9294">5929 14413,'0'0,"0"0,6 5,10 13,4 8,8 7,5 5,-7 2,2 1,1 2,-7-2,-3-5,-19-36,18 34,-18-34,13 26,-13-26,12 17,-1-10,1-8,-4-12,2-8,2-8,0-11,0-9,3-2,0-2,1 6,1 4,-17 43,15-35,-15 35,15-28,-15 28,10-17,-4 10,0 14,-3 9,-3-16,2 22,3 4</inkml:trace>
  <inkml:trace contextRef="#ctx0" brushRef="#br0" timeOffset="27979.9249">6563 13907,'0'0,"-7"-8,-16-5,-15 4,-9 0,-10 9,-6 9,-7 12,-1 10,-4 12,-1 11,3 12,1 10,7 7,10 6,9 0,13 3,15-2,10 0,10-5,15-4,8-10,11-7,15-11,6-10,11-13,9-10,1-13,2-12,2-15,2-10,-3-10,-6-10,-1-11,-15-4,-6-6,-7-4,-7-5,-12-1,-5 1,-11 5,-6 3,-12 7,-8 1,-8 2,-8 7,-3 7,-8 4,-3 6,-7 5,1 7,-2 11,1 8,-5 12,3 8,0 12,2 5,4 6,6 3</inkml:trace>
  <inkml:trace contextRef="#ctx0" brushRef="#br0" timeOffset="29079.0541">13204 14462,'0'0,"0"0,0 0,0 0,-1 1,-2 4,-4 7,-5 9,-5 3,4 6,0 8,4-1,8 2,10-3,4 0,9-6,4-3,6-5,9-3,-1-6,3-9,2-8,-10-4,-3-8,-4-3,-8-1,-10-3,-3-3,-5 2,-2 24,-5-21,-2 2,7 19,-13-14,13 14,-16-8,16 8,-15 1,2 10,11 10,9 5,15-3,10-1,5-5,2-6,2-4,-2-5,-7-4,-32 2,31-7,-9-6,-1-8,-9-8,-9-2,-3-2,-9 0,-9 2,2 4,-5 2,21 25,-26-23,26 23,-24-19,8 0</inkml:trace>
  <inkml:trace contextRef="#ctx0" brushRef="#br0" timeOffset="29710.2124">13946 14049,'0'0,"-19"-4,-12-4,-17-2,-15 3,-10 1,-2 6,-4 9,1 4,-5 7,1 7,3 8,-1 7,5 10,1 11,4 5,9 6,8 1,12 6,15 0,10 1,17-1,13-1,8-6,19-6,15-2,9-7,9-5,18-7,-2-5,16-12,0-7,2-12,-5-7,-7-13,-7-10,-6-7,-7-13,-3-9,-9-6,-11-2,-11-5,-7-3,-7-1,-8-4,-9-1,-9-2,-10 0,-11 0,-8 1,-8 7,-10 0,-8 8,-2 5,-5 8,-6 3,1 10,-1 3,1 9,1 7,4 2,3 6,10 0</inkml:trace>
  <inkml:trace contextRef="#ctx0" brushRef="#br0" timeOffset="30542.6226">9453 11490,'0'0,"0"0,0 0,-5-7,-7 0,-6 11,2 5,3 12,1 9,4 12,6 3,0 6,7-1,8-8,0-2,8-10,6-8,4-10,0-1,4-9,-1-6,-1-8,-3-3,-1-5,-5-2,-5-4,-3-4,-5-3,-3-3,-2-4,-1 2,-5 38,0-32,0 32,0-24,0 24,-2-18,3 20,1 14,2 13,1 5,4 6,7 1,-2 0,6-3,-20-38,25 29</inkml:trace>
  <inkml:trace contextRef="#ctx0" brushRef="#br0" timeOffset="31144.7292">9631 11121,'0'0,"-18"-5,-15 1,-14 4,-23 10,-4 8,-1 6,2 12,5 6,5 11,5 5,9 10,8 7,11 4,13 1,7 7,11-4,11-3,8-5,9-5,9-10,10-9,12-4,7-8,5-6,7-6,2-12,4-8,-1-9,4-11,-1-8,-4-8,-5-12,-4-7,-8-6,-9-12,-10-2,-5-3,-12-1,-7-2,-7 0,-11 3,-8 0,-7 2,-7 3,-7 6,-7 4,-9 7,-8 6,-8 8,-7 9,-8 10,-1 7,-5 7,-1 12,-3 7,-1 10,-1 6,2 2,2 6</inkml:trace>
  <inkml:trace contextRef="#ctx0" brushRef="#br0" timeOffset="32174.6576">6647 14010,'0'0,"0"0,0-3,0-17,3-2,3-7,4-5,3-6,0-1,9-7,2-6,11-1,2-12,4-5,7 1,5-6,5-1,7-1,7-1,5 2,3-1,5 2,4 2,3 2,3 3,-1 3,2 7,-5 5,2 4,-1 6,-3 3,3-2,-1 6,1 5,-5 2,-4 4,-5 5,-6 4,-9 0,-6 6,-11 1,-46 11,38-10,-38 10,28-4,-13 0,-18 1,-11 2,-15-1,-6 2,-7 0,-1 0,-1 0,44 0,-46 0,4 0,42 0,-36-1,36 1,-24-1,13 1,20-2,11-4,12 3,8 0,4 1,0 1,-5 1,-39 0,31 5,-9 6,-10 10,-12 4,-6 2,-8 3,-8 4,-4 3,-2 5,-2-2,7-7</inkml:trace>
  <inkml:trace contextRef="#ctx0" brushRef="#br0" timeOffset="32955.5672">10138 12039,'0'0,"0"0,1-3,4-5,8 2,10 0,4 4,8 1,5 5,9 1,8 1,1 5,8 0,6 4,0 5,4-1,9 3,3 8,-3-1,8 6,-2 4,5 2,2 5,-3 2,-1 2,-4 2,-4 3,0 1,-1 4,-2 2,1 1,-3-1,-2 2,-3-2,-9 4,-5-1,-2 0,-7-5,-1 3,-2-4,-1 2,-5-3,-6-4,-1 2,-5-7,-2-1,-6-4,0 0,-4-5,-1-2,-1-2,-3 1,-1-4,-1 0,-13-32,5 29,3-3,-8-26,7 26,-7-26,4 23,-3-8,-5-13</inkml:trace>
  <inkml:trace contextRef="#ctx0" brushRef="#br0" timeOffset="33174.2686">12772 13897,'0'0,"0"0,4 3,6 9,12 2,6 7,4 4,5 0,-2-3,1 1,3-6,-5-2,-3-5,-1-4,-30-6,28-1</inkml:trace>
  <inkml:trace contextRef="#ctx0" brushRef="#br0" timeOffset="33330.4824">13209 13927,'0'0,"0"0,0 0,0-4,0 0,-4 6,-1 9,-3 10,-2 12,-7 8,1 6,-5 4,6-7</inkml:trace>
  <inkml:trace contextRef="#ctx0" brushRef="#br0" timeOffset="34693.786">6504 14947,'0'0,"0"0,4 4,11 3,7 5,6 2,7 3,7-1,7 3,3-1,5-2,9 1,6-1,4 0,7-1,1-2,12 3,3-3,12 1,1-3,8 4,2-3,7-1,0 1,7-1,-2-1,2-2,1 0,-2 2,4 1,0-2,-1-3,0 3,-3-4,0 0,-1-3,1-2,0 0,-2 1,-2 0,-1-3,-3 0,-5-4,-1-2,-4-1,-2 1,2-2,-3-1,-3 2,1-4,-3 1,-7 1,1-2,-6 0,1 0,-10-1,0 1,-9-1,-1 4,-8-3,-2-1,-7 4,-2 0,-7 5,-5-4,-47 9,39-8,-39 8,35-8,-35 8,25-7,-25 7,12-11,-17 1,-16-1,-10 1,-5-3,-4 4,2-2,4 4,34 7,-31-8,31 8,-29-6,29 6,-19-4,8 7,22 4,9 5,7 2,8 1,-1-2,-34-13,34 14,-5 2,-29-16,29 19,-10 2,-11 4,-6 1,-6 0,-8 2,-4 4,-9 0,1 6,-6 3,3-3</inkml:trace>
  <inkml:trace contextRef="#ctx0" brushRef="#br0" timeOffset="36246.3943">4064 14850,'0'0,"-9"5,-10 11,-8 10,-1 2,1 0,27-28,-16 27,8-3,14-3,8-6,10-4,1-4,8-2,-1-2,0 0,-2 0,-30-3,29 4,-29-4,24 6,-24-6,15 9,-9 4,-13 5,-10 0,-10 3,-2 0,-6 1,2-1,3-1,1-5,29-15,-26 13,26-13,-17 9,11-15,20-13,14-12,16-8,8-5,9-2,3-1,4-2,-3 2,-1 3,-15 7,-49 37,42-32,-42 32,30-27,-30 27,19-20,-13 10,-16 13,-11 11,-5 11,0 5,2 6,5 1,6-3,4-1,9-33,-3 30,8-5,-5-25,14 19,8-7,1-14,-23 2,21-6,0-10,-4-8,-2-2,-7-2,-3-1,-2 1,-5-1,2 1,0 28,0-24,0 24,0-19,1 7,7 9,1 11,5 6,-1 10,4 4,1-1,0 2,0-5,-18-24,20 20,-20-20,20 16,2-7,-22-9,17-2,-2-8,-2-8,-9-5,-1-2,-1 1,-7-3,1 0,4 27,-5-26,5 26,-8-24,8 24,-4-17,1 8,3 9,7 5,2 10,2 10,5 3,1-2,-2-1,-15-25,14 17,1-6</inkml:trace>
  <inkml:trace contextRef="#ctx0" brushRef="#br0" timeOffset="36575.4095">4840 14701,'0'0,"0"0,0 0,1-3,6-1,6 4,4 3,6 5,2 5,-2 5,-3-1,-20-17,16 19,-16-19,12 16,-12-16,6 15,-3-5,-3-10,-6 1,0-5,-2-6,0-8,8 18,-13-23,6-4,6-12,2 1,6 5,11 1,2 6,3 5</inkml:trace>
  <inkml:trace contextRef="#ctx0" brushRef="#br0" timeOffset="37025.3616">5169 14448,'0'0,"0"0,0 0,-2 1,-5 5,-4 8,-1 4,0 3,4 3,8-24,-5 26,7 0,7 3,2-2,6-6,-17-21,24 13,0-9,-2-10,3-7,-2-5,-5-4,-3 0,1-2,-3-2,-2-2,1-4,-3 2,-1 1,-8 29,4-30,-4 30,2-23,-2 23,-4-18,-3 6,-4 12,1 10,-3 8,13-18,-7 24,1-2,10 2,2-2,11-5,3-2,11-7,6-8,1-7,-1-3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372.98804" units="1/cm"/>
          <inkml:channelProperty channel="Y" name="resolution" value="650.78448" units="1/cm"/>
        </inkml:channelProperties>
      </inkml:inkSource>
      <inkml:timestamp xml:id="ts0" timeString="2023-04-20T07:51:26.18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2956 3709,'0'0,"-2"10,-2 11,-6 19,0 10,-2 8,1 5,1 3,-1-2,0-4,2-8,9-52,-9 42,9-42,-7 27,7-27,-8 15,5-10,-3-20,0-15,-1-16,3-8,1-13,1-8,2-3,5 0,6 4,-2 8,8 13,-17 53,15-40,2 11,-17 29,20-20,5 15,2 14,1 14,1 11,-2 15,0 7,2 9,-1 0,1 2,0-2,-3-8,-4-5,-22-52,16 45,-5-4,-8-9,-10-13,-9-19</inkml:trace>
  <inkml:trace contextRef="#ctx0" brushRef="#br0" timeOffset="140.5922">2914 4038,'0'0,"11"-4,12-12,20-4,16-3,7-6,0-3</inkml:trace>
  <inkml:trace contextRef="#ctx0" brushRef="#br0" timeOffset="705.0098">2953 3341,'0'0,"-10"7,-13 4,-14 10,-6 8,-6 8,0 13,1 13,5 14,5 11,3 13,9 11,6 1,13 3,10-7,4-10,12-14,11-14,8-19,8-12,8-13,12-12,0-11,7-12,1-6,-2-11,-3-9,-2-10,-5-7,-4-12,-6-7,-9-9,-5-12,-3 6,-9 2,-7 5,-9 9,-7 7,-15 0,-8 0,-5 4,-11-1,-2 6,-2 4,-2 5,-7 12,-3 6,-4 11,-8 11,-1 10,-6 9,6 9,-2 2,8 8,5 6,12-1,6-3</inkml:trace>
  <inkml:trace contextRef="#ctx0" brushRef="#br0" timeOffset="3222.3258">6219 1237,'0'0,"0"0,0 0,0 1,0 9,0 4,0 12,1 3,4 3,1 6,2 1,-5-6,-2 5,-1-38,5 35,-5-35,4 28,-4-28,3 25,-3-25,3 18,-3-18,2 8,-1-8,-7-12,-6-10,-2-7,1-9,-4-4,3-2,8-4,4 2,2 5,7 5,0 5,7 3,7 6,6 3,13 8,3 5,0 5,-4 4,-6 8,-9 7,-11 3,-13 4,-10 8,-12 1,-10 0,-4 0,4-9,32-25,-28 21,28-21,-18 14,16-2,20-6,10-1,6-2,-34-3,34 4,-6 6,-8 5,-4 5,-13 5,-7-1,-11 0,-6 3,-4-4,-8 2,-8 0,-7 0,-9-4</inkml:trace>
  <inkml:trace contextRef="#ctx0" brushRef="#br0" timeOffset="3795.9609">6301 993,'0'0,"-21"6,-11 8,-17 7,-2 9,-5 7,8 5,6 4,6 6,8 6,5 5,5 6,9-1,9 2,7-8,12-6,7-9,5-11,7-9,7-7,7-6,2-8,5-10,3-6,6-4,-1-4,-2-9,-6-4,-5-7,-5-4,-6-10,-5-7,-6 1,-6 0,-9 0,-7 5,-9 2,-5 7,-8 4,-11 0,-4 3,-15 5,-7 5,-6 10,-7 4,-6 5,2 7,0 9,2 6,2 11,3 7</inkml:trace>
  <inkml:trace contextRef="#ctx0" brushRef="#br0" timeOffset="4295.8799">860 17421,'0'0</inkml:trace>
  <inkml:trace contextRef="#ctx0" brushRef="#br0" timeOffset="7782.9482">11436 1514,'0'0,"0"0,-7 2,-16 5,-6 5,-8 6,-2 5,-1 0,2 4,4 3,10-1,3 0,21-29,-9 29,8-2,8 1,9-4,11-5,8-7,13-3,8-7,2-5,-2-9</inkml:trace>
  <inkml:trace contextRef="#ctx0" brushRef="#br0" timeOffset="8289.4228">11303 1394,'0'0,"-14"2,-16 7,-7 9,-14 11,-8 6,4 10,0 7,3 3,7 4,6 6,8-2,10-3,11-4,7-6,12-7,13 0,10-13,7-4,14-8,9-11,9-7,10-7,7-3,-3-8,4 0,-3-9,-6-8,-9-8,-8-6,-10-4,-14-1,-10 3,-17-1,-6 5,-11 7,-5 1,-10-1,-10 5,-16 4,-12 4,-7 8,-4 8,-7 6,-2 13,-1 7,-3 9</inkml:trace>
  <inkml:trace contextRef="#ctx0" brushRef="#br0" timeOffset="15630.7939">10882 6974,'0'0,"0"0,1 2,-1-2,1 9,4 9,1 14,2 4,0 0,-4 1,2-3,-3-3,-3-31,-3 30,-5-13,-1-15,-3-12,-4-13,0-7,-2-6,-3-2,-1-1,1-2,2-1,3 0,3-2,6 2,5 5,8 2,14 11,11 8,10 7,12 6,10 8,6 12,-2 2,2 12,-12 2,-12 11,-13-3,-12 6,-16-4,-11 2,-14 3,-17-3,-14-3,-10 4,-13 0,-11 0,1 1,-3-6,8-6,12-13,22-17,21-20</inkml:trace>
  <inkml:trace contextRef="#ctx0" brushRef="#br0" timeOffset="16167.5573">11011 6334,'0'0,"-28"6,-25 4,-16 8,-21 8,-2 15,3 12,10 11,3 15,8 11,6 13,7 9,12 8,12 2,17-4,15-12,16-12,15-16,15-13,16-15,10-8,6-17,13-7,6-13,5-17,3-12,4-14,-1-15,2-9,-9-14,-5-11,-4-8,-13-3,-16 3,-14 3,-20 6,-13 7,-14 0,-11 3,-15 4,-14 2,-12 9,-7 8,-10 13,-7 9,-8 11,-6 14,-11 13,-8 17,-4 7</inkml:trace>
  <inkml:trace contextRef="#ctx0" brushRef="#br0" timeOffset="16918.1667">5868 7290,'0'0,"-3"7,0 12,0 16,-2 13,-1 10,-2 6,-2 1,-2-4,5-6,-3-7,10-48,-2 39,5-10,9-9,7-9,7-11,4-6,8-8,8-8,4-4,1-6,0-9,-8 1</inkml:trace>
  <inkml:trace contextRef="#ctx0" brushRef="#br0" timeOffset="17105.6145">5872 7575,'0'0,"11"-3,6-10,15-8,16 0,4 1,-8-5</inkml:trace>
  <inkml:trace contextRef="#ctx0" brushRef="#br0" timeOffset="17267.263">5736 7389,'0'0,"7"-8,18-8,18-8,9-5,17-5,1-2</inkml:trace>
  <inkml:trace contextRef="#ctx0" brushRef="#br0" timeOffset="17751.5121">5924 6974,'0'0,"-22"5,-20 11,-12 6,-10 14,-4 8,8 13,3 7,8 8,6 12,7 6,6 7,12 7,12 5,8-8,12-4,11-16,10-13,7-17,10-11,10-14,3-15,6-15,4-16,1-12,2-16,0-11,-2-9,-3-9,-4-8,-10-6,-7-2,-7-1,-10 6,-12 5,-11 8,-17 7,-16 8,-8 9,-16 3,-10 6,-6 7,-1 7,-6 10,3 10,0 11,-5 12,1 15,-1 16,-5 9,3 6</inkml:trace>
  <inkml:trace contextRef="#ctx0" brushRef="#br1" timeOffset="22565.0798">3345 4379,'0'0,"0"0,0-6,0 6,0-6,0 6,-2-7,2 0,0 7,5-2,5 6,6 7,-3 5,10 7,-4 3,4 4,1 0,4 3,4 3,0 1,2 6,3 3,0 3,3 1,0 0,-1 1,5 4,-2 2,1 1,6 3,-2 1,0 0,0 1,0-1,0 4,1-1,0 1,-3-2,2 1,0 2,2-2,3 2,-3-2,-1-2,1 0,-4-3,3 0,-2 2,-4 0,5 0,-8-6,-2-5,-5-4,2-4,-5 0,-1-1,-4 0,5-2,-2 1,-27-41,27 36,-3-2,2 1,-3-6,-3-5,0 2,-2-3,2-2,-3 0,1-3,-18-18,16 19,3 1,-19-20,17 21,-1-3,-16-18,15 18,-15-18,15 16,2 1,-17-17,17 17,-17-17,14 14,4 0,-18-14,18 13,-5-3,-10-9,-8-3</inkml:trace>
  <inkml:trace contextRef="#ctx0" brushRef="#br1" timeOffset="22768.1278">5208 7223,'0'0,"6"3,8 2,8-2,17 1,9-3,6-5,10 1,-4-8,-7 0</inkml:trace>
  <inkml:trace contextRef="#ctx0" brushRef="#br1" timeOffset="22955.6943">5500 6995,'0'0,"-4"9,4 21,0 11,7 17,4 6,0-5,-11-59,10 48</inkml:trace>
  <inkml:trace contextRef="#ctx0" brushRef="#br1" timeOffset="23393.043">3744 6793,'0'0,"0"0,0 0,9 6,5 4,9 8,5 3,8 10,2 0,-1 4,1 1,1-4,-7 0,2-7,-6-14,-5-11</inkml:trace>
  <inkml:trace contextRef="#ctx0" brushRef="#br1" timeOffset="23909.8524">4070 6607,'0'0,"-3"7,-3 11,0 14,-1 7,4 10,5-2,4-7,-6-40,11 32,-11-32,16 24,-16-24,20 11,-1-14,-6-16,-6-6,-5-7,-8-5,-3 1,9 36,-10-34,10 34,-10-30,7 6,13 11,6 8,11 10,7 5,5 6,5-3,3-4,-5-7,-2-6,-5-5,-8-4,-9-4,-7-6,-11 23,5-23,-14-3,-8 1,-12-5,-6 8,2 8,1 7,0 6,2 11,1 12,-2 9,0 7,5 1,26-39</inkml:trace>
  <inkml:trace contextRef="#ctx0" brushRef="#br1" timeOffset="25878.0105">6324 7883,'0'0,"0"0,7-2,7-2,12-1,6 1,10-1,6-1,8-1,5 2,11-4,3 5,6-1,1 0,8-1,5-2,4 0,3 0,8-2,2 2,4-2,4-1,-1 0,-1 1,2 2,-2-1,-3 0,-1 2,1-3,-6 2,2-1,-2-1,-8 3,-2-1,-4 0,-7 5,-8-6,0 3,-9-1,-5 4,-7-1,3-1,-12 0,0 0,-6-1,-7-1,-3 1,-3 0,-31 6,29-7,-4 3,-25 4,23-6,-23 6,17-5,-17 5,11-3,-11 3,4-2,-4 2,2 2,-2-2</inkml:trace>
  <inkml:trace contextRef="#ctx0" brushRef="#br1" timeOffset="26636.1423">6690 7592,'0'0,"0"0,0 0,0 0,-7 7,-19 16,-9 7,-5 6,-6 6,-1-4,1-1,6-7,5-3,35-27,-29 24,9-3,20-21,-6 18,9-2,20-7,7-3,8-4,8-2,3 0,5 3,-1 1,-4 1,-2 2,-8 2,-7-2,-6 6,-3-2,-23-11,19 11,-19-11,16 13,-16-13</inkml:trace>
  <inkml:trace contextRef="#ctx0" brushRef="#br1" timeOffset="27214.2372">8092 7144,'0'0,"-18"10,-10 7,-13 15,-8 5,0 11,9 1,13 2,13-4,8-2,12-3,8-11,6-6,5-7,3-12,5-8,-2-8,-1-1,-4-7,-26 18,24-19,-10-3,-9-2,-8 0,-9 6,-10 6,-6 9,-11 4,-2 8,0 5,41-14,-37 14,11-2</inkml:trace>
  <inkml:trace contextRef="#ctx0" brushRef="#br1" timeOffset="27561.5118">8281 7268,'0'0,"-10"9,-4 11,-2 12,1 8,1 5,14-5,8-8,11-10,7-13,2-8,3-9,-1-10,-4-6,-6-4,-2-5,-5 3,-4-6,-3 3,-6 4,-4 2,4 27,-8-24,-6 9,-9 5,-4 14,-7 6,0 7</inkml:trace>
  <inkml:trace contextRef="#ctx0" brushRef="#br1" timeOffset="30630.6693">6330 7200,'0'0,"0"0,0 0,0-2,4-6,8-7,7-3,0-7,8-2,4-4,5-1,2-7,3-3,3-7,3-4,1-3,4-4,4-1,5-6,0-5,7-4,3-1,6-2,-1-5,4 0,1-2,6 0,-2-4,5 3,4-6,0-2,3-3,1-1,0 3,2 0,-1-1,1 2,-5-2,2 1,-3 0,1 0,-2-2,0 4,0 0,-1 1,3 2,-2 0,-2 3,-2 0,-2 5,-5 3,-1 3,-1 0,-4 1,-2 4,0-1,-3 4,-3 3,3 2,-5 2,-1 1,-4 3,-3 3,-4 2,0 0,-2 6,-2-3,-1 4,-1 4,-3 1,-3 4,1 0,-1 4,-1 1,-6 1,1 7,-5-1,-1 1,-3 8,-3-6,-2 7,-4-3,-1 5,-17 13,14-16,-14 16,11-17,0 0,-11 17,8-22,-1 5,-7 17,9-19,-9 19,9-17,-9 17,3-13,-3 13,3-7,-3 3</inkml:trace>
  <inkml:trace contextRef="#ctx0" brushRef="#br1" timeOffset="31498.4582">6493 6740,'0'0,"2"-8,-3-7,1 15,1-16,-1 16,0-15,0 15,0-8,0 14,-2 20,1 15,-3 11,-3 4,-3 2,4-3,0-10,1-6,5-39,-5 29,7-10,-2-19,8 13,9-8,11-7,6-2,7-4,-4-4,3 0,-1-1,1-1,1-3,1-3,-9-9</inkml:trace>
  <inkml:trace contextRef="#ctx0" brushRef="#br1" timeOffset="32113.1792">9855 2473,'0'0,"0"0,0 0,-1-1,1 1,-2 4,2 8,3 11,3 11,2 8,3 5,2 4,7 3,2-2,3-4,2-5,2-15</inkml:trace>
  <inkml:trace contextRef="#ctx0" brushRef="#br1" timeOffset="32474.2792">10200 2453,'0'0,"-4"5,-7 13,-2 3,0 13,1 6,4 4,8 0,4-8,8-2,9-13,4-7,6-11,-1-13,4-10,-1-8,-1-6,-5-1,-7-3,-12 0,-8-2,0 40,-11-36,-7 4,-11 7,-6 10,-3 9,2 17,0 6,2 11,-1 2</inkml:trace>
  <inkml:trace contextRef="#ctx0" brushRef="#br1" timeOffset="34980.5085">11486 2161,'0'0,"0"0,0 0,-1-2,1 2,0-7,0 7,0-8,0 8,0-5,3 4,-3 1,6 6,1 7,-4 6,4 4,-3 3,-3 4,1 4,0 2,-2 3,0 1,2 7,-4 1,1 2,-2 7,-3 3,-5-1,4 4,0 2,0 3,0 1,1 0,3 0,1 2,-1 0,6 4,-6 1,3 3,-4 1,1 2,-1 2,-2 1,6 0,-1 0,-2 3,0 0,0 2,-4-2,-1 3,-1-3,7-1,-1-3,0-6,2-1,-2-2,-1-7,-1 3,2-2,-5-4,3-2,-2-5,2-2,-5-3,2-5,2-3,1-1,2 3,0-6,0-2,-3 2,-2-3,0-5,2 2,-1-3,0-5,4 0,0-1,-2 1,5-27,-5 24,1 1,-1 2,5-27,-7 26,2-5,5-21,-4 23,4-23,-3 20,3-20,-5 19,2 0,3-19,-3 24,3-24,-2 19,2-19,-2 22,2-22,-1 20,1 0,0-20,1 23,-1-1,-1 3,-1-2,2-23,-4 27,-1-9</inkml:trace>
  <inkml:trace contextRef="#ctx0" brushRef="#br1" timeOffset="35980.3246">11473 2313,'0'0,"0"0,3-3,-2-5,-1 8,-6-10,6 10,-8-12,8 12,-11-10,11 10,-7-8,-2 6,0 11,5 8,-1 4,2 7,-5 3,-2-1,1 4,-8 2,3-1,14-35,-14 33,14-33,-6 29,6-29,-5 19,4-9,3-15,4-7,3-7,2-10,4-3,1-5,-6-7,4-4,0 3,-3-5,-1 11,3 5,-13 34,6-27,3 8,-9 19,12-7,4 11,-1 13,4 13,-3 8,-4 3,2 11,-1 6,5 2,0 11</inkml:trace>
  <inkml:trace contextRef="#ctx0" brushRef="#br1" timeOffset="36501.7294">11727 3396,'0'0,"0"0,2-5,6-6,12 0,4 5,8-1,0 11,-4 5,0 6,-2 4,-6 7,-10 2,-7 8,-6-1,-9 2,-7-4,1-5,18-28,-21 22,21-22,-23 18,23-18,-15 16,3-6,12-3,12-5,6-5,11-5,13-4,8-3,9-5,5-2,-3-8</inkml:trace>
  <inkml:trace contextRef="#ctx0" brushRef="#br1" timeOffset="36798.5202">12352 3439,'0'0,"0"0,0 5,0 6,-4 5,2 6,2-22,-2 30,2-2,0-28,8 27,9 0,9-8,8-9,3-8,-5-12,-2-3,-6-5,-6-3,-4-5,-5-4,-8 0,-1 30,-5-30,-5 5,-10 6,-6 5,-2 10,-4 11,-1 4,-2 6,35-17</inkml:trace>
  <inkml:trace contextRef="#ctx0" brushRef="#br1" timeOffset="39344.8056">3481 3613,'0'0,"-3"5,3-5,-10 10,10-10,-12 11,12-11,-11 12,11-12,-8 8,8-8,12-13,11-7,6-13,9-3,7-9,5-5,9-5,4-7,3-3,11 1,-5-3,4 1,4-1,3 2,1-3,0-2,10 1,-3-2,3 0,3 5,-3 7,-10 0,-2 7,-4 5,-4 2,-8 2,-5 3,0 0,-6 3,-2 5,-3 2,-5 5,1 0,-10 4,-7 4,-3 2,-3 0,-3 2,-2-2,-18 15,21-11,-1 1,-20 10,18-16,-18 16,16-11,-16 11,13-9,-11 4,-9 2,-8 7,-8 3,-6 1,-3 1,-4 3,1-3,2 2,33-11,-30 10,30-10,-22 5,11-1,13-9,12-1,19-6,3-2,2-3,0 3,-38 14,33-14,-33 14,28-10,-28 10,17-2,-11 10,-17 13,-10 9,-7 9,-3 6,-1 5,3 5,6 4,7-1</inkml:trace>
  <inkml:trace contextRef="#ctx0" brushRef="#br1" timeOffset="39704.136">4201 2001,'0'0,"0"0,6 5,8 18,11 12,-1 9,5 7,2 2,1 2,1-5,3-11</inkml:trace>
  <inkml:trace contextRef="#ctx0" brushRef="#br1" timeOffset="40110.2503">4578 1921,'0'0,"-6"14,0 10,-3 7,2 10,1 2,7-4,7-6,9-9,6-9,5-11,6-10,-2-13,-1-6,-1-2,-6-7,-9-1,-4-2,0-2,-11-2,-2 5,-4 5,6 31,-11-27,-9 11,-11 12,-1 10,-3 12,-5 7,3 5,3 6,34-36</inkml:trace>
  <inkml:trace contextRef="#ctx0" brushRef="#br1" timeOffset="41828.5986">6754 1586,'0'0,"0"0,-3-3,3 3,-7-9,7 9,-9-9,9 9,-8-7,3 1,11 3,10 1,1-1,9-4,6 1,7 2,3-3,4 3,3-1,3-1,2-1,0 4,7-1,-2-5,1 7,3-4,5 5,-1 2,5-3,-1 4,1-3,0 0,0 0,-1 1,3 1,-2-1,1 1,2 0,4 2,4 1,-2 1,2 1,-1-2,1-2,-2 6,1-4,-2 3,-3 3,3-5,-2 4,-1 0,-5-1,5 3,-4-3,0-1,-6 1,0-2,-1-1,-3 1,-5 1,-1 1,-4-1,-5 1,-2-1,-3 2,-1-1,0-5,-3 4,-2-4,-3 1,-4-1,3 1,-4-1,-29-3,31 0,-2 1,-3 1,-26-2,26 0,-1 0,-25 0,23 1,-23-1,22 0,0-1,-22 1,22-1,1 0,-23 1,23 3,-23-3,23 0,-23 0,22 1,-22-1,22-1,-22 1,19-1,-19 1,13-3,-13 3,13-6,-13 6,8-6,-8 6,7-5,-7 5,7-6,-7 6,3-8,-7 1,-7-5,-4-2,-7-3,-4 3,-3-1,-4 1,33 14,-35-10,35 10,-29-8,29 8,-22-6,22 6,-15-4,15 4,-6 0,9 2,-3-2,12 6,9 3,7 3,-28-12,27 16,-2 1,-25-17,22 19,-6 2,-9 6,-6 1,-7 1,-1 3,-4 5,-3 6,-10 7,0 3</inkml:trace>
  <inkml:trace contextRef="#ctx0" brushRef="#br1" timeOffset="43822.1902">9391 1087,'0'0,"0"0,0 0,-5 5,-8 4,13-9,-17 11,-2 5,19-16,-17 20,4 2,13-22,-7 21,8 1,15 1,6-4,0-3,9-4,-31-12,32 12,-32-12,30 10,-30-10,24 11,-24-11,17 9,-9 3,-13-1,-5 0,-7 3,-6-4,-5 2,-2-3,1 0,0-3,2-7</inkml:trace>
  <inkml:trace contextRef="#ctx0" brushRef="#br1" timeOffset="44373.601">9297 1097,'0'0,"7"-2,9-5,6-2,13-2,11 1,0-2,-5 7,-5 1,-36 4,30-2,-30 2,24 2,-24-2,17 0,-17 0,11 5,-11 7,-12 7,-2 0,-2 2,2 2,6-1,3-3,6 5,7-3,0-1,7 0,6-3,7-1,1-5,1-5,2-5,4-5,3-1,-1-1,-3-6,-4-1,-10-1,-2-5,-8 0,-11 19,7-22,-3-1,-6-5,-9 6,-3 2,-6 5,-6 6,-11 3,-5 2,-3 10,-2 0,-2 4,49-10</inkml:trace>
  <inkml:trace contextRef="#ctx0" brushRef="#br1" timeOffset="70150.7181">3473 4230,'0'0,"0"0,5 0,-5 0,19 1,1 6,5 3,2 2,5 4,-3-1,-2-3,2 1,4 2,2 3,1-1,6 1,5 3,2-2,3 3,1 2,5 2,0 0,3 3,2-2,2 2,5 4,1 1,0-1,1 0,0 0,6 3,-4-4,6 3,-3 4,5-2,2 0,-1 2,3 1,-1 1,4-2,2 4,1-3,-1 0,2-1,-1-3,-1 2,-2 1,0-4,-1 2,2 0,2-2,-1 1,-2-1,3 0,-1-1,0-1,1 0,-2-2,0 3,-2-2,0-2,0 2,-5-2,0 0,-1-1,-1 1,-2-2,0 2,1-3,-5 5,1-6,-4 2,-2-4,1-2,-4 1,-1 1,1-1,-3 0,1 0,-5-1,2-3,-2 0,1 3,-2-3,-2-1,2 3,-3-2,-1 2,-1-4,1 1,-2 1,-1-1,-3-1,2 0,-5 1,2 0,-8-4,0 0,1-2,-5 2,-4-2,4 1,-3 1,-1 0,0 2,-3-5,-2 1,0-4,-27-8,22 8,-22-8,20 9,2-1,-22-8,20 7,-20-7,20 7,-2 1,-18-8,20 8,-20-8,14 8,-14-8,12 2,-12-2,12 0,-12 0,8 0,-5-5,-3 5,-4-13,-8-2,-7-5,-3-4,-1 3,-1-3,-2 2,0 1,-4-1,0 0,0-1,4 5,26 18,-23-16,23 16,-22-14,22 14,-19-13,19 13,-11-4,9 8,11 9,5 4,7 5,4 0,1-2,-1-1,1 0,-26-19,24 20,-1 0,-5 0,-18-20,14 21,-10-3,-9 1,-11-4,-7-2,-9-2,-6-4,-10 1,-4 1,-8-2,-5 3,-8 0,1 4</inkml:trace>
  <inkml:trace contextRef="#ctx0" brushRef="#br1" timeOffset="71293.0028">5023 4552,'0'0,"0"0,-2-6,2-9,8-8,6-2,5 2,8 2,7 7,-1 6,-1 9,-3 1,-29-2,20 9,-11 6,-10 9,-7 0,-6 0,-4-1,18-23,-19 20,19-20,-14 15,5-6,9-6,13-4,9-3,8 0,3 4,-33 0,31 5,-5 2,-26-7,24 16,-9 5,-11 4,-11 4,-7 1,-6-2,-7-3,0 3,1-7,26-21</inkml:trace>
  <inkml:trace contextRef="#ctx0" brushRef="#br1" timeOffset="71683.5928">5493 4384,'0'0,"-5"14,1 7,3 10,6 3,7-1,7-7,8-5,4-8,-4-4,-2-11,1-6,-4-5,3-4,-4-6,-2-3,-2-2,-8-5,-4-1,-5-2,-2 5,-4 2,6 29,-15-26,-1 6,-3 6,-5 9,-2 9,-5 14,3 10,-1 1</inkml:trace>
  <inkml:trace contextRef="#ctx0" brushRef="#br1" timeOffset="102333.7641">723 10248,'0'0,"0"0,0 0,-2-1,2 1,-3-1,3 1,0 0,7 0,11 0,4-2,8 0,8-1,4-2,8 3,8 0,7 0,9 2,4-6,6-1,7-2,4 2,7-4,6 2,8-4,1 1,9-5,3 1,6-2,4 0,5-1,3-1,5 2,5-1,0 2,3-4,8 6,-3-4,3 0,1 1,2 1,-2 3,6-2,0 3,3-1,-2 0,0 3,3 0,-2 1,-3 2,3 0,-4 0,5 3,-4-2,1 0,-2 2,-2 1,4-4,-7 1,2 4,0-1,2 2,-7-4,-4 5,-5-3,-4 1,0 0,-4 1,2-2,2 5,-3-1,-1 0,-6 1,-3-3,-2 0,0 3,-10 1,1-1,-2 1,-5-1,-1 2,1 2,-1 0,2 4,-4-3,-6-2,0-1,-7 2,-1-3,-2-1,-13-1,-1 2,-6-3,-2 0,-8 1,-5 0,-6 2,-11-1,-5 0,-45-1,36 0,-36 0,28 0,-11-1,-21-6</inkml:trace>
  <inkml:trace contextRef="#ctx0" brushRef="#br1" timeOffset="103693.3809">1368 8956,'0'0,"0"0,-7-6,-5 2,-5 0,-2 5,-9 10,-2 13,-6 13,-12 15,-2 12,0 10,7 4,5 3,14-4,14-3,5-9,10-7,6-9,9-10,8-9,1-9,11-9,2-10,7-11,2-11,0-10,-2-11,0-10,-4-2,-5-9,-2-2,-13-1,-11 1,-7 1,-8 7,-11 4,-5 6,-9 6,-4 8,-8 10,-4 8,-4 11,-5 11,-1 2,0 5,7 8,12-2,5 7,12 3,12 7,11-3,3 3,14 0,6-2,6 2,4-5,4 4,-2-5,-3 2,-6-5,-1 3,-3-5,-9 7,-5-5,-5 4,-3-4,-7 9,-9 1,-7 4,-1 4,-2-3</inkml:trace>
  <inkml:trace contextRef="#ctx0" brushRef="#br1" timeOffset="105143.4034">1895 9229,'0'0,"0"0,0 0,-2 1,2-1,0 2,5 5,-5-7,5 14</inkml:trace>
  <inkml:trace contextRef="#ctx0" brushRef="#br1" timeOffset="105346.5024">1977 9671,'0'0,"0"0,0 0,0 4,0-4,0 11,0-11,0 10,-5-3</inkml:trace>
  <inkml:trace contextRef="#ctx0" brushRef="#br1" timeOffset="105799.5121">1913 9250,'0'0,"0"0,0 0,0 2,0-2,-1 2,1-2,-2 4,-2 5,4-9,-9 5,9-5,-7 4,7-4,-7 0,7 0,-3-6,3 6,-3-8,3 8,1-9</inkml:trace>
  <inkml:trace contextRef="#ctx0" brushRef="#br1" timeOffset="106840.8562">2748 9032,'0'0,"0"0,0 3,0 15,-3 12,-3 12,-3 13,-1 7,-3 4,-1 3,-2-3,-2-3,5-8,-1-8,14-47,-10 38,10-38,-8 26,8-26,-4 17,4-10,3-20,3-14,0-16,5-10,-1-13,1-10,3-2,0-3,2 5,-1 10,-4 9,-2 7,-9 50,9-41,-9 41,7-32,-7 32,8-23,1 15,7 19,0 11,7 18,-2 8,5 3,-3 2,1 6,-3 0,-1-5,0 0,-1-4,1-8,-5-7,-15-35,18 29,-18-29,15 24,-15-24,8 17,-3-6,-8-12,-7-14,-9-8</inkml:trace>
  <inkml:trace contextRef="#ctx0" brushRef="#br1" timeOffset="106997.0213">2645 9382,'0'0,"9"-5,14-6,17-4,18 0,13-2,7 2</inkml:trace>
  <inkml:trace contextRef="#ctx0" brushRef="#br1" timeOffset="107977.2497">3621 8765,'0'0,"0"0,-3 1,3 11,3 11,0 8,1 11,5 13,-3 6,5 6,-2 7,0 7,-5 3,5 6,-2 5,2 9,-3 7,3 3,0 9,3 2,4 7,-6 7,3 2,1 6,1 6,-1 7,-3 2,3 10,-5 3,5 4,-5 0,4 6,-3 2,-4-2,2 7,0 2,-1 5,-2 3,-3 2,1 0,0 5,4-3,-1-1,7-1,-6-3,9-3,-7-2,1-5,-3-6,-1-10,-2-6,2-10,0-13,0-20,2-23</inkml:trace>
  <inkml:trace contextRef="#ctx0" brushRef="#br1" timeOffset="109108.5734">4366 9221,'0'0,"0"7,3 9,-3 10,6 7,0 3,-1 0,-5-36,6 36,-6-36,1 32,-1-32,0 24,-1-8,-5-11,2-13,-6-9,2-11,-4-6,0-4,3-8,2-4,6-2,6-3,7 3,7 4,8 6,9 10,3 9,4 10,1 10,-3 9,-2 6,-4 8,-9 7,-9 5,-13 6,-10 6,-15 2,-7-1,-8-6,-3-3,0-11,39-25,-30 20,30-20,-27 13,12-7,12-10,9-6,12-3,10 5,14 1,4 7,2 8,2 3,-5 8,-7 0,-11 2,-12 0,-9 1,-6-22,-6 20,-11 3,-17-1,-9-1,-12-6,-6-1,-6 0,-3-4,3-10,8-7,16-5,17-9</inkml:trace>
  <inkml:trace contextRef="#ctx0" brushRef="#br1" timeOffset="109896.6847">5457 8665,'0'0,"0"0,0 1,-3 10,6 9,-2 9,1 7,0 10,3 6,-1 5,-1 3,0 7,1 6,3 4,3 4,-2 7,1 4,1 4,0 4,-3 5,2 1,0 5,-3 2,2 2,-4 6,3 1,-6 8,1 1,1 4,1 1,-5 9,1 2,3 2,-3 3,1 6,6-3,-5 1,4 4,-2 2,2-3,2 4,6-1,-4 1,3-4,2 0,-1-2,-1 2,2-3,-1 0,-3 2,-2-5,1 1,-2-1,0 0,-2-8,-1-1,-4 0,3-4,3-5,-4-2,1-8,3-3,-1-5,0-5,3-10,-2-14,-7-88</inkml:trace>
  <inkml:trace contextRef="#ctx0" brushRef="#br1" timeOffset="110728.7636">6770 8869,'0'0,"-6"0,-10 1,-11 4,-14 6,-9 7,-11 10,-7 7,1 4,6 5,11 2,18 0,13-4,15-3,13-1,14-5,13-5,13-6,19-4,12-10,11-7,3-11</inkml:trace>
  <inkml:trace contextRef="#ctx0" brushRef="#br1" timeOffset="111509.8521">7638 8590,'0'0,"0"0,0 2,0 13,-2 4,4 10,-2 11,-2 2,4 7,-2 5,-2 4,4 2,-1 6,2 6,0 5,2 6,4 1,-2 5,-1 7,3 0,4 5,-1 6,-5 3,6 0,-4 3,-6 0,6 4,-1 4,-5 2,3 7,1 0,-3 2,-1 2,-2 3,1 0,-2 2,0 5,4 0,-3 2,0 5,2-1,0 0,-3 1,1 0,0 2,0-3,1 0,1 1,-6 4,3-5,2 2,-7-2,1 1,2-5,0-4,-1-2,3-3,-3-8,3-2,-6 0,3-4,0 1,-1-2,2-9,1-8,0-7,-2-8,0-7,-1-5,0-10,4-68,-9 55,3-17</inkml:trace>
  <inkml:trace contextRef="#ctx0" brushRef="#br1" timeOffset="112165.9249">8539 8946,'0'0,"0"0,2 10,-1 17,2 16,1 3,0 10,0-4,3-4,-7-48,8 44,-8-44</inkml:trace>
  <inkml:trace contextRef="#ctx0" brushRef="#br1" timeOffset="112478.3559">8306 8925,'0'0,"0"-8,7-8,6-2,18 2,11 3,15 7,7 11,4 4,3 8,-5 7,-12 6,-13-1,-11 1,-17 0,-11 1,-6-1,-15 2,-12 4,-12 2,-16 1,-16 5,-7-2,-8 0,-3 1,5-1,10-7,78-35</inkml:trace>
  <inkml:trace contextRef="#ctx0" brushRef="#br1" timeOffset="113231.1092">9271 8392,'0'0,"0"0,3 0,5 9,2 10,-2 8,-1 12,-1 9,-2 7,-3 3,5 6,-3 4,0 4,6 4,-4 5,3 6,-2 8,5 4,-5 4,3 4,3 1,3 4,-4 0,-1 5,3 2,-5 2,2 6,-1 2,-3 2,-2 1,0 4,-4 3,2 6,1 1,-3-1,-2 6,-1 1,0 2,-2 8,3 0,-1 1,1 0,-6 1,1 2,0 2,-4-2,0 0,2-1,3-1,-6-1,7 1,0 1,3-1,-3-3,3-4,1-3,-4-1,2-6,-4-1,4-7,-3 2,4-6,-2-4,-1-9,1-7,3-12,-5-11,1-13,5-79,-7 64,5-23</inkml:trace>
  <inkml:trace contextRef="#ctx0" brushRef="#br1" timeOffset="114001.4735">10256 8761,'0'0,"-5"13,-12 8,0 17,-9 10,-1 7,3 2,4-1,5-6,4-6,4-6,11-5,2-5,7-3,1-2,11-2,6-5,11-4,11-8,8-5,6-5,9-3,0-6,-9-4,-10-1,-17-3,-16-2,-17 0,-16 4</inkml:trace>
  <inkml:trace contextRef="#ctx0" brushRef="#br1" timeOffset="114161.414">10166 9057,'0'0,"0"0,2-1,12-8,15-3,10 1,16-1,9 0,2 4,-9-3,-13-4</inkml:trace>
  <inkml:trace contextRef="#ctx0" brushRef="#br1" timeOffset="114333.2099">10102 8781,'0'0,"5"-3,4-9,13-3,24 0,20 0,11-2,9 4,3-2</inkml:trace>
  <inkml:trace contextRef="#ctx0" brushRef="#br1" timeOffset="115235.9546">11313 8114,'0'0,"0"0,1 3,-1 13,7 10,-3 4,0 12,1 4,-2 5,2 1,-4 6,3-4,2 9,-4 5,3 1,7 6,4 4,-5 3,6 0,-6 3,5-1,1 1,-7 2,0 3,-1-3,-3 6,4 1,-1-1,2 3,2 1,-3 2,1 5,0-1,-3 4,-2 3,-1-2,0 3,3 4,-4 3,3 7,-5-3,0 8,2 1,-1-2,-2 0,5 2,-2-1,0 4,0 0,-4 2,7 2,-4 1,0-1,-4 3,5-2,-7 0,-1-1,2 0,-2-1,-2-2,2-4,0 1,-3 1,3-2,-4 0,1-1,1-2,-3-3,7-3,2 0,-5-6,3-2,-1-2,-1-2,-2-6,5-1,1-3,-3-3,0-6,1 4,2-9,0 0,0-6,1-1,1-7,0-5,-5-6,3-61</inkml:trace>
  <inkml:trace contextRef="#ctx0" brushRef="#br1" timeOffset="135256.9222">12117 8354,'0'0,"-7"7,-12 2,-13 11,-10 12,-1 3,1 4,9 2,10-1,10 0,15-6,9-3,9-5,11-6,6-5,9-6,6-10,-2-9,3-9</inkml:trace>
  <inkml:trace contextRef="#ctx0" brushRef="#br1" timeOffset="135718.9647">12381 8117,'0'0,"-1"8,0 11,-2 23,2 14,-1 13,6 7,6 2,-2-9,3-8,-2-14,-3-10,-6-37,4 29,-4-29,5 17,-4-9,0-11,-1-13,0-10,1-7,5-9,1 0,7 3,7 4,4 13,6 7,3 8,0 10,-1 1,-33-4,32 18,-2 7,-6 9,-6 3,-5 2,-6-3,-7-36,4 30,-4-30,0 24,6-14</inkml:trace>
  <inkml:trace contextRef="#ctx0" brushRef="#br1" timeOffset="136124.5851">13121 8366,'0'0,"-10"6,-9 11,-2 10,-6 8,-2 6,13 0,7-6,10-4,11-5,9-9,4-6,3-8,3-3,1-8,1-5,-4-5,2-5,-8-7,-3-1,-4-2,-16 33,7-30,-7 3,-4 1,-13 8,-9 2,-6 8,-6 3,38 5,-38 0,38 0,-35 2,9 5,15 2,22-6,16-3,9-2</inkml:trace>
  <inkml:trace contextRef="#ctx0" brushRef="#br1" timeOffset="136452.623">13680 8245,'0'0,"-7"2,-11-1,-2 3,20-4,-28 8,2 5,6 5,13 3,10 0,12 2,13-1,5-4,4 2,2-1,-39-19,37 20,-37-20,26 16,-6 2,-15 0,-13 0,-17-3,-7 1,-10-1,-8-3,6-2,5-3,39-7,-30-2,18-8</inkml:trace>
  <inkml:trace contextRef="#ctx0" brushRef="#br1" timeOffset="136780.6311">14077 8345,'0'0,"0"0,10-6,9-5,0-2,4-2,-23 15,22-17,-22 17,15-16,-10-2,-11 5,-9 5,-7 6,-4 9,0 7,-2 6,1 8,3-1,3 7,12 0,6 0,7-5,7 1,7-4,5-1,10-9,7-7</inkml:trace>
  <inkml:trace contextRef="#ctx0" brushRef="#br1" timeOffset="137155.5374">14386 8283,'0'0,"3"9,0 7,5 16,0 5,1 5,-6 2,-3-44,2 37,-2-37,-1 29,1-29,-2 22,0-12,2-12,1-10,0-7,4-12,5-3,3-5,5-3,2 6,8 12,0 9,1 7,2 13,1 11,-2 6,-2 8,-5 8,-8 6,-5 3,-15 6,-6-4,-2-5</inkml:trace>
  <inkml:trace contextRef="#ctx0" brushRef="#br1" timeOffset="137717.9334">11782 9312,'0'0,"8"2,5 10,5 12,15 8,0-1,4 11,-1-3,-8-4,-28-35,23 34,-23-34</inkml:trace>
  <inkml:trace contextRef="#ctx0" brushRef="#br1" timeOffset="137955.869">12154 9173,'0'0,"-1"11,-5 10,-4 17,-2 11,-5 7,0 1,2-2,-1-2,6-6,10-47,-6 43,6-43,-6 30</inkml:trace>
  <inkml:trace contextRef="#ctx0" brushRef="#br1" timeOffset="138330.7916">12234 9417,'0'0,"7"-3,5-3,10-2,3-2,5-3,-2-2,-1 0,-27 15,20-20,-5 1,-15 19,13-21,-13 21,5-20,-6 0,1 20,-12-14,-6 6,-3 13,-1 8,2 8,3 6,5 4,6 1,5 0,5 2,5-3,8-1,0-4,10-4,-27-22,29 14</inkml:trace>
  <inkml:trace contextRef="#ctx0" brushRef="#br1" timeOffset="138643.2649">12584 9263,'0'0,"0"0,4 0,5 4,15 4,8 7,5 10,-6 4,-6 0,-10 4,-9-3,-6-30,-4 25,-5-7,-6-8,15-10,-20 2,20-2,-19-5,2-9,3-9,8-2,12-9,11 2,13-2,7 7,8-2,-1 8</inkml:trace>
  <inkml:trace contextRef="#ctx0" brushRef="#br1" timeOffset="139206.7896">13066 9046,'0'0,"-1"12,0 9,2 15,5 13,-3 11,2 1,-4-3,-1-58,0 57,-1-11,1-46,-9 39,1-16,-1-13,-3-15,1-10,-4-3,-3-5,-4 1,22 22,-17-23,17 23,-14-19,7 2,8 1,10 0,8 5,12 0,6 0,9 1,0-1,4 0,-5-3,-6-4,-2 0,-37 18,28-17,-9-3,-19 20,13-21,-9 6,-4 15,-10-13,-5 8,-11 6,0 8,-1 8,4 8,11 4,9 5,5 5,5-6,4 2,12-1,5-6,2-7,5-7</inkml:trace>
  <inkml:trace contextRef="#ctx0" brushRef="#br1" timeOffset="139441.0952">13591 9151,'0'0,"9"4,7 7,5 6,14 6,2 10,2 2,-4 8,-3 1,-32-44,32 40,-32-40,26 32</inkml:trace>
  <inkml:trace contextRef="#ctx0" brushRef="#br1" timeOffset="139612.8952">13920 9127,'0'0,"-8"9,-8 11,-14 13,-6 13,-10 10,-11 7,5 2,7-7,7-9</inkml:trace>
  <inkml:trace contextRef="#ctx0" brushRef="#br1" timeOffset="140416.477">12246 9738,'0'0,"0"0,0 0,-1-1,1 1,-5 1,5-1,-5 2,2 1,3-3,5 3,7 1,11-1,11-3,1-1,12 0,6-3,8 2,7 0,1-5,8 2,6-3,2 3,7-3,4 2,5 3,7-4,1 1,0-2,1-1,4 1,-4 1,1 0,-4 4,-3-4,-3 0,-6 4,-7-3,-5 2,-10-3,-7 3,-8-1,-6 1,-13-1,-8 0,-5-1,-26 6,20-12</inkml:trace>
  <inkml:trace contextRef="#ctx0" brushRef="#br1" timeOffset="141466.9128">14937 7621,'0'0,"0"0,0 4,3 19,-5 11,2 16,-5 8,3 5,-2 1,-5 4,-1 4,1 1,-5 5,4 1,3 2,-2 5,1 5,3 3,-5 7,4 1,-1 6,2 2,3 2,-4 5,-3-2,1 1,-2 4,3-3,-1 1,-1 4,5 3,-6-1,4 2,0 7,0 0,0 0,2 3,1 3,-1 0,-2-1,3 4,1-3,1 3,-4-1,3 3,1-2,0 3,-1-3,-1 0,-1-1,3-2,0 1,-3-1,3-2,1-1,-1-4,6-5,-3 1,-1-4,2-3,-3 0,0-5,-1-5,4 1,0-4,-3-5,6-3,1-1,-5-5,-1 1,6-2,-4-5,2-1,0-2,-1-2,-4-6,7-1,0-1,-1-3,0-2,-2 3,0-2,4 1,-3-2,-2 3,-2-2,0-5,-3 0,0-4,-3-2,-6-6,11-54</inkml:trace>
  <inkml:trace contextRef="#ctx0" brushRef="#br1" timeOffset="142519.9585">14721 9631,'0'0,"0"0,4-2,14-1,12 1,5 4,9-5,9-1,3 2,10-1,5-5,9 1,8-3,5-1,5 1,5-2,5 0,0 3,7-1,-3 4,0-3,3-2,-1 6,-3-1,-1 0,-6 3,-3-1,-5 1,-3 2,-7 5,-2 0,-7-1,-8 0,-4 0,-7 1,-58-4,48 5,-4 1,-44-6,36 4,-13-2</inkml:trace>
  <inkml:trace contextRef="#ctx0" brushRef="#br1" timeOffset="144420.9826">15266 8504,'0'0,"0"0,-9 0,-10 5,-8 4,-5 6,-6 5,0 2,12 2,-1 1,8 0,19-25,-9 24,8 2,11 2,15-3,5-2,4-2,10 2,3-4,-4 0,-2-2,-41-17,37 18,-37-18,23 17,-12 3,-10-1,-11-2,-12-3,-6 1,-6 1,-9-5,-5 0,4-1,44-10,-41 8,8-7,15-8</inkml:trace>
  <inkml:trace contextRef="#ctx0" brushRef="#br1" timeOffset="145109.6935">15485 8817,'0'0,"12"-3,4-4,9 0,2-3,1-5,-1-1,-27 16,27-14,-27 14,18-19,-18 19,10-19,-10 19,3-15,-9 5,-12 9,-4 9,-2 11,-7 4,3 5,4 3,8 2,7-3,5 2,5-4,14-3,5-3,6-5,6-8,6-6,3-8,-1-8,-1-7,1-7,-8-4,-5-4,-7-5,-2-6,-7-1,-3-4,3 0,-6 1,0 5,-5 45,5-39,-5 39,6-31,-6 31,6-22,-2 15,-1 19,-3 16,1 12,-8 10,3 6,0 3,-1-1,3 0,3-6,1-6,4-6,6-8,-2-7,-10-25,13 21,4-8,5-10,6-7,0-4,-1-12,-3-4,-9-3</inkml:trace>
  <inkml:trace contextRef="#ctx0" brushRef="#br1" timeOffset="145270.2082">15792 8707,'0'0,"0"0,10-3,15-6,12 0,15 1,11-5,12 3</inkml:trace>
  <inkml:trace contextRef="#ctx0" brushRef="#br1" timeOffset="145770.1454">17223 8304,'0'0,"0"0,1-2,-7-7,-13 1,-10 5,-13 3,-11 5,0 5,-1 6,5 2,9 7,10-1,9 2,8 0,9 3,4-1,16 2,8-3,13 2,13-2,3 7,1-3,3-2,-10 1,-11-2,-2-2,-16-2,-18-24,12 20,-10-1,-11 0,-15 0,-14-1,-12-6,-18 4,-3-3,-4 1,-2 4</inkml:trace>
  <inkml:trace contextRef="#ctx0" brushRef="#br0" timeOffset="172086.4963">2785 10450,'0'0,"0"0,-6-1,-4 1,-11-2,-5 5,-5 3,-6 6,-1 6,-4 7,-3 6,2 5,8 5,1 4,9 4,4 4,7 1,7 4,1-3,9-2,7-3,4-8,4-8,7-5,5-6,2-8,11-5,2-7,2-8,0-7,5-8,-3-10,-6-2,0-4,-5-2,-7-1,-5-1,-3 0,-4 1,-5 0,-4-1,-5 1,-5 2,-5 0,-9 2,-2 2,-7 4,-6 1,0 5,-1 3,-2 5,-1 3,-2 5,0 4,-1 4,1 6,-1 6,0 5,0 1</inkml:trace>
  <inkml:trace contextRef="#ctx0" brushRef="#br0" timeOffset="173079.4454">4552 10451,'0'0,"0"0,-7-2,-9-4,-21 7,-9 5,-5 10,-1 12,3 7,8 12,9 3,8 3,11-2,7 0,10-8,6-9,8-3,-2-7,7-4,1-6,4-4,1-10,3-8,-4-7,-1-1,2-6,-5-1,-5-4,3-5,-2-6,0 0,4 0,0 3,8 3,0 7,1 4,6 7,0 10,-3 10,-1 4,-8 6,-2 11,-11 5,1 0,-6 4,-2 0,-10-3,-3-5,-7-4,-7-4,-5-5,-2-5,-8-7,-3-6,-2-12,-2 1,3-9,3-3,4-5,6-3,3-2,10 3,7-1,9 3,4 3,10 3,4 3,2 4</inkml:trace>
  <inkml:trace contextRef="#ctx0" brushRef="#br0" timeOffset="173915.1068">6403 10428,'0'0,"0"0,-4-4,-8-6,-7 2,-10 5,-10 10,-6 11,-5 11,6 9,5 6,6 0,11-1,10-5,8-2,12-6,4-6,4-6,3-4,3-5,4-5,2-7,3-8,1-5,3-4,-2-8,-1-5,-1-1,3-3,-4-5,8 0,2 5,4 6,3 10,3 9,3 13,-2 7,-5 8,-1 8,-11 4,-5 3,-11 5,-4 6,-8-2,-8 0,-9-6,-2-8,-7-7,-5-5,-2-6,-5-6,-10-4,3-7,-6-6,-1-3,3-3,5-5,4-5,11-1,6-4,7 1,7-1,8 0,6 3,3 3</inkml:trace>
  <inkml:trace contextRef="#ctx0" brushRef="#br0" timeOffset="174757.6063">8290 10246,'0'0,"-4"-4,-9-2,-10 2,-9 3,-14 9,-3 10,-8 6,0 7,8 6,7 4,10 1,12 0,15-4,10-4,8-5,10-4,6-6,7-3,1-8,5-9,-1-9,-1-3,1-6,-4-8,-1-3,-2-7,0-7,-7-4,4 1,-3 3,4 4,1 8,7 14,-4 7,8 10,-1 13,2 9,-1 6,-10 7,-9 1,-8 4,-5-2,-15-1,-4-4,-1-4,-6-5,-7-5,1-5,-5-4,-6-4,-9-9,-3-6,-3-4,-1-4,3-9,8-3,7-7,10-3,7-2,11 1,13 5,6 4</inkml:trace>
  <inkml:trace contextRef="#ctx0" brushRef="#br0" timeOffset="175604.0158">10151 10201,'0'0,"-9"-5,-4-1,-17 1,-9 0,-12 9,-8 7,-3 6,4 8,8 9,10 0,9 7,12-1,11-2,13-3,4-4,12-5,2-2,10-3,2-7,3-5,-1-8,0-8,2-7,-3-5,-2-2,-3-8,-1-4,-2-9,-1-2,4-6,5 3,-3 4,6 15,1 6,0 14,1 6,1 12,-2 8,-2 3,-2 8,-10 5,-9-3,-6 3,-9 2,-2-36,-4 30,-8-3,-5-5,-4-5,-1-9,-5-7,-9-9,-1-4,-7-6,-8-7,3-4,3-2,6-3,4-3,11 4,9-1,7-2,8 4,1 32</inkml:trace>
  <inkml:trace contextRef="#ctx0" brushRef="#br2" timeOffset="187412.8503">3074 10212,'0'0,"-7"-3,-13-5,-8 0,-22-1,-11 6,-11 9,-7 4,-9 14,-3 6,-1 7,2 5,3 4,8 7,5 4,9 8,9 2,5 8,10 7,10 5,8 2,14 3,16-3,6-6,20-5,11-8,11-11,10-15,11-15,10-14,6-10,4-9,-5-13,2-10,-5-8,-2-10,-8-7,-5-9,-4-10,-4-5,-5-5,-11 0,-10 2,-10 3,-14 2,-10 1,-10 6,-10 6,-14 4,-10 3,-13 4,-10 4,-5 10,-7 8,-2 11,-3 12,3 8,3 14,1 13,4 14,2 10</inkml:trace>
  <inkml:trace contextRef="#ctx0" brushRef="#br0" timeOffset="193257.1332">12857 9931,'0'0,"-1"6,-3 6,-1 15,-1 10,-1 10,-4 5,0 7,-2 1,-9 2,1-2,-2 1,3-6,2-7,0-8,18-40,-14 32,14-32,-9 22,9-22,-5 16,4-13,10-14,0-16,6-16,0-13,5-8,-4-9,0-1,0-2,0 3,1 4,-4 7,-2 7,2 3,-4 8,-9 44,11-36,-11 36,7-29,-7 29,4-20,2 11,1 17,0 11,4 12,1 8,2 8,-4 5,4 3,1 1,-2 4,6-1,-2 3,2-7,2-1,-1-1,0-4,0-4,-20-45,17 42,0-5,-17-37,14 31,-14-31,14 24,-6-11,-4-21,-4-8,-2-13,-3-4</inkml:trace>
  <inkml:trace contextRef="#ctx0" brushRef="#br0" timeOffset="193460.1737">12710 10311,'0'0,"11"-2,6-2,14-2,19 2,11-2,6-1,-1 0</inkml:trace>
  <inkml:trace contextRef="#ctx0" brushRef="#br0" timeOffset="200032.4883">17881 8213,'0'0,"0"0,-8 7,-11 10,-13 4,-6 0,-3 3,2 1,4-3,35-22,-28 20,28-20,-22 18,16 0,21-5,7-3,11-6,-33-4,42 5,-1-1,-41-4,38 7,-10 7,-20 7,-11 2,-17 5,-15-2,-8-1,-2 0,45-25,-47 21,47-21,-38 18,38-18,-27 20,22-1,21 3,12 0,3 1,0 1,-11 2,-10 9,-8 13,-12 7,-11 4,-10 4,3-11,-4-1,1-8,14-6,7-3,12-1,16-10,17-7,11-13,17-14,8-11,7-11,1-9</inkml:trace>
  <inkml:trace contextRef="#ctx0" brushRef="#br0" timeOffset="200596.4273">18436 8151,'0'0,"0"0,8-4,-8 4,17-3,5 8,1 7,-3 6,-6 3,-11 5,-10-1,-6 1,-5-3,0 0,3 0,15-23,-11 21,6 3,5-24,9 26,4-2,-13-24,15 24,-1-4,-7 2,-4 0,-9 7,2-2,5 2,5 2,14 1,8 2,9 0,5 1,-8-5,-34-30,26 28,-10-2,-15 2,-20-2,-21 0,-19-2,-18 1,-11-1,-3-5</inkml:trace>
  <inkml:trace contextRef="#ctx0" brushRef="#br0" timeOffset="200955.6838">17257 8911,'0'0,"6"-3,8-2,12 1,18 2,8-1,0 2</inkml:trace>
  <inkml:trace contextRef="#ctx0" brushRef="#br0" timeOffset="201111.8889">17292 9052,'0'0,"0"0,8-2,17-4,15 1,10-1</inkml:trace>
  <inkml:trace contextRef="#ctx0" brushRef="#br0" timeOffset="202966.1331">15549 9796,'0'0,"0"0,-7 3,-15 6,-9 8,-6 3,-6 2,3 0,1 1,39-23,-32 21,32-21,-20 16,13-1,13-3,14-6,7-3,0-3,-27 0,30 2,-7 2,-23-4,18 10,-9 6,-10 7,-6 2,7-25,-14 21,14-21,-14 21,14-21,-11 17,11-17,-2 12,9 0,4 2,6 5,-6 0,-7 11,-7 7,-7 4,-11 3,-3 5,-5 0,1-5,8-5,5-5,10-7,11-4,5-2,11-6,6-2,4-7,3-5,8-3,1-5,1-4,-1 1,-6-3,-38 13</inkml:trace>
  <inkml:trace contextRef="#ctx0" brushRef="#br0" timeOffset="204315.7703">16981 9640,'0'0,"8"-2,3-1,8 2,-19 1,18 5,0 7,-11 12,-8 5,-11 0,-7 4,-7-7,-4-6,7-1,1 0,13 0,9 0,11-3,10-5,10 0,8-4,-39-7,36 2,-36-2,33 2,-33-2,21 2,-21-2,16 10,-8 6,-3 9,2 2,4 5,5-2,1-3,-1-2,-3-1,-7-3,-7 1,-15 1,-15 0,-18 0,-12 3,-14 3,-15 7</inkml:trace>
  <inkml:trace contextRef="#ctx0" brushRef="#br0" timeOffset="241623.5558">16159 9772,'0'0,"0"0,0 0,1-2,0 10,-6 13,-7 11,1 13,-2 17,-3 6,-8 3,1 7,1 0,3-9,4-6,2-10,13-53,-9 40,9-40,-6 32,6-32,-3 25,3-25,0 14,1-17,7-27,8-25,2-15,5-17,0-3,-2 3,-5 10,-2 9,-5 15,-9 53,11-42,-2 8,-9 34,8-29,-8 29,9-17,1 12,5 20,3 13,5 18,-4 6,3 12,0 7,-1 5,4-1,0-3,2-10,-3-4,-5-7,0-6,-4-7,-2-5,-13-33,10 32,-2-9,-5-17,-8-15</inkml:trace>
  <inkml:trace contextRef="#ctx0" brushRef="#br0" timeOffset="241779.7339">16043 10279,'0'0,"0"0,3-5,14-7,27-4,20 3,22 6,10 5</inkml:trace>
  <inkml:trace contextRef="#ctx0" brushRef="#br0" timeOffset="249495.346">2144 12355,'0'0,"0"0,0 0,-1-1,1 1,-2-1,10-1,9 1,8-2,2 2,8-4,8 0,-1 1,5 1,6-1,3-2,-4 1,-1 2,0 0,-5-4,-4 6,-4-2,-1-1,-3 0,-34 4,31-3,-2 2,-29 1,28-3,-28 3,18-2,-6 2,-10 6,-2-6</inkml:trace>
  <inkml:trace contextRef="#ctx0" brushRef="#br0" timeOffset="255505.3969">4430 11722,'0'0,"0"0,0 4,-2 12,4 4,-2 10,0 3,5 5,0 2,-1 0,3 3,-5 0,-2-2,1-1,0-6,4-4,-1-1,-4-29,9 23,4-10</inkml:trace>
  <inkml:trace contextRef="#ctx0" brushRef="#br0" timeOffset="255962.0575">4832 11742,'0'0,"-8"2,-7 5,-8 10,-2 9,-7 8,3 4,3 5,7-2,6-1,10-2,6-7,9-4,4-5,7-2,3-7,6-6,3-8,5-3,-4-7,0-3,0-8,-4-5,-3-3,-4-5,-4-1,-6 1,-6 5,-5-2,-8 5,-3 2,-8 6,-5-3,-3 5,-6 3,-5 6,0 2,-1 8,-1 0,-1 7,37-9,-34 15</inkml:trace>
  <inkml:trace contextRef="#ctx0" brushRef="#br0" timeOffset="258707.5735">6563 11782,'0'0,"-9"0,-9 1,-11 6,-13 6,-4 3,0 9,0 6,6 6,10 1,8 1,9 0,10-4,3-35,3 32,7-4,12-4,6-11,3-5,1-10,2-4,3-10,-2-3,3-9,1-2,-1-6,-2-5,6 1,0 0,-1 3,5 9,-1 8,-3 11,-6 7,-6 5,0 3,-6 7,-7 4,-4 4,-7 6,-5-1,-2 1,-7 2,-3-2,-2-8,-6-1,0-4,19-14,-27 10,-5-5,-10-5,1-4,2-8,-1-4,6-1,6-5,5-4,1-9,8-1,14 36,-9-40,3 2,2 1,4 37,-6-29,6 29</inkml:trace>
  <inkml:trace contextRef="#ctx0" brushRef="#br0" timeOffset="260855.6554">8155 11694,'0'0,"0"-7,3-7,5 2,9-2,9 2,8 9,1 4,4 8,-2 6,-6 4,-31-19,22 22,-9 3,-16 5,-11-7,-7-4,-4-3,-4-2,29-14,-22 8,22-8,-26 7,26-7,-20 3,12 2,16 0,10 0,11 2,7 7,1 1,-6 2,-3 0,-28-17,21 19,-10 0,-11-19,6 23,-11-2,-11-5,-7-3,-7-4,-6-3,-8-5,1-2,-2-3,7-2,38 6,-31-11</inkml:trace>
  <inkml:trace contextRef="#ctx0" brushRef="#br0" timeOffset="261261.8222">8819 11707,'0'0,"-12"5,-10 4,-7 8,-6 9,2 4,10 4,8 2,9-3,11-4,11-4,6-5,8-4,5-5,5-6,3-1,-5-10,1-3,-9-4,-1-6,-5-8,-8-2,-6-3,-3 2,-7 2,-12 5,-8 1,-9 5,-7 1,-1 8,-5 3,1 7,2 3,1 5,3 1</inkml:trace>
  <inkml:trace contextRef="#ctx0" brushRef="#br0" timeOffset="263151.4284">9799 11639,'0'0,"3"8,-3 5,3 15,2 5,0 4,0 5,3-3,-3-3,-2 0,-1-4,1-2,-3-30,2 25,-2-25,3 24,3-9,-6-15</inkml:trace>
  <inkml:trace contextRef="#ctx0" brushRef="#br0" timeOffset="263880.1115">10324 11642,'0'0,"0"0,-12 0,-15 5,-9 5,-5 9,0 9,4 4,6 2,5 0,10-1,16-33,-12 28,10-2,15-2,3-10,10-4,0-8,7-4,-5-9,1-2,-4-1,-4-7,-7 0,-1-6,-7 0,-3 0,-3 27,-3-25,-1 0,4 25,-8-24,4 3,9 3,8 4,6 9,9 1,4 8,1 7,-3 4,-6 3,-5 7,-5 1,-4 0,-5 2,-3 3,-3-2,-3 1,4-30,-2 26,3-3,10-4,5-3,8-8,7-3,5-9,-1-3,3-3,-4-4,-5-4,-7-4,0-5,-6-2,-6 1,-10 0,-3-2,-11 2,-11 3,-7 3,-5 3,-4 6,-2 8,1 4,2 6,2 7,38-12,-30 13</inkml:trace>
  <inkml:trace contextRef="#ctx0" brushRef="#br2" timeOffset="268518.7369">4907 11377,'0'0,"-7"-5,-16-2,-11 4,-11 3,-10 3,-8 9,-5 8,-4 5,5 5,1 8,8 4,10 4,6 8,6 5,10 7,4 7,2 4,8-1,10-3,11-1,8-10,10-2,8-6,9-10,9-6,11-9,3-12,4-5,3-10,4-9,-3-6,2-10,-6-7,-8-7,-3-6,-8-4,-7-9,-2-7,-9-2,-8-3,-4 0,-7 3,-9 1,-8 7,-8 0,-10 2,-9 2,-12 6,-6 5,-11 9,0 3,-8 11,-1 8,-1 8,0 11,-4 11,-2 15,0 9</inkml:trace>
  <inkml:trace contextRef="#ctx0" brushRef="#br0" timeOffset="273661.0915">12789 11593,'0'0,"0"6,5 8,2 7,-5 10,0 4,3 4,1 6,0 1,1-1,4-6,-11-39,7 36,-7-36,2 28,-2-28,1 22,-1-22,0 12,-4-11,2-20,-3-13,0-10,4-10,-1-5,1-7,3-3,5 1,4 6,9 10,5 9,5 14,4 10,2 9,3 8,-1 12,-5 8,-2 6,-6 10,-9 5,-8 5,-12-1,-13-3,-5-7,-9-6,-1-4,0-7,32-18,-30 12,30-12,-28 8,6-8,12-6,11-2,11-2,12 7,11 3,8 8,4 5,3 8,-3 1,-4 3,-12 2,-12-1,-19-26,7 25,-8 0,-13-3,-9 0,-7-5,-17-7,-9-4,-10-4,-4-8,5-3,8-4</inkml:trace>
  <inkml:trace contextRef="#ctx0" brushRef="#br0" timeOffset="274541.42">15666 11174,'0'0,"-7"1,-8 8,-10 10,-8 2,-4 3,37-24,-35 24,35-24,-28 22,28-22,-16 19,19-3,21-5,6-1,9-2,-4 1,-5 3,-11 3,-7 2,-11 5,-15 1,-6 1,-6-1,0 0,2-2,24-21,-20 19,9-3,15-2,10 2,5 4,2 2,0 3,-7 11,-6 4,-9 3,-5 6,-6 0,-8 2,-2-1,5-5,2-4,5-5,10-2,13-5,12-4,10-10,9-4,1-9,3-7,-1-7,-1-9,-7-3,0-4,-7-2</inkml:trace>
  <inkml:trace contextRef="#ctx0" brushRef="#br0" timeOffset="275103.7867">16326 11374,'0'0,"-4"9,-5 10,-8 17,-4 12,0 8,-3 6,2-1,9-7,0-9,13-45,-10 36,10-36,-5 23,5-23,-4 13,4-21,8-23,2-14,4-10,-1-6,6-5,-2-3,4-2,0 6,-2 9,0 16,-19 40,19-27,-3 11,2 13,-2 10,-2 10,-2 8,5 12,2 8,-4 5,0 4,-2 2,0-4,2-1,2-2,-2-10,-4-2,-11-37,10 31,-10-31,8 27,-10-17</inkml:trace>
  <inkml:trace contextRef="#ctx0" brushRef="#br0" timeOffset="275244.3783">16277 11613,'0'0,"11"-1,20 0,20-3,20 3</inkml:trace>
  <inkml:trace contextRef="#ctx0" brushRef="#br0" timeOffset="275463.0739">16932 11907,'0'0,"0"14,0 12,0 6,3 3,-3-35,3 33,-3-33,6 25</inkml:trace>
  <inkml:trace contextRef="#ctx0" brushRef="#br0" timeOffset="276150.412">17226 11420,'0'0,"0"0,-2 9,2 13,0 9,-3 13,1 5,0 0,-1-2,3-5,0-42,-1 35,1-35,-1 27,1-27,-1 15,1-10,-1-21,0-14,-7-9,4-9,0-7,1-3,7-6,8 2,4 2,8 12,0 11,5 12,0 8,4 15,1 5,-1 13,-3 9,-1 8,-11 7,-2 3,-16-2,-9 0,-15-7,-4-9,28-25,-28 20,-1-6,29-14,-28 10,28-10,-22 1,12-3,12-13,15-1,9 8,5 2,1 12,5 11,2 7,-4 8,-5 4,-7-3,-8 1,-9 0,-7-5,-6-3,-7-2,14-24,-19 16,-7-1,-16-10,-6-7,-8-9,1-9,0-11,10-3</inkml:trace>
  <inkml:trace contextRef="#ctx0" brushRef="#br0" timeOffset="276728.3998">17913 10980,'0'0,"14"2,6 2,7 4,7 10,-6 2,-8 10,-10 0,-15 5,-15 0,-6-3,-5-3,5 1,3-8,8 0,7 0,6 0,10-2,11-2,4-4,-23-14,29 12,-29-12,27 6,-9-1,-13 0,-10 5,5-10,-14 10,-1 5,2 9,11 1,10 2,15 5,9 4,6-1,2 3,-5 1,-12-3,-13 0,-12-3,-8-2,-16-1,-13-3,-10 1,-12-3,-17 0,-12 2</inkml:trace>
  <inkml:trace contextRef="#ctx0" brushRef="#br0" timeOffset="291969.1653">15714 273,'0'0,"0"0,3 6,1 3,1 8,-3 7,-1 4,-3 10,-1-5,-6 8,-1 0,1 7,-1 6,0 8,0 4,3-3,1 5,-1-1,-2 7,1 4,5 5,-3 3,3 1,0 6,-3 2,-2 6,1-1,-1 7,7-4,1 6,2 3,6-2,-1 4,-4 4,2 0,-4 3,-10 2,-1-1,2-2,7 2,-5-1,3-1,9 1,-3-2,0-1,1-1,-2 2,0 1,-5-2,0-2,-1 0,8-5,-2-2,5-5,1 4,-1-5,-4 1,3-2,-4 0,3-5,-5 2,1-4,-4-7,1-1,1 1,0-6,2-1,-1-5,-2-4,6-3,-1-1,2 0,-2-7,2 0,-1-4,2 0,-1-4,2 0,-3-3,2-2,-3-1,-3 2,3-6,2 2,-2-1,0-6,-2 2,2-3,0-6,-1 4,0-3,5-4,1 0,-5 5,-3-33,6 29,-3 1,1 2,-4-32,5 34,1-2,-3 6,0-2,4 2,-1 1,-2-4,2-6</inkml:trace>
  <inkml:trace contextRef="#ctx0" brushRef="#br0" timeOffset="294097.1809">17719 1373,'0'0,"-6"0,-6-2,-8 8,-10 0,0 8,2 9,-5 5,0 8,3 5,1 4,6 4,23-49,-16 51,9-7,8-11,9-7,10-11,2-12,4-9,4-3,-3-10,2-8,0-5,-3-6,-2-2,-7-5,-5-6,-7-3,-2-7,-6-7,-3 0,-1 2,-2 0,9 66,-9-57,-2 12,11 45,-10-40,10 40,-5-26,5 26,-4-14,3 18,1 24,-1 16,2 19,3 12,4 10,6 0,1 0,6-10,5-2,2-4,6-9,3-12</inkml:trace>
  <inkml:trace contextRef="#ctx0" brushRef="#br0" timeOffset="294400.3376">18181 1062,'0'0,"-4"8,-7 17,-15 12,-5 18,-5 17,2 9,4 3,8-1,12-10,14-11,11-8,15-11,10-10,5-14,4-15,0-15</inkml:trace>
  <inkml:trace contextRef="#ctx0" brushRef="#br0" timeOffset="295004.9788">18507 1208,'0'0,"2"7,2 11,-1 8,3 13,-1 8,4 7,-2 2,0-6,-3-5,-4-45,11 39,-11-39,6 25,-6-25,4 14,-4-13,-6-15,-5-12,-3-13,0-6,1-5,4-6,7-2,4 3,6 10,7 5,4 9,3 12,4 5,2 13,-1 10,-7 5,3 4,-14 7,-2 4,-14 7,-6 3,-12-2,-4-7,4-4,25-26,-22 19,8-10,12-10,15-6,4 4,6-1,4 1,-6 10,-4 6,-2 1,-1 6,-4 6,-8-1,-3 2,-5 3,-8-2,-7-4,-6-6,-4 3,-7-6,-8-4,-1-8</inkml:trace>
  <inkml:trace contextRef="#ctx0" brushRef="#br0" timeOffset="295427.8506">18882 1099,'0'0,"11"2,14 3,5 10,17 8,2 6,-6 8,-7 4,-9-1,-17 8,-7-3,-16 5,-8-2,-12 6,-7 0,-13-3</inkml:trace>
  <inkml:trace contextRef="#ctx0" brushRef="#br0" timeOffset="295624.1839">19472 1453,'0'0,"16"-1,17-6,17 8,24 1,4 7,-78-9</inkml:trace>
  <inkml:trace contextRef="#ctx0" brushRef="#br0" timeOffset="295767.0545">19595 1659,'0'0,"21"-5,17 5,27-1,11-1</inkml:trace>
  <inkml:trace contextRef="#ctx0" brushRef="#br0" timeOffset="296996.596">20207 1329,'0'0,"0"0,0 0,1-2,5 2,5 7,5 4,4 7,-5 8,1 1,-6 6,-3 7,-1-1,-4 5,-3-7,-2-7,3-30,-4 26,4-26,-2 18,2-18,-2 9,-1-12,-1-11,-3-10,-1-10,4-5,4-7,9 0,3 2,6 7,1 14,3 10,3 9,-1 8,-2 10,0 6,-3 7,-6 5,0 1,-13-33,7 32,-7-32,3 32,-3-32,-3 25,0-11,-1-16,1-8,8-14,4-2,7-9,2 0,11 3,-29 32,29-27,-2 9,2 10,-8 12,-6 7,-5 9,2 1,-2 4,-1 8,2-2,-3 8,-8-39</inkml:trace>
  <inkml:trace contextRef="#ctx0" brushRef="#br0" timeOffset="297168.4269">20966 1447,'0'0,"1"6,5 5,2 7,-3 5,2 9,-2 5</inkml:trace>
  <inkml:trace contextRef="#ctx0" brushRef="#br0" timeOffset="297355.8842">20944 1248,'0'0,"8"2,9-1,6-6</inkml:trace>
  <inkml:trace contextRef="#ctx0" brushRef="#br0" timeOffset="297668.8165">21206 1328,'0'0,"0"0,1 6,1 6,2 9,-3 5,2 2,3 2,-4 1,1 0,1-5,-4-26,1 26,-1-13,-1-14,5-11,2-6,3-13,4-1,6-5,2-1,3 2,1 3,0 7,-1 7,-1 12,3 5,-5 10,1 4,1 11,-3 6,-1 6,-5 3,-7 7,-3 3,-9 3</inkml:trace>
  <inkml:trace contextRef="#ctx0" brushRef="#br0" timeOffset="299000.0546">22074 987,'0'0,"0"0,1 1,-1 10,0-11,-5 14,-7 4,-16 8,-7 4,-5-5,1 5,1-10,38-20,-30 19,30-19,-23 15,14 1,17-3,9-1,7-7,-24-5,27 4,-3-4,-7 9,-4 6,-10 6,-6 2,-8 6,-2-2,-2 1,15-28,-9 28,6-3,10 0,5-2,3 1,-2 4,-1 4,-13 4,-4 10,-9 18,-11 2,-6 2,-1-1,5-10,3-12,9-8,15-37,-3 35,6-5,11 2,7-9,2-2,6-6,11-12,6-11,2-5</inkml:trace>
  <inkml:trace contextRef="#ctx0" brushRef="#br0" timeOffset="299515.6086">22457 1431,'0'0,"-9"0,-11 10,-8 9,-9 12,-5 6,8 6,6 1,7 4,21-48,-11 42,8-8,7-4,6-12,-10-18,15 2,3-6,7-15,0-6,1-12,-5-4,1-11,-2-4,-4-11,-3-2,-5 1,-6 1,-1 5,-3 6,0 9,2 47,-1-42,1 42,-2-32,2 32,0-24,0 15,2 20,0 15,-3 10,-5 12,3 7,-2 9,3 7,9 13,4 3,5 2,9-9,4-19</inkml:trace>
  <inkml:trace contextRef="#ctx0" brushRef="#br0" timeOffset="299796.743">22875 1161,'0'0,"-12"13,-3 10,-11 16,-4 12,2 10,5 4,11 0,15-1,8-4,8-10,8-6,8-7,6-13</inkml:trace>
  <inkml:trace contextRef="#ctx0" brushRef="#br0" timeOffset="300468.5023">23121 1309,'0'0,"0"0,1 11,1 18,0 4,1 9,1 1,-1-5,-3-38,4 31,-4-31,2 25,-2-25,-1 17,1-17,-1 10,-2-13,-3-11,-1-11,-1-8,0-4,-3-7,4-3,3 0,-1 1,10 3,3 3,9 11,8 5,3 6,3 7,6 7,1 8,-38-4,34 7,-6 7,-8 8,-13 5,-10 3,-10 2,-11 0,-1-4,25-28,-25 25,25-25,-22 22,22-22,-12 14,16-3,16-6,-20-5,26 0,5 1,-31-1,31 6,-6 4,-12 5,-2 8,-9 2,-7 2,-4 3,-4-4,-5-7,-3-1,-5-4,-11 0,-8-3</inkml:trace>
  <inkml:trace contextRef="#ctx0" brushRef="#br0" timeOffset="300761.234">23581 1065,'0'0,"16"5,11 6,7 6,2 7,-5 6,-6 2,-8 3,-13 5,-6 6,-11 5,-7 5,-6 0,-10 2,-3 2,2-4,37-56,-33 54</inkml:trace>
  <inkml:trace contextRef="#ctx0" brushRef="#br0" timeOffset="301011.1675">24005 1421,'0'0,"0"0,5 1,12-3,9 0,2 0,10 2,-1 0,-1 5,-4-2,0-3,-32 0</inkml:trace>
  <inkml:trace contextRef="#ctx0" brushRef="#br0" timeOffset="301746.4233">24207 1534,'0'0,"0"0,0 0,0 0,0 0,-2 0,-7 1,9-1,-15 3,15-3,-18 6,3-3,15-3,-11-2,11 2,-8-7,8 7,-4-10,4 10,4-6,-4 6,4-6,-4 6,2 6,-4 7,-8 4,10-17,-12 14,12-14,-16 14,16-14,-16 4,16-4,-10-4,10 4,-6-10,8-7,11 1,11 3,-1 5,7 4,-3 6,1 6,-6 5,-4 5,-2 5,-5 6,-3 1,-6 8,-8-2,-6 3,-7 2,-4-6,-6-7,-4-8</inkml:trace>
  <inkml:trace contextRef="#ctx0" brushRef="#br0" timeOffset="302268.1033">24192 1241,'0'0,"0"0,0 0,0 1,0-1,-2 4,2-4,-1 6,1-6,-4 6,4-6,-2 3,9-5,-7 2,18-4,-18 4,24-4,-24 4,28-1,-28 1,25 1,-25-1,14 2,-14-2,7 6,-7-6,-2 3,2-3,-8 1,8-1,-8-4,8 4,-5-4,12 0,-7 4,14-5</inkml:trace>
  <inkml:trace contextRef="#ctx0" brushRef="#br0" timeOffset="304589.1942">25256 1373,'0'0,"0"0,-2-6,-9-1,-7 1,-5 7,-6 4,-4 8,5 8,-2 5,-2 7,3 3,6 2,6-4,12 1,7-4,6-2,-8-29,13 27,-13-27,18 16,4-8,7-13,1-9,1-11,0-5,-7-2,-2-7,-1-3,-5-2,-7-5,-4-5,0-3,-6 3,-5-1,-1 3,-5 5,0 3,12 44,-13-37,1 6,12 31,-12-26,0 11,12 15,-8-1,1 13,-3 16,5 12,4 8,4 6,9 5,0 7,6 6,8 1,2-1,2-9</inkml:trace>
  <inkml:trace contextRef="#ctx0" brushRef="#br0" timeOffset="305057.7957">25767 1026,'0'0,"-7"6,-5 16,-6 4,-1 12,0 3,3 3,2 4,10 2,5 1,11-2,6-4,8-5,7-10</inkml:trace>
  <inkml:trace contextRef="#ctx0" brushRef="#br0" timeOffset="305588.9202">26077 1087,'0'0,"-1"7,0 8,2 13,-3 11,-3 4,7 5,-10 4,4 0,0-5,-2 1,6-48,-7 39,7-39,-7 31,7-31,-8 20,3-11,2-15,0-15,2-7,-1-10,-4-8,1-6,-3-6,0 0,4 2,4 2,3 9,3 8,-6 37,9-31,-9 31,10-22,2 12,3 15,1 10,4 6,-2 8,2 7,-2 7,6 7,-4 3,2 0,-3 4,0-4,-3-8,-16-45</inkml:trace>
  <inkml:trace contextRef="#ctx0" brushRef="#br0" timeOffset="305776.4116">25999 1305,'0'0,"7"-3,15-1,14-2,17 0,6-3</inkml:trace>
  <inkml:trace contextRef="#ctx0" brushRef="#br0" timeOffset="306026.3172">26541 989,'0'0,"12"7,10 10,10 9,1 5,-4 5,-9 4,-8 2,-16 0,-9-1,-11 4,-13 1,-4-4,-10 6,2-6</inkml:trace>
  <inkml:trace contextRef="#ctx0" brushRef="#br0" timeOffset="306401.2281">27042 1343,'0'0,"8"-3,10 0,7-1,17 0,7 3,-5 3,-4 5,-3-6</inkml:trace>
  <inkml:trace contextRef="#ctx0" brushRef="#br0" timeOffset="306635.5446">27068 1186,'0'0,"2"8,-1 8,1 9,2 7,0 5,0 4,4 6,-4-1,0 5,-1 4</inkml:trace>
  <inkml:trace contextRef="#ctx0" brushRef="#br0" timeOffset="307041.7344">27837 1175,'0'0,"0"0,-7 6,-16 7,-1 7,-7 6,2 4,1 0,6 4,0 3,9 1,0-1,12 1,3-2,18-7,7-4,7-5,8-9,10-8</inkml:trace>
  <inkml:trace contextRef="#ctx0" brushRef="#br0" timeOffset="307843.4388">28482 1029,'0'0,"0"0,0 0,0 0,0 0,-1 0,-7 1,-9 3,-6 10,-5 4,-4 6,-2 4,-4 9,4 0,-6 12,1 2,6 5,1 0,3 1,11-2,10-7,6-6,12-10,9-3,6-9,7-3,5-7,5-5,-1-1,2-6,-5 1,-38 1,31-2,-31 2,28-3,-28 3,21-3,-21 3,13-3,-8 1</inkml:trace>
  <inkml:trace contextRef="#ctx0" brushRef="#br0" timeOffset="308542.9086">28715 1214,'-3'24,"0"7,-5 3,2 4,0 5,2-3,-5 3,6-3,-2-1,5-39,-2 31,2-31,-2 28,2-28,1 19,-1-19,0 11,1-16,0-16,2-11,-1-9,1-6,1-5,1-1,3-4,-1 0,3 4,-2 6,3 8,-11 39,13-33,-13 33,11-21,-11 21,10-14,0 14,5 15,-3 10,-5 7,6 10,1 3,-2 2,-1 5,1 1,-1-4,-4-2,1-7,-8-40,6 35</inkml:trace>
  <inkml:trace contextRef="#ctx0" brushRef="#br0" timeOffset="308699.0995">28652 1419,'0'0,"11"0,11-2,15 4,15 1</inkml:trace>
  <inkml:trace contextRef="#ctx0" brushRef="#br0" timeOffset="308855.3163">29123 1544,'0'0,"6"12,3 10,4 20,0 4,-1 14</inkml:trace>
  <inkml:trace contextRef="#ctx0" brushRef="#br0" timeOffset="309511.4177">29490 1412,'0'0,"2"11,3 12,0 7,4 3,-3 4,-6-37,6 32,-6-32,3 27,-3-27,7 19,-3-8,-4-11,-3-10,-5-9,-8-6,-2-6,0-5,6-4,1-2,7-1,7 3,8 1,4 5,9 9,9 5,1 10,0 6,2 7,-2 3,-6 4,-4 4,-8 1,-7 6,-11-1,-11 5,-6-4,-5-2,24-19,-26 17,26-17,-21 13,9-7,13-3,16-3,5-2,7 1,2 3,-31-2,26 5,-4 7,-22-12,15 18,-3 4,-14 3,-7 1,-4-5,-5-1,-9-3,1-4,-10-1,-5-6</inkml:trace>
  <inkml:trace contextRef="#ctx0" brushRef="#br0" timeOffset="309776.9768">29986 1069,'0'0,"12"5,9 11,7 2,1 9,-6 9,-4 3,-8-3,-10 5,-7 1,-11 0,-8 0,-6 0,31-42</inkml:trace>
  <inkml:trace contextRef="#ctx0" brushRef="#br0" timeOffset="310334.4073">30440 883,'0'0,"0"0,2-7,-2 7,6-5,4 1,9 7,2 4,1 10,-3 4,-5 5,-4-1,-6 1,-15 1,-4-1,-3-1,18-25,-22 25,7-4,7 3,5-2,8-4,7-1,-12-17,16 15,-1-2,-15-13,8 15,-3 1,-8 3,-2 1,3 2,4 0,6 2,10 0,12-2,4 1,5 0,-1-1,-8 2,-11-1,-6 3,-15 2,-16-2,-15 4,-19 2,-9 0,-10 1,-7-1,5-1</inkml:trace>
  <inkml:trace contextRef="#ctx0" brushRef="#br0" timeOffset="311547.0702">19789 2728,'0'0,"10"-1,8-3,10-3,18 1,7 4</inkml:trace>
  <inkml:trace contextRef="#ctx0" brushRef="#br0" timeOffset="311734.5797">19730 3014,'0'0,"0"0,9-5,24-10,22-2,11-1,15-4,5 4</inkml:trace>
  <inkml:trace contextRef="#ctx0" brushRef="#br0" timeOffset="312318.6676">20448 2825,'0'0,"6"9,0 7,7 12,0 5,0 2,-4 4,1-3,-1-4,-9-32,2 27,-2-27,3 20,-3-20,1 13,-1-10,-1-11,2-6,0-7,3-2,3-2,9-1,1 0,6 5,0 6,0 9,0 9,-1 3,-1 6,-6 10,-3 0,1 1,-13-23,9 25,-9-25,2 25,-2-25,1 22,-1-22,-4 11,-2-13,6 2,-8-13,4-11,4-15,9-3,2 5,-11 37,16-33,6 8,-22 25,28-13,0 9,1 8,-2 8,2 4,-4 6,-2 4,-2 2,-6 1,-4-1,-11-28,6 28,-1-7</inkml:trace>
  <inkml:trace contextRef="#ctx0" brushRef="#br0" timeOffset="312490.5234">21270 2849,'0'0,"0"0,1 8,5 10,1 9,2 6,1 3,2 3,-3 0,-9-39</inkml:trace>
  <inkml:trace contextRef="#ctx0" brushRef="#br0" timeOffset="312914.7162">21252 2706,'0'0,"14"1,1 11,13 7,12 10,3 7,-2-1,-8 2,-33-37,25 34,-25-34,15 27,-15-27,8 20,-8-20,2 13,-2-13,-5 1,0-8,2-14,0-5,7-5,9-2,6 5,9 3,2 4,1 11,-1 6,-2 9,3 8,-1 5,-2 3,-10 6,-2 5,-4 2,1 0,-6 2,-7-36</inkml:trace>
  <inkml:trace contextRef="#ctx0" brushRef="#br0" timeOffset="313891.0731">22565 2564,'0'0,"0"0,0 0,0 0,0 0,1 0,-1 0,0 2,0-2,0 0,0 0,-2 3,2-3,-1 1,1-1,0 1,0-1,0-1,0 1,1 0,-1 0,0-3,0 3,1-1,-1 1,-3-1,3 1,-2-1,2 1,-3 0,3 0,-1 0,1 0,-2 0,-3 5,-8 3,-5 2,-1 3,19-13,-24 16,7-4,17-12,-11 16,9-4,9 1,10-7,3 1,3 2,2-2,-25-7,19 8,-4 3,-10 7,-8 3,-12 6,-8-1,0-2,23-24,-30 22,30-22,-26 16,8-1,18-15,-1 12,5-3,11 1,1 1,-1 5,-4 1,-4 11,-7 8,-9 7,-9 7,-3 1,1-4,0-3,5-5,5-9,10-30,-4 28,3-1,1-27,11 20,4-3,-15-17,24 13,2-6,-1 0,-25-7,26 5,0 1,7-2,3-1,11-6</inkml:trace>
  <inkml:trace contextRef="#ctx0" brushRef="#br0" timeOffset="314783.2543">23391 2767,'0'0,"0"0,-7-1,-4 2,-13 9,-6 11,3 9,-6 12,2 1,5 4,9 0,1-1,12-5,8-4,5-8,-9-29,17 24,4-6,-21-18,26 10,4-10,0-15,0-5,0-2,-1-3,-3-6,-1 0,-2-5,2-1,3-7,4 4,2 5,3 11,2 6,-4 11,1 8,-6 10,-4 3,-6 7,-8 2,1 2,-13 3,-6-2,-11 3,-4 3,-10-1,-5-5,-5-6,1-4,-1-4,-3-10,2-7,7-2,10-6,-1-9,8-1,5-9,3-5,5-4,1-3,4 6,0 38,4-33,-4 33,4-25,-4 25,4-17,5 13,-9 4,4 5</inkml:trace>
  <inkml:trace contextRef="#ctx0" brushRef="#br0" timeOffset="315189.3854">24507 3257,'0'0,"0"0,0 0,0 0,2-1,-2 1,-3-6,3 6,-10-11,10 11,-11-11,11 11,-12-12,3 1,9 11,5-8,7 4,9 11,-1 5,3 6,-6 5,-5 2,-6 0,-5 0,-7 0,-10-1,16-24</inkml:trace>
  <inkml:trace contextRef="#ctx0" brushRef="#br0" timeOffset="315439.3073">24555 3028,'0'0,"0"0,0 0,0 0,-1-5,-8-3,-8-1,17 9,-18-10,18 10</inkml:trace>
  <inkml:trace contextRef="#ctx0" brushRef="#br0" timeOffset="316973.7868">25426 2777,'0'0,"0"0,0 0,-1-6,-2-3,3 9,-8-10,-3 4,-5 10,-8 13,2 7,-3 6,0 5,5 3,-2 0,2 4,10-1,7-3,5-3,10-7,12-5,2-6,7-6,4-6,1-6,2-6,-1-5,0-5,-5-1,-6-4,-3 0,-9-8,-10-4,-8-5,-8-4,-6 1,-8 3,-1 7,-2 7,-2 8,-1 7,-2 7,-3 6,3 7,-1 2,33-12,-28 18</inkml:trace>
  <inkml:trace contextRef="#ctx0" brushRef="#br0" timeOffset="317270.5696">26006 2907,'0'0,"17"-1,12-3,10 4,17-2,-1-2,-4 6,2 1,-53-3,43 4,-11-4</inkml:trace>
  <inkml:trace contextRef="#ctx0" brushRef="#br0" timeOffset="317473.6498">26180 2729,'0'0,"0"0,3 6,-7 14,3 8,2 9,-1 10,-1 2,0 2,0 7,-3 4,-3-1</inkml:trace>
  <inkml:trace contextRef="#ctx0" brushRef="#br0" timeOffset="318231.2273">26768 2822,'0'0,"0"0,-3-4,-2-6,5 10,-4-15,8 3,8 2,14 6,2 8,3 8,0 3,-6 5,-10 1,-5 2,-7 1,-17-1,-5-2,19-21,-26 20,26-20,-25 15,11-6,23-3,21-4,15 2,8-1,0 0,-53-3,41 10,-10 2,-17 6,-13 2,-13-3,-18 3,-6 0,-6 0,-5 0,-2 2,4-4,45-18,-45 14</inkml:trace>
  <inkml:trace contextRef="#ctx0" brushRef="#br0" timeOffset="318607.7386">27354 2825,'0'0,"0"0,0 0,-1-2,-4 4,-5 8,-12 12,3 5,-2 8,2-1,4 5,8-2,7-37,3 36,10-3,13-6,8-9,5-9,2-9,-3-8,-6-5,-6-5,-8-4,-2-3,-8-6,-8 0,-8-2,-8 6,-2 3,-9 1,-9 7,0 2,3 4,33 10</inkml:trace>
  <inkml:trace contextRef="#ctx0" brushRef="#br0" timeOffset="319096.3532">27804 2468,'0'0,"0"0,7 1,6-1,8 5,-21-5,23 10,-7 4,-10 8,-12 2,-13-1,-12 2,-11-1,42-24,-38 22,7-1,8 1,19-5,17 0,7-2,12-1,2-1,-3 2,-8 1,-1 3,-12 1,-10-20,9 24,-4 3,-3 6,-2-33,2 33,4 1,9 1,5-5,3 0,-1-7,-22-23,19 21,-6 0,-13 1,-6 1,-17 1,-8-3,-11-1,-1-4,-2 5,-7-4,0 2</inkml:trace>
  <inkml:trace contextRef="#ctx0" brushRef="#br0" timeOffset="319315.0841">28589 2837,'0'0,"11"-2,19 0,15 1,18 3,7 6,-2 0,-68-8</inkml:trace>
  <inkml:trace contextRef="#ctx0" brushRef="#br0" timeOffset="319486.9381">28660 3080,'0'0,"7"0,11-1,19 1,16-2,16 3,7-2,10-2</inkml:trace>
  <inkml:trace contextRef="#ctx0" brushRef="#br0" timeOffset="319913.3228">29382 2731,'0'0,"0"0,5-6,9 1,15 5,2 3,2 7,-3 4,-3 5,-12 0,-10 8,-10-2,-12 0,-11-1,-7-3,-2-1,37-20,-36 18,36-18,-24 8,11 1,22-1,12 1,13-1,3 6,0-1,1 3,-11 2,-8 1,-19-19,15 22,-10 2,-13 4,-7 0,-9-3,-9-3,-10-4,-8-5,-10-4,-3-4,0-7</inkml:trace>
  <inkml:trace contextRef="#ctx0" brushRef="#br0" timeOffset="320351.5325">29937 2794,'0'0,"0"0,0 0,1 3,-3 12,-9 8,-5 12,1 5,-2 3,2-1,4 1,7-7,10-4,9-6,4-2,12-8,9-7,1-5,1-3,6-10,-3-5,-3-6,-7-7,-7-8,-10-7,-9-3,-9 0,-5-2,-9 9,-7 5,-2 7,-7 9,-2 9,-6 3,2 14,-2 2,-2 8,3 6,1 9</inkml:trace>
  <inkml:trace contextRef="#ctx0" brushRef="#br0" timeOffset="321921.8415">17515 3141,'0'0,"-6"11,-8 14,-9 14,-8 8,0 9,3-1,11-4,5-9,12-42,-3 36,12-12,8-10,3-12,9-8,1-10,7-10,-3-9,6-2,-8-8,-3-4,-11-2,-5-3,-7-2,-7-5,-2 0,-6 0,-1 10,10 51,-13-45,13 45,-11-33,11 33,-8-23,3 15,3 16,3 11,1 15,2 12,3 11,2 7,-1 2,1 6,5-2,5-1,10 1,4-1,5-15</inkml:trace>
  <inkml:trace contextRef="#ctx0" brushRef="#br0" timeOffset="322171.7785">18166 2925,'0'0,"0"0,-4 6,-8 9,-6 26,-2 12,0 11,5 7,7 5,10-4,9 1,7 3,10-15</inkml:trace>
  <inkml:trace contextRef="#ctx0" brushRef="#br0" timeOffset="322741.7397">18484 3070,'0'0,"3"9,-5 14,5 9,0 12,1 4,-3-1,3-6,-4-41,-1 31,1-31,-3 28,3-28,-4 16,1-16,-5-19,1-10,4-8,2-3,1-8,4 1,3-4,1 2,8 7,-16 42,17-33,-17 33,17-21,-3 13,-2 14,-2 11,-7 7,-5 3,-11 4,-1-3,14-28,-13 25,13-25,-15 19,13-5,15-4,14-4,6-2,5 0,-5 3,-12 4,-10 4,-14 4,-16 8,-12 5,-12 4,-6-1,-2-1,-5-1,9-8,47-25</inkml:trace>
  <inkml:trace contextRef="#ctx0" brushRef="#br0" timeOffset="323007.2643">19038 2758,'0'0,"12"9,9 11,5 12,0 12,-6 9,-8 9,-11 6,-11 5,-20 0,-14 11,-16-1,-15 2</inkml:trace>
  <inkml:trace contextRef="#ctx0" brushRef="#br0" timeOffset="323382.1442">17473 3144,'0'0,"0"0,0 0,2-3,5-7,9-5,7 1,8 6,8 6,3 6</inkml:trace>
  <inkml:trace contextRef="#ctx0" brushRef="#br0" timeOffset="340294.8732">17757 5458,'0'0,"0"0,-7-5,-6 1,-13 0,-2 7,-10 10,3 13,-10 9,1 7,-2 5,7 3,7-4,14-2,7-9,11-35,3 28,11-9,9-10,7-10,4-13,5-11,1-16,-3-4,-2-10,-4-2,-7-9,-7-3,-7-8,-8 1,-6-3,-4 2,-10 8,1 8,-3 8,6 13,14 40,-16-30,16 30,-9-20,3 11,1 19,5 15,1 15,4 14,-1 14,3 9,4-1,1 8,4-6,8-1,-1-6,2-7,2-5,4-10,-31-49</inkml:trace>
  <inkml:trace contextRef="#ctx0" brushRef="#br0" timeOffset="340883.5021">18579 4847,'0'0,"-8"5,-1 2,-8 14,-14 8,-5 10,-6 8,-6 8,-5 2,4 6,2 4,10-5,10-5,9 1,4-9,13-5,10-4,5-6,10-5,5-2,8-5,1-7,3-4,3-4,-2-5,-2-3,1-4,-41 5,37-3,-37 3,28-6,-28 6,25-2,-25 2,16-2,-16 2,9-1,-9 1,5 0,-5 0,-2-1</inkml:trace>
  <inkml:trace contextRef="#ctx0" brushRef="#br0" timeOffset="344768.3288">18849 5256,'0'0,"0"6,3 8,1 12,2 7,4 2,2 8,3-3,-3 2,1-4,-13-38,12 33,-12-33,8 20</inkml:trace>
  <inkml:trace contextRef="#ctx0" brushRef="#br0" timeOffset="345080.6886">18815 5214,'0'0,"0"0,0-4,6-8,17-1,7 3,12 2,4 7,2 9,0 7,-2 5,-4 5,-12 7,-11 4,-10-2,-18 7,-5-1,-15 2,-5-1,-13 2,-1-5,-4-1,-5 2,1-3,7-8,8-8,10-14,14-14,13-13</inkml:trace>
  <inkml:trace contextRef="#ctx0" brushRef="#br0" timeOffset="345362.7315">19385 4829,'0'0,"8"7,11 5,6 13,11 5,-4 9,-8 1,-7 3,-5-2,-15 8,-5 0,-7 3,-10-4,-5 1,2-2,-2-2,30-45,-26 38</inkml:trace>
  <inkml:trace contextRef="#ctx0" brushRef="#br0" timeOffset="345518.896">20143 5107,'0'0,"15"-2,13 2,16 1,15 7,-59-8</inkml:trace>
  <inkml:trace contextRef="#ctx0" brushRef="#br0" timeOffset="345643.8604">20096 5298,'0'0,"14"-5,18 0,23-4,15 1,8-6</inkml:trace>
  <inkml:trace contextRef="#ctx0" brushRef="#br0" timeOffset="346629.4212">18073 6700,'0'0,"-7"4,-13 9,-6 9,-4 6,2 9,3 5,6 5,6 2,4-2,4-6,5-6,0-35,8 25,5-6,9-10,5-10,6-7,-3-10,-1-9,-5-8,-4-3,-6-7,-4-8,-4-9,-4-6,-3-9,-5-5,-3 3,3 3,2 9,1 13,3 54,0-42,0 42,-2-30,2 30,0-19,-1 16,-2 16,3 13,-6 13,5 12,0 6,0 8,-4 8,6-2,1-1,3-8,5-5,-1-13,7-2,-1-4,4-4,1-3,7-6,-4-3,1-11,1-12</inkml:trace>
  <inkml:trace contextRef="#ctx0" brushRef="#br0" timeOffset="347004.3443">18823 6329,'0'0,"-8"11,-13 10,-4 24,-5 8,-3 12,4 3,4-5,7-2,6-7,8-4,6-10,7-8,6-6,8-6,5-1,-1-4,6-3,2 0,-3-5,-2 1,-2-5,-28-3,26 2,-3-3,-23 1,19-5</inkml:trace>
  <inkml:trace contextRef="#ctx0" brushRef="#br0" timeOffset="347330.9924">19218 6376,'0'0,"0"8,0 11,0 16,-5 8,3 9,-1 2,-6-3,3-7,6-44,-3 38,-1-6,4-32,3 28,8-8,11-2,3-7,5-6,7-5,3-9,5-8,6-7,-4-3,-47 27</inkml:trace>
  <inkml:trace contextRef="#ctx0" brushRef="#br0" timeOffset="347518.4709">19198 6632,'0'0,"7"-1,13-8,13-1,19-5,12-3,3-2</inkml:trace>
  <inkml:trace contextRef="#ctx0" brushRef="#br0" timeOffset="347704.7892">19239 6324,'0'0,"11"-6,13-3,14-1</inkml:trace>
  <inkml:trace contextRef="#ctx0" brushRef="#br0" timeOffset="347939.1199">19740 6134,'0'0,"17"12,5 9,12 14,-1 8,3 3,-11 3,-3 2,-7-4,-14 3,-10-2,-9 1,-11 2,-12-1,-3 4,-6 0,-6-3</inkml:trace>
  <inkml:trace contextRef="#ctx0" brushRef="#br0" timeOffset="348157.8455">20338 6426,'0'0,"15"-1,16 0,24-2,14-2,9 2</inkml:trace>
  <inkml:trace contextRef="#ctx0" brushRef="#br0" timeOffset="348329.6856">20348 6631,'0'0,"18"-2,24-3,28 2,21-1</inkml:trace>
  <inkml:trace contextRef="#ctx0" brushRef="#br0" timeOffset="349860.3161">15680 7588,'0'0,"0"9,0 6,6 9,4 5,3-1,8-3,0-3,4-7,6-4,1-6,8-2,5-6,7-10,7-2,5-2,6-2,5-1,6 5,8-2,1-1,3 2,1 1,-3 1,0 4,0 0,0 2,-2 3,1-1,-3-1,-1 6,-3-2,-1-1,-9 4,7 0,-4 1,-4-3,-1-1,6 1,-3-3,-4 1,0 1,9-4,-9 0,-2-1,0-2,-4 4,-10 1,-54 5,55-3,-6 2,-6 0,-43 1,35-3,-35 3,28-4,-28 4,20-2,-20 2,13-3,-13 3,7-1,-7 1,3 1,-3-1,1 0,-1 0,-1 4,1-4,-2 7,-1 7,3 7,-2 0,-2 4,3 1,-3-1,2 4,2 2,1 1,4 1,-3 5,3 0,-1 2,2 4,-2 3,4-1,2 5,-4-3,1 4,1 2,-2 7,3-2,-4 3,3 5,-2 3,0 0,3 1,-2 1,0 0,-3 2,2 2,4 1,-4-1,4 1,2-4,-4-2,2 2,-2-1,0-2,0-4,4 1,3-8,-5-4,-1-7,1-4,-2-9,-8-35,8 30,-8-30,12 21,-12-21,7 18,-7-18,5 6,-2-10,-3-14</inkml:trace>
  <inkml:trace contextRef="#ctx0" brushRef="#br0" timeOffset="351164.1613">18985 9408,'0'0,"0"0,2 2,-2-2,1 8,0 5,-1 9,1 5,5 1,4 0,-1 4,4-3,0 7,-1 2,-2-1,0 6,2 3,-1-3,2 6,1 2,1 2,2 2,4 4,0 6,0 0,3 5,1 0,-6 4,4 3,0 0,-3 4,5 2,-3 3,-1 1,-2 4,8 3,-10 0,8 2,-4 2,0 2,2 2,1 2,1 3,1 2,-2 2,-5-1,6 1,-4 3,-3 0,-2 0,5 3,-5-1,1 2,-1-2,1 3,-3 0,6 4,-1-3,-8-2,0 6,4-2,-8-1,5-1,-4-1,4 2,-5-2,6 2,-2 2,2-4,0-2,0-2,-3 0,0-1,2-5,3 4,-5-2,4 0,-3-2,0-5,-1 1,-2 1,-7-3,5 3,-6-3,-1-3,-1-1,-1-1,-1-1,-2 2,5 5,-5-4,2-2,0 2,2 0,0 0,3 2,1 6,-1 2,3 3,0 0,-2 5,3 10</inkml:trace>
  <inkml:trace contextRef="#ctx0" brushRef="#br0" timeOffset="363582.5746">26903 3149,'0'0,"-3"-10,5-6,-4-13,1-8,-3-6,0-8,-1-2,-5-5,-5 2,5 3,0 4,0 5,2 8,8 36,-2-29,2 29,-1-24,1 24,-1-14,3 15,4 18,2 19,3 8,0 15,3 9,-5 3,7 2,-2 1,-1-3,1-6,-3-12,-2-7,-9-48,5 41,-5-41,7 30,-7-30,5 19,-5-19,4 10,-4-10,-3-30,0-15,-7-17,6-17,-3-9,1 5,6 4,0 13,0 66,-1-53,1 53,0-36,0 36,0-26,-3 19,10 16,1 22,2 17,-2 15,-2 11,1 6,-1 1,3-3,3-13,-12-65,19 56,-19-56,15 41,-15-41,17 27,-8-16,-6-20,-5-16,-7-14,-3-12,-4-17,1-5,-3-7,3 3,15 77,-15-68,15 68,-8-53,8 53,-8-37,8 25,7 27,2 22,7 20,4 18,0 15,-1 15,5 13,-4 11</inkml:trace>
  <inkml:trace contextRef="#ctx0" brushRef="#br0" timeOffset="364765.4818">29406 3232,'0'0,"1"-8,-2-11,1-20,-1-19,2-18,-4-11,0-3,-3 2,0 8,4 8,0 16,2 56,0-47,0 47,1-35,-1 35,5-25,-1 15,6 17,1 16,0 17,5 15,2 18,-3 19,2 9,5 6,0 5,-2-11,-5-10,-2-12,-9-14,-4-65,3 49,-3-49,0 38,0-38,1 27,-1-27,0 14,0-17,4-30,-3-29,2-19,-5-16,-2-11,-5 1,-5 2,4 12,1 10,5 19,4 64,-1-50,1 50,1-31,-1 13,5 19,-4 13,3 16,1 11,2 20,-4 16,-1 9,-1 9,0 2,1-11,-2-86,3 77,-3-77,3 57,-3-57,3 42,-3-42,2 25,-1-16,-4-21,-2-24,-2-19,0-13,-4-17,-2-9,2 3,-3 9,6 13,8 69,-4-52,4 52,-3-33,2 15,2 18,-3 16,5 19,-4 19,5 23,-1 12,-1 13,-1 8,4 9,0-6,3-2,11-20</inkml:trace>
  <inkml:trace contextRef="#ctx0" brushRef="#br0" timeOffset="374480.9831">18624 7649,'0'0,"0"0,2 3,12 0,13 5,10-1,13-4,11 0,13-7,9-1,6-5,8 0,17-1,8-1,12-1,8-5,5 0,6 1,5-3,4 0,9-3,6-3,2-1,8 0,2 4,1 2,3-3,3-2,-1 2,4-1,3-3,6 7,2-2,5 0,-2 0,1 1,2-4,-4 2,3 2,2 1,0-2,4 7,-6-3,8 2,0-1,-4 1,4 2,2 4,-5-2,-1 2,-2 4,-1-1,-4 1,3 3,-5 1,-4 0,0 2,-3-2,-6 2,-2 2,-1-1,-3 1,-3 0,-2 0,-2 2,-1 0,-4 4,-2 3,-8 0,-1-2,-5 0,-1-3,-5-2,-1 1,-10 2,-2-4,-3 4,-4 1,-8 1,-1 3,-9 4,-7-1,-10 2,-4-3</inkml:trace>
  <inkml:trace contextRef="#ctx0" brushRef="#br0" timeOffset="378543.7731">2221 13224,'0'0,"0"0,0 0,0 1,0-1,-1 1,8 2,13 2,9-1,9-6,9-1,9-1,0-2,6 0,-1 2,1-3,-4 4,-3 0,1-1,-12 2,-44 2,40 3,-40-3,33 1,-33-1,22 6</inkml:trace>
  <inkml:trace contextRef="#ctx0" brushRef="#br0" timeOffset="379074.8853">4267 13240,'0'0,"0"0,5 1,7-5,12 2,9-1,8 1,8 1,6 2,4 3,2 0,7-3,-3 1,0 0,-1-2,-3 1,-11 1,-50-2,47 3,-11 2,-36-5,29 5,-8-1,-21-2</inkml:trace>
  <inkml:trace contextRef="#ctx0" brushRef="#br0" timeOffset="387879.3507">19757 8811,'0'0,"0"0,0-7,0-11,-2-2,2 20,-2-24,-7 2,9 22,-17-16,-10 9,-10 20,-5 10,-1 14,-1 8,0 9,8-1,12-2,8 0,5-8,7-4,6-6,-2-33,5 28,6-11,12-15,3-10,4-16,1-13,-2-8,1-8,-2-10,-1-7,-6-6,1-3,-6 0,-6 1,1 8,-4 9,-4 14,-3 11,0 36,-6-29,6 29,-7-22,-5 10,-2 13,0 11,-3 16,5 14,-1 10,5 10,3 4,0 3,7-2,1-4,5-3,7-7,6-3,3-3,0-5,-1-4,1-2,-3-5,3-7,-24-24,20 25,5-9,1-12</inkml:trace>
  <inkml:trace contextRef="#ctx0" brushRef="#br3" timeOffset="395021.8651">19701 8749,'0'0,"0"0,0-4,-1-5,1 9,-10-7,-6 3,-10 12,-10 14,-9 7,-1 10,1 6,4 4,5 5,12-4,3 0,13-4,7-4,7-8,3-6,-9-28,17 22,1-11,11-14,4-11,3-15,2-12,1-8,-4-6,-5-8,-6-9,-4-3,-8-7,-2 3,-4 2,-6 7,2 5,-6 7,-1 7,-1 9,3 9,3 33,-4-28,4 28,-2-20,-1 14,0 18,-2 15,0 13,-3 15,-1 11,3 10,1-1,-1 3,5 1,3-4,1-6,4-1,5-8,2-4,4-5,7-9,-3-4,5-9,-27-29,30 23,-1-3,-29-20,28 11,-1-10,-6-9,-21 8,20-18</inkml:trace>
  <inkml:trace contextRef="#ctx0" brushRef="#br3" timeOffset="395443.6713">20537 8292,'0'0,"0"0,-8 8,-20 23,-12 14,-6 14,-9 13,3 9,6 1,11-1,7 0,13-10,6-7,9-4,9-11,6-7,5-6,13-6,4-13,3-1,0-6,3-2,-5-5,-2 1,-6-2,-30-2,25 3,-25-3,20 1,-6 0,-8-6,-6 5</inkml:trace>
  <inkml:trace contextRef="#ctx0" brushRef="#br3" timeOffset="395709.2104">20901 8583,'0'0,"-17"12,-7 11,-8 16,-8 11,5 7,9-4,14 0,9-6,11-8,10-7,14-3,10-10,9-8,14-11,4-11</inkml:trace>
  <inkml:trace contextRef="#ctx0" brushRef="#br3" timeOffset="395990.4126">21365 8244,'0'0,"14"3,9 10,19 12,17 7,-1 11,-10 3,-7 6,-14-2,-17 4,-16 0,-10 5,-6-3,-9 3,-5-2,-7-2,-2-5,1-3,44-47</inkml:trace>
  <inkml:trace contextRef="#ctx0" brushRef="#br3" timeOffset="396177.853">22098 8602,'0'0,"19"-3,19 4,18 0</inkml:trace>
  <inkml:trace contextRef="#ctx0" brushRef="#br3" timeOffset="396349.6949">22090 8836,'0'0,"22"-1,24-2,24-1,10-4</inkml:trace>
  <inkml:trace contextRef="#ctx0" brushRef="#br3" timeOffset="397786.8456">22662 8725,'0'0,"2"13,-2-13,-1 18,1-18,2 20,-2-20,1 17,0-5,0-14,-1-12,-3-12,0-6,4-8,1-4,5 1,8 0,9 10,5 11,7 9,2 11,-1 16,-1 9,-5 6,-4 7,-10 3,-6 2,-12-3,1-38,-1 36,1-36,-6 27,-4-10,-5-12,2-9,1-12,2-5,4-8,3-9,9-4,6 3,8 6,7 6,5 14,1 11,-33 2,35 4,0 10,-1 13,-8 3,-8 2,-4 3,-9-2,-5-33,-4 29,-2 0,6-29</inkml:trace>
  <inkml:trace contextRef="#ctx0" brushRef="#br3" timeOffset="397958.6798">23516 8572,'0'0,"5"11,6 12,3 5,-1 9,-4-1,-9-36</inkml:trace>
  <inkml:trace contextRef="#ctx0" brushRef="#br3" timeOffset="398442.9611">23432 8365,'0'0,"7"3,12 3,2-3,6 5,4 0,-2 4,-5 4,-4 3,0 2,-20-21,19 24,-1 0,-18-24,16 27,-4-2,-12-25,11 22,-11-22,7 21,-7-21,3 17,-1-13,-6-9,1-9,-1-8,7-4,4-7,8-7,3 4,7 5,7 13,1 4,0 13,4 9,-3 8,-8 8,0 7,-2 6,-8 5,-5 1,-11-1,-3 0,3-42,-9 34,-1-6</inkml:trace>
  <inkml:trace contextRef="#ctx0" brushRef="#br3" timeOffset="399161.5844">24515 7868,'0'0,"-12"5,-9 5,-10 4,0 6,31-20,-32 19,32-19,-21 17,15-2,17-4,9-2,9-1,-4 6,-2 1,-8 5,-4 1,-14 7,-4 0,-9 1,16-29,-19 27,-1-2,20-25,-10 22,9-2,16 2,8-2,7 1,-4 6,-10 2,-8 7,-11 9,-9 3,-10 4,-3 4,-7 0,2-6,3-3,11-6,10-6,14-6,9-5,11-7,9-8,5-1,6-6,1 4,-49-6,42 7,-42-7,34 7,-8 6,-26-13,11 13,-8 1,-3-14,-6 10</inkml:trace>
  <inkml:trace contextRef="#ctx0" brushRef="#br3" timeOffset="400208.1616">25295 8335,'0'0,"0"0,-4-6,-6-1,-7 1,-4 6,-5 7,-4 11,-3 11,2 5,1 12,3-1,6-4,8-2,9-7,4-32,5 28,11-7,12-5,9-10,-1-13,0-10,2-11,-5-6,-5-5,-4-7,-7-4,-6-11,-10-4,-4-7,0 3,-5 0,3 9,-2 11,-4 9,11 40,-10-32,10 32,-7-18,1 7,0 21,-2 8,3 21,4 14,1 9,7 13,1 1,-5-2,1 0,2-3,-3-8,6 0,7-7,-2-9,2-8,5-7,0-14,3-13</inkml:trace>
  <inkml:trace contextRef="#ctx0" brushRef="#br3" timeOffset="400489.3534">25897 8046,'0'0,"-16"11,-10 20,-19 12,-7 13,-3 10,8 3,11-5,12-5,13-12,13-5,12-8,15-7,12-8,11-13,13-14,3-10</inkml:trace>
  <inkml:trace contextRef="#ctx0" brushRef="#br3" timeOffset="400723.6731">26281 8117,'0'0,"-7"4,-9 10,-6 11,-5 9,-2 5,4 3,9-1,4-5,11-3,9-7,8-4,5-5,15-7,4-11,5-11,3-5</inkml:trace>
  <inkml:trace contextRef="#ctx0" brushRef="#br3" timeOffset="400973.6017">26534 7863,'0'0,"6"-2,11 4,9 6,11 6,6 11,2 11,-4 10,-6 5,-5 2,-12 7,-15-3,-7 0,-7 3,-10 0,-4-6,-4 3,-5-6,-5-5,-1-13</inkml:trace>
  <inkml:trace contextRef="#ctx0" brushRef="#br3" timeOffset="401707.8501">25508 7442,'0'0,"-7"12,-7 11,0 10,2 9,6-4,13-4,5-10,13-7,0-6,5-10,1-10,-1-3,-8-4,-1-4,-8-1,-10-3,-5 1,-7-1,-8 3,-7 3,-6 6,-3 2,33 10,-35-6,35 6,-28-4,11 0,19-9,21-2,12-4,12-5,2-1,-2 3,-8-1,-10 0,-11 2,-18 21,10-21,-10 21,1-20,-1 20,-4-17,-4 7,-2 10,1 14,2 10,2 11,3 12,0 4,2 4,-2 8,7 0,5-8,-10-55,16 50,8-12</inkml:trace>
  <inkml:trace contextRef="#ctx0" brushRef="#br3" timeOffset="402176.4477">26209 7352,'0'0,"-7"9,-12 8,-4 9,-8 10,2 2,5-3,24-35,-22 39,22-39,-10 31,11-6,11-8,7-11,1-12,3-7,-2-11,-3-8,-2-7,1-7,-9-4,0-4,-6-8,-1 2,-2 0,-2 9,3 51,-4-43,4 43,-7-31,7 31,-7-21,2 13,0 24,6 15,1 14,-2 15,8 11,1-1,-2 1,0-1,8-7,1-3,7-5,8-6</inkml:trace>
  <inkml:trace contextRef="#ctx0" brushRef="#br3" timeOffset="403035.6193">27670 8590,'0'0,"0"0,0 0,-2 5,-7 0,9-5,-17 4,-6-2,-1-5,24 3,-23-10,23 10,-16-8,16 8,-7-11,11 1,7 5,-11 5,17 4,3 7,-20-11,21 18,-21-18,16 21,-5-3,-11-18,-1 16,-3-9,-8-5,12-2,-12-6,12 6,-9-8,4-8,5 16,-1-16,9-1,-8 17,12-6,5 11,2 18,0 10,-6 6,0 6,-11 3,-11-2,-4-1,-11-1,-1-5,-6-6,-3-8,1-15,2-13</inkml:trace>
  <inkml:trace contextRef="#ctx0" brushRef="#br3" timeOffset="403504.313">27572 8306,'0'0,"0"0,1 1,-1-1,11 7,-11-7,11 9,-11-9,11 12,-11-12,6 12,-6-12,-6 6,6-6,-11 0,11 0,-15-3,15 3,-12-8,12 8,-2-6,2 6,6 0,-6 0,10 3,-10-3,9 8,-9-8,0 8,0-8,-7 6,7-6,-11 2,11-2,-9-2,9 2,-3-6,3 6,5-5,-5 5,12-4</inkml:trace>
  <inkml:trace contextRef="#ctx0" brushRef="#br3" timeOffset="407913.7276">28656 8115,'0'0,"0"0,-11 1,-11 5,-11 7,-1 9,1 7,-1 5,2 6,3 2,4-2,9-5,10-5,6-30,0 26,10-6,8-9,6-10,1-11,5-9,2-9,0-9,-3-3,-2-4,-4-6,-5-3,-4-3,-2-5,-6-4,-4-2,-5 7,-1 7,4 53,-4-46,-3 11,7 35,-7-27,7 27,-7-17,1 13,-3 21,-3 14,2 16,-3 10,-2 1,1 7,4 0,5 1,1-2,4-7,3-3,10-6,2-5,6-4,4-4,3-7,4-5,0-5,0-7,-1-5,0-3,-31-3,27 1,-1-1,-26 0,23-3,-23 3,16-1,-16 1,9-3,-10-5</inkml:trace>
  <inkml:trace contextRef="#ctx0" brushRef="#br3" timeOffset="419679.1252">29402 7847,'0'0,"0"0,-7 3,-9 16,-12 6,-9 8,-7 11,-4 11,3 3,1 11,6-5,5 0,15-5,11-6,7-4,12-5,8-6,10-2,7-12,5-2,7-12,4-12,-4-13</inkml:trace>
  <inkml:trace contextRef="#ctx0" brushRef="#br3" timeOffset="420421.3815">29521 8065,'0'0,"-5"11,3 14,3 9,4 9,-2 3,0-1,2-4,-1-5,-4-36,4 30,-4-30,4 21,-4-21,2 17,-2-17,0 10,1-13,-3-15,-2-9,-1-9,3-8,-4-3,3-3,6 1,5 3,0 8,6 4,3 9,2 5,4 10,-1 5,6 5,-2 6,-4 12,-2 3,-6 6,-5 4,-7 2,-10 4,-6-4,-6-4,-4-5,-3-4,27-20,-23 13,23-13,-22 9,5-6,17-3,-6-6,9-6,15-2,1 3,9 4,4 9,1 4,3 7,-8 3,2 2,-7 0,-4 5,-5 1,-8 0,-6-24,0 22,-9-1,-12-2,0-2,-10-1,-4-6,-3-3,-1-4,1-6,-3-5,2-8,10-6,7-5</inkml:trace>
  <inkml:trace contextRef="#ctx0" brushRef="#br3" timeOffset="420765.0526">30026 7749,'0'0,"4"5,12 6,7 14,16 8,3 7,2 4,1 5,-6-2,-7 1,-7 1,-12-1,-8-2,-6 2,-12 0,-7-6,1-2,-10-1,-3-7,1 0,-3-2,1-4,1-8,3-6,5-13</inkml:trace>
  <inkml:trace contextRef="#ctx0" brushRef="#br3" timeOffset="422602.4307">30612 8320,'0'0,"0"0,3-6,9-2,16-2,9 3,8-3,8 3,7 1,-3 3,-2 0,-2 2,-8 1,-9 0,-36 0,28 1,-28-1,20 0,-20 0,13-1,-7-4,-12-2</inkml:trace>
  <inkml:trace contextRef="#ctx0" brushRef="#br3" timeOffset="422852.3291">30851 8088,'0'0,"3"8,-3 11,2 11,6 10,-1 6,-1 4,-3 0,0 2,-5-4,0-4,2-44,-4 36,4-8,5-12</inkml:trace>
  <inkml:trace contextRef="#ctx0" brushRef="#br3" timeOffset="423277.2922">31665 8013,'0'0,"0"0,-2 1,-5 7,-9 9,-10 6,-10 7,-5 8,1 2,5 3,2-3,12-3,5 0,11-4,10-4,10-4,4-3,16-5,3-3,2-5,5-10,0-1,-5-8,1-4,-7-3,-6 0,-28 17</inkml:trace>
  <inkml:trace contextRef="#ctx0" brushRef="#br3" timeOffset="423574.1065">32214 7749,'0'0,"-5"3,-4 8,-13 16,-6 7,-9 15,-6 12,3 2,5 1,8-1,6-1,13-5,12-5,17-6,10-2,8-10,14-4,7-12,8-9,2-16</inkml:trace>
  <inkml:trace contextRef="#ctx0" brushRef="#br3" timeOffset="425379.2328">33439 7591,'0'0,"13"9,11 12,5 9,6 14,1 5,-9 3,-12 1,-13 5,-12-7,-9 1,-10-1,-2-2,-3-8,-1-3,35-38</inkml:trace>
  <inkml:trace contextRef="#ctx0" brushRef="#br3" timeOffset="425988.4643">33619 7204,'0'0,"8"3,13 1,5 10,8 4,-2 4,-11 4,-11 8,-17-3,-10 5,-16 1,-2-6,-3 1,2 0,8 0,13 1,11-1,15-1,14 3,12-4,7-1,6-3,-50-26,39 24,-16 1,-16 8,-15 0,-14 1,-2 0,-10-2,7 0,3 0,12 2,10 4,10 6,7 0,6 3,-1-1,-6 3,-13-4,-13-1,-13 0,-16-3,-13 1,-12-3,-9 1,-7-5,-10 1,-4-5</inkml:trace>
  <inkml:trace contextRef="#ctx0" brushRef="#br3" timeOffset="426628.9454">29687 7454,'0'0,"0"-14,7-11,4-21,13-10,10-11,9-4,11 5,10 0,5 4,4 7,-1 10,-6 4,-9 9,-10 9,-47 23,38-18,-8 5,-10 12,-10 8,-15 7,-11 7</inkml:trace>
  <inkml:trace contextRef="#ctx0" brushRef="#br3" timeOffset="426972.6382">29712 7211,'0'0,"0"0,0 1,-1 7,1 10,0 15,-5 4,-4 12,-3 1,-9 1,4-5,17-46,-21 41,21-41,-16 32,10-9,19-16,4-11,15-10,7-6,5-6,1 2,5 0,-3 1,-4 3,-9-2</inkml:trace>
  <inkml:trace contextRef="#ctx0" brushRef="#br3" timeOffset="427597.4553">30615 6488,'0'0,"1"9,2 9,8 10,-11-28,13 32,-13-32,8 29,-8-29,4 24,-5-15,-7-15,-7-10,2-4,4-4,4-4,2-2,8-1,4 1,3 10,7 7,5 11,-1 13,1 3,-1 8,1 3,-7 1,-17-26,16 25,-16-25,6 24,-4-6,-7-16,-3-7,-3-7,4-8,4-6,2-3,5-4,5-2,4 4,3 7,5 11,4 6,0 11,0 10,-2 8,0 2,-2 3,-3 2,-2 2,-16-31,16 29,-16-29</inkml:trace>
  <inkml:trace contextRef="#ctx0" brushRef="#br3" timeOffset="427753.6683">31183 6329,'0'0,"4"7,4 11,0 8,-8-26,16 34,-16-34</inkml:trace>
  <inkml:trace contextRef="#ctx0" brushRef="#br3" timeOffset="427909.8721">31006 6143,'0'0,"0"0,5-1,21-7</inkml:trace>
  <inkml:trace contextRef="#ctx0" brushRef="#br3" timeOffset="428331.6534">31390 6134,'0'0,"-10"9,-10 12,-3 8,3 6,1-1,9-3,10-31,-3 25,10-7,-7-18,14 9,7-11,5-14,1-11,-5-2,-6-9,-3-3,-3-5,-4-8,-6-4,-2 2,0 3,2 53,-7-39,7 39,-13-30,13 30,-10-21,2 13,-2 20,5 20,3 9,4 11,3 9,4 2,-1-5,2-2,12-10,1-16,6-16</inkml:trace>
  <inkml:trace contextRef="#ctx0" brushRef="#br3" timeOffset="428769.0588">31786 5968,'0'0,"-8"9,-7 11,-3 13,-4 4,2 9,7-4,13-42,-6 38,4-7,10-10,6-15,3-11,5-13,3-12,-1-5,-4-10,-4-6,-7-9,-5-1,-6 1,-4 4,-3 6,0 5,9 45,-10-35,10 35,-11-29,11 29,-10-20,3 10,0 16,5 20,3 12,2 15,6 7,3 2,2-2,3-9,1-6,-2-6,-16-39,20 29,5-15,-3-21</inkml:trace>
  <inkml:trace contextRef="#ctx0" brushRef="#br3" timeOffset="429237.6972">31990 5502,'0'0,"0"6,-2 13,-5 15,5 11,3 15,5 5,2 1,7-2,4-4,2-11,3-9,7-15,0-9,4-8,1-11,2-8,-2-7,-1-6,-6-7,-5-4,-7-4,-17 39,11-38,-11 38,3-33,-8 8,-15 16,-7 12,-5 15,0 11,2 4,7 1,10-1,10-1,10-5,10-1,9-5,7-11,5-5,4-10,4-8,-3-8,-8-4,-9-5,-6-6,-20 36,8-36</inkml:trace>
  <inkml:trace contextRef="#ctx0" brushRef="#br3" timeOffset="430284.3275">31024 7022,'0'0,"0"0,5 5,5 7,15 12,6-1,5 2,4 0,-4-7,-36-18,32 15,-32-15,29 10,-29-10,21 6,-10-11,-5-15,-10-5,-4-7,2-5,2 2,4 35,2-34,6 2,13 6,3 2,8 6,4 0,4 3,-3 1,-4 1,-5-2,-28 15,25-13,-7-1,-8-2,-9 1,-7 0,6 15,-17-9,-3 4,-6 8,-1 8,6 6,5 8,6 5,8 2,3-2,6 3,8-2,7-6,3-2,6-7,4-7,-6-11,-6-9,-2-4,-21 15,8-18,-7-5,1-12,1-2,-3 37,-1-40,5 4,-4 36,8-31,5 15,11 12,6 11,5 12,-5 5,-3 1,-6 1,-21-26,13 24,-13-24,6 22,-6-22,1 19,-4-10,3-9,-5-3,0-11,2-15,4-8,5-3,7 0,6 1,5 2,-24 37,27-34</inkml:trace>
  <inkml:trace contextRef="#ctx0" brushRef="#br3" timeOffset="430440.5636">32102 6439,'0'0,"0"0,5 1,0 5,7 9,4 9,0 10,2 9,0 7,2 1,-4 5,4 1,-6-12</inkml:trace>
  <inkml:trace contextRef="#ctx0" brushRef="#br3" timeOffset="430784.2164">32131 6659,'0'0,"10"-5,15-6,9-5,8-4,5-6,-6-2,-41 28,32-32,-8 5,-24 27,12-26,-12 26,2-18,-9 11,-11 13,-7 6,3 11,0 4,2 5,10-1,8 2,10-3,6 1,10-2,7-9,6-10,-4-10,-33 0</inkml:trace>
  <inkml:trace contextRef="#ctx0" brushRef="#br3" timeOffset="431157.3289">32662 6452,'0'0,"0"0,7 3,10 8,13 12,-3 8,-7 6,-12 4,-10-7,-10-1,12-33,-22 25,0-9,22-16,-24 9,6-13,8-11,8-5,6-8,6 0,3-7,5-2,-3-4,1 3,-16 38,11-37,-11 37,9-30,-6 10,-6 10,-5 18,-4 8,-3 9,6 10,2 3,8 1,11 6,21 1,21-6,25-7</inkml:trace>
  <inkml:trace contextRef="#ctx0" brushRef="#br3" timeOffset="434342.7323">21870 9808,'0'0,"0"0,9-4,19-10,15 0,16 0,10 1,4 1,-5 6</inkml:trace>
  <inkml:trace contextRef="#ctx0" brushRef="#br3" timeOffset="434498.9451">21874 10000,'0'0,"10"-1,12-8,22-2,27-4,18 1</inkml:trace>
  <inkml:trace contextRef="#ctx0" brushRef="#br3" timeOffset="437344.076">22725 9792,'0'0,"0"0,2 7,5 14,9 5,-1 4,3 6,0-2,-18-34,13 32,-13-32,6 29,-6-8,0-21,-6 9,-6-9,12 0,-12-15,4-10,6-10,2-3,8-1,6 8,5 6,4 10,4 9,2 9,-2 8,-2 9,-4 3,-3 8,-7-1,-6 0,-5-30,1 28,-1-28,-3 22,-4-7,-2-14,9-1,-10-7,4-11,6-7,4-4,4-6,7 2,4 2,9 2,3 13,5 8,2 9,-5 9,-5 10,4 2,-7 4,-9 4,-3 3,-7-2,-6-31,1 33,-1-33,-5 27,5-27</inkml:trace>
  <inkml:trace contextRef="#ctx0" brushRef="#br3" timeOffset="437515.9074">23572 9857,'0'0,"0"8,0 6,-1 14,1-28,-2 32</inkml:trace>
  <inkml:trace contextRef="#ctx0" brushRef="#br3" timeOffset="437954.8319">23555 9629,'0'0,"6"4,1 7,11 10,8 8,-4 5,-1 3,-1 2,-6-4,-14-35,10 32,-10-32,7 29,-7-29,7 23,-7-23,3 14,-2-8,-1-16,3-6,2-9,5-7,3-5,6 3,4 5,2 5,3 12,3 6,-31 6,29 3,-4 11,2 9,-5 2,-6 8,-4 0,-4 1,-5-4,-3-30,2 31,-7-16</inkml:trace>
  <inkml:trace contextRef="#ctx0" brushRef="#br3" timeOffset="438443.0801">24413 9457,'0'0,"-5"4,-7 5,-7 6,-6 1,25-16,-24 14,24-14,-18 13,12-2,12-4,14 4,3-1,-23-10,25 11,-8 6,-8 5,-7 1,-7 1,5-24,-10 23,10-23,-7 21,6-1,15 2,6-7,6 5,-2 2,1 6,-14 12,-4 8,-12 3,-7 4,-8 1,-8-4,0-4,-1-7,29-41,-23 35,10-8,15-10,13-8,14-14,15-12,6-8,8-13</inkml:trace>
  <inkml:trace contextRef="#ctx0" brushRef="#br3" timeOffset="439026.5815">25131 9643,'0'0,"-10"6,-11 8,-10 12,1 12,0 7,5 5,13 0,10-4,3-7,-1-39,4 31,7-10,-11-21,15 12,3-10,5-14,-2-8,-2-10,-1-6,-4-2,1-3,3-6,1-5,5 8,6 6,4 12,5 12,5 14,-2 9,4 9,-9 7,-8 5,-7-1,-9 6,-10-5,-8 2,-8-4,-7-5,-4-7,-7-6,-5-7,-4-6,-1-8,-4-6,4-4,5-1,5-2,6-4,13-5,9-2,8-1,8 6,5 4,-18 26,16-21,0 7,0 7,-16 7,11 2,-7 4</inkml:trace>
  <inkml:trace contextRef="#ctx0" brushRef="#br3" timeOffset="439792.7811">26098 10046,'0'0,"0"0,0 0,0 1,0-1,0 2,0-2,-3 4,3-4,-4 1,4-1,-5-5,5 5,-5-9,5 9,-3-13,5-2,-2 15,13-10,3 8,2 9,-2 12,1 5,-7 5,-5 2,-2 1,-7 0,-6 0,-4-3,-6-2,-1-3,-4-9,0-9,25-6</inkml:trace>
  <inkml:trace contextRef="#ctx0" brushRef="#br3" timeOffset="439980.1976">26158 9844,'0'0,"0"0,0 0,0 1,-3-2</inkml:trace>
  <inkml:trace contextRef="#ctx0" brushRef="#br3" timeOffset="442757.0363">26964 9582,'0'0,"0"0,0 0,1 0,0 6,-2 15,2 6,-2 9,0 5,-2 4,1-1,-6-1,5-3,-1 0,1-7,3-33,-1 30,8-8</inkml:trace>
  <inkml:trace contextRef="#ctx0" brushRef="#br3" timeOffset="443179.8526">27356 9490,'0'0,"-11"5,-12 8,-3 15,-9 7,-1 5,9 6,13-4,7-3,17-1,6-7,11-6,7-6,7-9,1-7,1-8,-5-8,-7-3,-5-5,-4-5,-6-4,-7-3,-4 1,-5 32,-3-34,-5 5,-10 2,-7 5,-5 7,-6 8,-3 6,2 7,1 3,0 3,36-12,-27 14,7 6,11 1</inkml:trace>
  <inkml:trace contextRef="#ctx0" brushRef="#br3" timeOffset="443398.5843">27923 9718,'0'0,"22"1,19-1,18 6,22 2,6 3,-7-4,-80-7</inkml:trace>
  <inkml:trace contextRef="#ctx0" brushRef="#br3" timeOffset="443586.0254">28182 9594,'0'0,"-3"6,-2 15,0 9,-2 15,3 9,4 7,3 7,-2-5</inkml:trace>
  <inkml:trace contextRef="#ctx0" brushRef="#br3" timeOffset="456008.6256">32292 7962,'0'0,"0"0,0 0,0-2,0 3,0 5,3 7,-1 4,0 7,-2 5,-1-4,-4 6,0-2,5-29,-6 26,6-26,-6 20,6-20,-10 17,-1-11,1-12,4-7,0-11,1-1,4-6,5-7,3-7,6 3,3-4,4 5,7 8,3 9,0 9,1 13,2 5,-1 11,-32-14,21 20,-4 5,-10 5,-14 2,-6-1,-10-4,-7-8,0-4,30-15,-27 10,27-10,-26 6,26-6,-21 3,15-6,18-4,13 1,12 6,7 4,3 10,-5 5,-8 5,-7-3,-27-21,18 24,-12-1,-8-2,-11-2,-7-5,-9-2,-5-5,-5-3,-6-3,-1-6,-1-1,5-3,8-3,34 12</inkml:trace>
  <inkml:trace contextRef="#ctx0" brushRef="#br3" timeOffset="456227.3248">32776 8299,'0'0,"-2"12,-7 8,-6 12,15-32,-14 38,14-38,-12 31</inkml:trace>
  <inkml:trace contextRef="#ctx0" brushRef="#br3" timeOffset="456524.1286">33285 7858,'0'0,"-10"1,-9 1,-11 11,-23 6,-4 6,0 3,6 3,13 0,11-4,16 4,12-4,18 0,13-2,18-4,12-6,10-8</inkml:trace>
  <inkml:trace contextRef="#ctx0" brushRef="#br3" timeOffset="458570.5212">28746 9510,'0'0,"-5"4,-13 2,-7 9,-4 3,0 4,29-22,-21 24,9 1,14 2,12-1,6-1,8-1,2 0,-2 0,-1-4,-6 0,-21-20,16 19,-10-1,-4 2,-10-1,-8-3,-7-2,-6 0,-4-5,-1-5</inkml:trace>
  <inkml:trace contextRef="#ctx0" brushRef="#br3" timeOffset="459023.5299">28736 9494,'0'0,"14"-5,13-3,14-2,18 4,2-1,-9 5,-52 2,49 1,-17 6,-11 3,-12 10,-7 7,-7 3,-7 3,2 5,4-7,6-31,-2 30,6-2,11 1,12-7,10-2,4-12,4-6,-1-7,-1-4,-7-5,-5-3,-7-5,-7-7,-9-4,-8-2,-7 0,-7 3,-12 5,-10 3,-4 6,0 3,40 15,-41-10,41 10,-35-3</inkml:trace>
  <inkml:trace contextRef="#ctx0" brushRef="#br3" timeOffset="459585.9095">29697 9145,'0'0,"12"1,9 4,3 5,9 8,-1 3,-8 6,-8 2,-10-2,-14-1,-8-1,-8-1,-5 3,3-7,26-20,-22 20,10-4,11 3,14-6,9 2,8-4,-30-11,34 14,-3-1,-10 7,-16 5,-12 1,-12 3,0 1,-1 2,6-3,5 3,16-5,4 2,12-6,4 5,6-1,-3-2,-7 0,-8 3,-12-1,-11 3,-18-2,-10 5,-8-6,-10-1,-4-2,-5-6,-1-3,4-3,9-9</inkml:trace>
  <inkml:trace contextRef="#ctx0" brushRef="#br3" timeOffset="459851.4602">30525 9678,'0'0,"19"0,23 0,20-1,11 7,6-2,-2 5,-77-9,67 6</inkml:trace>
  <inkml:trace contextRef="#ctx0" brushRef="#br3" timeOffset="460023.3222">30480 9857,'0'0,"20"1,22 0,25-1,19 7,9-3,-4-2</inkml:trace>
  <inkml:trace contextRef="#ctx0" brushRef="#br3" timeOffset="461023.6414">31962 9267,'0'0,"0"0,-1-4,-10 4,-14 5,-13 8,-12 9,-15 12,0 3,-6 7,9 5,12-2,13 1,13-3,16-5,14-2,12-5,10-5,8-3,4-11,3-7,0-9,-43 2,38-6,-10-4,-5-9,-10-3,-18 0,-3 1,-10 3,-10 5,-6 10,-8 3,-2 7,-3 5,47-12,-40 15,8-1,19 7,16-7,17-13</inkml:trace>
  <inkml:trace contextRef="#ctx0" brushRef="#br3" timeOffset="461378.7535">32113 9492,'0'0,"-6"13,-7 10,-4 8,2 7,9-2,11-1,13-12,14-6,7-9,8-6,3-9,4-5,-1-8,-7-2,-6-11,-6-5,-11-4,-7 6,-10-5,-9 10,-9 2,-9 7,-10 4,-9 12,-4 7,-6 5,1 8,-2 11,51-25</inkml:trace>
  <inkml:trace contextRef="#ctx0" brushRef="#br3" timeOffset="464214.0542">6662 12831,'0'0,"0"0,-4-6,-4 0,-12 3,-5 3,-4 8,-7 12,0 9,-3 8,2 7,1 5,7-1,5 1,10-5,8-2,11-4,7-2,4-10,9-4,6-8,0-4,2-10,2 0,-35 0,29-9,-6-4,-23 13,17-17,-14-3,-10 0,-9 0,-10 4,-6 10,-4 2,-3 8,-3 5,3-1,4 0,35-8,-31 8,10-1,17-5</inkml:trace>
  <inkml:trace contextRef="#ctx0" brushRef="#br3" timeOffset="464682.6601">6929 12948,'0'0,"-9"6,-14 8,-4 7,27-21,-33 33,-2 4,6 5,7-2,9 2,12-8,11-2,6-8,6-1,6-8,10-3,5-9,2-3,9-6,-1-6,-6-5,0-1,-6-7,-11-1,-5-6,-9-2,-5-4,-5 6,-6 0,-6 3,-3 5,-9 3,-8 0,-5 5,-5 3,-3 4,-4 7,1 2,1 5,4 3,2 3,4 3,5 3</inkml:trace>
  <inkml:trace contextRef="#ctx0" brushRef="#br3" timeOffset="494411.374">20143 12148,'0'0,"-11"-2,-6-1,-7 3,-9 9,-3 5,-2 9,5 7,1 5,7 3,6 3,5 0,14-41,-8 36,8-5,6-6,-6-25,14 16,7-9,7-20,2-7,-2-10,-1-13,-4-10,-1-5,-6-10,-4-6,-5 0,-4 3,-3 0,-2 8,-2 8,-1 7,-1 12,6 36,-7-31,7 31,-11-18,-1 9,2 22,3 19,1 9,8 16,2-1,2 3,8 2,1-1,3 0,2-4,0 0,-1-4,5-1,-1-6,3-2,-2-8,1-7,5-6,0-14</inkml:trace>
  <inkml:trace contextRef="#ctx0" brushRef="#br3" timeOffset="494709.074">20794 11849,'0'0,"-18"19,-11 11,-9 19,-3 9,5 6,14-5,12-6,10-5,10-6,11-4,3-3,14-5,8-4,9-9,3-5,4-9,-3-12</inkml:trace>
  <inkml:trace contextRef="#ctx0" brushRef="#br3" timeOffset="494979.8959">21231 11959,'0'0,"1"12,-2 15,4 21,4 9,3 7,-2-3,3-9,0-4,-4-9,-5-6,-2-33,-2 28,2-28,-7 17</inkml:trace>
  <inkml:trace contextRef="#ctx0" brushRef="#br3" timeOffset="495276.7362">21005 12021,'0'0,"5"-7,2-9,10-4,9-1,12 0,15 7,8 10,8 5,3 10,-3 16,-4 2,-11 8,-10 5,-17 5,-13-2,-16 1,-11-1,-15 3,-10-5,-14-2,-7-4,-5-7,-1-5,7-5,2-6,11-9,8-6,14-12</inkml:trace>
  <inkml:trace contextRef="#ctx0" brushRef="#br3" timeOffset="495557.8999">21831 11790,'0'0,"16"11,11 14,6 11,0 7,-1 6,-9 2,-9 1,-12 1,-14-2,-12-1,-9-1,-9-5,-4-1,-3-6,0-6,7-4,42-27</inkml:trace>
  <inkml:trace contextRef="#ctx0" brushRef="#br3" timeOffset="495760.9856">22400 12087,'0'0,"12"-5,14 3,14-1,18 1,7 4</inkml:trace>
  <inkml:trace contextRef="#ctx0" brushRef="#br3" timeOffset="495932.8296">22382 12346,'0'0,"21"-3,22-4,22-1,22-1,14-1</inkml:trace>
  <inkml:trace contextRef="#ctx0" brushRef="#br3" timeOffset="496566.3384">22936 12021,'0'0,"3"7,2 8,7 12,3 13,-4 4,1 0,-12-44,7 43,-7-43,1 35,-1-35,-1 25,0-12,-3-14,1-11,-3-11,1-11,5-3,6-5,6-4,1 6,7 7,7 6,1 13,3 10,-3 14,3 8,-11 9,0 5,-1 8,-8-2,-11-38,1 39,-1-39,-1 34,1-34,-8 26,-1-11,-1-13,0-11,3-11,6-4,3-6,7-4,7-5,5 6,11 6,6 11,9 9,-5 11,1 7,-5 9,-5 5,-8 8,-3 8,-9 4,-7 1,-10-3,4-43,-7 41,-6-10,13-31</inkml:trace>
  <inkml:trace contextRef="#ctx0" brushRef="#br3" timeOffset="496753.9626">23875 12244,'0'0,"1"10,-2 10,2 10,-1-30,3 32,-3-32</inkml:trace>
  <inkml:trace contextRef="#ctx0" brushRef="#br3" timeOffset="497244.9678">23757 11961,'0'0,"2"-4,9-6,12 0,4 6,8 5,0 9,-2 10,-2 5,-2 8,0 0,-7 2,-3-2,-10-1,-9-32,8 28,-8-28,2 27,-2-27,-2 20,-4-11,0-14,-2-9,2-10,2-8,4-6,7-7,7 2,3 3,10 11,4 11,0 11,2 14,-1 5,-1 8,-3 9,-3 5,-3 3,-5 9,-5 0,-4 2,-3-5,-7 0,2-43,-6 35,0-6,-7-15,-1-13,-1-13</inkml:trace>
  <inkml:trace contextRef="#ctx0" brushRef="#br3" timeOffset="497776.0826">24710 11592,'0'0,"-7"6,-10 6,-6 7,-12 2,-2-2,37-19,-32 14,32-14,-22 11,11 2,21-2,12 3,9 2,5 8,-1 0,-7 4,-5 4,-10 1,-14 1,-5 3,-7-4,-4-4,-1 1,6-4,9-1,7-1,11-2,8 0,2 0,1 6,-3 4,-7 2,-10 5,-10 1,-14 4,-5-4,-5 3,-2-1,-1-1,7-6,6 0,7-4,12-3,6-5,11 1,7-11,6-3,5-12,4-6,-2-5,2-9</inkml:trace>
  <inkml:trace contextRef="#ctx0" brushRef="#br3" timeOffset="498416.5843">25214 11565,'0'0,"-9"8,2 8,-1 5,12 4,3-2,13-3,8-4,6-7,-1-10,2-4,-1-3,-8-6,-6-4,-5-6,-10-6,-9 1,-9 1,-10 0,-6 7,-1 4,1 3,29 14,-29-10,12 4,6-3,17 3,10-4,10-5,7 1,0-2,-1-3,-2 0,-2-3,-28 22,21-26,-5 2,-16 24,6-23,-6 23,1-17,-3 8,-1 14,1 14,0 12,5 11,0 11,4 4,2 5,4-1,2-5,2-12,8-7,5-13</inkml:trace>
  <inkml:trace contextRef="#ctx0" brushRef="#br3" timeOffset="498853.9502">26019 11364,'0'0,"-8"7,-13 9,-11 9,-1 6,0 5,5 1,11-3,11-6,8-3,8-7,8-6,4-10,3-8,1-6,1-9,0-11,-5-9,0-6,-6-10,-7-7,-3-2,-4 5,-3 4,2 13,-1 44,-4-33,4 33,-8-25,8 25,-8-15,1 14,2 21,0 16,7 13,-4 12,1 3,1 7,0 3,-2 4,-2-5,-2-1,-2-9</inkml:trace>
  <inkml:trace contextRef="#ctx0" brushRef="#br3" timeOffset="499448.5631">25479 12278,'0'0,"-6"-2,-11-1,-4 4,-10 3,-4 5,3 8,-2 11,1 5,5 7,6 2,7 0,12-8,12-2,-9-32,15 24,8-9,10-15,4-10,-4-11,-1-10,-6-9,-6-5,-9-9,-2-7,-3-8,-6-1,-1 4,-2 11,3 55,-3-47,3 47,-3-36,3 36,-3-24,2 13,2 15,-1 15,5 16,2 14,0 9,0 7,0 6,1 0,-1-4,5-2,-3-11,7-8,5-9,6-16</inkml:trace>
  <inkml:trace contextRef="#ctx0" brushRef="#br3" timeOffset="499714.1616">25951 12032,'0'0,"-17"14,-10 17,-8 17,0 10,5 8,14-1,12-6,14-4,11-6,14-8,9-5,4-10,12-12,0-12,-4-13</inkml:trace>
  <inkml:trace contextRef="#ctx0" brushRef="#br3" timeOffset="499932.8576">26320 12122,'0'0,"0"0,1 3,-1 13,0 7,2 11,0 7,1 4,4-1,-2-1,-5-43,9 40,-9-40,3 29</inkml:trace>
  <inkml:trace contextRef="#ctx0" brushRef="#br3" timeOffset="500198.3935">26250 12083,'0'0,"6"-5,10-2,10 2,8 3,10 3,7 11,1 8,-3 6,-9 5,-12 5,-10 3,-11-2,-12 1,-9-1,-10 0,-8-3,-6 0,-2-5,-5-6,2-2,43-21,-40 17,4-7,36-10</inkml:trace>
  <inkml:trace contextRef="#ctx0" brushRef="#br3" timeOffset="500792.0013">26676 11922,'0'0,"0"0,9-1,11 0,14 6,3 5,8 12,-2 4,-1 10,-10 6,-9-2,-10 7,-10 2,-6 2,-7-2,-7 2,-8-2,-1-4,-1-4,-3-6,30-35,-33 32,33-32,-26 25</inkml:trace>
  <inkml:trace contextRef="#ctx0" brushRef="#br3" timeOffset="503504.3777">27687 12275,'0'0,"0"0,0 0,-3 1,3-1,-7-2,-2-2,9 4,-11-8,11 8,-6-9,6 9,1-10,-1 10,6-5,-6 5,7 3,-7-3,12 8,-7 4,-5-12,-3 9,3-9,-7 4,-7-10,14 6,-15-9,15 9,-11-15,8 0,3 15,4-15,8 8,2 8,5 11,-2 4,-4 5,-9 4,-5 2,-9-2,-8 4,-6-3,-1-5,-5-5,30-16,-29 9</inkml:trace>
  <inkml:trace contextRef="#ctx0" brushRef="#br3" timeOffset="503739.9172">27567 11971,'0'0,"0"0,0 0,-3-2,1-1,2 3,0-8</inkml:trace>
  <inkml:trace contextRef="#ctx0" brushRef="#br3" timeOffset="505261.0235">28322 11807,'0'0,"0"0,-3-5,-10-3,-2-1,-8 4,-5 8,-9 12,-3 10,2 9,-3 5,6 2,8-2,8-4,19-35,-9 35,13-6,15-3,2-8,7-11,6-8,0-12,-2-8,-2-5,-1-11,-6-3,-3-8,-5-6,-3-2,-4-6,-3-6,0 1,-3 1,-2 7,2 12,-2 47,5-36,-5 36,4-27,-4 27,4-17,-1 16,-3 19,-2 12,-1 13,-4 9,3 8,0 3,-3-4,5 2,0-8,0 1,3-3,4-7,8-5,-1-5,0-8,-12-26,16 21,0-5,3-6,-19-10,18 8,-18-8,18 7,-18-7,15 4,-15-4,9-2,-6-8,-6-6</inkml:trace>
  <inkml:trace contextRef="#ctx0" brushRef="#br3" timeOffset="538384.9628">28979 11628,'0'0,"-7"0,-7 7,-7 9,-16 8,-4 10,0 9,-2 11,4-1,2 3,12 5,4 0,7-4,8-1,9-2,7-5,12-3,2-5,7-3,6-5,6-3,1-9,5 0,1-7,-3-2,0-3,-5-2,-3-3,-39-4,34 3,-34-3,27 0,-27 0,19 0,-19 0,12 0,-7 0,-16 0</inkml:trace>
  <inkml:trace contextRef="#ctx0" brushRef="#br3" timeOffset="549774.2508">29446 11816,'0'0,"0"0,0 6,-5 12,1 7,3 4,2 3,-1-1,3 1,-2-3,-1-3,0-26,3 25,-3-25,3 27,-3-27,0 22,0-22,1 22,-1-22,-1 14,-2-12</inkml:trace>
  <inkml:trace contextRef="#ctx0" brushRef="#br3" timeOffset="550167.1686">29194 11733,'0'0,"3"-6,10 0,6-4,13 2,3 2,8 2,2 5,0 4,-4 6,0 3,-1 4,-6 1,0 7,-3 4,-2-1,2 7,-4-3,-4 1,1 2,-7-4,-7 2,-8-3,-8 1,-8-4,-5-1,-10-3,-2-2,-8 0,-5-2,-4-2,0-4,-2-4,7-4,43-6,-36-1</inkml:trace>
  <inkml:trace contextRef="#ctx0" brushRef="#br3" timeOffset="550668.1186">29871 11567,'0'0,"8"0,8 0,13 5,8 7,6 3,11 6,4 6,0 4,1 8,-10 4,-8 1,-10 2,-8-2,-8-2,-11 1,-5-3,-6 2,-6-2,-12-3,-3-1,-1-3,-7-7,0-1,5-5,31-20,-28 16,9-10</inkml:trace>
  <inkml:trace contextRef="#ctx0" brushRef="#br3" timeOffset="551256.8439">30787 11155,'0'0,"5"-5,5-1,10 4,10 4,1 8,0 7,-3 8,-11 0,-8 5,-8-2,-10 3,-8-3,-5-1,-4-1,26-26,-22 24,5 0,12 4,9 0,10-4,8-2,7-2,-1 1,-6 5,-8-2,-10 4,-9 1,-15 1,2-1,-6 0,4-6,3 0,8 0,6-3,12-1,11 2,11 6,9-2,7 6,0 5,-3 1,-8-1,-11 1,-12-2,-13 0,-14-3,-13 5,-11 0,-13 1,-17 0,-19 2,-21 1,-25 0,-19 4</inkml:trace>
  <inkml:trace contextRef="#ctx0" brushRef="#br3" timeOffset="552626.1996">22425 13296,'0'0,"13"-5,18-5,17-3,28-2,15 0,5 5,-5 2,-91 8</inkml:trace>
  <inkml:trace contextRef="#ctx0" brushRef="#br3" timeOffset="552785.3021">22186 13605,'0'0,"0"0,13 2,29-7,24-7,25-3,25-9,17-11</inkml:trace>
  <inkml:trace contextRef="#ctx0" brushRef="#br3" timeOffset="553927.1044">23734 13426,'0'0,"0"0,0 0,-6 0,6 0,-9-3,2-4,6-6,9-10,12 0,12 5,9 4,10 13,4 9,-6 4,-6 6,-10 4,-33-22,27 22,-12 3,-10 9,-10-4,-3-3,8-27,-12 24,12-24,-12 19,2-2,14-1,9-3,8 0,9 4,4 1,0 5,-5-2,-5-1,-24-20,19 21,-12 2,-11 2,-11-1,-8 1,-12-2,-9-7,-8-1,-7-6,0-5,8-5,10-8,12-5,20-5</inkml:trace>
  <inkml:trace contextRef="#ctx0" brushRef="#br3" timeOffset="554317.6122">24796 13445,'0'0,"-7"-1,-14 6,-12 8,-12 5,-7 11,-3 7,8 3,9 2,18-1,15-1,9-5,15-4,8-4,12-4,4-6,7-9,5-7,0-9,0-5,-7-10,-3-9,-5-8,-7-2,-9 0,-10 0,-13 4,-12 4,-12-1,-15 8,-11 3,-18 4,-11 12,-6 13,-2 11,-2 9</inkml:trace>
  <inkml:trace contextRef="#ctx0" brushRef="#br3" timeOffset="556593.6984">8151 12968,'0'0,"0"0,-3-6,2-9,6-4,6-3,9-1,13 8,8 5,5 7,3 6,0 8,-10 6,-10 7,-9 2,-13 6,-17 2,-10-3,-9-2,-8-4,0-2,37-23,-40 19,40-19,-31 14,31-14,-20 8,20-4,22-3,20-1,10 0,5 8,-2 3,-3 5,-10 4,-11 1,-8 1,-12 2,-11-1,-18 2,-10-1,-13-2,-13-1,-7-6,-8 0,6-4,5-9,13-7,17-7,20-7</inkml:trace>
  <inkml:trace contextRef="#ctx0" brushRef="#br3" timeOffset="556968.6431">8901 12953,'0'0,"0"0,0 0,0 0,-7 0,-12 5,-10 5,-6 12,-2 4,5 9,11 1,6 0,11-2,12 0,9-4,5-4,12-3,8-7,3-7,4-5,-3-8,0-7,-4-9,-7-4,-5-8,-5-1,-10-11,-8 4,-6 1,-11 1,-11 3,-6 7,-4 5,-6 5,-1 9,1 5,-4 6,3 8,-2 12,-1 3</inkml:trace>
  <inkml:trace contextRef="#ctx0" brushRef="#br3" timeOffset="569999.333">9981 12841,'0'0,"-1"8,0 5,1 11,-1 14,2 3,-1 3,2 0,4-1,-3-2,3-3,3-3,-3-6,6-11,8-10</inkml:trace>
  <inkml:trace contextRef="#ctx0" brushRef="#br3" timeOffset="570624.192">10537 12828,'0'0,"-7"1,-9 2,-11 9,-14 8,-4 10,-6 7,7 3,10-3,10 4,10-7,13-4,15-3,2-7,14-4,3-5,2-11,2-5,-5-8,0-6,0-2,-11-7,-4-5,-7-3,-3-2,-6 3,-1 35,-6-31,6 31,-4-29,4 29,-4-20,5 7,11 17,7 11,4 12,2 9,1 5,-2 2,-3-3,-2-7,-1-2,3-6,0-4,1-4,7-5,1-7,0-6,2-7,0-6,-6-6,-4-6,-5-10,-7-6,-5-2,-5-1,-8 8,-9 4,-6 3,-14 6,-5 5,-12 7,-2 9,-2 4,5 10,2 8,10 2,41-21</inkml:trace>
  <inkml:trace contextRef="#ctx0" brushRef="#br2" timeOffset="574837.1525">8860 12443,'0'0,"-10"-7,-8 2,-12-5,-12 1,-7 2,-2 4,-4-1,1 4,3 6,0 4,9 2,1 5,-3 6,5 3,-1 2,0 7,3 5,-2 3,5 0,2 5,2 1,3-1,4 5,8-3,2 0,3 0,5 2,3-4,8 1,1-1,6 3,0-4,5 2,7-4,5-5,7-2,2-4,5-3,3-2,1-8,2-2,0-4,4-6,-2-5,5-1,0-6,0 2,-3-6,-1 0,-3-4,-4-3,-1-2,-2-1,-6-2,2-1,-3-3,-4-4,-4-7,-2 4,-2-5,-6-2,2-2,-3 1,-3-4,1 0,-4 2,2-2,-5-4,-3 2,-3-3,-3 2,-1-1,-3-1,-5 2,-4 1,0 5,-7 1,2 2,-6 1,-3 3,-3 1,-7 5,-6 3,0 0,-5 6,-2 7,-8 4,1 1,-9 0</inkml:trace>
  <inkml:trace contextRef="#ctx0" brushRef="#br0" timeOffset="578745.0017">12861 12712,'0'0,"0"0,0 2,-4 7,8 5,-3 10,1 6,-2 10,4 2,0 4,0-1,0 1,1-6,2-3,-5-2,-4-4,2-31,4 27,-4-27,1 25,-1-25,-1 23</inkml:trace>
  <inkml:trace contextRef="#ctx0" brushRef="#br0" timeOffset="579276.132">12632 12697,'0'0,"0"0,3-8,10-3,7-3,13 1,8 6,9 3,5 7,4 8,-5 3,3 4,-7 3,-1 8,-6 1,-6 7,-2 1,-5 4,-3 0,-5 1,-4-1,-8-3,-10 1,-6-3,-10-5,-6 0,-10-2,-7-5,-6-4,-11-1,-2-5,-7-4,-2 0,-4-2,7-3,-1-3,4 2,6-3,6-2,8 0,41 0,-32-1,32 1,-25 0,25 0,-19-2,19 2,-12-1,12 1,-4-3,4 3,-1 0,3 0,-2 0</inkml:trace>
  <inkml:trace contextRef="#ctx0" brushRef="#br0" timeOffset="580541.9918">15450 12818,'0'0,"0"0,-2 2,0 10,-7 11,2 4,-3 6,-6 9,3 3,0 4,-4 5,1-2,3-9,0-2,3-9,-1-6,11-26,-6 23,6-23,-7 18,7-18,-5 9,4-10,7-17,2-12,6-10,-1-9,3-9,-1-2,0-7,3 0,1 4,-2 6,-3 8,-14 49,17-37,-17 37,13-29,-13 29,13-20,-3 10,5 14,-3 8,0 11,3 8,-5 11,2 4,-1 5,-2-1,-1 4,-1-6,-2-5,1-2,-3-2,4-6,-7-33,6 29,-6-29,7 29,-7-29,10 22,-10-22,11 14,-3-11,-4-18,-4-7,-9-2</inkml:trace>
  <inkml:trace contextRef="#ctx0" brushRef="#br0" timeOffset="580713.7998">15338 13052,'0'0,"0"0,0 0,7 3,6-3,10 3,8 0,14-2,3-1,5 3,3-1</inkml:trace>
  <inkml:trace contextRef="#ctx0" brushRef="#br0" timeOffset="580963.7434">15950 13321,'0'0,"0"0,0 11,2 13,-5 6,-1 2,-1 1,5-33,-5 29,5-29,-6 21</inkml:trace>
  <inkml:trace contextRef="#ctx0" brushRef="#br0" timeOffset="581750.7172">16257 12857,'0'0,"2"7,-4 7,2 12,6 13,-2 8,-2 4,4 1,0-4,-6-48,1 41,-1-41,0 33,0-33,2 26,-4-12,2-12,-7-11,2-11,-4-11,-2-7,3-4,3-7,4 0,6-5,5 7,4 4,2 8,3 7,3 10,6 8,-28 10,28 0,0 8,1 14,-6 3,-5 4,-11 3,-9 1,-9-5,11-28,-16 26,-2-3,18-23,-18 19,18-19,-20 14,20-14,-15 8,6-9,9-6,7-4,7 2,8 5,5 8,1 7,3 10,1 6,-2 1,-3 6,-3-3,-7 2,-11-3,-6-3,-6-3,6-24,-9 20,-2-2,-4-4,-9-4,-2-6,-6-5,-3-2,-3-5,1-3,1-2,1-2,35 15,-29-20,8 0,21 20</inkml:trace>
  <inkml:trace contextRef="#ctx0" brushRef="#br0" timeOffset="581985.0698">16871 13289,'0'0,"0"0,-4 10,-5 16,3 4,0 4,0-1,6-33,-6 30,6-30</inkml:trace>
  <inkml:trace contextRef="#ctx0" brushRef="#br0" timeOffset="582300.1578">17288 12797,'0'0,"0"0,1 4,-3 10,5 7,4 8,-4 4,-3 6,0-1,-1-2,-2 0,3-36,-4 35,3-5,1-30,1 29,-1-29,3 20</inkml:trace>
  <inkml:trace contextRef="#ctx0" brushRef="#br0" timeOffset="582675.1102">17193 12776,'0'0,"4"-7,6-3,5-2,10-1,8 3,8 5,7 8,7 7,2 7,-2 7,-8 4,-4 3,-11 2,-7 2,-7 0,-9-1,-7 5,-6 0,-8-3,-6-1,-7-3,-2-4,-8-1,-7-3,-6-5,-2-4,1-3,0-3,5-3,44-6,-41 3,3-3,4-9,17-4</inkml:trace>
  <inkml:trace contextRef="#ctx0" brushRef="#br0" timeOffset="583346.8744">18016 12442,'0'0,"0"0,8 0,13 3,6 4,5 6,-3 3,-6 9,-10-1,-10 1,-9 2,-13 0,-2-3,-7-3,-1-2,1-3,5 1,7 3,16-20,-9 19,7 0,11-2,9-1,3-5,-21-11,25 8,-25-8,21 9,-21-9,16 6,-8 6,-11 4,-6 0,9-16,-15 15,1 2,4 4,5-1,11 0,14 1,5 1,11 5,7 2,-3 4,-3-1,-6 0,-5-2,-14 0,-6 0,-10-6,-4 1,-14-5,-6 0,-9-3,-8-1,-12-5,-10-2,-10-3,-3-4</inkml:trace>
  <inkml:trace contextRef="#ctx0" brushRef="#br0" timeOffset="584259.3842">15090 12448,'0'0,"0"0,0 0,-1 0,-8 7,-15 6,1 6,-5 1,-3 1,3-6,28-15,-28 15,28-15,-16 10,6-3,9 3,1-10,10 8,7-1,-17-7,26 15,-6 6,-10 2,-8 8,-8-2,-10-1,16-28,-20 25,2-4,18-21,-17 19,7-3,14-1,-4-15,10 15,10 3,7 11,-4 2,-5 6,-5 5,-12 5,-8-1,-6 3,-4-2,-4-1,2-1,-1-1,8-3,2 0,5-1,9-5,2-4,4-7,6-5,5-2,5-5,2 0,5-4,6-3,5-9,2-2,0-4,-46 10</inkml:trace>
  <inkml:trace contextRef="#ctx0" brushRef="#br0" timeOffset="591327.6982">21088 14788,'0'0,"0"0,0 0,3-6,-3 6,4-7,-4 7,4-6,0 12,-2 16,-4 14,-2 8,-3 8,-5 3,3 2,-2 1,2-2,-2-2,2-3,-1-3,3-4,3-7,4-37,-6 30,6-30,-4 22,3-10,2-13,2-10,4-14,0-12,5-11,-3-9,1-11,-1-2,2-3,1 2,4 1,-4 7,4 5,-5 8,-2 9,-9 41,11-34,-11 34,10-24,-10 24,9-14,-1 13,2 22,0 14,2 11,-3 8,2 7,6 1,-5 1,4 0,2-3,-2-7,3 1,-5-5,6-5,-1-6,-2-5,-17-33,13 26,-13-26,16 17,-5-7,-5-13</inkml:trace>
  <inkml:trace contextRef="#ctx0" brushRef="#br0" timeOffset="591515.1523">21026 15165,'0'0,"0"0,7-1,20-1,18-1,13 1,10-1,14 2</inkml:trace>
  <inkml:trace contextRef="#ctx0" brushRef="#br0" timeOffset="591718.2422">21745 15240,'0'0,"17"0,11 0,13 0,23 2,7-3,3 1,-7-1,-1-3</inkml:trace>
  <inkml:trace contextRef="#ctx0" brushRef="#br0" timeOffset="591999.419">22612 14972,'0'0,"0"0,0 8,-1 8,3 10,0 6,2 5,0 2,-1 1,0 0,3-1,-3-3,1-3,-4-33,11 27,-11-27,7 23,-7-23</inkml:trace>
  <inkml:trace contextRef="#ctx0" brushRef="#br0" timeOffset="592343.0874">22485 14852,'0'0,"10"-6,3-1,13-2,11 2,8 6,6 9,5 8,3 9,-6 5,-3 5,-10 2,-4 8,-14-2,-6 1,-13 2,-7-3,-16-1,-9-1,-8-4,-12-3,-4-5,-5-4,-3-5,-3-3,6-2,8-4,50-11,-41 8,9-5,17-6</inkml:trace>
  <inkml:trace contextRef="#ctx0" brushRef="#br0" timeOffset="593030.5186">23658 15094,'0'0,"0"0,6-1,6-4,8 1,6 0,10 2,6-1,4 4,4 2,4-2,-4 0,3 4,-6-1,-6 0,-5 2,-5-2,-31-4,24 7,-24-7,24 5,-24-5,17 4,-5 3,-12-7,0 4,-12 1,-9 2,-6 1,-1-2</inkml:trace>
  <inkml:trace contextRef="#ctx0" brushRef="#br0" timeOffset="593738.488">23701 15280,'0'0,"0"0,0 0,0 0,2-1,8-2,3 0,9 0,7-2,6 3,6 0,3-2,5 2,4-1,3 1,-3 0,3-2,-1 2,-2 0,-4-4,-6 2,-5-4,-6-1,-32 9,25-11,-7-4,-10-4,-7-5,-6 0,-11-2,-1 1,-7 0,-4-1,-7 0,-1 4,-2 2,3 0,35 20,-33-14,33 14,-25-11,25 11,-16-7,14 10,18 10,15 4,11 0,6 5,8-1,-3-2,-8 4,-1-3,-44-20,34 20,-8-1,-12 2,-12 0,-12 4,-13 3,-9 3,-10 3,-3 0,-4 3,-2 4,1 4,-2 3,0 3,0 1,1 0,0-3</inkml:trace>
  <inkml:trace contextRef="#ctx0" brushRef="#br0" timeOffset="602178.054">24815 14951,'0'0,"3"9,3 13,5 16,7 7,-1 7,-2 0,-2 1,-3-9,-10-44,5 40,-5-40,4 34,-4-34,0 24,-4-12,-1-12,-5-12,1-16,-2-13,1-8,2-5,3-6,4-5,3-7,3 3,9 1,4 11,4 10,7 12,5 10,0 13,3 4,2 10,-6 9,-5 6,-7 8,-8 5,-9 5,-12 3,-12 4,-11 0,-9-2,-10-4,-1-7,1-1,2-8,8-5,40-15,-32 9</inkml:trace>
  <inkml:trace contextRef="#ctx0" brushRef="#br0" timeOffset="603334.033">25317 14922,'0'0,"-12"12,-10 4,22-16,-29 23,29-23,-25 22,13 0,16-10,17-11,3-11,8-2,-2-11,0-2,-4-5,-2-4,-2 2,-22 32,16-30,-16 30,13-25,-7 13,-6 14,0 14,-3 12,-4 5,7 2,4 1,8-4,8-6,1-7,7-9,0-10,1-8,0-7,-1-9,0-9,-5-10,-5-7,1-9,-5-7,-5-1,-7 0,-1 8,-4 7,3 52,-9-39,9 39,-10-24,1 11,0 17,0 16,3 10,-2 16,6 11,1 7,3 0,5 0,5-6,-1-7,2-9,-13-42,12 36,-12-36,9 28,-8-14,-7-14,-8-12,-7-11,-4-6,-5-3,-3 4,3 3,30 25,-26-19,26 19,-21-14,15-2,12-2,16-1,17-1,8-2,6 1,7-2,0 4,-7-4,-6 4,-10-4,-37 23,31-19,-31 19,20-20,-20 20,10-18,-15 5,5 13,-13-3,-5 13,0 16,6 10,5 9,6 3,3 5,1-4,5-2,-1-3,-7-44,6 42,-6-42,7 33,-7-33,8 26,0-13,4-16,0-13,0-11,0-7,4-3,1 0,2 6,-19 31,19-23,3 12,1 11,1 7,-1 13,-5 4,1 5,-1 0,2-4,1-1,1-3,8-8,4-4</inkml:trace>
  <inkml:trace contextRef="#ctx0" brushRef="#br0" timeOffset="604259.145">27147 14614,'0'0,"0"0,-8 2,-11 2,-8 8,-7 4,-2 10,-3 3,4 6,8-3,8 0,8-2,10-3,8-2,8-3,10-7,7-6,9-7,7-5,2-8,3-5,0-4,-6-4,-1-4,-4-1,-7 1,-4 1,-31 27,23-24,-13 2,-11 6,-13 2,-7 3,-8 6,-3 7,-1 4,4 11,-2 6,3 5,8 1,5 3,15-32,-5 34,10-6,17-1,10-9,1-7,5-9,1-5,-8-6,-3-5,-1-3,-9-6,-8-3,0 1,-10 0,-9 3,-8 4,-7 4,-6 4,30 10,-28-6,28 6,-26-4,11 2,13 2,13 0,13 0,14 0,8-2,9 1,-1-1,-3-3,-8 1,-43 4,34-7,-34 7,22-6,-15 1,-7 5,-7-5,-12 2,19 3,-28-2,6 3,9 7,14 8,8 4,11 6,7 3,4 3,1-2,-3 3,-29-33,23 31,-10-1,-13-30,0 26,-9-4,-12-9,-6-6,-4-8,-2-10,2-10,10-5,21 26</inkml:trace>
  <inkml:trace contextRef="#ctx0" brushRef="#br0" timeOffset="604485.3237">28037 14377,'0'0,"-1"7,1 6,-1 16,-1 5,3 11,0 4,1 4,3-1,2 0,0-4,0-6,1-6,-8-36,8 31,-8-31</inkml:trace>
  <inkml:trace contextRef="#ctx0" brushRef="#br0" timeOffset="604672.7851">27827 14609,'0'0,"10"-4,6-2,17-4,20 1,10 5,11 7,4-2,1 3</inkml:trace>
  <inkml:trace contextRef="#ctx0" brushRef="#br0" timeOffset="605801.1429">28607 14834,'0'0,"0"0,0 0,0 0,8-4,14-3,10 3,0-2,10-1,3 3,-1 3,1 3,0 2,-6 0,-5-3,-34-1,32 2,-32-2,24 4,-14 1</inkml:trace>
  <inkml:trace contextRef="#ctx0" brushRef="#br0" timeOffset="606113.5686">28576 14987,'0'0,"0"0,5 0,10-1,16 0,5 0,11-1,6 0,3 1,-7 1,-49 0,51 1,-6-2,-45 1,42 0,-42 0,32 0,-32 0,25 1,-25-1,14 0,-14 0,4 0,-12-3</inkml:trace>
  <inkml:trace contextRef="#ctx0" brushRef="#br0" timeOffset="609132.5234">30704 14680,'0'0,"0"0,-8 4,-13 5,-13 6,-6 5,-5 5,5 9,7-1,10 6,15 2,10-1,11-6,12-2,7-6,8-4,6-10,4-2,0-6,-3-8,-7-9,-3-7,-7-9,-7-5,-4-5,-10-1,-9 1,-8 2,-13 0,-9 4,-11 5,-10 1,-2 6,-3 11,2 5,3 5,9 12,7 6,12 7</inkml:trace>
  <inkml:trace contextRef="#ctx0" brushRef="#br0" timeOffset="610219.683">21504 16234,'0'0,"-1"-11,-5-6,6 17,-4-22,4 22,-4-22,4 22,-7-20,0 15,-3 19,-2 16,1 12,2 10,0 7,-1-2,3 6,-1-3,5-5,3-55,-5 47,5-47,0 36,0-36,0 24,2-16,0-23,2-17,0-11,-2-9,-2-3,-3-6,4-1,-1-1,3 4,1 5,-4 54,7-45,-7 45,11-36,2 12,1 13,1 13,0 12,0 6,5 14,-2 4,6 6,-2 4,2 2,-2 3,1-2,1 0,-3-7,-5-3,-16-41,14 33</inkml:trace>
  <inkml:trace contextRef="#ctx0" brushRef="#br0" timeOffset="610422.8187">21375 16453,'0'0,"15"-6,12-3,18-5,17 1,10-4</inkml:trace>
  <inkml:trace contextRef="#ctx0" brushRef="#br0" timeOffset="610583.2512">22113 16379,'0'0,"7"0,12 0,14 0,5-3,7-2,2-6,-2-1</inkml:trace>
  <inkml:trace contextRef="#ctx0" brushRef="#br0" timeOffset="611215.0061">22587 16212,'0'0,"0"0,-1 1,2 12,-3 5,2 10,2 4,3 6,0 1,-1 2,2 1,-6-42,7 41,-7-41,8 35,-8-35,6 29,-6-29,6 17,-6-15,-8-19,-5-9,1-8,-1-7,6-1,5-5,6-4,4 0,10 3,5 5,2 12,4 11,7 9,-2 10,0 7,-4 11,-4 4,-12 6,-4 3,-12 5,-14-2,-7-2,-5-6,-1-2,29-23,-30 13,30-13,-20 8,5-4,17-3,8-3,14-1,5 4,10 6,0 4,2 6,-6 2,-4 2,-8 2,-4 0,-13 1,-9 2,-8-4,-9-1,-9-4,-1-1,-7-4,-10-5,2-5,-2-4,3-7,8-6,9-10</inkml:trace>
  <inkml:trace contextRef="#ctx0" brushRef="#br0" timeOffset="611418.0928">23536 16316,'0'0,"19"0,13 2,9 2,-41-4</inkml:trace>
  <inkml:trace contextRef="#ctx0" brushRef="#br0" timeOffset="611589.8668">23510 16524,'0'0,"13"1,6-1,18 0,8-1,10-3,0 0</inkml:trace>
  <inkml:trace contextRef="#ctx0" brushRef="#br0" timeOffset="612964.557">24558 16123,'0'0,"0"7,0 8,2 14,6 8,1 7,2 3,0 5,-1-2,-1-2,-3-2,-1-7,-5-39,5 32,-5-32,5 26,-5-26,3 16,-1-12,-5-18,-3-13,0-12,-4-9,2-8,4 1,-1-2,5-2,3 1,8 7,5 9,2 8,9 12,4 10,-1 9,2 6,-3 6,-5 5,-6 3,-4 7,-12 4,-3 1,-11 0,-8-1,-10-3,-3-3,-4-7,-2 0,39-15,-37 9,37-9</inkml:trace>
  <inkml:trace contextRef="#ctx0" brushRef="#br0" timeOffset="613584.4246">25240 16110,'0'0,"-8"2,-8 5,-10 10,-4 6,-4 5,5 0,29-28,-23 27,23-27,-13 27,13-27,-6 21,11-5,7-9,7-9,-3-8,2-7,-4-6,0-2,-14 25,10-30,-10 30,11-27,-11 27,10-23,-4 13,-1 13,0 10,1 9,5 5,1-2,5-2,0-7,5-2,-2-8,1-3,0-9,0-5,-1-5,-3-9,-4-6,-2-5,-7-10,-3-5,2-1,-3-1,-3 2,1 9,2 42,-4-35,4 35,-6-25,0 11,1 16,5 19,4 12,-1 12,3 5,1 7,-2 0,4 1,2-5,-1-4,-10-49,8 38</inkml:trace>
  <inkml:trace contextRef="#ctx0" brushRef="#br0" timeOffset="614112.8938">25266 16070,'0'0,"0"0,10-4,13-4,22-1,10-1,7 0,2-2,-3 0,-5-2,-8-4,-15-4,-9-2,-14 1,-10-1,-7-2,-7 5,14 21,-22-17,0 6,-4 8,6 7,6 15,6 7,4 11,8 6,3 9,0 2,3-1,0-5,-3-5,-7-43,8 34,-8-34,6 26,-2-8,-1-15,1-8,2-11,1-7,2-9,8-3,-1-1,5 7,-21 29,22-21,5 13,2 20,1 7,-2 12,-2 0,-5 3,1 1,-2-4,3-2,0-7,7-8</inkml:trace>
  <inkml:trace contextRef="#ctx0" brushRef="#br0" timeOffset="614347.2095">26704 16008,'0'0,"-7"0,-8 8,-7 10,-11 3,-2 8,-2 6,3 1,10 3,11-4,10-1,13-3,14-6,10-8,12-7</inkml:trace>
  <inkml:trace contextRef="#ctx0" brushRef="#br0" timeOffset="614994.3362">26979 16080,'0'0,"-9"4,-6 3,-9 5,-3 8,0 4,8 1,12 0,9-1,11-2,6-4,7-5,4-3,3-4,-3-9,2 0,-9-7,-4-4,-8-9,-4-3,-11-4,-6 1,-5 3,-12 3,-3 2,-2 5,1 4,31 12,-28-11,28 11,-17-7,13 7,25 2,16-1,16 1,9 2,7-3,-4-2,0 1,-8-4,-57 4,45-4,-45 4,30-2,-17-1,-19-4,-16 1,-8 2,30 4,-31-4,31 4,-27-1,8 4,13 8,11 3,10 9,11 4,5 6,-1 1,-30-34,27 33,-8-2,-12-1,-7-30,-3 25,-10-5,-13-7,-4-6,-5-11,6-9</inkml:trace>
  <inkml:trace contextRef="#ctx0" brushRef="#br0" timeOffset="615213.0165">27743 15946,'0'0,"-2"15,1 13,0 19,3 9,2 7,2 2,0-8,5-4,-11-53,10 46</inkml:trace>
  <inkml:trace contextRef="#ctx0" brushRef="#br0" timeOffset="615369.3919">27648 16130,'0'0,"17"0,17 0,28 6,15 5</inkml:trace>
  <inkml:trace contextRef="#ctx0" brushRef="#br0" timeOffset="616450.0623">24569 14551,'0'0,"0"0,-5-7,-9-4,14 11,-22-8,-6 6,-11 18,-1 8,2 8,3 5,9-1,6-2,20-34,-8 30,10-4,13-6,5-11,7-10,2-13,2-11,-5-8,-3-4,-1-8,-5-7,-4-5,0-7,-9-4,-2 3,-6 2,-1 7,0 11,5 45,-9-32,9 32,-9-21,-4 16,1 19,-4 18,7 13,0 11,7 5,4 4,4-2,8-3,5-10,7-6,1-12,6-6,5-10,-2-9,3-7,-5-7,0-10,-4-4,-5-8,-7-4,-18 33,16-37,-16 37,10-35,-10 35,4-29,-4 29,-1-20,-2 16,-1 15,3 7,0 4,2 2,2 1,-3-25,6 22</inkml:trace>
  <inkml:trace contextRef="#ctx0" brushRef="#br0" timeOffset="616998.7512">24760 14304,'0'0,"7"3,8 2,11 8,9 6,0 7,2 2,-2 3,-7-4,-28-27,19 23,-19-23,12 16,-12-16,5 12,-7-11,-2-9,4 8,-3-16,0-4,6-10,3 3,9 2,7 5,7 7,3 5,8 2,1 1,2 1,1 3,-2-6,-1 2,-6-3,-35 8,32-11,-10-4,-22 15,15-19,-14-4,-14 0,-7 9,-7 5,-7 9,2 9,1 6,3 7,5 2,7 5,8 1,11 3,7-3,11-4,11-3,12-7,7-7,5-11</inkml:trace>
  <inkml:trace contextRef="#ctx0" brushRef="#br0" timeOffset="617217.4922">25769 14142,'0'0,"-9"9,-3 6,-4 6,-2 6,3 0,9 1,8-4,8-5,8 2,16-6,12-9,4-8,7-9,3-8,-2-9</inkml:trace>
  <inkml:trace contextRef="#ctx0" brushRef="#br0" timeOffset="617420.568">26262 13833,'0'0,"0"0,1 7,-4 14,-4 11,6 9,0 6,3 5,8 2,-2-4,-3-1,1-6,-6-43,1 34</inkml:trace>
  <inkml:trace contextRef="#ctx0" brushRef="#br0" timeOffset="617576.7409">25995 14121,'0'0,"7"-3,12-2,13-6,25 0,14 3,9 0,3 0</inkml:trace>
  <inkml:trace contextRef="#ctx0" brushRef="#br0" timeOffset="618139.1216">28525 15986,'0'0,"7"0,11 0,12 0,15 0,8 2,7 4,-2 0,-58-6,51 9</inkml:trace>
  <inkml:trace contextRef="#ctx0" brushRef="#br0" timeOffset="618328.9922">28540 16162,'0'0,"0"0,4 1,13 4,19 2,13-1,12 0,7-2,0-4,-6-3</inkml:trace>
  <inkml:trace contextRef="#ctx0" brushRef="#br0" timeOffset="619981.6332">29494 15800,'0'0,"0"0,0 0,1 0,1 3,3 16,-2 9,1 5,-2 9,1 5,-4 0,2-1,-1 0,3-5,4 0,0-8,3-10</inkml:trace>
  <inkml:trace contextRef="#ctx0" brushRef="#br0" timeOffset="620358.7679">29897 15866,'0'0,"-7"4,-11 7,-3 9,-8 4,2 6,8 6,6 0,11-1,13 0,8-5,10-7,5-3,8-9,-5-9,3-4,0-8,-5-3,-4-11,-8-6,-3-6,-8-2,-5 2,-7 2,-13 3,-6 2,-11 5,-8 9,-7 5,-2 9,0 5,1 10,4 5</inkml:trace>
  <inkml:trace contextRef="#ctx0" brushRef="#br0" timeOffset="625215.0791">2380 14394,'0'0,"0"0,5-5,7-1,10-4,8-2,5 1,9-1,5 0,2-3,1 5,-2-1,-8 3,-4 2,-38 6,32-5,-32 5,27-2,-27 2,23 1</inkml:trace>
  <inkml:trace contextRef="#ctx0" brushRef="#br0" timeOffset="625652.48">4349 14272,'0'0,"0"0,0 0,0-1,0 1,-3-1,6 0,18-3,13-1,8 2,14-3,11 2,2-2,2 2,3 0,-2 3,-7-1,-4 4,-61-2,50 1,-50-1,41 2,-14-1,-17-3</inkml:trace>
  <inkml:trace contextRef="#ctx0" brushRef="#br0" timeOffset="626324.2023">8271 14214,'0'0,"0"0,7-2,11-5,18 0,6 2,13 1,6 4,4 1,0 2,0 2,-4-2,-3 1,-6-3,-10-1,-8 1,-34-1,29 0,-29 0,21 1,-16-2</inkml:trace>
  <inkml:trace contextRef="#ctx0" brushRef="#br0" timeOffset="666128.13">6258 14043,'0'0,"0"0,10 0,16 0,12-2,8 4,5-2,5 0,-7 4,-1 0,-9 0,-39-4,33 4,-33-4,29 3,-10-4,-19 1</inkml:trace>
  <inkml:trace contextRef="#ctx0" brushRef="#br0" timeOffset="666628.0181">6319 14007,'0'0,"0"0,-2 2,-4 8,2 5,-6 5,0 3,-3 5,-1-1,-3-4,5 1,0-3,12-21,-15 20,15-20,-10 16,10-16,-7 15,5-6,2-9,6 5,10-7,9-3,7-3,7 3,3 3,4 4,-4 5,1 5,-9 6,-1 5,-5 1,-6 2,-7 6,-7-2,-8-1,-7 0,-7-3,-4-4,-9-2,-2-5,-6-5,-8-2,-1-5,-3-2,5-1,1-7,11-5,11-6,18-5</inkml:trace>
  <inkml:trace contextRef="#ctx0" brushRef="#br0" timeOffset="667091.8359">7100 14166,'0'0,"-9"-2,-4 2,-12 6,-5 6,-3 10,1 7,-2 7,6 4,6 1,6 2,6-2,13-1,10-6,3 2,9-5,5-4,6-9,6-1,0-8,0-8,3-8,-3-7,-2-4,-4-8,-5-10,-5-1,-9 0,-4-1,-7 4,-5-2,-8 1,-9-3,-6 5,-4 2,-5 5,-2 2,-1 9,1 5,0 6,-4 8,1 9,-2 1</inkml:trace>
  <inkml:trace contextRef="#ctx0" brushRef="#br0" timeOffset="671349.4867">20944 4099,'0'0,"0"0,1 9,-1 20,-3 14,4 8,1 13,1 8,1 5,-2 4,-6 14,3 2,0 4,0 3,0 1,0 0,-2 1,1 6,1-2,-2 8,1 3,4-1,1 6,3 1,-6 3,3-1,0-8,-3-6,-2-6,15-8,-6-8,2-6,5-1,1 0,1-5,-5-7,2-2,-12-14,-2-25</inkml:trace>
  <inkml:trace contextRef="#ctx0" brushRef="#br0" timeOffset="672384.7518">20687 4002,'0'0,"0"-7,0 7,8-5,5-3,9 3,6 1,3 1,5 4,2 1,8 0,7-1,6 2,2 0,4 3,4-2,6-1,6 3,5-2,3 2,1-2,5-2,7 0,4 0,4 2,1 0,2-1,0 2,5-3,0 2,11-1,-2-3,5 6,-1-8,6 1,-2-2,6 3,-2-4,-2 1,3-2,-1-4,-2-2,3-2,-1-3,3-3,1 0,9-1,3-5,3 1,5-2,3 1,5-2,5 1,5 0,3 1,-1-5,6 5,-5 3,0-2,-7 4,1 0,-4 0,-3 1,-2 1,-5 1,-4 1,-2-2,3 3,-4-1,0 0,-1 1,0 3,3 0,1 1,-4 3,-1-1,-3 3,1 2,-2-1,-1-2,-2 7,0-1,3-1,-2 6,-1 2,-3-1,-5 0,-3 4,-8-3,-3 4,-9-1,-4 2,-6 2,-1-3,-6 5,-3-4,-8 0,-7-1,-10 2,-10-2,-9 0</inkml:trace>
  <inkml:trace contextRef="#ctx0" brushRef="#br0" timeOffset="677781.5886">21671 4917,'0'0,"-7"1,-4 3,-3 4,-10 4,-1 6,-3 8,3 4,-2 11,1 2,4-2,4 0,5-2,7-8,6-31,1 28,-1-28,10 26,11-11,2-10,4-8,-3-9,-1-12,-2-2,-3-7,0-7,0-6,-4-7,-6-7,2-6,-3-4,-2 1,-2 8,5 7,-7 6,1 5,-4 2,-4 7,-3 3,9 31,-10-26,-5 8,-3 10,0 12,5 11,-2 15,-2 13,9 11,1 6,0 3,4 0,6-5,5-2,5-6,2-4,8-2,3-2,-2-8,3 2,2-8,-4-4,-3-2,-22-22,23 18,-23-18,19 14,-19-14,16 12,-16-12,14 5,-14-5,11 4,0-3,-11-1,10-7,-5-6</inkml:trace>
  <inkml:trace contextRef="#ctx0" brushRef="#br0" timeOffset="678344.902">22468 4528,'0'0,"-6"5,-10 11,-10 13,-8 6,-3 13,2 1,4 5,0 2,3 4,10-2,0 3,6-4,7-3,2-6,5-6,1-8,10-5,-13-29,17 26,2-1,11-4,-30-21,28 14,1-3,3-2,-5-7,-27-2,26 2,-26-2,23 0,-2-4,-3-4,-18 8,13-12</inkml:trace>
  <inkml:trace contextRef="#ctx0" brushRef="#br0" timeOffset="683422.0642">23285 4556,'0'0,"7"0,5 2,-1 6,15 2,1 5,4 5,2 5,9 5,-6 6,-4 4,-4 1,-7-1,-3 3,-7-2,-7 0,-2-2,-3 0,-4-2,-7-6,-3 3,0-4,-5 1,-4-6,3 0,21-25,-20 23,1-6,11-12</inkml:trace>
  <inkml:trace contextRef="#ctx0" brushRef="#br0" timeOffset="683735.7146">24082 4927,'0'0,"11"-6,13 2,13 0,17-2,4-1,-3 2,-6 1,-49 4,45-3,-45 3,33-2,-33 2,24-1,-15 3</inkml:trace>
  <inkml:trace contextRef="#ctx0" brushRef="#br0" timeOffset="684048.1342">24002 5149,'0'0,"10"-3,14-1,9 1,18-3,8-3,2 2,3 0,-6 1,-3 0,-10-2,-9 7,-7-3,-29 4,27-1,-27 1,19 0,-19 0,16 1,-16-1,13 4,-13-4,5 2</inkml:trace>
  <inkml:trace contextRef="#ctx0" brushRef="#br0" timeOffset="684407.3976">24367 4759,'0'0,"0"0,4-2,7 1,7 2,7-1,7 7,-32-7,32 10,0 4,-2 5,-6 2,-10 3,-4 4,-7 3,-3 3,-5 6,-4 6,-4 2,2 6,-9 2,8 3,-2-4,7 2,7-57</inkml:trace>
  <inkml:trace contextRef="#ctx0" brushRef="#br0" timeOffset="686589.5288">25171 4585,'0'0,"0"0,0 0,-1 0,1 0,-3-3,3 3,-1 0,0 5,-5 18,-1 9,-1 12,-3 6,2 7,-5-1,1-5,2-1,0-7,11-43,-9 35,9-35,-7 24,7-24,-4 14,3-13,-2-20,3-15,1-16,-1-11,7-11,-2-5,5-1,4 1,0 9,3 11,-17 57,16-43,-16 43,15-28,1 10,0 17,-2 13,0 12,5 14,-3 7,3 8,0 2,4-1,-4-3,0-3,-3-8,-2-5,-6-6,-8-29,12 27,-1-5,-11-22,10 22,-10-22,11 16,-4-14,-6-14,-1 12</inkml:trace>
  <inkml:trace contextRef="#ctx0" brushRef="#br0" timeOffset="686777.0054">25100 4831,'0'0,"0"0,0 0,3-7,12-1,5-6,11-2,16-2,9-2</inkml:trace>
  <inkml:trace contextRef="#ctx0" brushRef="#br0" timeOffset="687501.0884">25794 4768,'0'0,"0"0,7-4,16-4,13-2,6 3,1 0,3-1,-1 4,-4 0,-4 2,-2-3,-5 1,-30 4,27-5,0 0,-27 5,24-5,-24 5,20-4,0 0,-20 4,18-4,-18 4,16-3,-16 3,13-2,-13 2,11-2,-11 2,5-1,-5 1,2 0,-2 0,1 0,-1 0,-2 0,2 0,-1-1,1 1,-1 0,1 0,-1 0,1 0,0 0,0 0,0 0,0 0,0 0,0 0,0 0,0 0,0 0,0 0,0 0,0 0,0 0,0 0,0 0,0 0,0 0,0 0,2 1,-2-1,2 0,2-2,-4 2,10-8</inkml:trace>
  <inkml:trace contextRef="#ctx0" brushRef="#br0" timeOffset="687907.2651">26797 4368,'0'0,"0"0,0 7,0 13,1 6,0 5,2 3,0 1,-1-4,3-2,-2 2,-1-3,-2-28,1 26,-1-2,0-24,0 23,0-23,4 17,1-5,4-14,-3-8,0-11</inkml:trace>
  <inkml:trace contextRef="#ctx0" brushRef="#br0" timeOffset="688375.8915">26630 4334,'0'0,"0"0,0 0,2-4,2-8,16-3,5 2,6 4,11 5,0 4,-2 5,-3 8,0-1,-8 5,-6 4,-3 0,-2-1,-7 1,-1 6,-4-1,1-1,-7-1,-3 2,-3-1,-4 1,-2-2,-2 0,0-2,-6-1,-1 0,0-5,-9-2,-1-3,-4-1,-5-3,0 1,6-1,3-1,31-6,-26 3,26-3,-23 4,23-4,-17 2,8 0</inkml:trace>
  <inkml:trace contextRef="#ctx0" brushRef="#br0" timeOffset="688782.0439">27360 4550,'0'0,"11"-2,5-4,9 3,15-3,6-2,3 1,5 5,-6-5,-48 7,42-3,-3-1,-39 4,37-2,-37 2,25-1,-25 1,18-1,-18 1,10-1,-10 1,7 1,-7-1,1 5</inkml:trace>
  <inkml:trace contextRef="#ctx0" brushRef="#br0" timeOffset="689454.2596">28750 4242,'0'0,"0"0,0 0,0-2,-7-1,-7 1,-11 0,25 2,-33 4,0 5,-6 8,2 2,6 2,0 6,4-2,4 4,2 1,-1 3,8-1,-4 1,3 2,8-2,-2 0,8-3,4-5,-3-25,8 23,3-4,12 2,4-4,8-7,4-4,7-6,4-5,4-2,-3-2,0 2,-4-2,-5 2,-5 1,-6 3,-31 3,28-2,-28 2,23-2,-23 2,21-1,-21 1,17-1,-17 1,14 0,-11-4</inkml:trace>
  <inkml:trace contextRef="#ctx0" brushRef="#br0" timeOffset="693751.8924">29259 4257,'0'0,"12"-1,11-7,15-2,20-1,11 2,1 3,2 7,-8 4</inkml:trace>
  <inkml:trace contextRef="#ctx0" brushRef="#br0" timeOffset="693923.769">29383 4499,'0'0,"22"-4,23-6,25 3,33-8</inkml:trace>
  <inkml:trace contextRef="#ctx0" brushRef="#br0" timeOffset="694347.5324">30098 4357,'0'0,"4"12,7 18,5 11,4 17,6 5,3 0,-29-63,22 52,-22-52,19 39,-7-18,-8-21,-10-12,-8-13,-5-13,-4-10,-2-8,2-10,3-2,8-4,8 8,5 9,13 12,6 13,6 12,4 9,3 11,-2 8,2 6,-10 5,-6 5,-7 2,-14 1,-11 3,-13 0,-9-3,-12 3,-8-3,5-9</inkml:trace>
  <inkml:trace contextRef="#ctx0" brushRef="#br0" timeOffset="694895.2934">30550 4159,'0'0,"-14"13,-8 10,0 9,3 2,7 0,12-8,11-6,12-11,5-10,2-13,-1-6,-4-9,-7-5,-4-2,-14 36,9-35,-9 35,3-35,-3 35,3-26,-3 26,0-12,0 12,3 11,-3-11,8 12,6-2,6-4,5-9,-3-7,0-6,-5-8,-4-7,-6-5,-1-3,-7-3,0-1,1 43,-1-41,1 41,0-31,-2 12,2 14,-1 15,3 12,0 7,3 10,-4 5,0 7,1 2,-2 5,0-58,1 55</inkml:trace>
  <inkml:trace contextRef="#ctx0" brushRef="#br0" timeOffset="695332.6336">30644 4034,'0'0,"0"0,7-6,9-6,16-4,10-4,10 3,1 0,-8 1,-9-1,-36 17,29-15,-29 15,19-11,-11 9,-4 18,-2 10,1 9,-1 6,3 8,0-5,1-3,-6-41,8 34,-8-34,4 28,-4-28,5 19,-2-12,-8-12,-1-10,-3-12,3-2,6 29,-3-26,6 9,8 9,8 10,0 11,3 7,-1 1,7 2,3 6,5-3,7-7,5-7</inkml:trace>
  <inkml:trace contextRef="#ctx0" brushRef="#br0" timeOffset="695520.0888">31672 4038,'0'0,"0"0,0 0,0-6,-3 3,-7 4,-4 13,-5 5,-8 10,-1 6,-1 5,5 4,7 0,7 1,12-2,11-6,18-13,4-15</inkml:trace>
  <inkml:trace contextRef="#ctx0" brushRef="#br0" timeOffset="696098.0912">31867 4066,'0'0,"0"0,-12 7,-11 9,-5 11,-2 4,5 4,4-1,9-4,10-4,7-7,8-4,8-8,4-9,5-3,-3-8,-1-7,-5-4,-6-2,-15 26,7-27,-10 3,3 24,-16-19,-2 3,18 16,-23-8,23 8,-20-2,20 2,-10 0,14 1,19-1,-23 0,30-5,-30 5,31-5,-31 5,23-5,-11 4,-12 1,-5 4,5-4,-14 8,14-8,-17 13,7 3,11 2,11 4,-12-22,20 21,4 2,-3 3,-9 0,-12-26,8 25,-13-1,-10 1,-4-4,-2-3,-2-6</inkml:trace>
  <inkml:trace contextRef="#ctx0" brushRef="#br0" timeOffset="696316.777">32147 3984,'0'0,"2"6,1 13,4 12,0 8,5 5,-6 3,-1 1,0 2,-5-50,-2 44</inkml:trace>
  <inkml:trace contextRef="#ctx0" brushRef="#br0" timeOffset="696488.6483">32057 4170,'0'0,"7"-6,14-2,10-7,19 1,8 3,11 1,2 4,1 5,-7 1,-13 3</inkml:trace>
  <inkml:trace contextRef="#ctx0" brushRef="#br0" timeOffset="696629.201">32310 4266,'0'0,"0"0,9 0,25 1,15-1,12 3,8-3</inkml:trace>
  <inkml:trace contextRef="#ctx0" brushRef="#br0" timeOffset="696816.6896">32415 4469,'0'0,"5"-1,14-1,21-8,12 0,15-4,14-9</inkml:trace>
  <inkml:trace contextRef="#ctx0" brushRef="#br0" timeOffset="697066.603">33051 4192,'0'0,"0"0,0 6,-3 9,7 7,6 3,-2 7,3 1,5 3,-4-1,-3-1,-9-34,6 30,-6 1,-13 0,-8-5,-6-6,-8-5,-6-8,-2-10,2-11</inkml:trace>
  <inkml:trace contextRef="#ctx0" brushRef="#br0" timeOffset="697410.2766">33087 4177,'0'0,"12"-5,10 1,12 4,1 4,-1 6,-1 5,-8 4,-8 7,-10 5,-3 1,-11 2,-3-2,3-3,7-29,-2 28,8-8,13-9,2-7,4-10,0-6,-4-6,0-11,-3-3,-1-4,-4-2,-13 38,7-35,-7 35,3-27,-5 4,-9 8,-11 8,-9 7,-8 7,-12 3</inkml:trace>
  <inkml:trace contextRef="#ctx0" brushRef="#br0" timeOffset="709886.9172">10092 13882,'0'0,"-16"3,-9 1,-7 9,-6 6,1 7,4 3,8 6,8 1,6-5,10-1,6-4,5-5,-10-21,14 14,7-7,3-10,3-5,-2-12,-3-3,1-6,-5-6,0-3,-6-2,-1 5,-11 35,9-31,-9 31,4-24,-3 11,-4 12,-2 12,-4 7,3 13,0 8,2 5,3 6,2 4,-2 4,3-1,1-1,-4-5,-2-3,3-5,-5-3,5-40,-1 33,4-3,-3-30,4 24,4-13,8-16,1-7</inkml:trace>
  <inkml:trace contextRef="#ctx0" brushRef="#br0" timeOffset="710362.578">10611 14015,'0'0,"-10"-3,-9 4,-7 8,-9 5,-3 8,1 9,4 2,5 4,8 2,-1 2,15-2,5-1,8-3,6-2,8-4,5-4,5-9,5 0,2-7,5-9,0-2,-3-6,-1-9,2-6,-7-4,-2-6,-7 1,-3 2,-11 2,-3-1,-1-2,-8 3,-8-1,-6 0,-4-2,-5 4,-8 4,0 6,-6 6,1 6,-2 7,-2 5,0 5,2 1</inkml:trace>
  <inkml:trace contextRef="#ctx0" brushRef="#br2" timeOffset="715305.7712">7448 13823,'0'0,"-6"-12,-12-9,-16-7,-19-4,-12 1,-17 4,-6 8,-12 9,-4 6,-6 7,1 8,-3 12,4 12,7 10,11 11,8 10,8 10,7 7,16 2,13 1,16 0,15-3,20-2,14-6,17-7,13-1,14-8,13-7,12-8,2-10,12-12,-1-14,2-7,-4-13,0-11,-7-10,-11-9,-6-10,-12-5,-15-8,-5-5,-14-2,-9-2,-9-3,-10 1,-12 2,-8-4,-5 2,-11 7,-9 0,-3 9,-8 8,-8 4,-4 9,-8 8,-8 8,-6 10,-10 12,-6 8,-4 13,0 9,3 10,2 5</inkml:trace>
  <inkml:trace contextRef="#ctx0" brushRef="#br2" timeOffset="716887.1039">13205 14071,'0'0,"-6"-5,-6-2,-3-3,-12 3,-9 4,-6 5,-8 8,-6 11,-2 2,-2 8,3 7,4 4,8 7,2 3,8 0,11-2,6 2,10-6,6-1,12-4,10-2,7-3,10-7,5-4,11-6,5-6,4-9,2-1,-1-6,-4-1,-2 2,-5-3,-7 0,-45 5,37-4,-37 4,30-6,-30 6,24-5,-15 1,-13 0</inkml:trace>
  <inkml:trace contextRef="#ctx0" brushRef="#br2" timeOffset="717949.3559">15204 14154,'0'0,"0"0,-3 9,-6 21,-5 8,1 6,0 6,2 1,2-2,4-2,-2-7,7-40,-8 36,8-36,-8 31,8-31,-5 23,5-23,-3 13,4-17,10-21,2-12,-1-10,5-11,3-6,-10 0,6-1,-1 4,0 3,-3 13,-12 45,14-36,-14 36,16-28,-4 12,1 12,3 11,-2 13,0 9,0 12,-1 2,5 8,-3 2,6-1,-4 1,4 0,-7-6,1-1,-1-7,-1-5,-13-34,9 27,-9-27,7 25,-2-7,-12-11</inkml:trace>
  <inkml:trace contextRef="#ctx0" brushRef="#br2" timeOffset="718121.1995">15207 14406,'0'0,"10"0,14-2,16 1,13 4,11 0</inkml:trace>
  <inkml:trace contextRef="#ctx0" brushRef="#br2" timeOffset="718339.9158">15806 14558,'0'0,"-5"11,-7 10,2 5,1 5,-1 2,10-33,-4 31,4-31,-1 29,3-6</inkml:trace>
  <inkml:trace contextRef="#ctx0" brushRef="#br2" timeOffset="719058.4698">16036 14174,'0'0,"0"7,-1 6,1 8,0 11,1 10,-1 2,2 0,1-1,-4-5,1-7,0-31,1 27,-1-27,-1 18,1-8,-1-12,0-13,-3-10,-2-10,0-11,0-3,2-5,8-5,2 1,8 3,1 13,8 9,4 10,-1 13,4 10,3 9,-2 6,1 9,-7 3,-5 4,-6 4,-14 0,-7-6,-5-5,-3-2,-6-8,21-14,-22 11,22-11,-24 6,24-6,-19 3,2-6,14-3,11-1,12 2,7 5,4 10,0 7,6 6,-4 4,-3 2,-8-1,-8-1,-14-27,4 28,-6-1,2-27,-13 24,-11-4,-13-7,-5-6,-5-5,-1-4,0-4,3-3,6-6,39 15,-32-15,32 15</inkml:trace>
  <inkml:trace contextRef="#ctx0" brushRef="#br2" timeOffset="719261.5509">16680 14584,'0'0,"0"8,-8 8,0 8,-3 8,-1-1,12-31,-11 34,11-34</inkml:trace>
  <inkml:trace contextRef="#ctx0" brushRef="#br2" timeOffset="719528.7846">17011 14137,'0'0,"0"0,-1 11,0 17,0 13,2 6,-2 3,-1 0,0-6,1-4,1-40,-1 35,1-35</inkml:trace>
  <inkml:trace contextRef="#ctx0" brushRef="#br2" timeOffset="719903.6965">16898 14071,'0'0,"0"0,4-8,6-8,14 0,9 5,7 9,12 10,1 7,4 10,-7 5,2 5,-9 4,-9 3,-9 0,-13-5,-13-1,-3 1,-10-1,-5-3,-6-1,-11-3,-9-4,-3-3,-6-2,-2-4,3-3,1-4,52-9,-47 7,7-3,40-4,-35-4,17-7,19-4</inkml:trace>
  <inkml:trace contextRef="#ctx0" brushRef="#br2" timeOffset="720106.7681">17594 14552,'0'0,"-5"9,-5 9,-5 7,-6 6,1 1,0 2,20-34,-18 26,18-26</inkml:trace>
  <inkml:trace contextRef="#ctx0" brushRef="#br2" timeOffset="720419.2366">18206 14108,'0'0,"-11"-3,-13 5,-14 5,-21 8,-1 7,0 9,11 6,10 6,11-1,15-3,9 3,13-6,10-1,12-4,8-2,10-8,11-4,6-13,-4-10</inkml:trace>
  <inkml:trace contextRef="#ctx0" brushRef="#br2" timeOffset="720895.3117">18664 13855,'0'0,"0"0,6-4,8 1,4 7,2 9,6 9,-9 7,-6 9,-8-1,-12 1,-13-2,-5-3,-6-6,3 0,2-3,28-24,-21 21,11 3,10 5,13-3,6-2,5-3,0 1,-4-1,-20-21,15 22,-10 4,-7 4,-2 1,2 1,5 0,6 4,12-2,11 3,7 3,1 2,-2-5,-8 1,-10-6,-16-3,-14-3,-20-3,-19-8,-20-4,-18-7,-14-8,-14-9</inkml:trace>
  <inkml:trace contextRef="#ctx0" brushRef="#br2" timeOffset="721535.7916">14998 13844,'0'0,"-7"2,-15 4,-7 10,-12 4,-2 3,7-1,36-22,-28 18,12 0,13-1,9 4,6 1,6 1,-3 8,0 2,-3 5,-5 1,-3 0,-5-1,-2-3,0-1,3-6,6 2,1-2,4-1,3 4,-6 4,-4 2,-5 2,-9 5,-7 3,1 0,-6 0,3-5,6-6,11-6,12 0,12-3,15-10,19-4,7-6</inkml:trace>
  <inkml:trace contextRef="#ctx0" brushRef="#br2" timeOffset="724429.652">2364 15586,'0'0,"0"0,7 0,8 5,21-3,10-1,18 0,15-3,13 0,12-5,9 3,5-5</inkml:trace>
  <inkml:trace contextRef="#ctx0" brushRef="#br2" timeOffset="724648.419">4362 15564,'0'0,"10"0,10 2,15 0,20 3,10 1,10-3,7-1,5-5</inkml:trace>
  <inkml:trace contextRef="#ctx0" brushRef="#br2" timeOffset="724908.0503">6299 15630,'0'0,"20"-1,23 1,11 3,15 2,8-2,2 0,1-1</inkml:trace>
  <inkml:trace contextRef="#ctx0" brushRef="#br2" timeOffset="727057.4071">8209 15768,'0'0,"0"0,0 0,0 0,6-3,16-1,13-3,6 3,12 1,8-4,2 4,-1 2,-1 1,-8 0,-10 3,-43-3,39 4,-39-4,34 4,-34-4,25 2,-15 0,-14-3</inkml:trace>
  <inkml:trace contextRef="#ctx0" brushRef="#br2" timeOffset="753240.5965">12629 15639,'0'0,"0"15,-4 12,-6 21,-5 9,-2 4,-2-5,4-2,6-9,3-2,6-43,-5 38,4-4,7-1,4-5,3-3,9-9,4-4,3-6,8 2,9-2,6-4,1 0,1-3,-3-5,-5 1,-10-4,-13-6,-10-3</inkml:trace>
  <inkml:trace contextRef="#ctx0" brushRef="#br2" timeOffset="753428.0529">12534 15950,'0'0,"0"0,2-2,8-3,23-3,19 3,12 2,5 3,0 2,-9-4,-60 2</inkml:trace>
  <inkml:trace contextRef="#ctx0" brushRef="#br2" timeOffset="753600.1604">12537 15714,'0'0,"5"-3,11-6,19 4,29 0,20 7,14 6,7 4</inkml:trace>
  <inkml:trace contextRef="#ctx0" brushRef="#br2" timeOffset="756270.5796">15134 15776,'0'0,"0"0,-2 4,1 16,-5 13,-5 9,-3 12,0 7,-6 1,6 1,-1-6,15-57,-13 51,13-51,-7 40,7-40,-5 28,3-11,1-13,2-22,2-13,5-15,1-10,-2-7,5-5,-2-5,0-2,2 5,1 5,-4 14,-9 51,14-37,-14 37,12-24,0 12,-3 17,0 14,-2 11,3 13,7 7,-3 3,10 3,-3-1,7-2,-3-4,-1-3,-3-7,-5-3,-16-36,15 31</inkml:trace>
  <inkml:trace contextRef="#ctx0" brushRef="#br2" timeOffset="756426.7991">15039 16086,'0'0,"0"0,10 0,22 0,21-3,21-1,7-2</inkml:trace>
  <inkml:trace contextRef="#ctx0" brushRef="#br2" timeOffset="757114.1302">15747 15838,'0'0,"0"0,-1 8,1 21,6 8,-1 7,4 5,-4 0,4-10,-9-39,1 36,-1-36,4 25,-4-25,0 14,-4-16,-4-16,-2-14,-1-5,2-9,4-4,1-3,9-4,3-4,7 5,3 11,7 8,1 14,4 11,3 13,3 8,-2 12,-3 9,-5 6,-4 6,-7 2,-7 0,-8-5,-6-6,-3-6,9-27,-13 19,-6-3,19-16,-18 6,18-6,-22-2,3-9,9-13,10 24,0-23,10 3,13 5,7 13,8 11,1 13,4 6,-6 5,-4 0,-6 1,-10-5,-17-29,8 29,-9-3,-12-6,-5 0,-7-6,-5-7,-8-3,-8-1,-3-8,1-3,1-5,47 13,-36-17</inkml:trace>
  <inkml:trace contextRef="#ctx0" brushRef="#br2" timeOffset="757473.425">16705 15775,'0'0,"3"9,1 8,1 12,0 7,0 8,-2-3,-1 2,-2-43,-1 40</inkml:trace>
  <inkml:trace contextRef="#ctx0" brushRef="#br2" timeOffset="757785.908">16590 15633,'0'0,"10"-6,2-5,9 3,11 1,8 8,9 9,3 14,4 10,-10 6,-3 5,-8 5,-15-1,-7 2,-8-3,-10-6,-9-1,-5-8,-6-4,-7-1,-8-7,0-4,-5-5,-5-8,1-3,4-5,45 4,-42-12</inkml:trace>
  <inkml:trace contextRef="#ctx0" brushRef="#br2" timeOffset="758020.1617">17255 16134,'0'0,"-3"12,-5 9,-2 7,0 9,-2 1,12-38,-16 36,0-6,16-30</inkml:trace>
  <inkml:trace contextRef="#ctx0" brushRef="#br2" timeOffset="758395.083">17815 15713,'0'0,"-1"-5,-8-1,-6 3,-17 6,-9 7,-4 5,-2 10,-1 7,9 5,10 1,6 4,11-2,10-6,11 0,4-1,8-2,11-6,4 2,6-8,3-5,6-4,-2-6,2-11</inkml:trace>
  <inkml:trace contextRef="#ctx0" brushRef="#br2" timeOffset="758988.6865">18210 16093,'0'0,"0"0,-1 7,-7 13,-3 10,-4 3,2 4,-2 0,0-4,15-33,-18 32,6-10</inkml:trace>
  <inkml:trace contextRef="#ctx0" brushRef="#br2" timeOffset="759347.9786">18405 15587,'0'0,"0"0,-1 2,0 11,-2 11,2 9,-6 10,-4 9,2 3,-2 1,-1 0,-1 1,3-4,4-4,4-6,5-4,4-8,6-5,-1-2,7-8,6-5,9 0,3-4,3-3,6-8,3-4,-5-9,-2-2,-42 19</inkml:trace>
  <inkml:trace contextRef="#ctx0" brushRef="#br2" timeOffset="759504.1915">18359 16004,'0'0,"0"0,4 0,9-2,16 1,11-3,13 7,6 2,3-3</inkml:trace>
  <inkml:trace contextRef="#ctx0" brushRef="#br2" timeOffset="759691.6409">18356 15694,'0'0,"5"-3,11-4,13 3,20-1,16 4,12 4</inkml:trace>
  <inkml:trace contextRef="#ctx0" brushRef="#br2" timeOffset="760160.2936">19162 15435,'0'0,"7"3,3 6,3 7,-1 7,-5 4,-10 4,-9-4,-9 0,-2-3,1-3,3-1,1 0,18-20,-10 20,9 0,10 1,6-2,-15-19,21 21,-5-2,-16-19,12 19,-10 4,-4 4,-1 2,3 2,7 6,8 0,8 8,6-1,7 7,0 3,-6 0,-6 3,-7-6,-12-2,-14-6,-11 0,-11-10,-10-4,-9-5,-9-6,-6-5,-12-7,-8-9</inkml:trace>
  <inkml:trace contextRef="#ctx0" brushRef="#br2" timeOffset="760882.2384">14873 15282,'0'0,"-18"6,-10 6,-9 4,37-16,-40 18,6-3,34-15,-12 14,18 0,23 0,10 3,3 4,-4 4,-3 4,-12 12,-7 3,-9 11,-14-2,-9 4,-1-6,-4-2,0-9,3-4,7 0,6-2,8 2,4 3,6 7,-4-1,3 5,-8 6,-4-1,-7 0,-3-2,-4-3,-2-6,3-4,13-40,-14 35,12-8,10-6,15-7,8-10,10-10,9-8,11-14</inkml:trace>
  <inkml:trace contextRef="#ctx0" brushRef="#br2" timeOffset="761054.0276">15715 16570,'0'0,"-4"10,0 13,-6 5,10-28,-4 31</inkml:trace>
  <inkml:trace contextRef="#ctx0" brushRef="#br2" timeOffset="761225.9038">16445 16627,'0'0,"-10"18,-11 23</inkml:trace>
  <inkml:trace contextRef="#ctx0" brushRef="#br1" timeOffset="783918.9237">10176 15660,'0'0,"-19"2,-19 5,-12 14,-16 10,-9 11,11 8,8 6,17 0,13-2,16-5,11-4,16-6,7-6,11-4,4-9,4-7,-1-5,0-11,-5-4,-11-7,-5-4,-10-3,-7-5,-14-2,-12 0,-11 3,-10 3,-10 6,-8 7,3 5,4 5,54-1,-44 5,11 4,20 9,20-2</inkml:trace>
  <inkml:trace contextRef="#ctx0" brushRef="#br1" timeOffset="784293.8527">10465 15798,'0'0,"-16"10,-10 9,-7 14,-3 11,8 5,11-2,12-6,16-3,16-10,10-5,6-8,9-7,2-10,-4-5,-1-8,-8-5,-2-6,-9-6,-10-10,-8-2,-11 1,-11 2,-10 5,-17 4,-10 12,-14 0,-7 10,-6 8,12 6</inkml:trace>
  <inkml:trace contextRef="#ctx0" brushRef="#br1" timeOffset="785570.1004">8970 16992,'0'0,"0"0,0 3,-1 13,-6 7,-3 11,-5 9,-2 7,-7 5,4 2,-1-3,3-7,18-47,-16 40,16-40,-8 33,8-33,-5 22,5-22,-3 14,7-18,7-21,6-16,-4-13,6-8,2-6,-6 0,4 1,-2 3,3 8,-3 9,-17 47,17-37,-17 37,15-29,-15 29,11-21,0 15,1 17,1 12,-1 12,3 11,-3 6,4 1,-5 2,3 0,1 1,4-1,-5-7,2-3,-2-4,-2-6,-12-35,9 36,0-5,-9-31,7 27,-7-27,4 18,-8-13,-3-15</inkml:trace>
  <inkml:trace contextRef="#ctx0" brushRef="#br1" timeOffset="785757.5782">8802 17226,'0'0,"0"0,5-2,7-4,18 3,9 0,7 0,9 2,3-2,-2-4,-4-2</inkml:trace>
  <inkml:trace contextRef="#ctx0" brushRef="#br1" timeOffset="786007.5102">9476 17032,'0'0,"0"0,0 0,2 1,-1 8,2 11,-2 6,1 8,3 3,-1 1,-3 1,-2 0,3-1,-1-2,-1-36,1 34,-1-34,2 28,-2-28</inkml:trace>
  <inkml:trace contextRef="#ctx0" brushRef="#br1" timeOffset="791925.8954">11229 16868,'0'0,"-12"0,-19-2,-21-8,-44 0,-21 2,-21 2,-17 2,-18 10,-10 4,-12 5,-7 9,-9 8,2 7,4 9,3 8,11 5,6 2,13 4,18 1,13-1,17 0,15-6,17-6,21-10,71-45,-53 35,19-15,29-13,23-20,29-20,23-16,25-13</inkml:trace>
  <inkml:trace contextRef="#ctx0" brushRef="#br1" timeOffset="792191.4513">11106 17038,'0'0,"-18"2,-25-2,-31 1,-25-2,-28 4,-21 2,-30 6,-27 5,-35 15,-39 21,-37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35.1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14337 4837 0,'50'0'297,"-25"25"-297,-1-25 16,1 0-16,50 0 15,-1 0 1,-24 0-16,-1 25 15,-24-25-15,0 0 0,24 0 16,1 0 0,-25 0-1,24 0-15,-24 0 16,0 0 0,0 0-16,0 0 15,-25 24 1,24-24-16,1 0 31,0 0-31,0 0 31,-25 25 1,25-25-17,-1 0 126,1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37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14362 4539 0,'25'0'312,"-25"-25"-296,25 25 15,-25-24-15,24 24-1,1 0 17,0 0-17,0 0 1,0 0-1,-1-25 1,1 25 0,0 0-1,0 0 1,0 0 0,-1 0-1,1 0 1,0 0-1,0 0 1,0 0 0,-1 0 15,1 0-31,0 0 16,0 0 15,0 0-16,-1 0 17,1 0-17,0 0 1,0 0 31,0 0 15,-1 0-46,1 0 15,0 0-15,0 0 15,0 0-15,-1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46.3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11633 4663 0,'25'0'516,"0"0"-516,0 0 31,0 0-15,-1 0 15,1 0-15,0 0-1,0 0 17,0 0-17,-1 0 1,1 0 15,0 0 0,0 0 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46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12005 4663 0,'25'0'141,"-25"-25"15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48.6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11633 4812 0,'25'0'281,"0"0"-265,0 0-1,0 25-15,-1-25 16,1 0 0,0 0-16,0 0 15,0 0 1,-1 0 15,1 0-15,0 0 15,0 0 0,0 0-15,-1 0 31,1 0-16,0 0 0,0 25 1,0-25 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50.3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11708 4514 0,'25'0'250,"-1"-24"-234,1 24-1,0 0 1,0 0-16,0 0 16,-1 0-1,1 0 1,0 0-1,0 0-15,0 0 16,-1 0 15,1 0 1,0 0-17,0 0 63,0 0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8:34:53.4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5879 4539 0,'25'0'297,"-1"0"-281,1 0-1,0 0 1,0 0 0,0-25-1,-1 25 1,1 0 15,0 0-15,0 0-1,0 0 48,-1 0 15,1 0-62,0 0 30,0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7826-B32D-440D-A135-2EC4BAC7BE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CA17-577F-445F-9F02-65821058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emf"/><Relationship Id="rId18" Type="http://schemas.openxmlformats.org/officeDocument/2006/relationships/customXml" Target="../ink/ink10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10.emf"/><Relationship Id="rId12" Type="http://schemas.openxmlformats.org/officeDocument/2006/relationships/customXml" Target="../ink/ink7.xml"/><Relationship Id="rId17" Type="http://schemas.openxmlformats.org/officeDocument/2006/relationships/image" Target="../media/image8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6.xml"/><Relationship Id="rId19" Type="http://schemas.openxmlformats.org/officeDocument/2006/relationships/image" Target="../media/image9.emf"/><Relationship Id="rId4" Type="http://schemas.openxmlformats.org/officeDocument/2006/relationships/customXml" Target="../ink/ink3.xml"/><Relationship Id="rId9" Type="http://schemas.openxmlformats.org/officeDocument/2006/relationships/image" Target="../media/image4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ms-minimum-spanning-tree-mst-greedy-algo-5/" TargetMode="External"/><Relationship Id="rId2" Type="http://schemas.openxmlformats.org/officeDocument/2006/relationships/hyperlink" Target="https://www.geeksforgeeks.org/graph-data-structure-and-algorithms/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099" y="471424"/>
            <a:ext cx="11416145" cy="345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Unit-IV -</a:t>
            </a:r>
            <a:r>
              <a:rPr lang="en-US" sz="2800" b="1" dirty="0"/>
              <a:t>  Greedy Approach 	</a:t>
            </a:r>
            <a:r>
              <a:rPr lang="en-US" sz="2400" dirty="0"/>
              <a:t>					</a:t>
            </a:r>
            <a:r>
              <a:rPr lang="en-US" sz="2400" b="1" dirty="0"/>
              <a:t>05 Hrs.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General Strategy, </a:t>
            </a:r>
            <a:endParaRPr lang="en-US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Knapsack </a:t>
            </a:r>
            <a:r>
              <a:rPr lang="en-US" sz="2400" dirty="0"/>
              <a:t>Problem, </a:t>
            </a:r>
            <a:endParaRPr lang="en-US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Single </a:t>
            </a:r>
            <a:r>
              <a:rPr lang="en-US" sz="2400" dirty="0"/>
              <a:t>Source Shortest Path, </a:t>
            </a:r>
            <a:endParaRPr lang="en-US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Spanning Tree (Prims and </a:t>
            </a:r>
            <a:r>
              <a:rPr lang="en-US" sz="2400" dirty="0" err="1"/>
              <a:t>Kruskal</a:t>
            </a:r>
            <a:r>
              <a:rPr lang="en-US" sz="2400" dirty="0"/>
              <a:t> Algorithm), </a:t>
            </a:r>
            <a:endParaRPr lang="en-US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Job </a:t>
            </a:r>
            <a:r>
              <a:rPr lang="en-US" sz="2400" dirty="0"/>
              <a:t>Sequencing with Deadline.</a:t>
            </a:r>
          </a:p>
        </p:txBody>
      </p:sp>
    </p:spTree>
    <p:extLst>
      <p:ext uri="{BB962C8B-B14F-4D97-AF65-F5344CB8AC3E}">
        <p14:creationId xmlns:p14="http://schemas.microsoft.com/office/powerpoint/2010/main" val="18387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120" y="604800"/>
              <a:ext cx="11981160" cy="505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0" y="595440"/>
                <a:ext cx="11999880" cy="50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4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2200" y="224640"/>
              <a:ext cx="11138040" cy="638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40" y="215280"/>
                <a:ext cx="11156760" cy="64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661440" y="1432080"/>
              <a:ext cx="2490120" cy="308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2080" y="1422720"/>
                <a:ext cx="250884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8280" y="1894320"/>
              <a:ext cx="11849040" cy="4204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20" y="1884960"/>
                <a:ext cx="11867760" cy="42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79240" y="403920"/>
              <a:ext cx="9342360" cy="264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394560"/>
                <a:ext cx="936108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	X1	       		                       YES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9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		       X1			         YES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28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		                                X1	           NO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5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    X1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82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    X1                  X2			         NO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28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    X1                  X3			         NO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17" y="5320678"/>
            <a:ext cx="2459319" cy="11388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7076" y="5705452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/>
              </a:rPr>
              <a:t>an optimal solution can be obtained 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70" y="418932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/>
              </a:rPr>
              <a:t>the objective of this algorithm is 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30" y="4152964"/>
            <a:ext cx="2770879" cy="1117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76556" y="116196"/>
            <a:ext cx="3311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Knapsack Problem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076" y="804366"/>
            <a:ext cx="11451378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Nunito"/>
              </a:rPr>
              <a:t>According to the problem statement,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Nunito"/>
              </a:rPr>
              <a:t> There 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are </a:t>
            </a:r>
            <a:r>
              <a:rPr lang="en-US" b="1" dirty="0">
                <a:solidFill>
                  <a:srgbClr val="000000"/>
                </a:solidFill>
                <a:latin typeface="Nunito"/>
              </a:rPr>
              <a:t>n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 items in the 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store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weight of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unito"/>
              </a:rPr>
              <a:t>ith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 item Wi &gt; 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Profit for </a:t>
            </a:r>
            <a:r>
              <a:rPr lang="en-US" dirty="0" err="1" smtClean="0">
                <a:solidFill>
                  <a:srgbClr val="000000"/>
                </a:solidFill>
                <a:latin typeface="Nunito"/>
              </a:rPr>
              <a:t>ith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 item Pi &gt; 0 and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capacity of the Knapsack is M or W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item can be completely selected or partially selected or nor selected,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unito"/>
              </a:rPr>
              <a:t>ith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 item contributes the weight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unito"/>
              </a:rPr>
              <a:t>Xi.Wi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  to the total weight in the Knapsack and profit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unito"/>
              </a:rPr>
              <a:t>Xi.Pi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 to the total profit.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91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343"/>
            <a:ext cx="11078029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    X1                  X4			         YES     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3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(10, 15, 5, 20 )   deadline (2,1,1,2)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343"/>
            <a:ext cx="11194143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   	1                2                   3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    X1                  X4			         YES      30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			           X2	       X1			         YES      25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			           X2                  X4			         YES      35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			           X3 	       X1			         YES      15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			           X3 </a:t>
            </a:r>
            <a:r>
              <a:rPr lang="en-IN" dirty="0"/>
              <a:t>	       </a:t>
            </a:r>
            <a:r>
              <a:rPr lang="en-IN" dirty="0" smtClean="0"/>
              <a:t>X4</a:t>
            </a:r>
            <a:r>
              <a:rPr lang="en-IN" dirty="0"/>
              <a:t>			         </a:t>
            </a:r>
            <a:r>
              <a:rPr lang="en-IN" dirty="0" smtClean="0"/>
              <a:t>YES      25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44453" y="1843314"/>
            <a:ext cx="4920343" cy="14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4453" y="169068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1197" y="1697949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35996" y="171972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86571" y="1726983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35741"/>
              </p:ext>
            </p:extLst>
          </p:nvPr>
        </p:nvGraphicFramePr>
        <p:xfrm>
          <a:off x="377371" y="1836053"/>
          <a:ext cx="4350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665">
                  <a:extLst>
                    <a:ext uri="{9D8B030D-6E8A-4147-A177-3AD203B41FA5}">
                      <a16:colId xmlns:a16="http://schemas.microsoft.com/office/drawing/2014/main" xmlns="" val="2243985474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037631887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1690320143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xmlns="" val="29055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X4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2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0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8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491"/>
            <a:ext cx="10566567" cy="45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343"/>
            <a:ext cx="11194143" cy="4812620"/>
          </a:xfrm>
        </p:spPr>
        <p:txBody>
          <a:bodyPr/>
          <a:lstStyle/>
          <a:p>
            <a:r>
              <a:rPr lang="en-IN" dirty="0" smtClean="0"/>
              <a:t>                                                   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0                1                   2		3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					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22691" y="2812211"/>
            <a:ext cx="6342747" cy="137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22691" y="2658868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39435" y="2666128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14234" y="2687902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47557" y="2669284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851696"/>
              </p:ext>
            </p:extLst>
          </p:nvPr>
        </p:nvGraphicFramePr>
        <p:xfrm>
          <a:off x="1070427" y="5213940"/>
          <a:ext cx="10515600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14448401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1870726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3844369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40694828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25845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0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264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07825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616" t="27392" r="4418" b="16184"/>
          <a:stretch/>
        </p:blipFill>
        <p:spPr>
          <a:xfrm>
            <a:off x="1131498" y="70380"/>
            <a:ext cx="9929004" cy="213493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0265438" y="2652327"/>
            <a:ext cx="0" cy="319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dirty="0" err="1">
                <a:solidFill>
                  <a:srgbClr val="3B62AF"/>
                </a:solidFill>
                <a:latin typeface="Arial" charset="0"/>
              </a:rPr>
              <a:t>Dijkstra</a:t>
            </a:r>
            <a:r>
              <a:rPr lang="en-US" sz="3870" dirty="0">
                <a:solidFill>
                  <a:srgbClr val="3B62AF"/>
                </a:solidFill>
                <a:latin typeface="Arial" charset="0"/>
              </a:rPr>
              <a:t> </a:t>
            </a:r>
            <a:r>
              <a:rPr lang="en-US" sz="3870" dirty="0" smtClean="0">
                <a:solidFill>
                  <a:srgbClr val="3B62AF"/>
                </a:solidFill>
                <a:latin typeface="Arial" charset="0"/>
              </a:rPr>
              <a:t>Algorithm</a:t>
            </a:r>
            <a:endParaRPr lang="en-US" sz="3870" dirty="0">
              <a:solidFill>
                <a:srgbClr val="3B62AF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69282" y="536171"/>
            <a:ext cx="40282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srgbClr val="000000"/>
                </a:solidFill>
                <a:latin typeface="inter-regular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  </a:t>
            </a:r>
            <a:r>
              <a:rPr lang="pl-PL" sz="2400" b="1" dirty="0" smtClean="0">
                <a:solidFill>
                  <a:srgbClr val="006699"/>
                </a:solidFill>
                <a:latin typeface="inter-regular"/>
              </a:rPr>
              <a:t>if</a:t>
            </a:r>
            <a:r>
              <a:rPr lang="pl-PL" sz="2400" dirty="0">
                <a:solidFill>
                  <a:srgbClr val="000000"/>
                </a:solidFill>
                <a:latin typeface="inter-regular"/>
              </a:rPr>
              <a:t>( d(u) + c(u, v) &lt; d(v))  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   </a:t>
            </a:r>
            <a:r>
              <a:rPr lang="pl-PL" sz="2400" dirty="0" smtClean="0">
                <a:solidFill>
                  <a:srgbClr val="000000"/>
                </a:solidFill>
                <a:latin typeface="inter-regular"/>
              </a:rPr>
              <a:t>d(v</a:t>
            </a:r>
            <a:r>
              <a:rPr lang="pl-PL" sz="2400" dirty="0">
                <a:solidFill>
                  <a:srgbClr val="000000"/>
                </a:solidFill>
                <a:latin typeface="inter-regular"/>
              </a:rPr>
              <a:t>) = d(u)  +c(u, v</a:t>
            </a:r>
            <a:r>
              <a:rPr lang="pl-PL" sz="2400" dirty="0" smtClean="0">
                <a:solidFill>
                  <a:srgbClr val="000000"/>
                </a:solidFill>
                <a:latin typeface="inter-regular"/>
              </a:rPr>
              <a:t>)</a:t>
            </a:r>
            <a:endParaRPr lang="en-US" sz="2400" dirty="0" smtClean="0">
              <a:solidFill>
                <a:srgbClr val="000000"/>
              </a:solidFill>
              <a:latin typeface="inter-regular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srgbClr val="000000"/>
                </a:solidFill>
                <a:latin typeface="inter-regular"/>
              </a:rPr>
              <a:t> }  </a:t>
            </a:r>
            <a:endParaRPr lang="pl-PL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877" y="1097280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formula for calculating the distance between the vertices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78160" y="1668960"/>
              <a:ext cx="10620360" cy="336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1659600"/>
                <a:ext cx="10639080" cy="33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0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176" y="274320"/>
            <a:ext cx="4279842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4000" b="1" dirty="0" smtClean="0">
                <a:solidFill>
                  <a:srgbClr val="3B62AF"/>
                </a:solidFill>
                <a:latin typeface="+mn-lt"/>
              </a:rPr>
              <a:t>Dijkstra’s Algorithm</a:t>
            </a:r>
            <a:endParaRPr lang="en-US" sz="4000" b="1" dirty="0">
              <a:solidFill>
                <a:srgbClr val="3B62AF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5" y="1097280"/>
            <a:ext cx="5913879" cy="4026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31520" y="3817080"/>
              <a:ext cx="4242600" cy="2354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2160" y="3807720"/>
                <a:ext cx="4261320" cy="23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0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2990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72040" y="2458440"/>
              <a:ext cx="3043440" cy="218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2680" y="2449080"/>
                <a:ext cx="3062160" cy="21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0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754380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0480" y="1291320"/>
              <a:ext cx="10767960" cy="539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120" y="1281960"/>
                <a:ext cx="10786680" cy="54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3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960120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5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0"/>
            <a:ext cx="92583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Algorithm: Greedy-Fractional-Knapsack </a:t>
            </a:r>
            <a:r>
              <a:rPr lang="en-US" altLang="en-US" b="1" dirty="0" smtClean="0">
                <a:solidFill>
                  <a:srgbClr val="000000"/>
                </a:solidFill>
              </a:rPr>
              <a:t>(W[1</a:t>
            </a:r>
            <a:r>
              <a:rPr lang="en-US" altLang="en-US" b="1" dirty="0">
                <a:solidFill>
                  <a:srgbClr val="000000"/>
                </a:solidFill>
              </a:rPr>
              <a:t>..n], </a:t>
            </a:r>
            <a:r>
              <a:rPr lang="en-US" altLang="en-US" b="1" dirty="0" smtClean="0">
                <a:solidFill>
                  <a:srgbClr val="000000"/>
                </a:solidFill>
              </a:rPr>
              <a:t>P[1</a:t>
            </a:r>
            <a:r>
              <a:rPr lang="en-US" altLang="en-US" b="1" dirty="0">
                <a:solidFill>
                  <a:srgbClr val="000000"/>
                </a:solidFill>
              </a:rPr>
              <a:t>..n</a:t>
            </a:r>
            <a:r>
              <a:rPr lang="en-US" altLang="en-US" b="1" dirty="0" smtClean="0">
                <a:solidFill>
                  <a:srgbClr val="000000"/>
                </a:solidFill>
              </a:rPr>
              <a:t>], X</a:t>
            </a:r>
            <a:r>
              <a:rPr lang="en-US" altLang="en-US" b="1" dirty="0">
                <a:solidFill>
                  <a:srgbClr val="000000"/>
                </a:solidFill>
              </a:rPr>
              <a:t>[1..n</a:t>
            </a:r>
            <a:r>
              <a:rPr lang="en-US" altLang="en-US" b="1" dirty="0" smtClean="0">
                <a:solidFill>
                  <a:srgbClr val="000000"/>
                </a:solidFill>
              </a:rPr>
              <a:t>], 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// P(1:n) and W(1:n) contain the profits and weights </a:t>
            </a:r>
            <a:r>
              <a:rPr lang="en-US" sz="1600" dirty="0" smtClean="0"/>
              <a:t>respectively </a:t>
            </a:r>
            <a:r>
              <a:rPr lang="en-US" sz="1600" dirty="0"/>
              <a:t>of the n objects ordered so that </a:t>
            </a:r>
            <a:endParaRPr lang="en-US" sz="16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//</a:t>
            </a:r>
            <a:r>
              <a:rPr lang="en-US" sz="1600" dirty="0"/>
              <a:t>P(</a:t>
            </a:r>
            <a:r>
              <a:rPr lang="en-US" sz="1600" dirty="0" err="1"/>
              <a:t>i</a:t>
            </a:r>
            <a:r>
              <a:rPr lang="en-US" sz="1600" dirty="0"/>
              <a:t>) / W(</a:t>
            </a:r>
            <a:r>
              <a:rPr lang="en-US" sz="1600" dirty="0" err="1"/>
              <a:t>i</a:t>
            </a:r>
            <a:r>
              <a:rPr lang="en-US" sz="1600" dirty="0"/>
              <a:t>) &gt;= P(</a:t>
            </a:r>
            <a:r>
              <a:rPr lang="en-US" sz="1600" dirty="0" err="1"/>
              <a:t>i</a:t>
            </a:r>
            <a:r>
              <a:rPr lang="en-US" sz="1600" dirty="0"/>
              <a:t> +1) / W(</a:t>
            </a:r>
            <a:r>
              <a:rPr lang="en-US" sz="1600" dirty="0" err="1"/>
              <a:t>i</a:t>
            </a:r>
            <a:r>
              <a:rPr lang="en-US" sz="1600" dirty="0"/>
              <a:t> + 1). M is the knapsack size and </a:t>
            </a:r>
            <a:r>
              <a:rPr lang="en-US" sz="1600" dirty="0" smtClean="0"/>
              <a:t>X(1 </a:t>
            </a:r>
            <a:r>
              <a:rPr lang="en-US" sz="1600" dirty="0"/>
              <a:t>:n) is the solution vector</a:t>
            </a:r>
            <a:endParaRPr lang="en-US" altLang="en-US" sz="1600" b="1" dirty="0" smtClean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X</a:t>
            </a:r>
            <a:r>
              <a:rPr lang="en-US" sz="1700" dirty="0" smtClean="0">
                <a:ea typeface="Batang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sz="1700" dirty="0">
                <a:ea typeface="Batang" panose="02030600000101010101" pitchFamily="18" charset="-127"/>
                <a:sym typeface="Wingdings" panose="05000000000000000000" pitchFamily="2" charset="2"/>
              </a:rPr>
              <a:t> </a:t>
            </a:r>
            <a:r>
              <a:rPr lang="en-US" altLang="en-US" sz="1700" dirty="0" smtClean="0">
                <a:solidFill>
                  <a:srgbClr val="000000"/>
                </a:solidFill>
              </a:rPr>
              <a:t>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RM </a:t>
            </a:r>
            <a:r>
              <a:rPr lang="en-US" sz="1700" dirty="0">
                <a:ea typeface="Batang" panose="02030600000101010101" pitchFamily="18" charset="-127"/>
                <a:sym typeface="Wingdings" panose="05000000000000000000" pitchFamily="2" charset="2"/>
              </a:rPr>
              <a:t></a:t>
            </a:r>
            <a:r>
              <a:rPr lang="en-US" altLang="en-US" sz="1700" dirty="0" smtClean="0">
                <a:solidFill>
                  <a:srgbClr val="000000"/>
                </a:solidFill>
              </a:rPr>
              <a:t> M                                                            // RM- remaining knapsack capacity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for </a:t>
            </a:r>
            <a:r>
              <a:rPr lang="en-US" altLang="en-US" sz="17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700" dirty="0" smtClean="0">
                <a:solidFill>
                  <a:srgbClr val="000000"/>
                </a:solidFill>
              </a:rPr>
              <a:t>= 1 to n 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</a:t>
            </a:r>
            <a:r>
              <a:rPr lang="en-US" altLang="en-US" sz="1700" dirty="0" smtClean="0">
                <a:solidFill>
                  <a:srgbClr val="000000"/>
                </a:solidFill>
              </a:rPr>
              <a:t>Compute Pi / Wi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Sort objects in descending order of </a:t>
            </a:r>
            <a:r>
              <a:rPr lang="en-US" altLang="en-US" sz="1700" dirty="0">
                <a:solidFill>
                  <a:srgbClr val="000000"/>
                </a:solidFill>
              </a:rPr>
              <a:t>Pi / </a:t>
            </a:r>
            <a:r>
              <a:rPr lang="en-US" altLang="en-US" sz="1700" dirty="0" smtClean="0">
                <a:solidFill>
                  <a:srgbClr val="000000"/>
                </a:solidFill>
              </a:rPr>
              <a:t>Wi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for </a:t>
            </a:r>
            <a:r>
              <a:rPr lang="en-US" altLang="en-US" sz="1700" dirty="0" err="1">
                <a:solidFill>
                  <a:srgbClr val="000000"/>
                </a:solidFill>
              </a:rPr>
              <a:t>i</a:t>
            </a:r>
            <a:r>
              <a:rPr lang="en-US" altLang="en-US" sz="1700" dirty="0">
                <a:solidFill>
                  <a:srgbClr val="000000"/>
                </a:solidFill>
              </a:rPr>
              <a:t>= 1 to n 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	if (RM &gt; 0 &amp;&amp; Wi &lt;= RM)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</a:t>
            </a:r>
            <a:r>
              <a:rPr lang="en-US" altLang="en-US" sz="1700" dirty="0" smtClean="0">
                <a:solidFill>
                  <a:srgbClr val="000000"/>
                </a:solidFill>
              </a:rPr>
              <a:t>{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</a:t>
            </a:r>
            <a:r>
              <a:rPr lang="en-US" altLang="en-US" sz="1700" dirty="0" smtClean="0">
                <a:solidFill>
                  <a:srgbClr val="000000"/>
                </a:solidFill>
              </a:rPr>
              <a:t>    RM= RM - Wi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 </a:t>
            </a:r>
            <a:r>
              <a:rPr lang="en-US" altLang="en-US" sz="1700" dirty="0" smtClean="0">
                <a:solidFill>
                  <a:srgbClr val="000000"/>
                </a:solidFill>
              </a:rPr>
              <a:t>                      P= P + Pi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</a:t>
            </a:r>
            <a:r>
              <a:rPr lang="en-US" altLang="en-US" sz="1700" dirty="0" smtClean="0">
                <a:solidFill>
                  <a:srgbClr val="000000"/>
                </a:solidFill>
              </a:rPr>
              <a:t>     X[</a:t>
            </a:r>
            <a:r>
              <a:rPr lang="en-US" altLang="en-US" sz="17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700" dirty="0" smtClean="0">
                <a:solidFill>
                  <a:srgbClr val="000000"/>
                </a:solidFill>
              </a:rPr>
              <a:t>]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</a:t>
            </a:r>
            <a:r>
              <a:rPr lang="en-US" altLang="en-US" sz="1700" dirty="0" smtClean="0">
                <a:solidFill>
                  <a:srgbClr val="000000"/>
                </a:solidFill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</a:t>
            </a:r>
            <a:r>
              <a:rPr lang="en-US" altLang="en-US" sz="1700" dirty="0" smtClean="0">
                <a:solidFill>
                  <a:srgbClr val="000000"/>
                </a:solidFill>
              </a:rPr>
              <a:t>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>
                <a:solidFill>
                  <a:srgbClr val="000000"/>
                </a:solidFill>
              </a:rPr>
              <a:t>	 </a:t>
            </a:r>
            <a:r>
              <a:rPr lang="en-US" altLang="en-US" sz="1700" dirty="0" smtClean="0">
                <a:solidFill>
                  <a:srgbClr val="000000"/>
                </a:solidFill>
              </a:rPr>
              <a:t>        break;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If (RM &gt;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{             X [</a:t>
            </a:r>
            <a:r>
              <a:rPr lang="en-US" altLang="en-US" sz="17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700" dirty="0" smtClean="0">
                <a:solidFill>
                  <a:srgbClr val="000000"/>
                </a:solidFill>
              </a:rPr>
              <a:t>] = </a:t>
            </a:r>
            <a:r>
              <a:rPr lang="en-US" altLang="en-US" sz="1700" dirty="0">
                <a:solidFill>
                  <a:srgbClr val="000000"/>
                </a:solidFill>
              </a:rPr>
              <a:t>RM / Wi</a:t>
            </a:r>
            <a:endParaRPr lang="en-US" altLang="en-US" sz="1700" dirty="0" smtClean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	P= P + (Pi * (RM / Wi)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smtClean="0">
                <a:solidFill>
                  <a:srgbClr val="000000"/>
                </a:solidFill>
              </a:rPr>
              <a:t>Return X</a:t>
            </a:r>
            <a:endParaRPr lang="en-US" altLang="en-US" sz="17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80480" y="1349280"/>
              <a:ext cx="10087920" cy="450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120" y="1339920"/>
                <a:ext cx="10106640" cy="45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15040" y="4301640"/>
              <a:ext cx="2848680" cy="91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5680" y="4292280"/>
                <a:ext cx="2867400" cy="9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3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32960" y="4600800"/>
              <a:ext cx="3298680" cy="542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3600" y="4591440"/>
                <a:ext cx="3317400" cy="5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5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9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18908"/>
              </p:ext>
            </p:extLst>
          </p:nvPr>
        </p:nvGraphicFramePr>
        <p:xfrm>
          <a:off x="1588698" y="1328918"/>
          <a:ext cx="479172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621"/>
                <a:gridCol w="798621"/>
                <a:gridCol w="798621"/>
                <a:gridCol w="798621"/>
                <a:gridCol w="798621"/>
                <a:gridCol w="798621"/>
              </a:tblGrid>
              <a:tr h="4288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8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∞</a:t>
                      </a:r>
                    </a:p>
                  </a:txBody>
                  <a:tcPr/>
                </a:tc>
              </a:tr>
              <a:tr h="428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</a:tr>
              <a:tr h="428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8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428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73139"/>
              </p:ext>
            </p:extLst>
          </p:nvPr>
        </p:nvGraphicFramePr>
        <p:xfrm>
          <a:off x="6944264" y="1323516"/>
          <a:ext cx="251699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6996"/>
              </a:tblGrid>
              <a:tr h="4323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S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3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 A }</a:t>
                      </a:r>
                      <a:endParaRPr lang="en-US" sz="2400" dirty="0"/>
                    </a:p>
                  </a:txBody>
                  <a:tcPr/>
                </a:tc>
              </a:tr>
              <a:tr h="43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 A , C }</a:t>
                      </a:r>
                    </a:p>
                  </a:txBody>
                  <a:tcPr/>
                </a:tc>
              </a:tr>
              <a:tr h="43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 A , C , E }</a:t>
                      </a:r>
                    </a:p>
                  </a:txBody>
                  <a:tcPr/>
                </a:tc>
              </a:tr>
              <a:tr h="43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 A , C , E , B }</a:t>
                      </a:r>
                    </a:p>
                  </a:txBody>
                  <a:tcPr/>
                </a:tc>
              </a:tr>
              <a:tr h="43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 A , C , E , B , D}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6560" y="2804400"/>
              <a:ext cx="8753400" cy="2737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00" y="2795040"/>
                <a:ext cx="87721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8480" y="98280"/>
              <a:ext cx="11907720" cy="6531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120" y="88920"/>
                <a:ext cx="11926440" cy="65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3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45" y="2055657"/>
            <a:ext cx="4615131" cy="32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pPr algn="ctr"/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960"/>
            <a:ext cx="10515600" cy="5547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GREEDY _KNAPSACK(P, W. M, </a:t>
            </a:r>
            <a:r>
              <a:rPr lang="en-US" dirty="0" smtClean="0"/>
              <a:t>X)</a:t>
            </a:r>
            <a:endParaRPr lang="pt-BR" dirty="0" smtClean="0"/>
          </a:p>
          <a:p>
            <a:r>
              <a:rPr lang="pt-BR" dirty="0" smtClean="0"/>
              <a:t>1</a:t>
            </a:r>
            <a:r>
              <a:rPr lang="pt-BR" dirty="0"/>
              <a:t>. </a:t>
            </a:r>
            <a:r>
              <a:rPr lang="pt-BR" dirty="0">
                <a:latin typeface="Batang" panose="02030600000101010101" pitchFamily="18" charset="-127"/>
                <a:ea typeface="Batang" panose="02030600000101010101" pitchFamily="18" charset="-127"/>
              </a:rPr>
              <a:t>real P(l:n), W(l:n), X(l:n), M. cu;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2. integer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, n ;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3. X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0 				//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initialize solution to zero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4. cu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M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			// 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cu = remaining knapsack capacity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5. for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- 1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to n 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do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6. if W(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) &gt; cu then exit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endif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7. X(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8. cu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cu - W(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9. repeat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10. if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&lt;= n then X(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cu/W(</a:t>
            </a:r>
            <a:r>
              <a:rPr lang="en-US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endif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11. end GREEDY _KNAPSACK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43320" y="1678680"/>
              <a:ext cx="321840" cy="9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7480" y="1615320"/>
                <a:ext cx="353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161320" y="1741320"/>
              <a:ext cx="312840" cy="36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5480" y="1677960"/>
                <a:ext cx="344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170320" y="1607400"/>
              <a:ext cx="294840" cy="27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4480" y="1543680"/>
                <a:ext cx="326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4187880" y="1678680"/>
              <a:ext cx="12564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2040" y="1615320"/>
                <a:ext cx="157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4321800" y="1669680"/>
              <a:ext cx="9360" cy="9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960" y="1606320"/>
                <a:ext cx="41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4187880" y="1732320"/>
              <a:ext cx="170280" cy="18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2040" y="1668960"/>
                <a:ext cx="201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4214880" y="1616400"/>
              <a:ext cx="143280" cy="9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9040" y="1552680"/>
                <a:ext cx="174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2116440" y="1625040"/>
              <a:ext cx="13428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0600" y="1561680"/>
                <a:ext cx="165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2116440" y="1714320"/>
              <a:ext cx="125280" cy="9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0600" y="1650960"/>
                <a:ext cx="156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3062880" y="1616400"/>
              <a:ext cx="31284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7040" y="1552680"/>
                <a:ext cx="344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3062880" y="1741320"/>
              <a:ext cx="312840" cy="18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47040" y="1677960"/>
                <a:ext cx="34452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5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821" y="210189"/>
            <a:ext cx="11414562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2400" b="1" dirty="0">
                <a:solidFill>
                  <a:srgbClr val="273239"/>
                </a:solidFill>
              </a:rPr>
              <a:t>Minimum Spanning Tree (MST</a:t>
            </a:r>
            <a:r>
              <a:rPr lang="en-US" sz="2400" b="1" dirty="0" smtClean="0">
                <a:solidFill>
                  <a:srgbClr val="273239"/>
                </a:solidFill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connected and </a:t>
            </a:r>
            <a:r>
              <a:rPr lang="en-US" sz="2200" dirty="0">
                <a:hlinkClick r:id="rId2"/>
              </a:rPr>
              <a:t>undirected graph</a:t>
            </a:r>
            <a:r>
              <a:rPr lang="en-US" sz="2200" dirty="0"/>
              <a:t>, a </a:t>
            </a:r>
            <a:r>
              <a:rPr lang="en-US" sz="2200" dirty="0">
                <a:hlinkClick r:id="rId3"/>
              </a:rPr>
              <a:t>spanning tree</a:t>
            </a:r>
            <a:r>
              <a:rPr lang="en-US" sz="2200" dirty="0"/>
              <a:t> of that graph is a subgraph that is a tree and connects all the vertices together. A single graph can have multiple spanning trees.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 </a:t>
            </a:r>
            <a:r>
              <a:rPr lang="en-US" sz="2200" b="1" dirty="0"/>
              <a:t>Spanning Tree</a:t>
            </a:r>
            <a:r>
              <a:rPr lang="en-US" sz="2200" dirty="0"/>
              <a:t> is a tree which have V vertices and V-1 edges. All nodes in a spanning tree are reachable from each other.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 </a:t>
            </a:r>
            <a:r>
              <a:rPr lang="en-US" sz="2200" b="1" dirty="0"/>
              <a:t>Minimum Spanning Tree(MST)</a:t>
            </a:r>
            <a:r>
              <a:rPr lang="en-US" sz="2200" dirty="0"/>
              <a:t> or minimum weight spanning tree for a weighted, connected, undirected graph is a spanning tree having a weight less than or equal to the weight of every other possible spanning tree. </a:t>
            </a:r>
            <a:endParaRPr lang="en-US" sz="2200" dirty="0" smtClean="0"/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weight of a spanning tree is the sum of weights given to each edge of the spanning tree. </a:t>
            </a:r>
            <a:endParaRPr lang="en-US" sz="2200" dirty="0" smtClean="0"/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In </a:t>
            </a:r>
            <a:r>
              <a:rPr lang="en-US" sz="2200" dirty="0"/>
              <a:t>short out of all spanning trees of a given graph, the spanning tree having </a:t>
            </a:r>
            <a:r>
              <a:rPr lang="en-US" sz="2200" b="1" dirty="0"/>
              <a:t>minimum weight</a:t>
            </a:r>
            <a:r>
              <a:rPr lang="en-US" sz="2200" dirty="0"/>
              <a:t> is MST.</a:t>
            </a:r>
          </a:p>
          <a:p>
            <a:pPr algn="just" fontAlgn="base">
              <a:lnSpc>
                <a:spcPct val="150000"/>
              </a:lnSpc>
            </a:pPr>
            <a:endParaRPr lang="en-US" sz="2200" b="1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3718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Spanning Tree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b="1" dirty="0" err="1"/>
              <a:t>Kruskal’s</a:t>
            </a:r>
            <a:r>
              <a:rPr lang="en-IN" b="1" dirty="0"/>
              <a:t> </a:t>
            </a:r>
            <a:r>
              <a:rPr lang="en-IN" b="1" dirty="0" smtClean="0"/>
              <a:t>algorithm –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 smtClean="0"/>
              <a:t>	In </a:t>
            </a:r>
            <a:r>
              <a:rPr lang="en-IN" dirty="0" err="1"/>
              <a:t>Kruskal’s</a:t>
            </a:r>
            <a:r>
              <a:rPr lang="en-IN" dirty="0"/>
              <a:t> algorithm, the set A is a forest whose vertices are all those of the given graph. The safe edge added to A is always a least-weight edge in the graph that connects two distinct components.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IN" b="1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b="1" dirty="0" smtClean="0"/>
              <a:t>2.   Prim’s algorithm –</a:t>
            </a:r>
          </a:p>
          <a:p>
            <a:pPr marL="0" indent="0" algn="just">
              <a:buNone/>
            </a:pPr>
            <a:r>
              <a:rPr lang="en-IN" dirty="0" smtClean="0"/>
              <a:t>	In </a:t>
            </a:r>
            <a:r>
              <a:rPr lang="en-IN" dirty="0"/>
              <a:t>Prim’s algorithm, </a:t>
            </a:r>
            <a:r>
              <a:rPr lang="en-IN" dirty="0" smtClean="0"/>
              <a:t>the set </a:t>
            </a:r>
            <a:r>
              <a:rPr lang="en-IN" dirty="0"/>
              <a:t>A forms a single tree. The safe edge added to A is always a least-weight </a:t>
            </a:r>
            <a:r>
              <a:rPr lang="en-IN" dirty="0" smtClean="0"/>
              <a:t>edge connecting </a:t>
            </a:r>
            <a:r>
              <a:rPr lang="en-IN" dirty="0"/>
              <a:t>the tree to a vertex not in the tree</a:t>
            </a:r>
            <a:r>
              <a:rPr lang="en-IN" dirty="0" smtClean="0"/>
              <a:t>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4296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Tree				     Forest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6" t="33285" r="13299" b="13740"/>
          <a:stretch/>
        </p:blipFill>
        <p:spPr>
          <a:xfrm>
            <a:off x="1698171" y="711199"/>
            <a:ext cx="8461829" cy="38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spanning tree in 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14" y="1988344"/>
            <a:ext cx="7366000" cy="3867150"/>
          </a:xfrm>
        </p:spPr>
      </p:pic>
    </p:spTree>
    <p:extLst>
      <p:ext uri="{BB962C8B-B14F-4D97-AF65-F5344CB8AC3E}">
        <p14:creationId xmlns:p14="http://schemas.microsoft.com/office/powerpoint/2010/main" val="17200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4" y="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Minimum Spanning Tree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4" y="1154215"/>
            <a:ext cx="11568544" cy="538166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 err="1"/>
              <a:t>Kruskal’s</a:t>
            </a:r>
            <a:r>
              <a:rPr lang="en-IN" sz="2400" b="1" dirty="0"/>
              <a:t> </a:t>
            </a:r>
            <a:r>
              <a:rPr lang="en-IN" sz="2400" b="1" dirty="0" smtClean="0"/>
              <a:t>algorithm –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In </a:t>
            </a:r>
            <a:r>
              <a:rPr lang="en-IN" sz="2400" dirty="0" err="1"/>
              <a:t>Kruskal’s</a:t>
            </a:r>
            <a:r>
              <a:rPr lang="en-IN" sz="2400" dirty="0"/>
              <a:t> algorithm, the set A is a forest whose vertices </a:t>
            </a:r>
            <a:r>
              <a:rPr lang="en-IN" sz="2400" dirty="0" smtClean="0"/>
              <a:t>are all </a:t>
            </a:r>
            <a:r>
              <a:rPr lang="en-IN" sz="2400" dirty="0"/>
              <a:t>those of the given graph. The safe edge added to A is always a </a:t>
            </a:r>
            <a:r>
              <a:rPr lang="en-IN" sz="2400" dirty="0" smtClean="0"/>
              <a:t>least-weight edge </a:t>
            </a:r>
            <a:r>
              <a:rPr lang="en-IN" sz="2400" dirty="0"/>
              <a:t>in the graph that connects two distinct components</a:t>
            </a:r>
            <a:r>
              <a:rPr lang="en-IN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 err="1"/>
              <a:t>Kruskal’s</a:t>
            </a:r>
            <a:r>
              <a:rPr lang="en-IN" sz="2400" dirty="0"/>
              <a:t> algorithm finds a safe edge to add to the growing forest by </a:t>
            </a:r>
            <a:r>
              <a:rPr lang="en-IN" sz="2400" dirty="0" smtClean="0"/>
              <a:t>finding</a:t>
            </a:r>
            <a:r>
              <a:rPr lang="en-IN" sz="2400" dirty="0"/>
              <a:t>, of </a:t>
            </a:r>
            <a:r>
              <a:rPr lang="en-IN" sz="2400" dirty="0" smtClean="0"/>
              <a:t>all the </a:t>
            </a:r>
            <a:r>
              <a:rPr lang="en-IN" sz="2400" dirty="0"/>
              <a:t>edges that connect any two trees in the forest, an edge </a:t>
            </a:r>
            <a:r>
              <a:rPr lang="en-IN" sz="2400" dirty="0" smtClean="0"/>
              <a:t>(</a:t>
            </a:r>
            <a:r>
              <a:rPr lang="en-IN" sz="2400" dirty="0" err="1" smtClean="0"/>
              <a:t>u,v</a:t>
            </a:r>
            <a:r>
              <a:rPr lang="en-IN" sz="2400" dirty="0" smtClean="0"/>
              <a:t>) </a:t>
            </a:r>
            <a:r>
              <a:rPr lang="en-IN" sz="2400" dirty="0"/>
              <a:t>of least </a:t>
            </a:r>
            <a:r>
              <a:rPr lang="en-IN" sz="2400" dirty="0" smtClean="0"/>
              <a:t>weight. Let </a:t>
            </a:r>
            <a:r>
              <a:rPr lang="en-IN" sz="2400" dirty="0"/>
              <a:t>C1 and C2 denote the two trees that are connected by (</a:t>
            </a:r>
            <a:r>
              <a:rPr lang="en-IN" sz="2400" dirty="0" err="1"/>
              <a:t>u,v</a:t>
            </a:r>
            <a:r>
              <a:rPr lang="en-IN" sz="2400" dirty="0" smtClean="0"/>
              <a:t>). </a:t>
            </a:r>
            <a:r>
              <a:rPr lang="en-IN" sz="2400" dirty="0" err="1" smtClean="0"/>
              <a:t>Kruskal’s</a:t>
            </a:r>
            <a:r>
              <a:rPr lang="en-IN" sz="2400" dirty="0" smtClean="0"/>
              <a:t> </a:t>
            </a:r>
            <a:r>
              <a:rPr lang="en-IN" sz="2400" dirty="0"/>
              <a:t>algorithm qualifies as a greedy algorithm </a:t>
            </a:r>
            <a:r>
              <a:rPr lang="en-IN" sz="2400" dirty="0" smtClean="0"/>
              <a:t>because at </a:t>
            </a:r>
            <a:r>
              <a:rPr lang="en-IN" sz="2400" dirty="0"/>
              <a:t>each step it adds to the forest an edge of least possible weight.</a:t>
            </a:r>
          </a:p>
        </p:txBody>
      </p:sp>
    </p:spTree>
    <p:extLst>
      <p:ext uri="{BB962C8B-B14F-4D97-AF65-F5344CB8AC3E}">
        <p14:creationId xmlns:p14="http://schemas.microsoft.com/office/powerpoint/2010/main" val="31685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73" y="771574"/>
            <a:ext cx="111252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3200" b="1" dirty="0" err="1"/>
              <a:t>Kruskal’s</a:t>
            </a:r>
            <a:r>
              <a:rPr lang="en-IN" sz="3200" b="1" dirty="0"/>
              <a:t> </a:t>
            </a:r>
            <a:r>
              <a:rPr lang="en-IN" sz="3200" b="1" dirty="0" smtClean="0"/>
              <a:t>algorithm</a:t>
            </a:r>
          </a:p>
          <a:p>
            <a:pPr algn="ctr" fontAlgn="base">
              <a:lnSpc>
                <a:spcPct val="150000"/>
              </a:lnSpc>
            </a:pPr>
            <a:endParaRPr lang="en-US" dirty="0" smtClean="0">
              <a:solidFill>
                <a:srgbClr val="273239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273239"/>
                </a:solidFill>
              </a:rPr>
              <a:t>Sort </a:t>
            </a:r>
            <a:r>
              <a:rPr lang="en-US" sz="2400" dirty="0">
                <a:solidFill>
                  <a:srgbClr val="273239"/>
                </a:solidFill>
              </a:rPr>
              <a:t>all the edges in non-decreasing order of their weight. </a:t>
            </a:r>
            <a:endParaRPr lang="en-US" sz="2400" dirty="0" smtClean="0">
              <a:solidFill>
                <a:srgbClr val="273239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273239"/>
                </a:solidFill>
              </a:rPr>
              <a:t>Pick </a:t>
            </a:r>
            <a:r>
              <a:rPr lang="en-US" sz="2400" dirty="0">
                <a:solidFill>
                  <a:srgbClr val="273239"/>
                </a:solidFill>
              </a:rPr>
              <a:t>the smallest edge. Check if it forms a cycle with the spanning tree formed so far. If the cycle is not formed, include this edge. Else, discard it. 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273239"/>
                </a:solidFill>
              </a:rPr>
              <a:t>Repeat </a:t>
            </a:r>
            <a:r>
              <a:rPr lang="en-US" sz="2400" dirty="0">
                <a:solidFill>
                  <a:srgbClr val="273239"/>
                </a:solidFill>
              </a:rPr>
              <a:t>step#2 until there are (V-1) edges in the spanning tree.</a:t>
            </a:r>
            <a:endParaRPr lang="en-US" sz="2400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9749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44681" y="464415"/>
            <a:ext cx="10433295" cy="49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45307" y="176275"/>
            <a:ext cx="7474858" cy="2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01371" y="249011"/>
            <a:ext cx="7474858" cy="2653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95053" y="3419283"/>
            <a:ext cx="5699347" cy="275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994401" y="3390252"/>
            <a:ext cx="5747656" cy="27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12878" y="130629"/>
            <a:ext cx="11320040" cy="6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1957"/>
              </p:ext>
            </p:extLst>
          </p:nvPr>
        </p:nvGraphicFramePr>
        <p:xfrm>
          <a:off x="322120" y="2423776"/>
          <a:ext cx="11274137" cy="383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986"/>
                <a:gridCol w="1217412"/>
                <a:gridCol w="1922318"/>
                <a:gridCol w="1278082"/>
                <a:gridCol w="2795157"/>
                <a:gridCol w="2462643"/>
                <a:gridCol w="758539"/>
              </a:tblGrid>
              <a:tr h="6831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of Object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in knapsack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Remaining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 due to object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865" y="124692"/>
            <a:ext cx="2660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 75</a:t>
            </a:r>
          </a:p>
          <a:p>
            <a:r>
              <a:rPr lang="en-US" dirty="0" smtClean="0"/>
              <a:t>P= ( 280, 100, 120 ,120 )</a:t>
            </a:r>
          </a:p>
          <a:p>
            <a:r>
              <a:rPr lang="en-US" dirty="0" smtClean="0"/>
              <a:t>W= ( 40, 10, 20, 24 )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8000" y="108000"/>
              <a:ext cx="11725200" cy="675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40" y="98640"/>
                <a:ext cx="11743920" cy="67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9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3143" y="232230"/>
            <a:ext cx="10987314" cy="3309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53143" y="3541485"/>
            <a:ext cx="11062747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61219" y="233374"/>
            <a:ext cx="11064727" cy="61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3" y="475234"/>
            <a:ext cx="4443412" cy="58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95887" y="120770"/>
            <a:ext cx="9489056" cy="65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93" y="672080"/>
            <a:ext cx="8032501" cy="4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461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6" y="146627"/>
            <a:ext cx="11641282" cy="636847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b="1" dirty="0" smtClean="0"/>
              <a:t>Prims Algorithm –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Like </a:t>
            </a:r>
            <a:r>
              <a:rPr lang="en-IN" sz="2400" dirty="0" err="1"/>
              <a:t>Kruskal’s</a:t>
            </a:r>
            <a:r>
              <a:rPr lang="en-IN" sz="2400" dirty="0"/>
              <a:t> algorithm, Prim’s algorithm is a special case of the generic </a:t>
            </a:r>
            <a:r>
              <a:rPr lang="en-IN" sz="2400" dirty="0" smtClean="0"/>
              <a:t>minimum- spanning-tree method.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Prim’s </a:t>
            </a:r>
            <a:r>
              <a:rPr lang="en-IN" sz="2400" dirty="0"/>
              <a:t>algorithm operates </a:t>
            </a:r>
            <a:r>
              <a:rPr lang="en-IN" sz="2400" dirty="0" smtClean="0"/>
              <a:t>much like </a:t>
            </a:r>
            <a:r>
              <a:rPr lang="en-IN" sz="2400" dirty="0"/>
              <a:t>Dijkstra’s algorithm for finding shortest paths in a </a:t>
            </a:r>
            <a:r>
              <a:rPr lang="en-IN" sz="2400" dirty="0" smtClean="0"/>
              <a:t>graph.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It has </a:t>
            </a:r>
            <a:r>
              <a:rPr lang="en-IN" sz="2400" dirty="0"/>
              <a:t>the property that the edges in the set A </a:t>
            </a:r>
            <a:r>
              <a:rPr lang="en-IN" sz="2400" dirty="0" smtClean="0"/>
              <a:t>always form </a:t>
            </a:r>
            <a:r>
              <a:rPr lang="en-IN" sz="2400" dirty="0"/>
              <a:t>a single tree.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The </a:t>
            </a:r>
            <a:r>
              <a:rPr lang="en-IN" sz="2400" dirty="0"/>
              <a:t>tree starts from an arbitrary </a:t>
            </a:r>
            <a:r>
              <a:rPr lang="en-IN" sz="2400" dirty="0" smtClean="0"/>
              <a:t>root vertex </a:t>
            </a:r>
            <a:r>
              <a:rPr lang="en-IN" sz="2400" dirty="0"/>
              <a:t>r and grows until the tree spans all the vertices in V . Each step adds to </a:t>
            </a:r>
            <a:r>
              <a:rPr lang="en-IN" sz="2400" dirty="0" smtClean="0"/>
              <a:t>the tree </a:t>
            </a:r>
            <a:r>
              <a:rPr lang="en-IN" sz="2400" dirty="0"/>
              <a:t>A </a:t>
            </a:r>
            <a:r>
              <a:rPr lang="en-IN" sz="2400" dirty="0" err="1"/>
              <a:t>a</a:t>
            </a:r>
            <a:r>
              <a:rPr lang="en-IN" sz="2400" dirty="0"/>
              <a:t> light edge that connects A to an isolated vertex—one on which no </a:t>
            </a:r>
            <a:r>
              <a:rPr lang="en-IN" sz="2400" dirty="0" smtClean="0"/>
              <a:t>edge of </a:t>
            </a:r>
            <a:r>
              <a:rPr lang="en-IN" sz="2400" dirty="0"/>
              <a:t>A is incident. </a:t>
            </a:r>
            <a:r>
              <a:rPr lang="en-IN" sz="2400" dirty="0" smtClean="0"/>
              <a:t>This </a:t>
            </a:r>
            <a:r>
              <a:rPr lang="en-IN" sz="2400" dirty="0"/>
              <a:t>rule adds only edges that are safe for </a:t>
            </a:r>
            <a:r>
              <a:rPr lang="en-IN" sz="2400" dirty="0" smtClean="0"/>
              <a:t>A; therefore</a:t>
            </a:r>
            <a:r>
              <a:rPr lang="en-IN" sz="2400" dirty="0"/>
              <a:t>, when the algorithm terminates, the edges in A form a minimum </a:t>
            </a:r>
            <a:r>
              <a:rPr lang="en-IN" sz="2400" dirty="0" smtClean="0"/>
              <a:t>spanning tree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This </a:t>
            </a:r>
            <a:r>
              <a:rPr lang="en-IN" sz="2400" dirty="0"/>
              <a:t>strategy qualifies as greedy since at each step it adds to the tree an </a:t>
            </a:r>
            <a:r>
              <a:rPr lang="en-IN" sz="2400" dirty="0" smtClean="0"/>
              <a:t>edge that </a:t>
            </a:r>
            <a:r>
              <a:rPr lang="en-IN" sz="2400" dirty="0"/>
              <a:t>contributes the minimum amount possible to the tree’s weight.</a:t>
            </a:r>
          </a:p>
        </p:txBody>
      </p:sp>
    </p:spTree>
    <p:extLst>
      <p:ext uri="{BB962C8B-B14F-4D97-AF65-F5344CB8AC3E}">
        <p14:creationId xmlns:p14="http://schemas.microsoft.com/office/powerpoint/2010/main" val="12480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53" y="345685"/>
            <a:ext cx="113122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Prims </a:t>
            </a:r>
            <a:r>
              <a:rPr lang="en-IN" sz="2800" b="1" dirty="0" smtClean="0"/>
              <a:t>Algorithm</a:t>
            </a:r>
            <a:endParaRPr lang="en-IN" sz="2800" b="1" dirty="0"/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27323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273239"/>
                </a:solidFill>
              </a:rPr>
              <a:t>Step </a:t>
            </a:r>
            <a:r>
              <a:rPr lang="en-US" sz="2400" b="1" dirty="0">
                <a:solidFill>
                  <a:srgbClr val="273239"/>
                </a:solidFill>
              </a:rPr>
              <a:t>1:</a:t>
            </a:r>
            <a:r>
              <a:rPr lang="en-US" sz="2400" dirty="0">
                <a:solidFill>
                  <a:srgbClr val="273239"/>
                </a:solidFill>
              </a:rPr>
              <a:t> Determine an arbitrary vertex as the starting vertex of the MST.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273239"/>
                </a:solidFill>
              </a:rPr>
              <a:t>Step 2:</a:t>
            </a:r>
            <a:r>
              <a:rPr lang="en-US" sz="2400" dirty="0">
                <a:solidFill>
                  <a:srgbClr val="273239"/>
                </a:solidFill>
              </a:rPr>
              <a:t> Follow steps 3 to 5 till there are vertices that are not included in the MST (known as fringe vertex).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273239"/>
                </a:solidFill>
              </a:rPr>
              <a:t>Step 3:</a:t>
            </a:r>
            <a:r>
              <a:rPr lang="en-US" sz="2400" dirty="0">
                <a:solidFill>
                  <a:srgbClr val="273239"/>
                </a:solidFill>
              </a:rPr>
              <a:t> Find edges connecting any tree vertex with the fringe vertices.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273239"/>
                </a:solidFill>
              </a:rPr>
              <a:t>Step 4:</a:t>
            </a:r>
            <a:r>
              <a:rPr lang="en-US" sz="2400" dirty="0">
                <a:solidFill>
                  <a:srgbClr val="273239"/>
                </a:solidFill>
              </a:rPr>
              <a:t> Find the minimum among these edges.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273239"/>
                </a:solidFill>
              </a:rPr>
              <a:t>Step 5:</a:t>
            </a:r>
            <a:r>
              <a:rPr lang="en-US" sz="2400" dirty="0">
                <a:solidFill>
                  <a:srgbClr val="273239"/>
                </a:solidFill>
              </a:rPr>
              <a:t> Add the chosen edge to the MST if it does not form any cycle.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273239"/>
                </a:solidFill>
              </a:rPr>
              <a:t>Step 6:</a:t>
            </a:r>
            <a:r>
              <a:rPr lang="en-US" sz="2400" dirty="0">
                <a:solidFill>
                  <a:srgbClr val="273239"/>
                </a:solidFill>
              </a:rPr>
              <a:t> Return the MST and exit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39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9990" y="280287"/>
            <a:ext cx="6488919" cy="52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482929"/>
            <a:ext cx="10560492" cy="56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92" y="155863"/>
            <a:ext cx="264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 21</a:t>
            </a:r>
          </a:p>
          <a:p>
            <a:r>
              <a:rPr lang="en-US" dirty="0" smtClean="0"/>
              <a:t>P= (10, 5, 15, 7, 6, 18, 3)</a:t>
            </a:r>
          </a:p>
          <a:p>
            <a:r>
              <a:rPr lang="en-US" dirty="0" smtClean="0"/>
              <a:t>W= (2, 3, 5, 7, 1, 4, 1)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88200" y="312480"/>
              <a:ext cx="983160" cy="609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840" y="303120"/>
                <a:ext cx="100188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36829" y="213628"/>
            <a:ext cx="11018142" cy="6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" y="433670"/>
            <a:ext cx="4443412" cy="58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1" y="69010"/>
            <a:ext cx="10289874" cy="6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6" y="404379"/>
            <a:ext cx="66770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52" y="278296"/>
            <a:ext cx="942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 100</a:t>
            </a:r>
          </a:p>
          <a:p>
            <a:r>
              <a:rPr lang="en-US" dirty="0" smtClean="0"/>
              <a:t>P = ( 20, 30, 66, 40, 60  )  </a:t>
            </a:r>
          </a:p>
          <a:p>
            <a:r>
              <a:rPr lang="en-US" dirty="0" smtClean="0"/>
              <a:t>W = ( 10, 20, 30, 40, 50 )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1040" y="69840"/>
              <a:ext cx="10627920" cy="6651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80" y="60480"/>
                <a:ext cx="10646640" cy="66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8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312675"/>
              </p:ext>
            </p:extLst>
          </p:nvPr>
        </p:nvGraphicFramePr>
        <p:xfrm>
          <a:off x="838200" y="600271"/>
          <a:ext cx="10515600" cy="47689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95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Weight of Object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Remaining Weight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r>
                        <a:rPr lang="en-US" sz="2800" baseline="0" dirty="0" smtClean="0"/>
                        <a:t> due to Object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 profit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75-10=65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65-40=25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100+280=380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25-20=5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120+380=500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4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5-5=0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500+25=525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47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15745"/>
            <a:ext cx="10515600" cy="66357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</a:rPr>
              <a:t>JOB SEQUENCING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82" y="703552"/>
            <a:ext cx="11423072" cy="56556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We </a:t>
            </a:r>
            <a:r>
              <a:rPr lang="en-IN" sz="2400" dirty="0"/>
              <a:t>are given a set of n jobs.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Associated </a:t>
            </a:r>
            <a:r>
              <a:rPr lang="en-IN" sz="2400" dirty="0"/>
              <a:t>with job </a:t>
            </a:r>
            <a:r>
              <a:rPr lang="en-IN" sz="2400" b="1" dirty="0" err="1"/>
              <a:t>i</a:t>
            </a:r>
            <a:r>
              <a:rPr lang="en-IN" sz="2400" dirty="0"/>
              <a:t> is an integer </a:t>
            </a:r>
            <a:r>
              <a:rPr lang="en-IN" sz="2400" dirty="0" smtClean="0"/>
              <a:t>with deadline </a:t>
            </a:r>
            <a:r>
              <a:rPr lang="en-IN" sz="2400" b="1" dirty="0"/>
              <a:t>d </a:t>
            </a:r>
            <a:r>
              <a:rPr lang="en-IN" sz="2400" b="1" dirty="0" smtClean="0"/>
              <a:t>&gt;0</a:t>
            </a:r>
            <a:r>
              <a:rPr lang="en-IN" sz="2400" dirty="0" smtClean="0"/>
              <a:t> </a:t>
            </a:r>
            <a:r>
              <a:rPr lang="en-IN" sz="2400" dirty="0"/>
              <a:t>and a profit </a:t>
            </a:r>
            <a:r>
              <a:rPr lang="en-IN" sz="2400" b="1" dirty="0"/>
              <a:t>p &gt; 0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For </a:t>
            </a:r>
            <a:r>
              <a:rPr lang="en-IN" sz="2400" dirty="0"/>
              <a:t>any job </a:t>
            </a:r>
            <a:r>
              <a:rPr lang="en-IN" sz="2400" dirty="0" err="1"/>
              <a:t>i</a:t>
            </a:r>
            <a:r>
              <a:rPr lang="en-IN" sz="2400" dirty="0"/>
              <a:t> the </a:t>
            </a:r>
            <a:r>
              <a:rPr lang="en-IN" sz="2400" b="1" dirty="0"/>
              <a:t>profit </a:t>
            </a:r>
            <a:r>
              <a:rPr lang="en-IN" sz="2400" b="1" dirty="0" smtClean="0"/>
              <a:t>Pi </a:t>
            </a:r>
            <a:r>
              <a:rPr lang="en-IN" sz="2400" b="1" dirty="0"/>
              <a:t>is earned </a:t>
            </a:r>
            <a:r>
              <a:rPr lang="en-IN" sz="2400" b="1" dirty="0" err="1"/>
              <a:t>iff</a:t>
            </a:r>
            <a:r>
              <a:rPr lang="en-IN" sz="2400" b="1" dirty="0"/>
              <a:t> the job is </a:t>
            </a:r>
            <a:r>
              <a:rPr lang="en-IN" sz="2400" b="1" dirty="0" smtClean="0"/>
              <a:t>completed by its </a:t>
            </a:r>
            <a:r>
              <a:rPr lang="en-IN" sz="2400" b="1" dirty="0"/>
              <a:t>deadline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In </a:t>
            </a:r>
            <a:r>
              <a:rPr lang="en-IN" sz="2400" dirty="0"/>
              <a:t>order to complete a job one has to process the job on a machine </a:t>
            </a:r>
            <a:r>
              <a:rPr lang="en-IN" sz="2400" dirty="0" smtClean="0"/>
              <a:t>for one </a:t>
            </a:r>
            <a:r>
              <a:rPr lang="en-IN" sz="2400" dirty="0"/>
              <a:t>unit of time.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Only </a:t>
            </a:r>
            <a:r>
              <a:rPr lang="en-IN" sz="2400" dirty="0"/>
              <a:t>one machine is available for processing jobs.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A feasible solution </a:t>
            </a:r>
            <a:r>
              <a:rPr lang="en-IN" sz="2400" dirty="0"/>
              <a:t>for this problem is a subset, J, of jobs such that each job in this </a:t>
            </a:r>
            <a:r>
              <a:rPr lang="en-IN" sz="2400" dirty="0" smtClean="0"/>
              <a:t>subset can </a:t>
            </a:r>
            <a:r>
              <a:rPr lang="en-IN" sz="2400" dirty="0"/>
              <a:t>be completed by its deadline. </a:t>
            </a:r>
            <a:endParaRPr lang="en-IN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The </a:t>
            </a:r>
            <a:r>
              <a:rPr lang="en-IN" sz="2400" dirty="0"/>
              <a:t>value of a feasible solution J is the sum </a:t>
            </a:r>
            <a:r>
              <a:rPr lang="en-IN" sz="2400" dirty="0" smtClean="0"/>
              <a:t>of the </a:t>
            </a:r>
            <a:r>
              <a:rPr lang="en-IN" sz="2400" dirty="0"/>
              <a:t>profits of the jobs in J. An optimal solution is a feasible solution with </a:t>
            </a:r>
            <a:r>
              <a:rPr lang="en-IN" sz="2400" b="1" dirty="0" smtClean="0"/>
              <a:t>maximum value of Profit</a:t>
            </a:r>
            <a:r>
              <a:rPr lang="en-IN" sz="24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Highest deadline = number of time units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816040" y="2844360"/>
              <a:ext cx="2517480" cy="217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6680" y="2835000"/>
                <a:ext cx="25362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2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1126</Words>
  <Application>Microsoft Office PowerPoint</Application>
  <PresentationFormat>Widescreen</PresentationFormat>
  <Paragraphs>367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Batang</vt:lpstr>
      <vt:lpstr>Calibri</vt:lpstr>
      <vt:lpstr>Calibri Light</vt:lpstr>
      <vt:lpstr>inter-regular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Knapsack Problem</vt:lpstr>
      <vt:lpstr>PowerPoint Presentation</vt:lpstr>
      <vt:lpstr>PowerPoint Presentation</vt:lpstr>
      <vt:lpstr>PowerPoint Presentation</vt:lpstr>
      <vt:lpstr>PowerPoint Presentation</vt:lpstr>
      <vt:lpstr>JOB SEQUENCING WITH DEADLINES</vt:lpstr>
      <vt:lpstr>PowerPoint Presentation</vt:lpstr>
      <vt:lpstr>PowerPoint Presentation</vt:lpstr>
      <vt:lpstr>PowerPoint Presentation</vt:lpstr>
      <vt:lpstr>Profit (10, 15, 5, 20 )   deadline (2,1,1,2)</vt:lpstr>
      <vt:lpstr>Profit (10, 15, 5, 20 )   deadline (2,1,1,2)</vt:lpstr>
      <vt:lpstr>Profit (10, 15, 5, 20 )   deadline (2,1,1,2)</vt:lpstr>
      <vt:lpstr>Profit (10, 15, 5, 20 )   deadline (2,1,1,2)</vt:lpstr>
      <vt:lpstr>Profit (10, 15, 5, 20 )   deadline (2,1,1,2)</vt:lpstr>
      <vt:lpstr>Profit (10, 15, 5, 20 )   deadline (2,1,1,2)</vt:lpstr>
      <vt:lpstr>Profit (10, 15, 5, 20 )   deadline (2,1,1,2)</vt:lpstr>
      <vt:lpstr>Profit (10, 15, 5, 20 )   deadline (2,1,1,2)</vt:lpstr>
      <vt:lpstr>Profit (10, 15, 5, 20 )   deadline (2,1,1,2)</vt:lpstr>
      <vt:lpstr>PowerPoint Presentation</vt:lpstr>
      <vt:lpstr>PowerPoint Presentation</vt:lpstr>
      <vt:lpstr>Dijkstra Algorithm</vt:lpstr>
      <vt:lpstr>Dijkstra’s Algorithm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Minimum Spanning Tree - </vt:lpstr>
      <vt:lpstr>PowerPoint Presentation</vt:lpstr>
      <vt:lpstr>Minimum spanning tree in graph</vt:lpstr>
      <vt:lpstr>Minimum Spanning Tree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MMM</dc:creator>
  <cp:lastModifiedBy>RCPIT</cp:lastModifiedBy>
  <cp:revision>143</cp:revision>
  <dcterms:created xsi:type="dcterms:W3CDTF">2020-01-29T07:17:40Z</dcterms:created>
  <dcterms:modified xsi:type="dcterms:W3CDTF">2023-04-27T10:50:39Z</dcterms:modified>
</cp:coreProperties>
</file>