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3859A-5308-48A1-8972-AC143E416E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48C139-7C28-4A64-9829-B4FF369ED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Stock price prediction is crucial for investors and financial institutions.</a:t>
          </a:r>
        </a:p>
      </dgm:t>
    </dgm:pt>
    <dgm:pt modelId="{BB328D78-B81E-4DE4-9A96-0F5935AEFC93}" type="parTrans" cxnId="{D9024333-3983-4EE3-A48D-4C0D5A70F63D}">
      <dgm:prSet/>
      <dgm:spPr/>
      <dgm:t>
        <a:bodyPr/>
        <a:lstStyle/>
        <a:p>
          <a:endParaRPr lang="en-US"/>
        </a:p>
      </dgm:t>
    </dgm:pt>
    <dgm:pt modelId="{6DB5043D-9D75-4E76-BB2C-8656BC4ABD7A}" type="sibTrans" cxnId="{D9024333-3983-4EE3-A48D-4C0D5A70F63D}">
      <dgm:prSet/>
      <dgm:spPr/>
      <dgm:t>
        <a:bodyPr/>
        <a:lstStyle/>
        <a:p>
          <a:endParaRPr lang="en-US"/>
        </a:p>
      </dgm:t>
    </dgm:pt>
    <dgm:pt modelId="{5E79AF03-9AB7-4E2C-BD68-078D9A0CC9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Due to the volatile nature of the stock market, accurate forecasting requires data-driven approaches.</a:t>
          </a:r>
        </a:p>
      </dgm:t>
    </dgm:pt>
    <dgm:pt modelId="{A181B8A4-ACD4-44F6-864C-F55F430B2EBC}" type="parTrans" cxnId="{E86CA33F-EBA3-4E8E-A2A0-2F8AD6F81919}">
      <dgm:prSet/>
      <dgm:spPr/>
      <dgm:t>
        <a:bodyPr/>
        <a:lstStyle/>
        <a:p>
          <a:endParaRPr lang="en-US"/>
        </a:p>
      </dgm:t>
    </dgm:pt>
    <dgm:pt modelId="{FCC09C53-55C8-449D-B564-281090BA8604}" type="sibTrans" cxnId="{E86CA33F-EBA3-4E8E-A2A0-2F8AD6F81919}">
      <dgm:prSet/>
      <dgm:spPr/>
      <dgm:t>
        <a:bodyPr/>
        <a:lstStyle/>
        <a:p>
          <a:endParaRPr lang="en-US"/>
        </a:p>
      </dgm:t>
    </dgm:pt>
    <dgm:pt modelId="{621E76C3-3367-459D-8EEC-1F700728EA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demonstrates how supervised learning can be leveraged for this task.</a:t>
          </a:r>
        </a:p>
      </dgm:t>
    </dgm:pt>
    <dgm:pt modelId="{70E1DE9F-C5F2-4A86-888C-BF6483678310}" type="parTrans" cxnId="{4F299943-F4F5-461B-BC8A-2C64A94B99A5}">
      <dgm:prSet/>
      <dgm:spPr/>
      <dgm:t>
        <a:bodyPr/>
        <a:lstStyle/>
        <a:p>
          <a:endParaRPr lang="en-US"/>
        </a:p>
      </dgm:t>
    </dgm:pt>
    <dgm:pt modelId="{C3D797E7-2079-4367-9B2C-F3FB05828376}" type="sibTrans" cxnId="{4F299943-F4F5-461B-BC8A-2C64A94B99A5}">
      <dgm:prSet/>
      <dgm:spPr/>
      <dgm:t>
        <a:bodyPr/>
        <a:lstStyle/>
        <a:p>
          <a:endParaRPr lang="en-US"/>
        </a:p>
      </dgm:t>
    </dgm:pt>
    <dgm:pt modelId="{15D65E4D-B3A9-4ACF-A683-FBF26D59F851}" type="pres">
      <dgm:prSet presAssocID="{71B3859A-5308-48A1-8972-AC143E416EF4}" presName="root" presStyleCnt="0">
        <dgm:presLayoutVars>
          <dgm:dir/>
          <dgm:resizeHandles val="exact"/>
        </dgm:presLayoutVars>
      </dgm:prSet>
      <dgm:spPr/>
    </dgm:pt>
    <dgm:pt modelId="{95956C02-E857-4BCF-8324-7A8CB7CC66DE}" type="pres">
      <dgm:prSet presAssocID="{E148C139-7C28-4A64-9829-B4FF369ED5CF}" presName="compNode" presStyleCnt="0"/>
      <dgm:spPr/>
    </dgm:pt>
    <dgm:pt modelId="{2C935416-9DEF-45DB-B82E-88793A19788E}" type="pres">
      <dgm:prSet presAssocID="{E148C139-7C28-4A64-9829-B4FF369ED5CF}" presName="bgRect" presStyleLbl="bgShp" presStyleIdx="0" presStyleCnt="3"/>
      <dgm:spPr/>
    </dgm:pt>
    <dgm:pt modelId="{97844FF4-979E-43B6-94B4-7C7C1B598819}" type="pres">
      <dgm:prSet presAssocID="{E148C139-7C28-4A64-9829-B4FF369ED5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F5492963-1229-440D-8E4A-D31066689F53}" type="pres">
      <dgm:prSet presAssocID="{E148C139-7C28-4A64-9829-B4FF369ED5CF}" presName="spaceRect" presStyleCnt="0"/>
      <dgm:spPr/>
    </dgm:pt>
    <dgm:pt modelId="{433CEA17-2D0D-4C91-A6E4-F57CF416E6B8}" type="pres">
      <dgm:prSet presAssocID="{E148C139-7C28-4A64-9829-B4FF369ED5CF}" presName="parTx" presStyleLbl="revTx" presStyleIdx="0" presStyleCnt="3">
        <dgm:presLayoutVars>
          <dgm:chMax val="0"/>
          <dgm:chPref val="0"/>
        </dgm:presLayoutVars>
      </dgm:prSet>
      <dgm:spPr/>
    </dgm:pt>
    <dgm:pt modelId="{6AB366A5-6270-473E-9C45-CEFC8963C369}" type="pres">
      <dgm:prSet presAssocID="{6DB5043D-9D75-4E76-BB2C-8656BC4ABD7A}" presName="sibTrans" presStyleCnt="0"/>
      <dgm:spPr/>
    </dgm:pt>
    <dgm:pt modelId="{288361BB-5CEF-4376-93A3-A0C6E13F2C84}" type="pres">
      <dgm:prSet presAssocID="{5E79AF03-9AB7-4E2C-BD68-078D9A0CC97D}" presName="compNode" presStyleCnt="0"/>
      <dgm:spPr/>
    </dgm:pt>
    <dgm:pt modelId="{E38C73B8-BDC3-453A-A773-DA08FD0F244E}" type="pres">
      <dgm:prSet presAssocID="{5E79AF03-9AB7-4E2C-BD68-078D9A0CC97D}" presName="bgRect" presStyleLbl="bgShp" presStyleIdx="1" presStyleCnt="3"/>
      <dgm:spPr/>
    </dgm:pt>
    <dgm:pt modelId="{38D4E30A-68B9-4893-B838-1956F675B459}" type="pres">
      <dgm:prSet presAssocID="{5E79AF03-9AB7-4E2C-BD68-078D9A0CC9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1C9F307-F81C-4B00-9794-DBAABF0D7D3C}" type="pres">
      <dgm:prSet presAssocID="{5E79AF03-9AB7-4E2C-BD68-078D9A0CC97D}" presName="spaceRect" presStyleCnt="0"/>
      <dgm:spPr/>
    </dgm:pt>
    <dgm:pt modelId="{F67A016F-25E9-4BC0-869E-918242F449F2}" type="pres">
      <dgm:prSet presAssocID="{5E79AF03-9AB7-4E2C-BD68-078D9A0CC97D}" presName="parTx" presStyleLbl="revTx" presStyleIdx="1" presStyleCnt="3">
        <dgm:presLayoutVars>
          <dgm:chMax val="0"/>
          <dgm:chPref val="0"/>
        </dgm:presLayoutVars>
      </dgm:prSet>
      <dgm:spPr/>
    </dgm:pt>
    <dgm:pt modelId="{ED86FC63-8C80-4766-BEB0-920047EFCDD0}" type="pres">
      <dgm:prSet presAssocID="{FCC09C53-55C8-449D-B564-281090BA8604}" presName="sibTrans" presStyleCnt="0"/>
      <dgm:spPr/>
    </dgm:pt>
    <dgm:pt modelId="{92D09B91-F90C-427B-95EE-1DF193A7C470}" type="pres">
      <dgm:prSet presAssocID="{621E76C3-3367-459D-8EEC-1F700728EA34}" presName="compNode" presStyleCnt="0"/>
      <dgm:spPr/>
    </dgm:pt>
    <dgm:pt modelId="{1B0D801C-E75C-459B-A823-1BE5EE0D7375}" type="pres">
      <dgm:prSet presAssocID="{621E76C3-3367-459D-8EEC-1F700728EA34}" presName="bgRect" presStyleLbl="bgShp" presStyleIdx="2" presStyleCnt="3"/>
      <dgm:spPr/>
    </dgm:pt>
    <dgm:pt modelId="{DF8C2637-A3CD-4192-AA12-EF699FD025BC}" type="pres">
      <dgm:prSet presAssocID="{621E76C3-3367-459D-8EEC-1F700728EA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A7AAE95-1A64-4DCC-9910-48989F013937}" type="pres">
      <dgm:prSet presAssocID="{621E76C3-3367-459D-8EEC-1F700728EA34}" presName="spaceRect" presStyleCnt="0"/>
      <dgm:spPr/>
    </dgm:pt>
    <dgm:pt modelId="{F4A10669-F2F5-46AA-9FA6-3AA729DC8E87}" type="pres">
      <dgm:prSet presAssocID="{621E76C3-3367-459D-8EEC-1F700728EA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A7F50E-E198-4831-BAAF-C3431985900C}" type="presOf" srcId="{E148C139-7C28-4A64-9829-B4FF369ED5CF}" destId="{433CEA17-2D0D-4C91-A6E4-F57CF416E6B8}" srcOrd="0" destOrd="0" presId="urn:microsoft.com/office/officeart/2018/2/layout/IconVerticalSolidList"/>
    <dgm:cxn modelId="{D9024333-3983-4EE3-A48D-4C0D5A70F63D}" srcId="{71B3859A-5308-48A1-8972-AC143E416EF4}" destId="{E148C139-7C28-4A64-9829-B4FF369ED5CF}" srcOrd="0" destOrd="0" parTransId="{BB328D78-B81E-4DE4-9A96-0F5935AEFC93}" sibTransId="{6DB5043D-9D75-4E76-BB2C-8656BC4ABD7A}"/>
    <dgm:cxn modelId="{E86CA33F-EBA3-4E8E-A2A0-2F8AD6F81919}" srcId="{71B3859A-5308-48A1-8972-AC143E416EF4}" destId="{5E79AF03-9AB7-4E2C-BD68-078D9A0CC97D}" srcOrd="1" destOrd="0" parTransId="{A181B8A4-ACD4-44F6-864C-F55F430B2EBC}" sibTransId="{FCC09C53-55C8-449D-B564-281090BA8604}"/>
    <dgm:cxn modelId="{3DFFD23F-D555-4182-906E-E9E0B7593561}" type="presOf" srcId="{621E76C3-3367-459D-8EEC-1F700728EA34}" destId="{F4A10669-F2F5-46AA-9FA6-3AA729DC8E87}" srcOrd="0" destOrd="0" presId="urn:microsoft.com/office/officeart/2018/2/layout/IconVerticalSolidList"/>
    <dgm:cxn modelId="{4F299943-F4F5-461B-BC8A-2C64A94B99A5}" srcId="{71B3859A-5308-48A1-8972-AC143E416EF4}" destId="{621E76C3-3367-459D-8EEC-1F700728EA34}" srcOrd="2" destOrd="0" parTransId="{70E1DE9F-C5F2-4A86-888C-BF6483678310}" sibTransId="{C3D797E7-2079-4367-9B2C-F3FB05828376}"/>
    <dgm:cxn modelId="{C33F1264-F89D-4267-9604-6A22916E582A}" type="presOf" srcId="{71B3859A-5308-48A1-8972-AC143E416EF4}" destId="{15D65E4D-B3A9-4ACF-A683-FBF26D59F851}" srcOrd="0" destOrd="0" presId="urn:microsoft.com/office/officeart/2018/2/layout/IconVerticalSolidList"/>
    <dgm:cxn modelId="{6463E767-0EE7-4763-A0B0-BC30F7D16EAB}" type="presOf" srcId="{5E79AF03-9AB7-4E2C-BD68-078D9A0CC97D}" destId="{F67A016F-25E9-4BC0-869E-918242F449F2}" srcOrd="0" destOrd="0" presId="urn:microsoft.com/office/officeart/2018/2/layout/IconVerticalSolidList"/>
    <dgm:cxn modelId="{88C5F191-1A93-472F-8D4A-4D8F69F4CD3E}" type="presParOf" srcId="{15D65E4D-B3A9-4ACF-A683-FBF26D59F851}" destId="{95956C02-E857-4BCF-8324-7A8CB7CC66DE}" srcOrd="0" destOrd="0" presId="urn:microsoft.com/office/officeart/2018/2/layout/IconVerticalSolidList"/>
    <dgm:cxn modelId="{176FDA65-5B12-41F8-9B9A-464CEE7C54D5}" type="presParOf" srcId="{95956C02-E857-4BCF-8324-7A8CB7CC66DE}" destId="{2C935416-9DEF-45DB-B82E-88793A19788E}" srcOrd="0" destOrd="0" presId="urn:microsoft.com/office/officeart/2018/2/layout/IconVerticalSolidList"/>
    <dgm:cxn modelId="{31519F87-CB31-4522-A8AE-C833CD0E17BC}" type="presParOf" srcId="{95956C02-E857-4BCF-8324-7A8CB7CC66DE}" destId="{97844FF4-979E-43B6-94B4-7C7C1B598819}" srcOrd="1" destOrd="0" presId="urn:microsoft.com/office/officeart/2018/2/layout/IconVerticalSolidList"/>
    <dgm:cxn modelId="{0B6D9EDE-844F-4AB2-9429-AA55B8EF7226}" type="presParOf" srcId="{95956C02-E857-4BCF-8324-7A8CB7CC66DE}" destId="{F5492963-1229-440D-8E4A-D31066689F53}" srcOrd="2" destOrd="0" presId="urn:microsoft.com/office/officeart/2018/2/layout/IconVerticalSolidList"/>
    <dgm:cxn modelId="{DFBAE5CF-0AD3-4EC6-92AE-FDFAA1808591}" type="presParOf" srcId="{95956C02-E857-4BCF-8324-7A8CB7CC66DE}" destId="{433CEA17-2D0D-4C91-A6E4-F57CF416E6B8}" srcOrd="3" destOrd="0" presId="urn:microsoft.com/office/officeart/2018/2/layout/IconVerticalSolidList"/>
    <dgm:cxn modelId="{E2DC8F93-5E5D-4FE5-AB6C-5DE445DAF67D}" type="presParOf" srcId="{15D65E4D-B3A9-4ACF-A683-FBF26D59F851}" destId="{6AB366A5-6270-473E-9C45-CEFC8963C369}" srcOrd="1" destOrd="0" presId="urn:microsoft.com/office/officeart/2018/2/layout/IconVerticalSolidList"/>
    <dgm:cxn modelId="{1EEE3499-ED7E-438D-8318-470266072697}" type="presParOf" srcId="{15D65E4D-B3A9-4ACF-A683-FBF26D59F851}" destId="{288361BB-5CEF-4376-93A3-A0C6E13F2C84}" srcOrd="2" destOrd="0" presId="urn:microsoft.com/office/officeart/2018/2/layout/IconVerticalSolidList"/>
    <dgm:cxn modelId="{BB19EF32-0E45-42FE-9329-86021710A8CC}" type="presParOf" srcId="{288361BB-5CEF-4376-93A3-A0C6E13F2C84}" destId="{E38C73B8-BDC3-453A-A773-DA08FD0F244E}" srcOrd="0" destOrd="0" presId="urn:microsoft.com/office/officeart/2018/2/layout/IconVerticalSolidList"/>
    <dgm:cxn modelId="{714A6A94-2C1E-4870-83F5-AE4B7A931CD0}" type="presParOf" srcId="{288361BB-5CEF-4376-93A3-A0C6E13F2C84}" destId="{38D4E30A-68B9-4893-B838-1956F675B459}" srcOrd="1" destOrd="0" presId="urn:microsoft.com/office/officeart/2018/2/layout/IconVerticalSolidList"/>
    <dgm:cxn modelId="{E8EBF798-2036-4893-A605-882302ADD423}" type="presParOf" srcId="{288361BB-5CEF-4376-93A3-A0C6E13F2C84}" destId="{21C9F307-F81C-4B00-9794-DBAABF0D7D3C}" srcOrd="2" destOrd="0" presId="urn:microsoft.com/office/officeart/2018/2/layout/IconVerticalSolidList"/>
    <dgm:cxn modelId="{992310E9-16E2-4200-8949-88FBB7BFB5CF}" type="presParOf" srcId="{288361BB-5CEF-4376-93A3-A0C6E13F2C84}" destId="{F67A016F-25E9-4BC0-869E-918242F449F2}" srcOrd="3" destOrd="0" presId="urn:microsoft.com/office/officeart/2018/2/layout/IconVerticalSolidList"/>
    <dgm:cxn modelId="{27453462-F003-40F9-87AD-1B2770952141}" type="presParOf" srcId="{15D65E4D-B3A9-4ACF-A683-FBF26D59F851}" destId="{ED86FC63-8C80-4766-BEB0-920047EFCDD0}" srcOrd="3" destOrd="0" presId="urn:microsoft.com/office/officeart/2018/2/layout/IconVerticalSolidList"/>
    <dgm:cxn modelId="{89933090-9457-4F5B-86FD-5E0C128058D7}" type="presParOf" srcId="{15D65E4D-B3A9-4ACF-A683-FBF26D59F851}" destId="{92D09B91-F90C-427B-95EE-1DF193A7C470}" srcOrd="4" destOrd="0" presId="urn:microsoft.com/office/officeart/2018/2/layout/IconVerticalSolidList"/>
    <dgm:cxn modelId="{C2F49373-8C40-4B75-B6E3-A32DCE9C815A}" type="presParOf" srcId="{92D09B91-F90C-427B-95EE-1DF193A7C470}" destId="{1B0D801C-E75C-459B-A823-1BE5EE0D7375}" srcOrd="0" destOrd="0" presId="urn:microsoft.com/office/officeart/2018/2/layout/IconVerticalSolidList"/>
    <dgm:cxn modelId="{B12083EC-F70B-4D4A-BF1D-BD97E4EE51A1}" type="presParOf" srcId="{92D09B91-F90C-427B-95EE-1DF193A7C470}" destId="{DF8C2637-A3CD-4192-AA12-EF699FD025BC}" srcOrd="1" destOrd="0" presId="urn:microsoft.com/office/officeart/2018/2/layout/IconVerticalSolidList"/>
    <dgm:cxn modelId="{C36258A5-8616-4936-A7F8-191089BE2E94}" type="presParOf" srcId="{92D09B91-F90C-427B-95EE-1DF193A7C470}" destId="{FA7AAE95-1A64-4DCC-9910-48989F013937}" srcOrd="2" destOrd="0" presId="urn:microsoft.com/office/officeart/2018/2/layout/IconVerticalSolidList"/>
    <dgm:cxn modelId="{F732D7F9-A251-4CCE-BE14-8EFE0CCB6B39}" type="presParOf" srcId="{92D09B91-F90C-427B-95EE-1DF193A7C470}" destId="{F4A10669-F2F5-46AA-9FA6-3AA729DC8E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A16951-3EEC-479F-88F5-1CF6D5DCBB30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DD7C71-A14B-4E12-9A95-D79E97E394A9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 Converted all column names to lowercase.</a:t>
          </a:r>
        </a:p>
      </dgm:t>
    </dgm:pt>
    <dgm:pt modelId="{E00EBDB3-5288-43CD-86BC-1AA3CF5E293F}" type="parTrans" cxnId="{250C1F6D-DE62-4054-89A5-509AF5527D6F}">
      <dgm:prSet/>
      <dgm:spPr/>
      <dgm:t>
        <a:bodyPr/>
        <a:lstStyle/>
        <a:p>
          <a:endParaRPr lang="en-US"/>
        </a:p>
      </dgm:t>
    </dgm:pt>
    <dgm:pt modelId="{DCF570BC-870D-46EA-8F5C-443DA4A2BB1F}" type="sibTrans" cxnId="{250C1F6D-DE62-4054-89A5-509AF5527D6F}">
      <dgm:prSet/>
      <dgm:spPr/>
      <dgm:t>
        <a:bodyPr/>
        <a:lstStyle/>
        <a:p>
          <a:endParaRPr lang="en-US"/>
        </a:p>
      </dgm:t>
    </dgm:pt>
    <dgm:pt modelId="{1D0B05CC-A60B-4527-A240-158FE175D4A7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 Checked for and handled missing values.</a:t>
          </a:r>
        </a:p>
      </dgm:t>
    </dgm:pt>
    <dgm:pt modelId="{423C9735-3C8B-4549-A1FA-C516BC6ABB4A}" type="parTrans" cxnId="{1ACCA111-D158-491D-9DDA-C3DBE62107B1}">
      <dgm:prSet/>
      <dgm:spPr/>
      <dgm:t>
        <a:bodyPr/>
        <a:lstStyle/>
        <a:p>
          <a:endParaRPr lang="en-US"/>
        </a:p>
      </dgm:t>
    </dgm:pt>
    <dgm:pt modelId="{DCAAC947-CF6E-4AA2-A349-8F2F5B402064}" type="sibTrans" cxnId="{1ACCA111-D158-491D-9DDA-C3DBE62107B1}">
      <dgm:prSet/>
      <dgm:spPr/>
      <dgm:t>
        <a:bodyPr/>
        <a:lstStyle/>
        <a:p>
          <a:endParaRPr lang="en-US"/>
        </a:p>
      </dgm:t>
    </dgm:pt>
    <dgm:pt modelId="{1A9B9DB5-9477-45ED-AE33-23996529CAA7}">
      <dgm:prSet/>
      <dgm:spPr>
        <a:solidFill>
          <a:srgbClr val="FFC000"/>
        </a:solidFill>
      </dgm:spPr>
      <dgm:t>
        <a:bodyPr/>
        <a:lstStyle/>
        <a:p>
          <a:r>
            <a:rPr lang="en-US" dirty="0"/>
            <a:t> Converted date to datetime and extracted year.</a:t>
          </a:r>
        </a:p>
      </dgm:t>
    </dgm:pt>
    <dgm:pt modelId="{1326FB7C-3354-4A9D-9F4B-6A7E13801EF5}" type="parTrans" cxnId="{A490BADF-901B-4001-9CBC-7CE60A665E80}">
      <dgm:prSet/>
      <dgm:spPr/>
      <dgm:t>
        <a:bodyPr/>
        <a:lstStyle/>
        <a:p>
          <a:endParaRPr lang="en-US"/>
        </a:p>
      </dgm:t>
    </dgm:pt>
    <dgm:pt modelId="{57EC1A47-7E8C-4773-B6F1-9E6C208462F4}" type="sibTrans" cxnId="{A490BADF-901B-4001-9CBC-7CE60A665E80}">
      <dgm:prSet/>
      <dgm:spPr/>
      <dgm:t>
        <a:bodyPr/>
        <a:lstStyle/>
        <a:p>
          <a:endParaRPr lang="en-US"/>
        </a:p>
      </dgm:t>
    </dgm:pt>
    <dgm:pt modelId="{A7446B7D-C224-424A-B080-7A2AD094F8C1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 Applied one-hot encoding to the name (company) column.</a:t>
          </a:r>
        </a:p>
      </dgm:t>
    </dgm:pt>
    <dgm:pt modelId="{5F677393-BCA7-4286-97DD-33FC9A9FB313}" type="parTrans" cxnId="{BC3FF2F1-B322-423C-B876-0B62FD274045}">
      <dgm:prSet/>
      <dgm:spPr/>
      <dgm:t>
        <a:bodyPr/>
        <a:lstStyle/>
        <a:p>
          <a:endParaRPr lang="en-US"/>
        </a:p>
      </dgm:t>
    </dgm:pt>
    <dgm:pt modelId="{41719BE8-38A4-4E86-BC3C-897320B96D3D}" type="sibTrans" cxnId="{BC3FF2F1-B322-423C-B876-0B62FD274045}">
      <dgm:prSet/>
      <dgm:spPr/>
      <dgm:t>
        <a:bodyPr/>
        <a:lstStyle/>
        <a:p>
          <a:endParaRPr lang="en-US"/>
        </a:p>
      </dgm:t>
    </dgm:pt>
    <dgm:pt modelId="{738E94D8-8FB0-492A-900C-D4E8621AD0E3}">
      <dgm:prSet/>
      <dgm:spPr>
        <a:solidFill>
          <a:srgbClr val="92D050"/>
        </a:solidFill>
      </dgm:spPr>
      <dgm:t>
        <a:bodyPr/>
        <a:lstStyle/>
        <a:p>
          <a:r>
            <a:rPr lang="en-US"/>
            <a:t> Selected features: open, high, low, volume, year, and encoded company names.</a:t>
          </a:r>
          <a:endParaRPr lang="en-US" dirty="0"/>
        </a:p>
      </dgm:t>
    </dgm:pt>
    <dgm:pt modelId="{315BE8C5-8528-418F-8E7F-3237C9661C8C}" type="parTrans" cxnId="{9360E6A2-007D-46D6-A8F5-46DF26941421}">
      <dgm:prSet/>
      <dgm:spPr/>
      <dgm:t>
        <a:bodyPr/>
        <a:lstStyle/>
        <a:p>
          <a:endParaRPr lang="en-US"/>
        </a:p>
      </dgm:t>
    </dgm:pt>
    <dgm:pt modelId="{2BBC1B4D-D897-466F-95E9-6BDB9D5E3631}" type="sibTrans" cxnId="{9360E6A2-007D-46D6-A8F5-46DF26941421}">
      <dgm:prSet/>
      <dgm:spPr/>
      <dgm:t>
        <a:bodyPr/>
        <a:lstStyle/>
        <a:p>
          <a:endParaRPr lang="en-US"/>
        </a:p>
      </dgm:t>
    </dgm:pt>
    <dgm:pt modelId="{8ED859A5-898A-45C2-B1F8-1F8B4B295AE1}" type="pres">
      <dgm:prSet presAssocID="{F9A16951-3EEC-479F-88F5-1CF6D5DCBB30}" presName="outerComposite" presStyleCnt="0">
        <dgm:presLayoutVars>
          <dgm:chMax val="5"/>
          <dgm:dir/>
          <dgm:resizeHandles val="exact"/>
        </dgm:presLayoutVars>
      </dgm:prSet>
      <dgm:spPr/>
    </dgm:pt>
    <dgm:pt modelId="{2E539DFF-EBC6-469F-A0C9-04A1F9022E28}" type="pres">
      <dgm:prSet presAssocID="{F9A16951-3EEC-479F-88F5-1CF6D5DCBB30}" presName="dummyMaxCanvas" presStyleCnt="0">
        <dgm:presLayoutVars/>
      </dgm:prSet>
      <dgm:spPr/>
    </dgm:pt>
    <dgm:pt modelId="{48F6DB0D-A9D9-422E-959E-E33EB516A76F}" type="pres">
      <dgm:prSet presAssocID="{F9A16951-3EEC-479F-88F5-1CF6D5DCBB30}" presName="FiveNodes_1" presStyleLbl="node1" presStyleIdx="0" presStyleCnt="5">
        <dgm:presLayoutVars>
          <dgm:bulletEnabled val="1"/>
        </dgm:presLayoutVars>
      </dgm:prSet>
      <dgm:spPr/>
    </dgm:pt>
    <dgm:pt modelId="{AD5A79F5-62C0-4CB9-A913-ACBD6C4069EF}" type="pres">
      <dgm:prSet presAssocID="{F9A16951-3EEC-479F-88F5-1CF6D5DCBB30}" presName="FiveNodes_2" presStyleLbl="node1" presStyleIdx="1" presStyleCnt="5">
        <dgm:presLayoutVars>
          <dgm:bulletEnabled val="1"/>
        </dgm:presLayoutVars>
      </dgm:prSet>
      <dgm:spPr/>
    </dgm:pt>
    <dgm:pt modelId="{D1BAF692-EF85-40D7-9647-DF11EA287D5F}" type="pres">
      <dgm:prSet presAssocID="{F9A16951-3EEC-479F-88F5-1CF6D5DCBB30}" presName="FiveNodes_3" presStyleLbl="node1" presStyleIdx="2" presStyleCnt="5">
        <dgm:presLayoutVars>
          <dgm:bulletEnabled val="1"/>
        </dgm:presLayoutVars>
      </dgm:prSet>
      <dgm:spPr/>
    </dgm:pt>
    <dgm:pt modelId="{479A2B58-8E46-431F-B776-41C95DDC22BE}" type="pres">
      <dgm:prSet presAssocID="{F9A16951-3EEC-479F-88F5-1CF6D5DCBB30}" presName="FiveNodes_4" presStyleLbl="node1" presStyleIdx="3" presStyleCnt="5">
        <dgm:presLayoutVars>
          <dgm:bulletEnabled val="1"/>
        </dgm:presLayoutVars>
      </dgm:prSet>
      <dgm:spPr/>
    </dgm:pt>
    <dgm:pt modelId="{DDA064CF-6156-4C51-AFCD-1918D81F1369}" type="pres">
      <dgm:prSet presAssocID="{F9A16951-3EEC-479F-88F5-1CF6D5DCBB30}" presName="FiveNodes_5" presStyleLbl="node1" presStyleIdx="4" presStyleCnt="5">
        <dgm:presLayoutVars>
          <dgm:bulletEnabled val="1"/>
        </dgm:presLayoutVars>
      </dgm:prSet>
      <dgm:spPr/>
    </dgm:pt>
    <dgm:pt modelId="{2743DFDE-F43C-4755-B40B-8CCB8622E271}" type="pres">
      <dgm:prSet presAssocID="{F9A16951-3EEC-479F-88F5-1CF6D5DCBB30}" presName="FiveConn_1-2" presStyleLbl="fgAccFollowNode1" presStyleIdx="0" presStyleCnt="4">
        <dgm:presLayoutVars>
          <dgm:bulletEnabled val="1"/>
        </dgm:presLayoutVars>
      </dgm:prSet>
      <dgm:spPr/>
    </dgm:pt>
    <dgm:pt modelId="{1D418A0B-48E7-4458-B688-009D6322BFBC}" type="pres">
      <dgm:prSet presAssocID="{F9A16951-3EEC-479F-88F5-1CF6D5DCBB30}" presName="FiveConn_2-3" presStyleLbl="fgAccFollowNode1" presStyleIdx="1" presStyleCnt="4">
        <dgm:presLayoutVars>
          <dgm:bulletEnabled val="1"/>
        </dgm:presLayoutVars>
      </dgm:prSet>
      <dgm:spPr/>
    </dgm:pt>
    <dgm:pt modelId="{0F721E00-8A78-4545-8A64-FCF58B2D0A91}" type="pres">
      <dgm:prSet presAssocID="{F9A16951-3EEC-479F-88F5-1CF6D5DCBB30}" presName="FiveConn_3-4" presStyleLbl="fgAccFollowNode1" presStyleIdx="2" presStyleCnt="4">
        <dgm:presLayoutVars>
          <dgm:bulletEnabled val="1"/>
        </dgm:presLayoutVars>
      </dgm:prSet>
      <dgm:spPr/>
    </dgm:pt>
    <dgm:pt modelId="{562DEE21-E1F2-40F5-B2F1-BA9D4A805665}" type="pres">
      <dgm:prSet presAssocID="{F9A16951-3EEC-479F-88F5-1CF6D5DCBB30}" presName="FiveConn_4-5" presStyleLbl="fgAccFollowNode1" presStyleIdx="3" presStyleCnt="4">
        <dgm:presLayoutVars>
          <dgm:bulletEnabled val="1"/>
        </dgm:presLayoutVars>
      </dgm:prSet>
      <dgm:spPr/>
    </dgm:pt>
    <dgm:pt modelId="{675399BF-082B-4946-806B-C3352D0D372B}" type="pres">
      <dgm:prSet presAssocID="{F9A16951-3EEC-479F-88F5-1CF6D5DCBB30}" presName="FiveNodes_1_text" presStyleLbl="node1" presStyleIdx="4" presStyleCnt="5">
        <dgm:presLayoutVars>
          <dgm:bulletEnabled val="1"/>
        </dgm:presLayoutVars>
      </dgm:prSet>
      <dgm:spPr/>
    </dgm:pt>
    <dgm:pt modelId="{DC03990D-EFD2-4F8C-B6E2-5901DE977119}" type="pres">
      <dgm:prSet presAssocID="{F9A16951-3EEC-479F-88F5-1CF6D5DCBB30}" presName="FiveNodes_2_text" presStyleLbl="node1" presStyleIdx="4" presStyleCnt="5">
        <dgm:presLayoutVars>
          <dgm:bulletEnabled val="1"/>
        </dgm:presLayoutVars>
      </dgm:prSet>
      <dgm:spPr/>
    </dgm:pt>
    <dgm:pt modelId="{4F494A55-988D-46F1-9F4D-239F930AA3C9}" type="pres">
      <dgm:prSet presAssocID="{F9A16951-3EEC-479F-88F5-1CF6D5DCBB30}" presName="FiveNodes_3_text" presStyleLbl="node1" presStyleIdx="4" presStyleCnt="5">
        <dgm:presLayoutVars>
          <dgm:bulletEnabled val="1"/>
        </dgm:presLayoutVars>
      </dgm:prSet>
      <dgm:spPr/>
    </dgm:pt>
    <dgm:pt modelId="{8BA826C3-822F-44B2-853F-D73D8C66088C}" type="pres">
      <dgm:prSet presAssocID="{F9A16951-3EEC-479F-88F5-1CF6D5DCBB30}" presName="FiveNodes_4_text" presStyleLbl="node1" presStyleIdx="4" presStyleCnt="5">
        <dgm:presLayoutVars>
          <dgm:bulletEnabled val="1"/>
        </dgm:presLayoutVars>
      </dgm:prSet>
      <dgm:spPr/>
    </dgm:pt>
    <dgm:pt modelId="{775DBE69-49FF-4E01-9297-3CBAF7B52985}" type="pres">
      <dgm:prSet presAssocID="{F9A16951-3EEC-479F-88F5-1CF6D5DCBB3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F5C208-B71D-4338-899D-ECB896C6DC90}" type="presOf" srcId="{1D0B05CC-A60B-4527-A240-158FE175D4A7}" destId="{DC03990D-EFD2-4F8C-B6E2-5901DE977119}" srcOrd="1" destOrd="0" presId="urn:microsoft.com/office/officeart/2005/8/layout/vProcess5"/>
    <dgm:cxn modelId="{1ACCA111-D158-491D-9DDA-C3DBE62107B1}" srcId="{F9A16951-3EEC-479F-88F5-1CF6D5DCBB30}" destId="{1D0B05CC-A60B-4527-A240-158FE175D4A7}" srcOrd="1" destOrd="0" parTransId="{423C9735-3C8B-4549-A1FA-C516BC6ABB4A}" sibTransId="{DCAAC947-CF6E-4AA2-A349-8F2F5B402064}"/>
    <dgm:cxn modelId="{B897871D-E935-4873-84A3-3757BD9C94FE}" type="presOf" srcId="{41719BE8-38A4-4E86-BC3C-897320B96D3D}" destId="{562DEE21-E1F2-40F5-B2F1-BA9D4A805665}" srcOrd="0" destOrd="0" presId="urn:microsoft.com/office/officeart/2005/8/layout/vProcess5"/>
    <dgm:cxn modelId="{99507640-201F-4CD8-A9E0-198CDD4C09A0}" type="presOf" srcId="{DCAAC947-CF6E-4AA2-A349-8F2F5B402064}" destId="{1D418A0B-48E7-4458-B688-009D6322BFBC}" srcOrd="0" destOrd="0" presId="urn:microsoft.com/office/officeart/2005/8/layout/vProcess5"/>
    <dgm:cxn modelId="{38F72A5B-4D9B-4F7D-B71D-7E605B05EAA3}" type="presOf" srcId="{1D0B05CC-A60B-4527-A240-158FE175D4A7}" destId="{AD5A79F5-62C0-4CB9-A913-ACBD6C4069EF}" srcOrd="0" destOrd="0" presId="urn:microsoft.com/office/officeart/2005/8/layout/vProcess5"/>
    <dgm:cxn modelId="{DE6A9641-6893-4227-AF67-4DF81FF01D86}" type="presOf" srcId="{1DDD7C71-A14B-4E12-9A95-D79E97E394A9}" destId="{48F6DB0D-A9D9-422E-959E-E33EB516A76F}" srcOrd="0" destOrd="0" presId="urn:microsoft.com/office/officeart/2005/8/layout/vProcess5"/>
    <dgm:cxn modelId="{AD5DC14B-DC38-4528-B256-2F5A19005196}" type="presOf" srcId="{A7446B7D-C224-424A-B080-7A2AD094F8C1}" destId="{8BA826C3-822F-44B2-853F-D73D8C66088C}" srcOrd="1" destOrd="0" presId="urn:microsoft.com/office/officeart/2005/8/layout/vProcess5"/>
    <dgm:cxn modelId="{250C1F6D-DE62-4054-89A5-509AF5527D6F}" srcId="{F9A16951-3EEC-479F-88F5-1CF6D5DCBB30}" destId="{1DDD7C71-A14B-4E12-9A95-D79E97E394A9}" srcOrd="0" destOrd="0" parTransId="{E00EBDB3-5288-43CD-86BC-1AA3CF5E293F}" sibTransId="{DCF570BC-870D-46EA-8F5C-443DA4A2BB1F}"/>
    <dgm:cxn modelId="{77EB7D59-DD9E-410E-87CC-7CD376D84905}" type="presOf" srcId="{738E94D8-8FB0-492A-900C-D4E8621AD0E3}" destId="{775DBE69-49FF-4E01-9297-3CBAF7B52985}" srcOrd="1" destOrd="0" presId="urn:microsoft.com/office/officeart/2005/8/layout/vProcess5"/>
    <dgm:cxn modelId="{1F182A90-D53F-4BAD-A010-97047147AD2E}" type="presOf" srcId="{1A9B9DB5-9477-45ED-AE33-23996529CAA7}" destId="{D1BAF692-EF85-40D7-9647-DF11EA287D5F}" srcOrd="0" destOrd="0" presId="urn:microsoft.com/office/officeart/2005/8/layout/vProcess5"/>
    <dgm:cxn modelId="{9360E6A2-007D-46D6-A8F5-46DF26941421}" srcId="{F9A16951-3EEC-479F-88F5-1CF6D5DCBB30}" destId="{738E94D8-8FB0-492A-900C-D4E8621AD0E3}" srcOrd="4" destOrd="0" parTransId="{315BE8C5-8528-418F-8E7F-3237C9661C8C}" sibTransId="{2BBC1B4D-D897-466F-95E9-6BDB9D5E3631}"/>
    <dgm:cxn modelId="{5AD907BB-10AC-4869-AB12-7726872B3E61}" type="presOf" srcId="{1A9B9DB5-9477-45ED-AE33-23996529CAA7}" destId="{4F494A55-988D-46F1-9F4D-239F930AA3C9}" srcOrd="1" destOrd="0" presId="urn:microsoft.com/office/officeart/2005/8/layout/vProcess5"/>
    <dgm:cxn modelId="{F2F116CB-F713-4EF1-8873-A62D3D9E9E5A}" type="presOf" srcId="{738E94D8-8FB0-492A-900C-D4E8621AD0E3}" destId="{DDA064CF-6156-4C51-AFCD-1918D81F1369}" srcOrd="0" destOrd="0" presId="urn:microsoft.com/office/officeart/2005/8/layout/vProcess5"/>
    <dgm:cxn modelId="{C550D2D6-C8CB-4A8F-87A1-C6B0609E809A}" type="presOf" srcId="{DCF570BC-870D-46EA-8F5C-443DA4A2BB1F}" destId="{2743DFDE-F43C-4755-B40B-8CCB8622E271}" srcOrd="0" destOrd="0" presId="urn:microsoft.com/office/officeart/2005/8/layout/vProcess5"/>
    <dgm:cxn modelId="{DBE766D7-F652-4C6C-B55A-9E56A2D4E705}" type="presOf" srcId="{A7446B7D-C224-424A-B080-7A2AD094F8C1}" destId="{479A2B58-8E46-431F-B776-41C95DDC22BE}" srcOrd="0" destOrd="0" presId="urn:microsoft.com/office/officeart/2005/8/layout/vProcess5"/>
    <dgm:cxn modelId="{084B50D8-36C4-4BC4-975D-E7F23564AA87}" type="presOf" srcId="{1DDD7C71-A14B-4E12-9A95-D79E97E394A9}" destId="{675399BF-082B-4946-806B-C3352D0D372B}" srcOrd="1" destOrd="0" presId="urn:microsoft.com/office/officeart/2005/8/layout/vProcess5"/>
    <dgm:cxn modelId="{ADD4CEDD-85A0-4EF2-AF4A-3103B0F8C527}" type="presOf" srcId="{57EC1A47-7E8C-4773-B6F1-9E6C208462F4}" destId="{0F721E00-8A78-4545-8A64-FCF58B2D0A91}" srcOrd="0" destOrd="0" presId="urn:microsoft.com/office/officeart/2005/8/layout/vProcess5"/>
    <dgm:cxn modelId="{A490BADF-901B-4001-9CBC-7CE60A665E80}" srcId="{F9A16951-3EEC-479F-88F5-1CF6D5DCBB30}" destId="{1A9B9DB5-9477-45ED-AE33-23996529CAA7}" srcOrd="2" destOrd="0" parTransId="{1326FB7C-3354-4A9D-9F4B-6A7E13801EF5}" sibTransId="{57EC1A47-7E8C-4773-B6F1-9E6C208462F4}"/>
    <dgm:cxn modelId="{BC3FF2F1-B322-423C-B876-0B62FD274045}" srcId="{F9A16951-3EEC-479F-88F5-1CF6D5DCBB30}" destId="{A7446B7D-C224-424A-B080-7A2AD094F8C1}" srcOrd="3" destOrd="0" parTransId="{5F677393-BCA7-4286-97DD-33FC9A9FB313}" sibTransId="{41719BE8-38A4-4E86-BC3C-897320B96D3D}"/>
    <dgm:cxn modelId="{2F64DEF7-4196-4A7C-8913-6A1F6E5F7AAA}" type="presOf" srcId="{F9A16951-3EEC-479F-88F5-1CF6D5DCBB30}" destId="{8ED859A5-898A-45C2-B1F8-1F8B4B295AE1}" srcOrd="0" destOrd="0" presId="urn:microsoft.com/office/officeart/2005/8/layout/vProcess5"/>
    <dgm:cxn modelId="{59BFA18E-CE0F-42A2-AFCA-3551C96B4036}" type="presParOf" srcId="{8ED859A5-898A-45C2-B1F8-1F8B4B295AE1}" destId="{2E539DFF-EBC6-469F-A0C9-04A1F9022E28}" srcOrd="0" destOrd="0" presId="urn:microsoft.com/office/officeart/2005/8/layout/vProcess5"/>
    <dgm:cxn modelId="{EE1CAEB8-82EF-4009-A16C-F07DF940F7B2}" type="presParOf" srcId="{8ED859A5-898A-45C2-B1F8-1F8B4B295AE1}" destId="{48F6DB0D-A9D9-422E-959E-E33EB516A76F}" srcOrd="1" destOrd="0" presId="urn:microsoft.com/office/officeart/2005/8/layout/vProcess5"/>
    <dgm:cxn modelId="{788C50F7-92D1-431F-80D1-27B98C15AFF4}" type="presParOf" srcId="{8ED859A5-898A-45C2-B1F8-1F8B4B295AE1}" destId="{AD5A79F5-62C0-4CB9-A913-ACBD6C4069EF}" srcOrd="2" destOrd="0" presId="urn:microsoft.com/office/officeart/2005/8/layout/vProcess5"/>
    <dgm:cxn modelId="{9F86B501-87CB-481E-A815-7066B8CCF03D}" type="presParOf" srcId="{8ED859A5-898A-45C2-B1F8-1F8B4B295AE1}" destId="{D1BAF692-EF85-40D7-9647-DF11EA287D5F}" srcOrd="3" destOrd="0" presId="urn:microsoft.com/office/officeart/2005/8/layout/vProcess5"/>
    <dgm:cxn modelId="{BC333478-647D-40D9-8291-22EC2E9C134B}" type="presParOf" srcId="{8ED859A5-898A-45C2-B1F8-1F8B4B295AE1}" destId="{479A2B58-8E46-431F-B776-41C95DDC22BE}" srcOrd="4" destOrd="0" presId="urn:microsoft.com/office/officeart/2005/8/layout/vProcess5"/>
    <dgm:cxn modelId="{9D147D13-3EE1-41B2-9EF7-70679219E744}" type="presParOf" srcId="{8ED859A5-898A-45C2-B1F8-1F8B4B295AE1}" destId="{DDA064CF-6156-4C51-AFCD-1918D81F1369}" srcOrd="5" destOrd="0" presId="urn:microsoft.com/office/officeart/2005/8/layout/vProcess5"/>
    <dgm:cxn modelId="{1092529C-B43F-4918-8179-38F38D0568C3}" type="presParOf" srcId="{8ED859A5-898A-45C2-B1F8-1F8B4B295AE1}" destId="{2743DFDE-F43C-4755-B40B-8CCB8622E271}" srcOrd="6" destOrd="0" presId="urn:microsoft.com/office/officeart/2005/8/layout/vProcess5"/>
    <dgm:cxn modelId="{EBD5D204-2613-4821-9CB0-334DCB12EDD3}" type="presParOf" srcId="{8ED859A5-898A-45C2-B1F8-1F8B4B295AE1}" destId="{1D418A0B-48E7-4458-B688-009D6322BFBC}" srcOrd="7" destOrd="0" presId="urn:microsoft.com/office/officeart/2005/8/layout/vProcess5"/>
    <dgm:cxn modelId="{4332B676-4B8E-44D6-9EDC-0BE2548E7B5D}" type="presParOf" srcId="{8ED859A5-898A-45C2-B1F8-1F8B4B295AE1}" destId="{0F721E00-8A78-4545-8A64-FCF58B2D0A91}" srcOrd="8" destOrd="0" presId="urn:microsoft.com/office/officeart/2005/8/layout/vProcess5"/>
    <dgm:cxn modelId="{92393874-A699-4585-8D47-40608E9FCBF9}" type="presParOf" srcId="{8ED859A5-898A-45C2-B1F8-1F8B4B295AE1}" destId="{562DEE21-E1F2-40F5-B2F1-BA9D4A805665}" srcOrd="9" destOrd="0" presId="urn:microsoft.com/office/officeart/2005/8/layout/vProcess5"/>
    <dgm:cxn modelId="{61527F33-BF6E-470A-BCF4-5EEC3CAC5E48}" type="presParOf" srcId="{8ED859A5-898A-45C2-B1F8-1F8B4B295AE1}" destId="{675399BF-082B-4946-806B-C3352D0D372B}" srcOrd="10" destOrd="0" presId="urn:microsoft.com/office/officeart/2005/8/layout/vProcess5"/>
    <dgm:cxn modelId="{06FA9D31-4B52-476D-9603-8692C9DD01B0}" type="presParOf" srcId="{8ED859A5-898A-45C2-B1F8-1F8B4B295AE1}" destId="{DC03990D-EFD2-4F8C-B6E2-5901DE977119}" srcOrd="11" destOrd="0" presId="urn:microsoft.com/office/officeart/2005/8/layout/vProcess5"/>
    <dgm:cxn modelId="{426FABC8-D339-4BFA-8A5A-DDE42439677E}" type="presParOf" srcId="{8ED859A5-898A-45C2-B1F8-1F8B4B295AE1}" destId="{4F494A55-988D-46F1-9F4D-239F930AA3C9}" srcOrd="12" destOrd="0" presId="urn:microsoft.com/office/officeart/2005/8/layout/vProcess5"/>
    <dgm:cxn modelId="{B44BE684-C3C7-4F19-9B00-6800A78AB561}" type="presParOf" srcId="{8ED859A5-898A-45C2-B1F8-1F8B4B295AE1}" destId="{8BA826C3-822F-44B2-853F-D73D8C66088C}" srcOrd="13" destOrd="0" presId="urn:microsoft.com/office/officeart/2005/8/layout/vProcess5"/>
    <dgm:cxn modelId="{3BDE89FE-45D9-4473-A0A1-8CC94711B960}" type="presParOf" srcId="{8ED859A5-898A-45C2-B1F8-1F8B4B295AE1}" destId="{775DBE69-49FF-4E01-9297-3CBAF7B5298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CAC1B4-2D26-4A63-9AC9-CEBF341355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A649D53-00AE-4116-AF61-E960CD0BBB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Linear models: Simple, interpretable, but may underperform on complex patterns.</a:t>
          </a:r>
        </a:p>
      </dgm:t>
    </dgm:pt>
    <dgm:pt modelId="{8E775356-1F81-4267-91E6-D410300AB319}" type="parTrans" cxnId="{14907ACD-3291-4F4F-AEFB-89B53BDAAED9}">
      <dgm:prSet/>
      <dgm:spPr/>
      <dgm:t>
        <a:bodyPr/>
        <a:lstStyle/>
        <a:p>
          <a:endParaRPr lang="en-US"/>
        </a:p>
      </dgm:t>
    </dgm:pt>
    <dgm:pt modelId="{6E0F6F4F-1438-4658-8A9D-C77B25854980}" type="sibTrans" cxnId="{14907ACD-3291-4F4F-AEFB-89B53BDAAED9}">
      <dgm:prSet/>
      <dgm:spPr/>
      <dgm:t>
        <a:bodyPr/>
        <a:lstStyle/>
        <a:p>
          <a:endParaRPr lang="en-US"/>
        </a:p>
      </dgm:t>
    </dgm:pt>
    <dgm:pt modelId="{2BB92435-8580-4A66-9AA7-5DD7ECE63F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Decision Trees: Handle nonlinear relationships but prone to overfitting.</a:t>
          </a:r>
        </a:p>
      </dgm:t>
    </dgm:pt>
    <dgm:pt modelId="{2596826B-5270-4FBE-A212-CF69F1E073A4}" type="parTrans" cxnId="{2974BEB0-5E70-4DDD-B0BA-7A9FEBDE90A3}">
      <dgm:prSet/>
      <dgm:spPr/>
      <dgm:t>
        <a:bodyPr/>
        <a:lstStyle/>
        <a:p>
          <a:endParaRPr lang="en-US"/>
        </a:p>
      </dgm:t>
    </dgm:pt>
    <dgm:pt modelId="{7973767B-93FF-4700-B18C-FA8C308A0B03}" type="sibTrans" cxnId="{2974BEB0-5E70-4DDD-B0BA-7A9FEBDE90A3}">
      <dgm:prSet/>
      <dgm:spPr/>
      <dgm:t>
        <a:bodyPr/>
        <a:lstStyle/>
        <a:p>
          <a:endParaRPr lang="en-US"/>
        </a:p>
      </dgm:t>
    </dgm:pt>
    <dgm:pt modelId="{34BEB8D0-8F3E-4871-A399-A8D442E7D1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Random Forests: Improve accuracy through </a:t>
          </a:r>
          <a:r>
            <a:rPr lang="en-US" dirty="0" err="1"/>
            <a:t>ensembling</a:t>
          </a:r>
          <a:r>
            <a:rPr lang="en-US" dirty="0"/>
            <a:t>, commonly used in finance predictions.</a:t>
          </a:r>
        </a:p>
      </dgm:t>
    </dgm:pt>
    <dgm:pt modelId="{31CCA08B-B4BF-4A69-A960-016C3ECED757}" type="parTrans" cxnId="{347E7E5D-1FC5-4502-AFBC-A965E7C17078}">
      <dgm:prSet/>
      <dgm:spPr/>
      <dgm:t>
        <a:bodyPr/>
        <a:lstStyle/>
        <a:p>
          <a:endParaRPr lang="en-US"/>
        </a:p>
      </dgm:t>
    </dgm:pt>
    <dgm:pt modelId="{47744113-6444-407D-93AD-333460A19FA3}" type="sibTrans" cxnId="{347E7E5D-1FC5-4502-AFBC-A965E7C17078}">
      <dgm:prSet/>
      <dgm:spPr/>
      <dgm:t>
        <a:bodyPr/>
        <a:lstStyle/>
        <a:p>
          <a:endParaRPr lang="en-US"/>
        </a:p>
      </dgm:t>
    </dgm:pt>
    <dgm:pt modelId="{ADEF290C-A887-4731-A989-32D54AF67605}" type="pres">
      <dgm:prSet presAssocID="{A4CAC1B4-2D26-4A63-9AC9-CEBF34135503}" presName="root" presStyleCnt="0">
        <dgm:presLayoutVars>
          <dgm:dir/>
          <dgm:resizeHandles val="exact"/>
        </dgm:presLayoutVars>
      </dgm:prSet>
      <dgm:spPr/>
    </dgm:pt>
    <dgm:pt modelId="{51E20D6A-3101-4A38-B7ED-47BD87F938A8}" type="pres">
      <dgm:prSet presAssocID="{9A649D53-00AE-4116-AF61-E960CD0BBB30}" presName="compNode" presStyleCnt="0"/>
      <dgm:spPr/>
    </dgm:pt>
    <dgm:pt modelId="{7EF635EE-569B-4C36-9FAF-28C0F4DFE3E3}" type="pres">
      <dgm:prSet presAssocID="{9A649D53-00AE-4116-AF61-E960CD0BBB30}" presName="bgRect" presStyleLbl="bgShp" presStyleIdx="0" presStyleCnt="3"/>
      <dgm:spPr/>
    </dgm:pt>
    <dgm:pt modelId="{0EEA9EEB-BD10-4313-8902-00A1C3D10324}" type="pres">
      <dgm:prSet presAssocID="{9A649D53-00AE-4116-AF61-E960CD0BBB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5E91759-DA71-4069-A175-2B4821E7F5A0}" type="pres">
      <dgm:prSet presAssocID="{9A649D53-00AE-4116-AF61-E960CD0BBB30}" presName="spaceRect" presStyleCnt="0"/>
      <dgm:spPr/>
    </dgm:pt>
    <dgm:pt modelId="{AAD8C3AC-332B-4AB0-8415-B66CFDDAE383}" type="pres">
      <dgm:prSet presAssocID="{9A649D53-00AE-4116-AF61-E960CD0BBB30}" presName="parTx" presStyleLbl="revTx" presStyleIdx="0" presStyleCnt="3">
        <dgm:presLayoutVars>
          <dgm:chMax val="0"/>
          <dgm:chPref val="0"/>
        </dgm:presLayoutVars>
      </dgm:prSet>
      <dgm:spPr/>
    </dgm:pt>
    <dgm:pt modelId="{6F3D38F2-B7EB-448D-BAA5-061A2D9F6640}" type="pres">
      <dgm:prSet presAssocID="{6E0F6F4F-1438-4658-8A9D-C77B25854980}" presName="sibTrans" presStyleCnt="0"/>
      <dgm:spPr/>
    </dgm:pt>
    <dgm:pt modelId="{5F3EAF28-D7F2-4414-A796-F5AB12ABE4F6}" type="pres">
      <dgm:prSet presAssocID="{2BB92435-8580-4A66-9AA7-5DD7ECE63F2B}" presName="compNode" presStyleCnt="0"/>
      <dgm:spPr/>
    </dgm:pt>
    <dgm:pt modelId="{BD1A6C43-E53D-4EFF-8EB1-D4DAF9ADF9EF}" type="pres">
      <dgm:prSet presAssocID="{2BB92435-8580-4A66-9AA7-5DD7ECE63F2B}" presName="bgRect" presStyleLbl="bgShp" presStyleIdx="1" presStyleCnt="3"/>
      <dgm:spPr/>
    </dgm:pt>
    <dgm:pt modelId="{C9770EDA-47B5-4368-ABD9-7A8EC0FF6B3D}" type="pres">
      <dgm:prSet presAssocID="{2BB92435-8580-4A66-9AA7-5DD7ECE63F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720CA6E-B04E-49C0-AFBC-62BCF23797D0}" type="pres">
      <dgm:prSet presAssocID="{2BB92435-8580-4A66-9AA7-5DD7ECE63F2B}" presName="spaceRect" presStyleCnt="0"/>
      <dgm:spPr/>
    </dgm:pt>
    <dgm:pt modelId="{941F8EC3-A556-458C-A9CB-21773C41E009}" type="pres">
      <dgm:prSet presAssocID="{2BB92435-8580-4A66-9AA7-5DD7ECE63F2B}" presName="parTx" presStyleLbl="revTx" presStyleIdx="1" presStyleCnt="3">
        <dgm:presLayoutVars>
          <dgm:chMax val="0"/>
          <dgm:chPref val="0"/>
        </dgm:presLayoutVars>
      </dgm:prSet>
      <dgm:spPr/>
    </dgm:pt>
    <dgm:pt modelId="{C2F60A90-EFE0-4CB9-BE21-851C66C03315}" type="pres">
      <dgm:prSet presAssocID="{7973767B-93FF-4700-B18C-FA8C308A0B03}" presName="sibTrans" presStyleCnt="0"/>
      <dgm:spPr/>
    </dgm:pt>
    <dgm:pt modelId="{2A4CBC1E-3F0B-452E-93DE-8B0AC08A7BE1}" type="pres">
      <dgm:prSet presAssocID="{34BEB8D0-8F3E-4871-A399-A8D442E7D1C8}" presName="compNode" presStyleCnt="0"/>
      <dgm:spPr/>
    </dgm:pt>
    <dgm:pt modelId="{B0AD9E27-40C0-4660-82A9-2B5FF7113108}" type="pres">
      <dgm:prSet presAssocID="{34BEB8D0-8F3E-4871-A399-A8D442E7D1C8}" presName="bgRect" presStyleLbl="bgShp" presStyleIdx="2" presStyleCnt="3"/>
      <dgm:spPr/>
    </dgm:pt>
    <dgm:pt modelId="{E34237AB-2F01-4064-A6AE-A7930C4747F7}" type="pres">
      <dgm:prSet presAssocID="{34BEB8D0-8F3E-4871-A399-A8D442E7D1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0C329300-EA75-4F95-8083-3B46B6703BA7}" type="pres">
      <dgm:prSet presAssocID="{34BEB8D0-8F3E-4871-A399-A8D442E7D1C8}" presName="spaceRect" presStyleCnt="0"/>
      <dgm:spPr/>
    </dgm:pt>
    <dgm:pt modelId="{00F36D8F-29D1-4A96-AB91-52EFF8ABD7FE}" type="pres">
      <dgm:prSet presAssocID="{34BEB8D0-8F3E-4871-A399-A8D442E7D1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29CD39-F8B0-45A6-B9B6-59A36997A0AC}" type="presOf" srcId="{A4CAC1B4-2D26-4A63-9AC9-CEBF34135503}" destId="{ADEF290C-A887-4731-A989-32D54AF67605}" srcOrd="0" destOrd="0" presId="urn:microsoft.com/office/officeart/2018/2/layout/IconVerticalSolidList"/>
    <dgm:cxn modelId="{347E7E5D-1FC5-4502-AFBC-A965E7C17078}" srcId="{A4CAC1B4-2D26-4A63-9AC9-CEBF34135503}" destId="{34BEB8D0-8F3E-4871-A399-A8D442E7D1C8}" srcOrd="2" destOrd="0" parTransId="{31CCA08B-B4BF-4A69-A960-016C3ECED757}" sibTransId="{47744113-6444-407D-93AD-333460A19FA3}"/>
    <dgm:cxn modelId="{96F21551-8F37-4435-8FE9-302978DD02C4}" type="presOf" srcId="{9A649D53-00AE-4116-AF61-E960CD0BBB30}" destId="{AAD8C3AC-332B-4AB0-8415-B66CFDDAE383}" srcOrd="0" destOrd="0" presId="urn:microsoft.com/office/officeart/2018/2/layout/IconVerticalSolidList"/>
    <dgm:cxn modelId="{A5B95AA3-B593-404A-8D71-EBC6E70EFB89}" type="presOf" srcId="{2BB92435-8580-4A66-9AA7-5DD7ECE63F2B}" destId="{941F8EC3-A556-458C-A9CB-21773C41E009}" srcOrd="0" destOrd="0" presId="urn:microsoft.com/office/officeart/2018/2/layout/IconVerticalSolidList"/>
    <dgm:cxn modelId="{2974BEB0-5E70-4DDD-B0BA-7A9FEBDE90A3}" srcId="{A4CAC1B4-2D26-4A63-9AC9-CEBF34135503}" destId="{2BB92435-8580-4A66-9AA7-5DD7ECE63F2B}" srcOrd="1" destOrd="0" parTransId="{2596826B-5270-4FBE-A212-CF69F1E073A4}" sibTransId="{7973767B-93FF-4700-B18C-FA8C308A0B03}"/>
    <dgm:cxn modelId="{F1D040C4-83FA-4F21-AC32-85FB2B796EF3}" type="presOf" srcId="{34BEB8D0-8F3E-4871-A399-A8D442E7D1C8}" destId="{00F36D8F-29D1-4A96-AB91-52EFF8ABD7FE}" srcOrd="0" destOrd="0" presId="urn:microsoft.com/office/officeart/2018/2/layout/IconVerticalSolidList"/>
    <dgm:cxn modelId="{14907ACD-3291-4F4F-AEFB-89B53BDAAED9}" srcId="{A4CAC1B4-2D26-4A63-9AC9-CEBF34135503}" destId="{9A649D53-00AE-4116-AF61-E960CD0BBB30}" srcOrd="0" destOrd="0" parTransId="{8E775356-1F81-4267-91E6-D410300AB319}" sibTransId="{6E0F6F4F-1438-4658-8A9D-C77B25854980}"/>
    <dgm:cxn modelId="{1066AE3F-6DF7-46A6-955B-58ABB89294F0}" type="presParOf" srcId="{ADEF290C-A887-4731-A989-32D54AF67605}" destId="{51E20D6A-3101-4A38-B7ED-47BD87F938A8}" srcOrd="0" destOrd="0" presId="urn:microsoft.com/office/officeart/2018/2/layout/IconVerticalSolidList"/>
    <dgm:cxn modelId="{668DDD1F-38F5-4D5C-A4E9-4C321C7155F2}" type="presParOf" srcId="{51E20D6A-3101-4A38-B7ED-47BD87F938A8}" destId="{7EF635EE-569B-4C36-9FAF-28C0F4DFE3E3}" srcOrd="0" destOrd="0" presId="urn:microsoft.com/office/officeart/2018/2/layout/IconVerticalSolidList"/>
    <dgm:cxn modelId="{CB893648-F4E0-4010-B0B0-767BC0C18153}" type="presParOf" srcId="{51E20D6A-3101-4A38-B7ED-47BD87F938A8}" destId="{0EEA9EEB-BD10-4313-8902-00A1C3D10324}" srcOrd="1" destOrd="0" presId="urn:microsoft.com/office/officeart/2018/2/layout/IconVerticalSolidList"/>
    <dgm:cxn modelId="{E0E16B74-9C25-4B7F-8D39-6F0D3AD31F2B}" type="presParOf" srcId="{51E20D6A-3101-4A38-B7ED-47BD87F938A8}" destId="{B5E91759-DA71-4069-A175-2B4821E7F5A0}" srcOrd="2" destOrd="0" presId="urn:microsoft.com/office/officeart/2018/2/layout/IconVerticalSolidList"/>
    <dgm:cxn modelId="{3C092924-FD61-4FB2-BAE6-E45A9C688903}" type="presParOf" srcId="{51E20D6A-3101-4A38-B7ED-47BD87F938A8}" destId="{AAD8C3AC-332B-4AB0-8415-B66CFDDAE383}" srcOrd="3" destOrd="0" presId="urn:microsoft.com/office/officeart/2018/2/layout/IconVerticalSolidList"/>
    <dgm:cxn modelId="{B38A4214-CA5A-4F89-BC41-DDC48BC4FB96}" type="presParOf" srcId="{ADEF290C-A887-4731-A989-32D54AF67605}" destId="{6F3D38F2-B7EB-448D-BAA5-061A2D9F6640}" srcOrd="1" destOrd="0" presId="urn:microsoft.com/office/officeart/2018/2/layout/IconVerticalSolidList"/>
    <dgm:cxn modelId="{39A86613-AFA0-45DC-95C8-86B14C8C9746}" type="presParOf" srcId="{ADEF290C-A887-4731-A989-32D54AF67605}" destId="{5F3EAF28-D7F2-4414-A796-F5AB12ABE4F6}" srcOrd="2" destOrd="0" presId="urn:microsoft.com/office/officeart/2018/2/layout/IconVerticalSolidList"/>
    <dgm:cxn modelId="{79E51CCD-6222-4402-920E-5F89B8C547C2}" type="presParOf" srcId="{5F3EAF28-D7F2-4414-A796-F5AB12ABE4F6}" destId="{BD1A6C43-E53D-4EFF-8EB1-D4DAF9ADF9EF}" srcOrd="0" destOrd="0" presId="urn:microsoft.com/office/officeart/2018/2/layout/IconVerticalSolidList"/>
    <dgm:cxn modelId="{054F0937-796F-4ED4-B32B-5F9E18F98C19}" type="presParOf" srcId="{5F3EAF28-D7F2-4414-A796-F5AB12ABE4F6}" destId="{C9770EDA-47B5-4368-ABD9-7A8EC0FF6B3D}" srcOrd="1" destOrd="0" presId="urn:microsoft.com/office/officeart/2018/2/layout/IconVerticalSolidList"/>
    <dgm:cxn modelId="{E236D016-5462-4154-B770-75CD57D92E4D}" type="presParOf" srcId="{5F3EAF28-D7F2-4414-A796-F5AB12ABE4F6}" destId="{4720CA6E-B04E-49C0-AFBC-62BCF23797D0}" srcOrd="2" destOrd="0" presId="urn:microsoft.com/office/officeart/2018/2/layout/IconVerticalSolidList"/>
    <dgm:cxn modelId="{E9CACAAC-A1B2-44AF-A3DC-378DDB85615A}" type="presParOf" srcId="{5F3EAF28-D7F2-4414-A796-F5AB12ABE4F6}" destId="{941F8EC3-A556-458C-A9CB-21773C41E009}" srcOrd="3" destOrd="0" presId="urn:microsoft.com/office/officeart/2018/2/layout/IconVerticalSolidList"/>
    <dgm:cxn modelId="{2DD2F38F-3787-4609-B19E-F6B844C22393}" type="presParOf" srcId="{ADEF290C-A887-4731-A989-32D54AF67605}" destId="{C2F60A90-EFE0-4CB9-BE21-851C66C03315}" srcOrd="3" destOrd="0" presId="urn:microsoft.com/office/officeart/2018/2/layout/IconVerticalSolidList"/>
    <dgm:cxn modelId="{9953440D-F620-414D-9AE9-372F4DFF2387}" type="presParOf" srcId="{ADEF290C-A887-4731-A989-32D54AF67605}" destId="{2A4CBC1E-3F0B-452E-93DE-8B0AC08A7BE1}" srcOrd="4" destOrd="0" presId="urn:microsoft.com/office/officeart/2018/2/layout/IconVerticalSolidList"/>
    <dgm:cxn modelId="{1577291D-4C18-4755-9ACB-91BE22287C33}" type="presParOf" srcId="{2A4CBC1E-3F0B-452E-93DE-8B0AC08A7BE1}" destId="{B0AD9E27-40C0-4660-82A9-2B5FF7113108}" srcOrd="0" destOrd="0" presId="urn:microsoft.com/office/officeart/2018/2/layout/IconVerticalSolidList"/>
    <dgm:cxn modelId="{7FF2E94A-D90B-418C-A749-C02D6B60A835}" type="presParOf" srcId="{2A4CBC1E-3F0B-452E-93DE-8B0AC08A7BE1}" destId="{E34237AB-2F01-4064-A6AE-A7930C4747F7}" srcOrd="1" destOrd="0" presId="urn:microsoft.com/office/officeart/2018/2/layout/IconVerticalSolidList"/>
    <dgm:cxn modelId="{964D69E9-073E-4EDB-BCC9-7B3D28CB3DA0}" type="presParOf" srcId="{2A4CBC1E-3F0B-452E-93DE-8B0AC08A7BE1}" destId="{0C329300-EA75-4F95-8083-3B46B6703BA7}" srcOrd="2" destOrd="0" presId="urn:microsoft.com/office/officeart/2018/2/layout/IconVerticalSolidList"/>
    <dgm:cxn modelId="{E656976F-12C9-4771-AF75-A66A288E2E9C}" type="presParOf" srcId="{2A4CBC1E-3F0B-452E-93DE-8B0AC08A7BE1}" destId="{00F36D8F-29D1-4A96-AB91-52EFF8ABD7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35416-9DEF-45DB-B82E-88793A19788E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44FF4-979E-43B6-94B4-7C7C1B598819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CEA17-2D0D-4C91-A6E4-F57CF416E6B8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Stock price prediction is crucial for investors and financial institutions.</a:t>
          </a:r>
        </a:p>
      </dsp:txBody>
      <dsp:txXfrm>
        <a:off x="1493203" y="552"/>
        <a:ext cx="6736396" cy="1292816"/>
      </dsp:txXfrm>
    </dsp:sp>
    <dsp:sp modelId="{E38C73B8-BDC3-453A-A773-DA08FD0F244E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4E30A-68B9-4893-B838-1956F675B459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A016F-25E9-4BC0-869E-918242F449F2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Due to the volatile nature of the stock market, accurate forecasting requires data-driven approaches.</a:t>
          </a:r>
        </a:p>
      </dsp:txBody>
      <dsp:txXfrm>
        <a:off x="1493203" y="1616573"/>
        <a:ext cx="6736396" cy="1292816"/>
      </dsp:txXfrm>
    </dsp:sp>
    <dsp:sp modelId="{1B0D801C-E75C-459B-A823-1BE5EE0D7375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C2637-A3CD-4192-AA12-EF699FD025BC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0669-F2F5-46AA-9FA6-3AA729DC8E87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project demonstrates how supervised learning can be leveraged for this task.</a:t>
          </a:r>
        </a:p>
      </dsp:txBody>
      <dsp:txXfrm>
        <a:off x="1493203" y="3232593"/>
        <a:ext cx="6736396" cy="129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6DB0D-A9D9-422E-959E-E33EB516A76F}">
      <dsp:nvSpPr>
        <dsp:cNvPr id="0" name=""/>
        <dsp:cNvSpPr/>
      </dsp:nvSpPr>
      <dsp:spPr>
        <a:xfrm>
          <a:off x="0" y="0"/>
          <a:ext cx="2882665" cy="661882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Converted all column names to lowercase.</a:t>
          </a:r>
        </a:p>
      </dsp:txBody>
      <dsp:txXfrm>
        <a:off x="19386" y="19386"/>
        <a:ext cx="2091003" cy="623110"/>
      </dsp:txXfrm>
    </dsp:sp>
    <dsp:sp modelId="{AD5A79F5-62C0-4CB9-A913-ACBD6C4069EF}">
      <dsp:nvSpPr>
        <dsp:cNvPr id="0" name=""/>
        <dsp:cNvSpPr/>
      </dsp:nvSpPr>
      <dsp:spPr>
        <a:xfrm>
          <a:off x="215264" y="753810"/>
          <a:ext cx="2882665" cy="661882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Checked for and handled missing values.</a:t>
          </a:r>
        </a:p>
      </dsp:txBody>
      <dsp:txXfrm>
        <a:off x="234650" y="773196"/>
        <a:ext cx="2198406" cy="623110"/>
      </dsp:txXfrm>
    </dsp:sp>
    <dsp:sp modelId="{D1BAF692-EF85-40D7-9647-DF11EA287D5F}">
      <dsp:nvSpPr>
        <dsp:cNvPr id="0" name=""/>
        <dsp:cNvSpPr/>
      </dsp:nvSpPr>
      <dsp:spPr>
        <a:xfrm>
          <a:off x="430528" y="1507620"/>
          <a:ext cx="2882665" cy="661882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Converted date to datetime and extracted year.</a:t>
          </a:r>
        </a:p>
      </dsp:txBody>
      <dsp:txXfrm>
        <a:off x="449914" y="1527006"/>
        <a:ext cx="2198406" cy="623110"/>
      </dsp:txXfrm>
    </dsp:sp>
    <dsp:sp modelId="{479A2B58-8E46-431F-B776-41C95DDC22BE}">
      <dsp:nvSpPr>
        <dsp:cNvPr id="0" name=""/>
        <dsp:cNvSpPr/>
      </dsp:nvSpPr>
      <dsp:spPr>
        <a:xfrm>
          <a:off x="645792" y="2261430"/>
          <a:ext cx="2882665" cy="66188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Applied one-hot encoding to the name (company) column.</a:t>
          </a:r>
        </a:p>
      </dsp:txBody>
      <dsp:txXfrm>
        <a:off x="665178" y="2280816"/>
        <a:ext cx="2198406" cy="623110"/>
      </dsp:txXfrm>
    </dsp:sp>
    <dsp:sp modelId="{DDA064CF-6156-4C51-AFCD-1918D81F1369}">
      <dsp:nvSpPr>
        <dsp:cNvPr id="0" name=""/>
        <dsp:cNvSpPr/>
      </dsp:nvSpPr>
      <dsp:spPr>
        <a:xfrm>
          <a:off x="861056" y="3015240"/>
          <a:ext cx="2882665" cy="661882"/>
        </a:xfrm>
        <a:prstGeom prst="roundRect">
          <a:avLst>
            <a:gd name="adj" fmla="val 10000"/>
          </a:avLst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 Selected features: open, high, low, volume, year, and encoded company names.</a:t>
          </a:r>
          <a:endParaRPr lang="en-US" sz="1200" kern="1200" dirty="0"/>
        </a:p>
      </dsp:txBody>
      <dsp:txXfrm>
        <a:off x="880442" y="3034626"/>
        <a:ext cx="2198406" cy="623110"/>
      </dsp:txXfrm>
    </dsp:sp>
    <dsp:sp modelId="{2743DFDE-F43C-4755-B40B-8CCB8622E271}">
      <dsp:nvSpPr>
        <dsp:cNvPr id="0" name=""/>
        <dsp:cNvSpPr/>
      </dsp:nvSpPr>
      <dsp:spPr>
        <a:xfrm>
          <a:off x="2452442" y="483541"/>
          <a:ext cx="430223" cy="4302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549242" y="483541"/>
        <a:ext cx="236623" cy="323743"/>
      </dsp:txXfrm>
    </dsp:sp>
    <dsp:sp modelId="{1D418A0B-48E7-4458-B688-009D6322BFBC}">
      <dsp:nvSpPr>
        <dsp:cNvPr id="0" name=""/>
        <dsp:cNvSpPr/>
      </dsp:nvSpPr>
      <dsp:spPr>
        <a:xfrm>
          <a:off x="2667706" y="1237351"/>
          <a:ext cx="430223" cy="4302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764506" y="1237351"/>
        <a:ext cx="236623" cy="323743"/>
      </dsp:txXfrm>
    </dsp:sp>
    <dsp:sp modelId="{0F721E00-8A78-4545-8A64-FCF58B2D0A91}">
      <dsp:nvSpPr>
        <dsp:cNvPr id="0" name=""/>
        <dsp:cNvSpPr/>
      </dsp:nvSpPr>
      <dsp:spPr>
        <a:xfrm>
          <a:off x="2882970" y="1980130"/>
          <a:ext cx="430223" cy="4302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2979770" y="1980130"/>
        <a:ext cx="236623" cy="323743"/>
      </dsp:txXfrm>
    </dsp:sp>
    <dsp:sp modelId="{562DEE21-E1F2-40F5-B2F1-BA9D4A805665}">
      <dsp:nvSpPr>
        <dsp:cNvPr id="0" name=""/>
        <dsp:cNvSpPr/>
      </dsp:nvSpPr>
      <dsp:spPr>
        <a:xfrm>
          <a:off x="3098234" y="2741295"/>
          <a:ext cx="430223" cy="43022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195034" y="2741295"/>
        <a:ext cx="236623" cy="3237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635EE-569B-4C36-9FAF-28C0F4DFE3E3}">
      <dsp:nvSpPr>
        <dsp:cNvPr id="0" name=""/>
        <dsp:cNvSpPr/>
      </dsp:nvSpPr>
      <dsp:spPr>
        <a:xfrm>
          <a:off x="0" y="473"/>
          <a:ext cx="7879842" cy="11074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A9EEB-BD10-4313-8902-00A1C3D10324}">
      <dsp:nvSpPr>
        <dsp:cNvPr id="0" name=""/>
        <dsp:cNvSpPr/>
      </dsp:nvSpPr>
      <dsp:spPr>
        <a:xfrm>
          <a:off x="334997" y="249644"/>
          <a:ext cx="609085" cy="609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8C3AC-332B-4AB0-8415-B66CFDDAE383}">
      <dsp:nvSpPr>
        <dsp:cNvPr id="0" name=""/>
        <dsp:cNvSpPr/>
      </dsp:nvSpPr>
      <dsp:spPr>
        <a:xfrm>
          <a:off x="1279080" y="473"/>
          <a:ext cx="6600761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Linear models: Simple, interpretable, but may underperform on complex patterns.</a:t>
          </a:r>
        </a:p>
      </dsp:txBody>
      <dsp:txXfrm>
        <a:off x="1279080" y="473"/>
        <a:ext cx="6600761" cy="1107428"/>
      </dsp:txXfrm>
    </dsp:sp>
    <dsp:sp modelId="{BD1A6C43-E53D-4EFF-8EB1-D4DAF9ADF9EF}">
      <dsp:nvSpPr>
        <dsp:cNvPr id="0" name=""/>
        <dsp:cNvSpPr/>
      </dsp:nvSpPr>
      <dsp:spPr>
        <a:xfrm>
          <a:off x="0" y="1384759"/>
          <a:ext cx="7879842" cy="11074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770EDA-47B5-4368-ABD9-7A8EC0FF6B3D}">
      <dsp:nvSpPr>
        <dsp:cNvPr id="0" name=""/>
        <dsp:cNvSpPr/>
      </dsp:nvSpPr>
      <dsp:spPr>
        <a:xfrm>
          <a:off x="334997" y="1633931"/>
          <a:ext cx="609085" cy="609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F8EC3-A556-458C-A9CB-21773C41E009}">
      <dsp:nvSpPr>
        <dsp:cNvPr id="0" name=""/>
        <dsp:cNvSpPr/>
      </dsp:nvSpPr>
      <dsp:spPr>
        <a:xfrm>
          <a:off x="1279080" y="1384759"/>
          <a:ext cx="6600761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Decision Trees: Handle nonlinear relationships but prone to overfitting.</a:t>
          </a:r>
        </a:p>
      </dsp:txBody>
      <dsp:txXfrm>
        <a:off x="1279080" y="1384759"/>
        <a:ext cx="6600761" cy="1107428"/>
      </dsp:txXfrm>
    </dsp:sp>
    <dsp:sp modelId="{B0AD9E27-40C0-4660-82A9-2B5FF7113108}">
      <dsp:nvSpPr>
        <dsp:cNvPr id="0" name=""/>
        <dsp:cNvSpPr/>
      </dsp:nvSpPr>
      <dsp:spPr>
        <a:xfrm>
          <a:off x="0" y="2769045"/>
          <a:ext cx="7879842" cy="11074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237AB-2F01-4064-A6AE-A7930C4747F7}">
      <dsp:nvSpPr>
        <dsp:cNvPr id="0" name=""/>
        <dsp:cNvSpPr/>
      </dsp:nvSpPr>
      <dsp:spPr>
        <a:xfrm>
          <a:off x="334997" y="3018217"/>
          <a:ext cx="609085" cy="6090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6D8F-29D1-4A96-AB91-52EFF8ABD7FE}">
      <dsp:nvSpPr>
        <dsp:cNvPr id="0" name=""/>
        <dsp:cNvSpPr/>
      </dsp:nvSpPr>
      <dsp:spPr>
        <a:xfrm>
          <a:off x="1279080" y="2769045"/>
          <a:ext cx="6600761" cy="1107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3" tIns="117203" rIns="117203" bIns="11720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Random Forests: Improve accuracy through </a:t>
          </a:r>
          <a:r>
            <a:rPr lang="en-US" sz="2300" kern="1200" dirty="0" err="1"/>
            <a:t>ensembling</a:t>
          </a:r>
          <a:r>
            <a:rPr lang="en-US" sz="2300" kern="1200" dirty="0"/>
            <a:t>, commonly used in finance predictions.</a:t>
          </a:r>
        </a:p>
      </dsp:txBody>
      <dsp:txXfrm>
        <a:off x="1279080" y="2769045"/>
        <a:ext cx="6600761" cy="1107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BC1A8-5DC6-D8B3-4FEA-8CC369638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Price Prediction Using 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A12D9-C2F8-3CE2-2D70-EF665D380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771" y="3017522"/>
            <a:ext cx="745598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Group Members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Diya </a:t>
            </a:r>
            <a:r>
              <a:rPr lang="en-US" sz="2100" dirty="0" err="1">
                <a:solidFill>
                  <a:schemeClr val="tx1"/>
                </a:solidFill>
              </a:rPr>
              <a:t>Farakte</a:t>
            </a:r>
            <a:endParaRPr lang="en-US" sz="21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Rishita Gupta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Srujal Shinde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Atharv Patole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1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Kaggle Dataset: https://www.kaggle.com/datasets</a:t>
            </a:r>
          </a:p>
          <a:p>
            <a:r>
              <a:rPr lang="en-US" sz="2100" dirty="0"/>
              <a:t>Scikit-learn Documentation: https://scikit-learn.org</a:t>
            </a:r>
          </a:p>
          <a:p>
            <a:r>
              <a:rPr lang="en-US" sz="2100" dirty="0"/>
              <a:t>Related Research Articles on Stock Forecasting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1"/>
            <a:ext cx="8249304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33C0F-6612-8130-1DE3-BE318F0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48587"/>
            <a:ext cx="6858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29769"/>
            <a:ext cx="8250174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2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19309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696218" cy="1035781"/>
          </a:xfrm>
        </p:spPr>
        <p:txBody>
          <a:bodyPr anchor="ctr">
            <a:normAutofit/>
          </a:bodyPr>
          <a:lstStyle/>
          <a:p>
            <a:r>
              <a:rPr lang="en-US" sz="31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524721"/>
            <a:ext cx="3743722" cy="3677123"/>
          </a:xfrm>
        </p:spPr>
        <p:txBody>
          <a:bodyPr anchor="ctr">
            <a:normAutofit/>
          </a:bodyPr>
          <a:lstStyle/>
          <a:p>
            <a:r>
              <a:rPr lang="en-US" sz="1600"/>
              <a:t>This project aims to predict stock closing prices using machine learning models.</a:t>
            </a:r>
          </a:p>
          <a:p>
            <a:r>
              <a:rPr lang="en-US" sz="1600"/>
              <a:t>We analyze historical stock data over 5 years for various companies.</a:t>
            </a:r>
          </a:p>
          <a:p>
            <a:r>
              <a:rPr lang="en-US" sz="1600"/>
              <a:t>The study compares the performance of three algorithms: Linear Regression, Decision Tree, and Random Forest.</a:t>
            </a:r>
          </a:p>
        </p:txBody>
      </p:sp>
      <p:pic>
        <p:nvPicPr>
          <p:cNvPr id="5" name="Picture 4" descr="A digitally rendered city with numbers">
            <a:extLst>
              <a:ext uri="{FF2B5EF4-FFF2-40B4-BE49-F238E27FC236}">
                <a16:creationId xmlns:a16="http://schemas.microsoft.com/office/drawing/2014/main" id="{CF816FCD-DCCD-08DE-FF8E-EFCD632D0F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95" r="45314" b="-1"/>
          <a:stretch/>
        </p:blipFill>
        <p:spPr>
          <a:xfrm>
            <a:off x="5091287" y="613147"/>
            <a:ext cx="3424063" cy="559344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E8C68A7-DB34-433B-A0ED-DA3D62E5739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19309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696218" cy="1035781"/>
          </a:xfrm>
        </p:spPr>
        <p:txBody>
          <a:bodyPr anchor="ctr">
            <a:normAutofit/>
          </a:bodyPr>
          <a:lstStyle/>
          <a:p>
            <a:r>
              <a:rPr lang="en-US" sz="310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524721"/>
            <a:ext cx="3743722" cy="3677123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Name: </a:t>
            </a:r>
            <a:r>
              <a:rPr lang="en-US" sz="1600" dirty="0"/>
              <a:t>all_stocks_5yr.csv</a:t>
            </a:r>
          </a:p>
          <a:p>
            <a:endParaRPr lang="en-US" sz="1600" dirty="0"/>
          </a:p>
          <a:p>
            <a:r>
              <a:rPr lang="en-US" sz="1600" b="1" dirty="0"/>
              <a:t>Source:</a:t>
            </a:r>
            <a:r>
              <a:rPr lang="en-US" sz="1600" dirty="0"/>
              <a:t> Kaggle</a:t>
            </a:r>
          </a:p>
          <a:p>
            <a:endParaRPr lang="en-US" sz="1600" dirty="0"/>
          </a:p>
          <a:p>
            <a:r>
              <a:rPr lang="en-US" sz="1600" b="1" dirty="0"/>
              <a:t>Features: </a:t>
            </a:r>
            <a:r>
              <a:rPr lang="en-US" sz="1600" dirty="0"/>
              <a:t>date, open, high, low, close, volume, name</a:t>
            </a:r>
          </a:p>
          <a:p>
            <a:endParaRPr lang="en-US" sz="1600" dirty="0"/>
          </a:p>
          <a:p>
            <a:r>
              <a:rPr lang="en-US" sz="1600" b="1" dirty="0"/>
              <a:t>Duration: </a:t>
            </a:r>
            <a:r>
              <a:rPr lang="en-US" sz="1600" dirty="0"/>
              <a:t>Covers 5 years of daily trading data</a:t>
            </a:r>
          </a:p>
          <a:p>
            <a:endParaRPr lang="en-US" sz="1600" dirty="0"/>
          </a:p>
          <a:p>
            <a:r>
              <a:rPr lang="en-US" sz="1600" b="1" dirty="0"/>
              <a:t>Records: </a:t>
            </a:r>
            <a:r>
              <a:rPr lang="en-US" sz="1600" dirty="0"/>
              <a:t>Contains multiple companies' stock data</a:t>
            </a:r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09764BAE-CDA3-381C-2038-232A8EE39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66" r="9525"/>
          <a:stretch/>
        </p:blipFill>
        <p:spPr>
          <a:xfrm>
            <a:off x="5091287" y="613147"/>
            <a:ext cx="3424063" cy="559344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19309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696218" cy="1035781"/>
          </a:xfrm>
        </p:spPr>
        <p:txBody>
          <a:bodyPr anchor="ctr">
            <a:normAutofit/>
          </a:bodyPr>
          <a:lstStyle/>
          <a:p>
            <a:r>
              <a:rPr lang="en-US" sz="3100"/>
              <a:t>Preprocessing</a:t>
            </a:r>
          </a:p>
        </p:txBody>
      </p:sp>
      <p:pic>
        <p:nvPicPr>
          <p:cNvPr id="6" name="Picture 5" descr="A close-up of a blue and green background&#10;&#10;AI-generated content may be incorrect.">
            <a:extLst>
              <a:ext uri="{FF2B5EF4-FFF2-40B4-BE49-F238E27FC236}">
                <a16:creationId xmlns:a16="http://schemas.microsoft.com/office/drawing/2014/main" id="{D9F5E0AA-897A-7F54-7161-C81988752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4" r="55064" b="-1"/>
          <a:stretch/>
        </p:blipFill>
        <p:spPr>
          <a:xfrm>
            <a:off x="5091287" y="613147"/>
            <a:ext cx="3424063" cy="559344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6780363-2D9F-4200-00D5-C1DAED220C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35638"/>
              </p:ext>
            </p:extLst>
          </p:nvPr>
        </p:nvGraphicFramePr>
        <p:xfrm>
          <a:off x="783771" y="2524721"/>
          <a:ext cx="3743722" cy="3677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85800"/>
            <a:ext cx="7879842" cy="1157005"/>
          </a:xfrm>
        </p:spPr>
        <p:txBody>
          <a:bodyPr anchor="b">
            <a:normAutofit/>
          </a:bodyPr>
          <a:lstStyle/>
          <a:p>
            <a:r>
              <a:rPr lang="en-US" sz="4200"/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122104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95805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7226BD0-7B21-042C-DFB2-E0538B839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442845"/>
              </p:ext>
            </p:extLst>
          </p:nvPr>
        </p:nvGraphicFramePr>
        <p:xfrm>
          <a:off x="628650" y="2295252"/>
          <a:ext cx="7879842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Data Split: 80% training, 20% testing.</a:t>
            </a:r>
          </a:p>
          <a:p>
            <a:r>
              <a:rPr lang="en-US" sz="2100" dirty="0"/>
              <a:t>Models Trained:</a:t>
            </a:r>
          </a:p>
          <a:p>
            <a:pPr marL="0" indent="0">
              <a:buNone/>
            </a:pPr>
            <a:r>
              <a:rPr lang="en-US" sz="2100" dirty="0"/>
              <a:t> 	Linear Regression</a:t>
            </a:r>
          </a:p>
          <a:p>
            <a:pPr marL="0" indent="0">
              <a:buNone/>
            </a:pPr>
            <a:r>
              <a:rPr lang="en-US" sz="2100" dirty="0"/>
              <a:t>  	Decision Tree Regressor</a:t>
            </a:r>
          </a:p>
          <a:p>
            <a:pPr marL="0" indent="0">
              <a:buNone/>
            </a:pPr>
            <a:r>
              <a:rPr lang="en-US" sz="2100" dirty="0"/>
              <a:t>  	Random Forest Regressor</a:t>
            </a:r>
          </a:p>
          <a:p>
            <a:r>
              <a:rPr lang="en-US" sz="2100" dirty="0"/>
              <a:t>Evaluation Metric: Mean Squared Error (MSE)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0B8DCBA-FEED-46EF-A140-35B904015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19309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696218" cy="1035781"/>
          </a:xfrm>
        </p:spPr>
        <p:txBody>
          <a:bodyPr anchor="ctr">
            <a:normAutofit/>
          </a:bodyPr>
          <a:lstStyle/>
          <a:p>
            <a:r>
              <a:rPr lang="en-US" sz="3100"/>
              <a:t>Results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4C51D1-B825-12D4-8CC7-3B77ED5B5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3771" y="2524721"/>
            <a:ext cx="3743722" cy="36771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delivered the best performance with the 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lowest Mean Squared Error (MSE) of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2.80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Decision Tree Regressor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followed with an MSE of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4.13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showed the highest error at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20.89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indicating limitations in capturing complex stock price patterns.</a:t>
            </a:r>
          </a:p>
        </p:txBody>
      </p:sp>
      <p:pic>
        <p:nvPicPr>
          <p:cNvPr id="7" name="Picture 6" descr="Graph">
            <a:extLst>
              <a:ext uri="{FF2B5EF4-FFF2-40B4-BE49-F238E27FC236}">
                <a16:creationId xmlns:a16="http://schemas.microsoft.com/office/drawing/2014/main" id="{9EC7EB6D-9139-60F3-6ABD-1B8D15F7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87" r="38954" b="1"/>
          <a:stretch/>
        </p:blipFill>
        <p:spPr>
          <a:xfrm>
            <a:off x="5091287" y="613147"/>
            <a:ext cx="3424063" cy="559344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Random Forest is the most suitable model among the three tested for stock price prediction.</a:t>
            </a:r>
          </a:p>
          <a:p>
            <a:r>
              <a:rPr lang="en-US" sz="2100" dirty="0"/>
              <a:t>Feature engineering and preprocessing significantly impact model accuracy.</a:t>
            </a:r>
          </a:p>
          <a:p>
            <a:r>
              <a:rPr lang="en-US" sz="2100" dirty="0"/>
              <a:t>Future work may include deep learning models like LSTMs for time series forecasting.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401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Stock Price Prediction Using Machine Learning Models</vt:lpstr>
      <vt:lpstr>Abstract</vt:lpstr>
      <vt:lpstr>Introduction</vt:lpstr>
      <vt:lpstr>Dataset</vt:lpstr>
      <vt:lpstr>Preprocessing</vt:lpstr>
      <vt:lpstr>Literature Review</vt:lpstr>
      <vt:lpstr>Methodology</vt:lpstr>
      <vt:lpstr>Results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Atharv Patole</cp:lastModifiedBy>
  <cp:revision>2</cp:revision>
  <dcterms:created xsi:type="dcterms:W3CDTF">2013-01-27T09:14:16Z</dcterms:created>
  <dcterms:modified xsi:type="dcterms:W3CDTF">2025-05-05T18:01:36Z</dcterms:modified>
  <cp:category/>
</cp:coreProperties>
</file>