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Anaheim" panose="020B0604020202020204" charset="0"/>
      <p:regular r:id="rId20"/>
    </p:embeddedFont>
    <p:embeddedFont>
      <p:font typeface="Barlow" panose="00000500000000000000" pitchFamily="2" charset="0"/>
      <p:regular r:id="rId21"/>
      <p:bold r:id="rId22"/>
      <p:italic r:id="rId23"/>
      <p:boldItalic r:id="rId24"/>
    </p:embeddedFont>
    <p:embeddedFont>
      <p:font typeface="Barlow Condensed ExtraBold" panose="00000906000000000000" pitchFamily="2" charset="0"/>
      <p:bold r:id="rId25"/>
      <p:boldItalic r:id="rId26"/>
    </p:embeddedFont>
    <p:embeddedFont>
      <p:font typeface="Nunito Light" pitchFamily="2" charset="0"/>
      <p:regular r:id="rId27"/>
    </p:embeddedFont>
    <p:embeddedFont>
      <p:font typeface="Overpass Mono" panose="020B0604020202020204" charset="0"/>
      <p:regular r:id="rId28"/>
      <p:bold r:id="rId29"/>
    </p:embeddedFont>
    <p:embeddedFont>
      <p:font typeface="Raleway SemiBold" pitchFamily="2" charset="0"/>
      <p:bold r:id="rId30"/>
    </p:embeddedFont>
    <p:embeddedFont>
      <p:font typeface="Roboto" panose="02000000000000000000" pitchFamily="2" charset="0"/>
      <p:regular r:id="rId31"/>
      <p:bold r:id="rId32"/>
      <p:italic r:id="rId33"/>
      <p:boldItalic r:id="rId34"/>
    </p:embeddedFont>
    <p:embeddedFont>
      <p:font typeface="Roboto Condensed" panose="02000000000000000000" pitchFamily="2" charset="0"/>
      <p:regular r:id="rId35"/>
      <p:bold r:id="rId36"/>
      <p:italic r:id="rId37"/>
      <p:boldItalic r:id="rId38"/>
    </p:embeddedFont>
    <p:embeddedFont>
      <p:font typeface="Roboto Condensed Light" panose="02000000000000000000" pitchFamily="2" charset="0"/>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4E2624D-15C6-4CFD-A557-41D4CBB8C8F3}">
  <a:tblStyle styleId="{04E2624D-15C6-4CFD-A557-41D4CBB8C8F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11dd256889e_2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11dd256889e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1dd256889e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1dd256889e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19247e6d14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19247e6d14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19247e6d14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119247e6d14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1dd256889e_2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1dd256889e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11e2bcc9c7c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11e2bcc9c7c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11dd256889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11dd256889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1e2bcc9c7c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1e2bcc9c7c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19247e6d1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19247e6d1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19247e6d14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19247e6d1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119247e6d14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119247e6d1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19247e6d14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19247e6d1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19247e6d14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119247e6d1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119247e6d14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119247e6d14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9247e6d14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9247e6d14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19247e6d14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19247e6d14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ota al pie">
  <p:cSld name="CAPTION_ONLY_1">
    <p:spTree>
      <p:nvGrpSpPr>
        <p:cNvPr id="1" name="Shape 139"/>
        <p:cNvGrpSpPr/>
        <p:nvPr/>
      </p:nvGrpSpPr>
      <p:grpSpPr>
        <a:xfrm>
          <a:off x="0" y="0"/>
          <a:ext cx="0" cy="0"/>
          <a:chOff x="0" y="0"/>
          <a:chExt cx="0" cy="0"/>
        </a:xfrm>
      </p:grpSpPr>
      <p:sp>
        <p:nvSpPr>
          <p:cNvPr id="140" name="Google Shape;140;p11"/>
          <p:cNvSpPr/>
          <p:nvPr/>
        </p:nvSpPr>
        <p:spPr>
          <a:xfrm>
            <a:off x="7928639" y="1"/>
            <a:ext cx="1215355" cy="402011"/>
          </a:xfrm>
          <a:custGeom>
            <a:avLst/>
            <a:gdLst/>
            <a:ahLst/>
            <a:cxnLst/>
            <a:rect l="l" t="t" r="r" b="b"/>
            <a:pathLst>
              <a:path w="15122" h="5002" extrusionOk="0">
                <a:moveTo>
                  <a:pt x="0" y="1"/>
                </a:moveTo>
                <a:lnTo>
                  <a:pt x="0" y="5001"/>
                </a:lnTo>
                <a:lnTo>
                  <a:pt x="15121" y="5001"/>
                </a:lnTo>
                <a:lnTo>
                  <a:pt x="151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a:off x="3511525" y="783700"/>
            <a:ext cx="5632410" cy="2353867"/>
          </a:xfrm>
          <a:custGeom>
            <a:avLst/>
            <a:gdLst/>
            <a:ahLst/>
            <a:cxnLst/>
            <a:rect l="l" t="t" r="r" b="b"/>
            <a:pathLst>
              <a:path w="70081" h="27529" extrusionOk="0">
                <a:moveTo>
                  <a:pt x="0" y="1"/>
                </a:moveTo>
                <a:lnTo>
                  <a:pt x="0" y="27528"/>
                </a:lnTo>
                <a:lnTo>
                  <a:pt x="70080" y="27528"/>
                </a:lnTo>
                <a:lnTo>
                  <a:pt x="700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txBox="1">
            <a:spLocks noGrp="1"/>
          </p:cNvSpPr>
          <p:nvPr>
            <p:ph type="title"/>
          </p:nvPr>
        </p:nvSpPr>
        <p:spPr>
          <a:xfrm>
            <a:off x="3762375" y="1012300"/>
            <a:ext cx="4915200" cy="19401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
        <p:nvSpPr>
          <p:cNvPr id="143" name="Google Shape;143;p11"/>
          <p:cNvSpPr/>
          <p:nvPr/>
        </p:nvSpPr>
        <p:spPr>
          <a:xfrm>
            <a:off x="5865073" y="3429550"/>
            <a:ext cx="1215342" cy="259665"/>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a:off x="8018936" y="3429550"/>
            <a:ext cx="1124989" cy="259686"/>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a:off x="7083824" y="3429550"/>
            <a:ext cx="259727" cy="259665"/>
          </a:xfrm>
          <a:custGeom>
            <a:avLst/>
            <a:gdLst/>
            <a:ahLst/>
            <a:cxnLst/>
            <a:rect l="l" t="t" r="r" b="b"/>
            <a:pathLst>
              <a:path w="8298" h="8298" extrusionOk="0">
                <a:moveTo>
                  <a:pt x="0" y="1"/>
                </a:moveTo>
                <a:lnTo>
                  <a:pt x="0" y="8297"/>
                </a:lnTo>
                <a:lnTo>
                  <a:pt x="8297" y="8297"/>
                </a:lnTo>
                <a:lnTo>
                  <a:pt x="82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a:off x="7496607" y="3429550"/>
            <a:ext cx="259707" cy="259686"/>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7"/>
        <p:cNvGrpSpPr/>
        <p:nvPr/>
      </p:nvGrpSpPr>
      <p:grpSpPr>
        <a:xfrm>
          <a:off x="0" y="0"/>
          <a:ext cx="0" cy="0"/>
          <a:chOff x="0" y="0"/>
          <a:chExt cx="0" cy="0"/>
        </a:xfrm>
      </p:grpSpPr>
      <p:sp>
        <p:nvSpPr>
          <p:cNvPr id="148" name="Google Shape;148;p12"/>
          <p:cNvSpPr txBox="1">
            <a:spLocks noGrp="1"/>
          </p:cNvSpPr>
          <p:nvPr>
            <p:ph type="body" idx="1"/>
          </p:nvPr>
        </p:nvSpPr>
        <p:spPr>
          <a:xfrm>
            <a:off x="311700" y="3306869"/>
            <a:ext cx="8520600" cy="6510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sz="1600"/>
            </a:lvl1pPr>
            <a:lvl2pPr marL="914400" lvl="1" indent="-330200" algn="ctr" rtl="0">
              <a:spcBef>
                <a:spcPts val="1600"/>
              </a:spcBef>
              <a:spcAft>
                <a:spcPts val="0"/>
              </a:spcAft>
              <a:buSzPts val="1600"/>
              <a:buChar char="○"/>
              <a:defRPr sz="1600"/>
            </a:lvl2pPr>
            <a:lvl3pPr marL="1371600" lvl="2" indent="-330200" algn="ctr" rtl="0">
              <a:spcBef>
                <a:spcPts val="1600"/>
              </a:spcBef>
              <a:spcAft>
                <a:spcPts val="0"/>
              </a:spcAft>
              <a:buSzPts val="1600"/>
              <a:buChar char="■"/>
              <a:defRPr sz="1600"/>
            </a:lvl3pPr>
            <a:lvl4pPr marL="1828800" lvl="3" indent="-330200" algn="ctr" rtl="0">
              <a:spcBef>
                <a:spcPts val="1600"/>
              </a:spcBef>
              <a:spcAft>
                <a:spcPts val="0"/>
              </a:spcAft>
              <a:buSzPts val="1600"/>
              <a:buChar char="●"/>
              <a:defRPr sz="1600"/>
            </a:lvl4pPr>
            <a:lvl5pPr marL="2286000" lvl="4" indent="-330200" algn="ctr" rtl="0">
              <a:spcBef>
                <a:spcPts val="1600"/>
              </a:spcBef>
              <a:spcAft>
                <a:spcPts val="0"/>
              </a:spcAft>
              <a:buSzPts val="1600"/>
              <a:buChar char="○"/>
              <a:defRPr sz="1600"/>
            </a:lvl5pPr>
            <a:lvl6pPr marL="2743200" lvl="5" indent="-330200" algn="ctr" rtl="0">
              <a:spcBef>
                <a:spcPts val="1600"/>
              </a:spcBef>
              <a:spcAft>
                <a:spcPts val="0"/>
              </a:spcAft>
              <a:buSzPts val="1600"/>
              <a:buChar char="■"/>
              <a:defRPr sz="1600"/>
            </a:lvl6pPr>
            <a:lvl7pPr marL="3200400" lvl="6" indent="-330200" algn="ctr" rtl="0">
              <a:spcBef>
                <a:spcPts val="1600"/>
              </a:spcBef>
              <a:spcAft>
                <a:spcPts val="0"/>
              </a:spcAft>
              <a:buSzPts val="1600"/>
              <a:buChar char="●"/>
              <a:defRPr sz="1600"/>
            </a:lvl7pPr>
            <a:lvl8pPr marL="3657600" lvl="7" indent="-330200" algn="ctr" rtl="0">
              <a:spcBef>
                <a:spcPts val="1600"/>
              </a:spcBef>
              <a:spcAft>
                <a:spcPts val="0"/>
              </a:spcAft>
              <a:buSzPts val="1600"/>
              <a:buChar char="○"/>
              <a:defRPr sz="1600"/>
            </a:lvl8pPr>
            <a:lvl9pPr marL="4114800" lvl="8" indent="-330200" algn="ctr" rtl="0">
              <a:spcBef>
                <a:spcPts val="1600"/>
              </a:spcBef>
              <a:spcAft>
                <a:spcPts val="1600"/>
              </a:spcAft>
              <a:buSzPts val="1600"/>
              <a:buChar char="■"/>
              <a:defRPr sz="1600"/>
            </a:lvl9pPr>
          </a:lstStyle>
          <a:p>
            <a:endParaRPr/>
          </a:p>
        </p:txBody>
      </p:sp>
      <p:sp>
        <p:nvSpPr>
          <p:cNvPr id="149" name="Google Shape;149;p12"/>
          <p:cNvSpPr/>
          <p:nvPr/>
        </p:nvSpPr>
        <p:spPr>
          <a:xfrm rot="10800000">
            <a:off x="2751806" y="4243474"/>
            <a:ext cx="6391269" cy="904876"/>
          </a:xfrm>
          <a:custGeom>
            <a:avLst/>
            <a:gdLst/>
            <a:ahLst/>
            <a:cxnLst/>
            <a:rect l="l" t="t" r="r" b="b"/>
            <a:pathLst>
              <a:path w="16884" h="2763" extrusionOk="0">
                <a:moveTo>
                  <a:pt x="1" y="0"/>
                </a:moveTo>
                <a:lnTo>
                  <a:pt x="1" y="2762"/>
                </a:lnTo>
                <a:lnTo>
                  <a:pt x="16884" y="2762"/>
                </a:lnTo>
                <a:lnTo>
                  <a:pt x="1688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2"/>
          <p:cNvSpPr/>
          <p:nvPr/>
        </p:nvSpPr>
        <p:spPr>
          <a:xfrm rot="10800000">
            <a:off x="1361250" y="1501127"/>
            <a:ext cx="7781825" cy="1525098"/>
          </a:xfrm>
          <a:custGeom>
            <a:avLst/>
            <a:gdLst/>
            <a:ahLst/>
            <a:cxnLst/>
            <a:rect l="l" t="t" r="r" b="b"/>
            <a:pathLst>
              <a:path w="2882" h="2775" extrusionOk="0">
                <a:moveTo>
                  <a:pt x="1" y="0"/>
                </a:moveTo>
                <a:lnTo>
                  <a:pt x="1" y="2774"/>
                </a:lnTo>
                <a:lnTo>
                  <a:pt x="2882" y="2774"/>
                </a:lnTo>
                <a:lnTo>
                  <a:pt x="28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2"/>
          <p:cNvSpPr/>
          <p:nvPr/>
        </p:nvSpPr>
        <p:spPr>
          <a:xfrm rot="10800000">
            <a:off x="2" y="1"/>
            <a:ext cx="5791098" cy="505550"/>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2"/>
          <p:cNvSpPr/>
          <p:nvPr/>
        </p:nvSpPr>
        <p:spPr>
          <a:xfrm rot="10800000">
            <a:off x="21" y="1501871"/>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2"/>
          <p:cNvSpPr/>
          <p:nvPr/>
        </p:nvSpPr>
        <p:spPr>
          <a:xfrm rot="10800000">
            <a:off x="532482" y="912524"/>
            <a:ext cx="1055445" cy="355301"/>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2"/>
          <p:cNvSpPr/>
          <p:nvPr/>
        </p:nvSpPr>
        <p:spPr>
          <a:xfrm rot="10800000">
            <a:off x="7173125" y="912516"/>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2"/>
          <p:cNvSpPr/>
          <p:nvPr/>
        </p:nvSpPr>
        <p:spPr>
          <a:xfrm rot="10800000">
            <a:off x="1814348" y="912516"/>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2"/>
          <p:cNvSpPr/>
          <p:nvPr/>
        </p:nvSpPr>
        <p:spPr>
          <a:xfrm rot="10800000">
            <a:off x="4523560" y="323049"/>
            <a:ext cx="2095515"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2"/>
          <p:cNvSpPr/>
          <p:nvPr/>
        </p:nvSpPr>
        <p:spPr>
          <a:xfrm rot="10800000">
            <a:off x="7381057" y="3345678"/>
            <a:ext cx="1762943" cy="355322"/>
          </a:xfrm>
          <a:custGeom>
            <a:avLst/>
            <a:gdLst/>
            <a:ahLst/>
            <a:cxnLst/>
            <a:rect l="l" t="t" r="r" b="b"/>
            <a:pathLst>
              <a:path w="16884" h="2763" extrusionOk="0">
                <a:moveTo>
                  <a:pt x="1" y="0"/>
                </a:moveTo>
                <a:lnTo>
                  <a:pt x="1" y="2762"/>
                </a:lnTo>
                <a:lnTo>
                  <a:pt x="16884" y="2762"/>
                </a:lnTo>
                <a:lnTo>
                  <a:pt x="168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2"/>
          <p:cNvSpPr/>
          <p:nvPr/>
        </p:nvSpPr>
        <p:spPr>
          <a:xfrm rot="10800000">
            <a:off x="-4" y="2084924"/>
            <a:ext cx="1785554" cy="356851"/>
          </a:xfrm>
          <a:custGeom>
            <a:avLst/>
            <a:gdLst/>
            <a:ahLst/>
            <a:cxnLst/>
            <a:rect l="l" t="t" r="r" b="b"/>
            <a:pathLst>
              <a:path w="15325" h="2775" extrusionOk="0">
                <a:moveTo>
                  <a:pt x="1" y="0"/>
                </a:moveTo>
                <a:lnTo>
                  <a:pt x="1" y="2774"/>
                </a:lnTo>
                <a:lnTo>
                  <a:pt x="15324" y="2774"/>
                </a:lnTo>
                <a:lnTo>
                  <a:pt x="15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2"/>
          <p:cNvSpPr/>
          <p:nvPr/>
        </p:nvSpPr>
        <p:spPr>
          <a:xfrm rot="10800000">
            <a:off x="656319" y="4788199"/>
            <a:ext cx="2628881" cy="355301"/>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2"/>
          <p:cNvSpPr txBox="1">
            <a:spLocks noGrp="1"/>
          </p:cNvSpPr>
          <p:nvPr>
            <p:ph type="title" hasCustomPrompt="1"/>
          </p:nvPr>
        </p:nvSpPr>
        <p:spPr>
          <a:xfrm>
            <a:off x="311700" y="1847850"/>
            <a:ext cx="8520600" cy="1382700"/>
          </a:xfrm>
          <a:prstGeom prst="rect">
            <a:avLst/>
          </a:prstGeom>
        </p:spPr>
        <p:txBody>
          <a:bodyPr spcFirstLastPara="1" wrap="square" lIns="91425" tIns="0" rIns="91425" bIns="0" anchor="b" anchorCtr="0">
            <a:noAutofit/>
          </a:bodyPr>
          <a:lstStyle>
            <a:lvl1pPr lvl="0" algn="ctr" rtl="0">
              <a:spcBef>
                <a:spcPts val="0"/>
              </a:spcBef>
              <a:spcAft>
                <a:spcPts val="0"/>
              </a:spcAft>
              <a:buSzPts val="12500"/>
              <a:buNone/>
              <a:defRPr sz="125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hree columns">
  <p:cSld name="CUSTOM_1">
    <p:spTree>
      <p:nvGrpSpPr>
        <p:cNvPr id="1" name="Shape 162"/>
        <p:cNvGrpSpPr/>
        <p:nvPr/>
      </p:nvGrpSpPr>
      <p:grpSpPr>
        <a:xfrm>
          <a:off x="0" y="0"/>
          <a:ext cx="0" cy="0"/>
          <a:chOff x="0" y="0"/>
          <a:chExt cx="0" cy="0"/>
        </a:xfrm>
      </p:grpSpPr>
      <p:grpSp>
        <p:nvGrpSpPr>
          <p:cNvPr id="163" name="Google Shape;163;p14"/>
          <p:cNvGrpSpPr/>
          <p:nvPr/>
        </p:nvGrpSpPr>
        <p:grpSpPr>
          <a:xfrm>
            <a:off x="-25" y="2816286"/>
            <a:ext cx="9144046" cy="948350"/>
            <a:chOff x="-25" y="2816286"/>
            <a:chExt cx="9144046" cy="948350"/>
          </a:xfrm>
        </p:grpSpPr>
        <p:sp>
          <p:nvSpPr>
            <p:cNvPr id="164" name="Google Shape;164;p14"/>
            <p:cNvSpPr/>
            <p:nvPr/>
          </p:nvSpPr>
          <p:spPr>
            <a:xfrm>
              <a:off x="5439453" y="3632754"/>
              <a:ext cx="142155" cy="131882"/>
            </a:xfrm>
            <a:custGeom>
              <a:avLst/>
              <a:gdLst/>
              <a:ahLst/>
              <a:cxnLst/>
              <a:rect l="l" t="t" r="r" b="b"/>
              <a:pathLst>
                <a:path w="4442" h="4121" extrusionOk="0">
                  <a:moveTo>
                    <a:pt x="1" y="1"/>
                  </a:moveTo>
                  <a:lnTo>
                    <a:pt x="1" y="4120"/>
                  </a:lnTo>
                  <a:lnTo>
                    <a:pt x="4442" y="4120"/>
                  </a:lnTo>
                  <a:lnTo>
                    <a:pt x="4442"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5723675" y="3632754"/>
              <a:ext cx="2948838" cy="131882"/>
            </a:xfrm>
            <a:custGeom>
              <a:avLst/>
              <a:gdLst/>
              <a:ahLst/>
              <a:cxnLst/>
              <a:rect l="l" t="t" r="r" b="b"/>
              <a:pathLst>
                <a:path w="92144" h="4121" extrusionOk="0">
                  <a:moveTo>
                    <a:pt x="1" y="1"/>
                  </a:moveTo>
                  <a:lnTo>
                    <a:pt x="1" y="4120"/>
                  </a:lnTo>
                  <a:lnTo>
                    <a:pt x="92143" y="4120"/>
                  </a:lnTo>
                  <a:lnTo>
                    <a:pt x="921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4574596" y="3360726"/>
              <a:ext cx="1353834" cy="131882"/>
            </a:xfrm>
            <a:custGeom>
              <a:avLst/>
              <a:gdLst/>
              <a:ahLst/>
              <a:cxnLst/>
              <a:rect l="l" t="t" r="r" b="b"/>
              <a:pathLst>
                <a:path w="42304"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a:off x="5129312" y="2816286"/>
              <a:ext cx="1148858" cy="131498"/>
            </a:xfrm>
            <a:custGeom>
              <a:avLst/>
              <a:gdLst/>
              <a:ahLst/>
              <a:cxnLst/>
              <a:rect l="l" t="t" r="r" b="b"/>
              <a:pathLst>
                <a:path w="35899" h="4109" extrusionOk="0">
                  <a:moveTo>
                    <a:pt x="1" y="1"/>
                  </a:moveTo>
                  <a:lnTo>
                    <a:pt x="1" y="4108"/>
                  </a:lnTo>
                  <a:lnTo>
                    <a:pt x="35898" y="4108"/>
                  </a:lnTo>
                  <a:lnTo>
                    <a:pt x="358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4"/>
            <p:cNvSpPr/>
            <p:nvPr/>
          </p:nvSpPr>
          <p:spPr>
            <a:xfrm>
              <a:off x="3376749"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4"/>
            <p:cNvSpPr/>
            <p:nvPr/>
          </p:nvSpPr>
          <p:spPr>
            <a:xfrm>
              <a:off x="3077647" y="2816286"/>
              <a:ext cx="370397" cy="131498"/>
            </a:xfrm>
            <a:custGeom>
              <a:avLst/>
              <a:gdLst/>
              <a:ahLst/>
              <a:cxnLst/>
              <a:rect l="l" t="t" r="r" b="b"/>
              <a:pathLst>
                <a:path w="11574" h="4109" extrusionOk="0">
                  <a:moveTo>
                    <a:pt x="1" y="1"/>
                  </a:moveTo>
                  <a:lnTo>
                    <a:pt x="1" y="4108"/>
                  </a:lnTo>
                  <a:lnTo>
                    <a:pt x="11574" y="4108"/>
                  </a:lnTo>
                  <a:lnTo>
                    <a:pt x="1157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4"/>
            <p:cNvSpPr/>
            <p:nvPr/>
          </p:nvSpPr>
          <p:spPr>
            <a:xfrm>
              <a:off x="3542860" y="2816286"/>
              <a:ext cx="139467" cy="131498"/>
            </a:xfrm>
            <a:custGeom>
              <a:avLst/>
              <a:gdLst/>
              <a:ahLst/>
              <a:cxnLst/>
              <a:rect l="l" t="t" r="r" b="b"/>
              <a:pathLst>
                <a:path w="4358" h="4109" extrusionOk="0">
                  <a:moveTo>
                    <a:pt x="0" y="1"/>
                  </a:moveTo>
                  <a:lnTo>
                    <a:pt x="0"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4"/>
            <p:cNvSpPr/>
            <p:nvPr/>
          </p:nvSpPr>
          <p:spPr>
            <a:xfrm>
              <a:off x="3723818" y="3088314"/>
              <a:ext cx="366205" cy="131882"/>
            </a:xfrm>
            <a:custGeom>
              <a:avLst/>
              <a:gdLst/>
              <a:ahLst/>
              <a:cxnLst/>
              <a:rect l="l" t="t" r="r" b="b"/>
              <a:pathLst>
                <a:path w="11443" h="4121" extrusionOk="0">
                  <a:moveTo>
                    <a:pt x="1" y="1"/>
                  </a:moveTo>
                  <a:lnTo>
                    <a:pt x="1" y="4120"/>
                  </a:lnTo>
                  <a:lnTo>
                    <a:pt x="11443" y="4120"/>
                  </a:lnTo>
                  <a:lnTo>
                    <a:pt x="114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4"/>
            <p:cNvSpPr/>
            <p:nvPr/>
          </p:nvSpPr>
          <p:spPr>
            <a:xfrm>
              <a:off x="2734770" y="3088314"/>
              <a:ext cx="891622" cy="131882"/>
            </a:xfrm>
            <a:custGeom>
              <a:avLst/>
              <a:gdLst/>
              <a:ahLst/>
              <a:cxnLst/>
              <a:rect l="l" t="t" r="r" b="b"/>
              <a:pathLst>
                <a:path w="27861" h="4121" extrusionOk="0">
                  <a:moveTo>
                    <a:pt x="0" y="1"/>
                  </a:moveTo>
                  <a:lnTo>
                    <a:pt x="0" y="4120"/>
                  </a:lnTo>
                  <a:lnTo>
                    <a:pt x="27861" y="4120"/>
                  </a:lnTo>
                  <a:lnTo>
                    <a:pt x="2786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4"/>
            <p:cNvSpPr/>
            <p:nvPr/>
          </p:nvSpPr>
          <p:spPr>
            <a:xfrm>
              <a:off x="864832"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4"/>
            <p:cNvSpPr/>
            <p:nvPr/>
          </p:nvSpPr>
          <p:spPr>
            <a:xfrm>
              <a:off x="1149054" y="3632754"/>
              <a:ext cx="2031679" cy="131882"/>
            </a:xfrm>
            <a:custGeom>
              <a:avLst/>
              <a:gdLst/>
              <a:ahLst/>
              <a:cxnLst/>
              <a:rect l="l" t="t" r="r" b="b"/>
              <a:pathLst>
                <a:path w="63485" h="4121" extrusionOk="0">
                  <a:moveTo>
                    <a:pt x="0" y="1"/>
                  </a:moveTo>
                  <a:lnTo>
                    <a:pt x="0" y="4120"/>
                  </a:lnTo>
                  <a:lnTo>
                    <a:pt x="63484" y="4120"/>
                  </a:lnTo>
                  <a:lnTo>
                    <a:pt x="6348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4"/>
            <p:cNvSpPr/>
            <p:nvPr/>
          </p:nvSpPr>
          <p:spPr>
            <a:xfrm>
              <a:off x="-25"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4"/>
            <p:cNvSpPr/>
            <p:nvPr/>
          </p:nvSpPr>
          <p:spPr>
            <a:xfrm>
              <a:off x="824064" y="2816286"/>
              <a:ext cx="1337833" cy="131498"/>
            </a:xfrm>
            <a:custGeom>
              <a:avLst/>
              <a:gdLst/>
              <a:ahLst/>
              <a:cxnLst/>
              <a:rect l="l" t="t" r="r" b="b"/>
              <a:pathLst>
                <a:path w="41804" h="4109" extrusionOk="0">
                  <a:moveTo>
                    <a:pt x="0" y="1"/>
                  </a:moveTo>
                  <a:lnTo>
                    <a:pt x="0" y="4108"/>
                  </a:lnTo>
                  <a:lnTo>
                    <a:pt x="41803" y="4108"/>
                  </a:lnTo>
                  <a:lnTo>
                    <a:pt x="418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4"/>
            <p:cNvSpPr/>
            <p:nvPr/>
          </p:nvSpPr>
          <p:spPr>
            <a:xfrm>
              <a:off x="582114" y="2816286"/>
              <a:ext cx="139499" cy="131498"/>
            </a:xfrm>
            <a:custGeom>
              <a:avLst/>
              <a:gdLst/>
              <a:ahLst/>
              <a:cxnLst/>
              <a:rect l="l" t="t" r="r" b="b"/>
              <a:pathLst>
                <a:path w="4359" h="4109" extrusionOk="0">
                  <a:moveTo>
                    <a:pt x="1" y="1"/>
                  </a:moveTo>
                  <a:lnTo>
                    <a:pt x="1"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4"/>
            <p:cNvSpPr/>
            <p:nvPr/>
          </p:nvSpPr>
          <p:spPr>
            <a:xfrm>
              <a:off x="8756420"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4"/>
            <p:cNvSpPr/>
            <p:nvPr/>
          </p:nvSpPr>
          <p:spPr>
            <a:xfrm>
              <a:off x="7790219"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a:off x="6982098" y="2816286"/>
              <a:ext cx="1154938" cy="131498"/>
            </a:xfrm>
            <a:custGeom>
              <a:avLst/>
              <a:gdLst/>
              <a:ahLst/>
              <a:cxnLst/>
              <a:rect l="l" t="t" r="r" b="b"/>
              <a:pathLst>
                <a:path w="36089" h="4109" extrusionOk="0">
                  <a:moveTo>
                    <a:pt x="1" y="1"/>
                  </a:moveTo>
                  <a:lnTo>
                    <a:pt x="1" y="4108"/>
                  </a:lnTo>
                  <a:lnTo>
                    <a:pt x="36089" y="4108"/>
                  </a:lnTo>
                  <a:lnTo>
                    <a:pt x="3608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a:off x="8279016" y="2816286"/>
              <a:ext cx="139883" cy="131498"/>
            </a:xfrm>
            <a:custGeom>
              <a:avLst/>
              <a:gdLst/>
              <a:ahLst/>
              <a:cxnLst/>
              <a:rect l="l" t="t" r="r" b="b"/>
              <a:pathLst>
                <a:path w="4371" h="4109" extrusionOk="0">
                  <a:moveTo>
                    <a:pt x="1" y="1"/>
                  </a:moveTo>
                  <a:lnTo>
                    <a:pt x="1" y="4108"/>
                  </a:lnTo>
                  <a:lnTo>
                    <a:pt x="4370" y="4108"/>
                  </a:lnTo>
                  <a:lnTo>
                    <a:pt x="4370"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14"/>
          <p:cNvSpPr txBox="1">
            <a:spLocks noGrp="1"/>
          </p:cNvSpPr>
          <p:nvPr>
            <p:ph type="ctrTitle"/>
          </p:nvPr>
        </p:nvSpPr>
        <p:spPr>
          <a:xfrm flipH="1">
            <a:off x="6355375" y="-142871"/>
            <a:ext cx="14358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83" name="Google Shape;183;p14"/>
          <p:cNvSpPr txBox="1">
            <a:spLocks noGrp="1"/>
          </p:cNvSpPr>
          <p:nvPr>
            <p:ph type="subTitle" idx="1"/>
          </p:nvPr>
        </p:nvSpPr>
        <p:spPr>
          <a:xfrm flipH="1">
            <a:off x="6040625" y="1928650"/>
            <a:ext cx="20664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4" name="Google Shape;184;p14"/>
          <p:cNvSpPr txBox="1">
            <a:spLocks noGrp="1"/>
          </p:cNvSpPr>
          <p:nvPr>
            <p:ph type="ctrTitle" idx="2"/>
          </p:nvPr>
        </p:nvSpPr>
        <p:spPr>
          <a:xfrm flipH="1">
            <a:off x="1037600"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185" name="Google Shape;185;p14"/>
          <p:cNvSpPr txBox="1">
            <a:spLocks noGrp="1"/>
          </p:cNvSpPr>
          <p:nvPr>
            <p:ph type="subTitle" idx="3"/>
          </p:nvPr>
        </p:nvSpPr>
        <p:spPr>
          <a:xfrm flipH="1">
            <a:off x="1037000" y="1928650"/>
            <a:ext cx="20670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6" name="Google Shape;186;p14"/>
          <p:cNvSpPr txBox="1">
            <a:spLocks noGrp="1"/>
          </p:cNvSpPr>
          <p:nvPr>
            <p:ph type="ctrTitle" idx="4"/>
          </p:nvPr>
        </p:nvSpPr>
        <p:spPr>
          <a:xfrm flipH="1">
            <a:off x="3829056" y="-219071"/>
            <a:ext cx="14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87" name="Google Shape;187;p14"/>
          <p:cNvSpPr txBox="1">
            <a:spLocks noGrp="1"/>
          </p:cNvSpPr>
          <p:nvPr>
            <p:ph type="subTitle" idx="5"/>
          </p:nvPr>
        </p:nvSpPr>
        <p:spPr>
          <a:xfrm flipH="1">
            <a:off x="3539465" y="1928650"/>
            <a:ext cx="20670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8" name="Google Shape;188;p14"/>
          <p:cNvSpPr txBox="1">
            <a:spLocks noGrp="1"/>
          </p:cNvSpPr>
          <p:nvPr>
            <p:ph type="title" idx="6"/>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89" name="Google Shape;189;p14"/>
          <p:cNvSpPr txBox="1">
            <a:spLocks noGrp="1"/>
          </p:cNvSpPr>
          <p:nvPr>
            <p:ph type="ctrTitle" idx="7"/>
          </p:nvPr>
        </p:nvSpPr>
        <p:spPr>
          <a:xfrm flipH="1">
            <a:off x="3539112"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190" name="Google Shape;190;p14"/>
          <p:cNvSpPr txBox="1">
            <a:spLocks noGrp="1"/>
          </p:cNvSpPr>
          <p:nvPr>
            <p:ph type="ctrTitle" idx="8"/>
          </p:nvPr>
        </p:nvSpPr>
        <p:spPr>
          <a:xfrm flipH="1">
            <a:off x="6041962"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91"/>
        <p:cNvGrpSpPr/>
        <p:nvPr/>
      </p:nvGrpSpPr>
      <p:grpSpPr>
        <a:xfrm>
          <a:off x="0" y="0"/>
          <a:ext cx="0" cy="0"/>
          <a:chOff x="0" y="0"/>
          <a:chExt cx="0" cy="0"/>
        </a:xfrm>
      </p:grpSpPr>
      <p:sp>
        <p:nvSpPr>
          <p:cNvPr id="192" name="Google Shape;192;p15"/>
          <p:cNvSpPr/>
          <p:nvPr/>
        </p:nvSpPr>
        <p:spPr>
          <a:xfrm>
            <a:off x="0" y="1584850"/>
            <a:ext cx="436191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6076300" y="1584850"/>
            <a:ext cx="1243658" cy="241393"/>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2172024" y="3002644"/>
            <a:ext cx="1243656" cy="240911"/>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667250" y="3002650"/>
            <a:ext cx="4476882"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552950" y="1584850"/>
            <a:ext cx="134246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198" name="Google Shape;198;p15"/>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199" name="Google Shape;199;p15"/>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0" name="Google Shape;200;p15"/>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1" name="Google Shape;201;p15"/>
          <p:cNvSpPr txBox="1">
            <a:spLocks noGrp="1"/>
          </p:cNvSpPr>
          <p:nvPr>
            <p:ph type="ctrTitle" idx="4"/>
          </p:nvPr>
        </p:nvSpPr>
        <p:spPr>
          <a:xfrm flipH="1">
            <a:off x="2189796" y="3103412"/>
            <a:ext cx="2163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02" name="Google Shape;202;p15"/>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03" name="Google Shape;203;p15"/>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204" name="Google Shape;204;p15"/>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5" name="Google Shape;205;p15"/>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6" name="Google Shape;206;p15"/>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Four Columns">
  <p:cSld name="CUSTOM_6">
    <p:spTree>
      <p:nvGrpSpPr>
        <p:cNvPr id="1" name="Shape 207"/>
        <p:cNvGrpSpPr/>
        <p:nvPr/>
      </p:nvGrpSpPr>
      <p:grpSpPr>
        <a:xfrm>
          <a:off x="0" y="0"/>
          <a:ext cx="0" cy="0"/>
          <a:chOff x="0" y="0"/>
          <a:chExt cx="0" cy="0"/>
        </a:xfrm>
      </p:grpSpPr>
      <p:sp>
        <p:nvSpPr>
          <p:cNvPr id="208" name="Google Shape;208;p16"/>
          <p:cNvSpPr txBox="1">
            <a:spLocks noGrp="1"/>
          </p:cNvSpPr>
          <p:nvPr>
            <p:ph type="ctrTitle"/>
          </p:nvPr>
        </p:nvSpPr>
        <p:spPr>
          <a:xfrm flipH="1">
            <a:off x="2266008" y="1775350"/>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09" name="Google Shape;209;p16"/>
          <p:cNvSpPr txBox="1">
            <a:spLocks noGrp="1"/>
          </p:cNvSpPr>
          <p:nvPr>
            <p:ph type="ctrTitle" idx="2"/>
          </p:nvPr>
        </p:nvSpPr>
        <p:spPr>
          <a:xfrm flipH="1">
            <a:off x="4714188" y="1775427"/>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0" name="Google Shape;210;p16"/>
          <p:cNvSpPr txBox="1">
            <a:spLocks noGrp="1"/>
          </p:cNvSpPr>
          <p:nvPr>
            <p:ph type="subTitle" idx="1"/>
          </p:nvPr>
        </p:nvSpPr>
        <p:spPr>
          <a:xfrm flipH="1">
            <a:off x="4714175" y="2208199"/>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1" name="Google Shape;211;p16"/>
          <p:cNvSpPr txBox="1">
            <a:spLocks noGrp="1"/>
          </p:cNvSpPr>
          <p:nvPr>
            <p:ph type="ctrTitle" idx="3"/>
          </p:nvPr>
        </p:nvSpPr>
        <p:spPr>
          <a:xfrm flipH="1">
            <a:off x="2266001" y="3155675"/>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2" name="Google Shape;212;p16"/>
          <p:cNvSpPr txBox="1">
            <a:spLocks noGrp="1"/>
          </p:cNvSpPr>
          <p:nvPr>
            <p:ph type="subTitle" idx="4"/>
          </p:nvPr>
        </p:nvSpPr>
        <p:spPr>
          <a:xfrm flipH="1">
            <a:off x="2266000" y="3585925"/>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3" name="Google Shape;213;p16"/>
          <p:cNvSpPr txBox="1">
            <a:spLocks noGrp="1"/>
          </p:cNvSpPr>
          <p:nvPr>
            <p:ph type="ctrTitle" idx="5"/>
          </p:nvPr>
        </p:nvSpPr>
        <p:spPr>
          <a:xfrm flipH="1">
            <a:off x="4714200" y="3155754"/>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4" name="Google Shape;214;p16"/>
          <p:cNvSpPr txBox="1">
            <a:spLocks noGrp="1"/>
          </p:cNvSpPr>
          <p:nvPr>
            <p:ph type="subTitle" idx="6"/>
          </p:nvPr>
        </p:nvSpPr>
        <p:spPr>
          <a:xfrm flipH="1">
            <a:off x="4714175" y="3585925"/>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5" name="Google Shape;215;p16"/>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16" name="Google Shape;216;p16"/>
          <p:cNvSpPr txBox="1">
            <a:spLocks noGrp="1"/>
          </p:cNvSpPr>
          <p:nvPr>
            <p:ph type="subTitle" idx="8"/>
          </p:nvPr>
        </p:nvSpPr>
        <p:spPr>
          <a:xfrm flipH="1">
            <a:off x="2266008" y="2208197"/>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ext 1">
  <p:cSld name="CUSTOM_14">
    <p:spTree>
      <p:nvGrpSpPr>
        <p:cNvPr id="1" name="Shape 217"/>
        <p:cNvGrpSpPr/>
        <p:nvPr/>
      </p:nvGrpSpPr>
      <p:grpSpPr>
        <a:xfrm>
          <a:off x="0" y="0"/>
          <a:ext cx="0" cy="0"/>
          <a:chOff x="0" y="0"/>
          <a:chExt cx="0" cy="0"/>
        </a:xfrm>
      </p:grpSpPr>
      <p:sp>
        <p:nvSpPr>
          <p:cNvPr id="218" name="Google Shape;218;p17"/>
          <p:cNvSpPr/>
          <p:nvPr/>
        </p:nvSpPr>
        <p:spPr>
          <a:xfrm>
            <a:off x="6200875"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7"/>
          <p:cNvSpPr txBox="1">
            <a:spLocks noGrp="1"/>
          </p:cNvSpPr>
          <p:nvPr>
            <p:ph type="body" idx="1"/>
          </p:nvPr>
        </p:nvSpPr>
        <p:spPr>
          <a:xfrm>
            <a:off x="5438700" y="1973025"/>
            <a:ext cx="31242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Font typeface="Raleway SemiBold"/>
              <a:buChar char="●"/>
              <a:defRPr sz="1600"/>
            </a:lvl1pPr>
            <a:lvl2pPr marL="914400" lvl="1" indent="-330200" algn="r" rtl="0">
              <a:spcBef>
                <a:spcPts val="0"/>
              </a:spcBef>
              <a:spcAft>
                <a:spcPts val="0"/>
              </a:spcAft>
              <a:buSzPts val="1600"/>
              <a:buFont typeface="Nunito Light"/>
              <a:buChar char="○"/>
              <a:defRPr sz="1600"/>
            </a:lvl2pPr>
            <a:lvl3pPr marL="1371600" lvl="2" indent="-330200" algn="r" rtl="0">
              <a:spcBef>
                <a:spcPts val="1600"/>
              </a:spcBef>
              <a:spcAft>
                <a:spcPts val="0"/>
              </a:spcAft>
              <a:buSzPts val="1600"/>
              <a:buFont typeface="Nunito Light"/>
              <a:buChar char="■"/>
              <a:defRPr sz="1600"/>
            </a:lvl3pPr>
            <a:lvl4pPr marL="1828800" lvl="3" indent="-330200" algn="r" rtl="0">
              <a:spcBef>
                <a:spcPts val="1600"/>
              </a:spcBef>
              <a:spcAft>
                <a:spcPts val="0"/>
              </a:spcAft>
              <a:buSzPts val="1600"/>
              <a:buFont typeface="Nunito Light"/>
              <a:buChar char="●"/>
              <a:defRPr sz="1600"/>
            </a:lvl4pPr>
            <a:lvl5pPr marL="2286000" lvl="4" indent="-330200" algn="r" rtl="0">
              <a:spcBef>
                <a:spcPts val="1600"/>
              </a:spcBef>
              <a:spcAft>
                <a:spcPts val="0"/>
              </a:spcAft>
              <a:buSzPts val="1600"/>
              <a:buFont typeface="Nunito Light"/>
              <a:buChar char="○"/>
              <a:defRPr sz="1600"/>
            </a:lvl5pPr>
            <a:lvl6pPr marL="2743200" lvl="5" indent="-330200" algn="r" rtl="0">
              <a:spcBef>
                <a:spcPts val="1600"/>
              </a:spcBef>
              <a:spcAft>
                <a:spcPts val="0"/>
              </a:spcAft>
              <a:buSzPts val="1600"/>
              <a:buFont typeface="Nunito Light"/>
              <a:buChar char="■"/>
              <a:defRPr sz="1600"/>
            </a:lvl6pPr>
            <a:lvl7pPr marL="3200400" lvl="6" indent="-330200" algn="r" rtl="0">
              <a:spcBef>
                <a:spcPts val="1600"/>
              </a:spcBef>
              <a:spcAft>
                <a:spcPts val="0"/>
              </a:spcAft>
              <a:buSzPts val="1600"/>
              <a:buFont typeface="Nunito Light"/>
              <a:buChar char="●"/>
              <a:defRPr sz="1600"/>
            </a:lvl7pPr>
            <a:lvl8pPr marL="3657600" lvl="7" indent="-330200" algn="r" rtl="0">
              <a:spcBef>
                <a:spcPts val="1600"/>
              </a:spcBef>
              <a:spcAft>
                <a:spcPts val="0"/>
              </a:spcAft>
              <a:buSzPts val="1600"/>
              <a:buFont typeface="Nunito Light"/>
              <a:buChar char="○"/>
              <a:defRPr sz="1600"/>
            </a:lvl8pPr>
            <a:lvl9pPr marL="4114800" lvl="8" indent="-330200" algn="r" rtl="0">
              <a:spcBef>
                <a:spcPts val="1600"/>
              </a:spcBef>
              <a:spcAft>
                <a:spcPts val="1600"/>
              </a:spcAft>
              <a:buSzPts val="1600"/>
              <a:buFont typeface="Nunito Light"/>
              <a:buChar char="■"/>
              <a:defRPr sz="1600"/>
            </a:lvl9pPr>
          </a:lstStyle>
          <a:p>
            <a:endParaRPr/>
          </a:p>
        </p:txBody>
      </p:sp>
      <p:sp>
        <p:nvSpPr>
          <p:cNvPr id="220" name="Google Shape;220;p17"/>
          <p:cNvSpPr txBox="1">
            <a:spLocks noGrp="1"/>
          </p:cNvSpPr>
          <p:nvPr>
            <p:ph type="title"/>
          </p:nvPr>
        </p:nvSpPr>
        <p:spPr>
          <a:xfrm>
            <a:off x="5438775" y="1168325"/>
            <a:ext cx="31242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
        <p:nvSpPr>
          <p:cNvPr id="221" name="Google Shape;221;p17"/>
          <p:cNvSpPr/>
          <p:nvPr/>
        </p:nvSpPr>
        <p:spPr>
          <a:xfrm>
            <a:off x="8318280" y="5018272"/>
            <a:ext cx="825726" cy="125232"/>
          </a:xfrm>
          <a:custGeom>
            <a:avLst/>
            <a:gdLst/>
            <a:ahLst/>
            <a:cxnLst/>
            <a:rect l="l" t="t" r="r" b="b"/>
            <a:pathLst>
              <a:path w="15396" h="2335" extrusionOk="0">
                <a:moveTo>
                  <a:pt x="1" y="1"/>
                </a:moveTo>
                <a:lnTo>
                  <a:pt x="1" y="2335"/>
                </a:lnTo>
                <a:lnTo>
                  <a:pt x="15395" y="2335"/>
                </a:lnTo>
                <a:lnTo>
                  <a:pt x="153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7"/>
          <p:cNvSpPr/>
          <p:nvPr/>
        </p:nvSpPr>
        <p:spPr>
          <a:xfrm>
            <a:off x="6473454" y="5018272"/>
            <a:ext cx="1685830" cy="125232"/>
          </a:xfrm>
          <a:custGeom>
            <a:avLst/>
            <a:gdLst/>
            <a:ahLst/>
            <a:cxnLst/>
            <a:rect l="l" t="t" r="r" b="b"/>
            <a:pathLst>
              <a:path w="31433" h="2335" extrusionOk="0">
                <a:moveTo>
                  <a:pt x="0" y="1"/>
                </a:moveTo>
                <a:lnTo>
                  <a:pt x="0" y="2335"/>
                </a:lnTo>
                <a:lnTo>
                  <a:pt x="31433" y="2335"/>
                </a:lnTo>
                <a:lnTo>
                  <a:pt x="31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7"/>
          <p:cNvSpPr/>
          <p:nvPr/>
        </p:nvSpPr>
        <p:spPr>
          <a:xfrm>
            <a:off x="6031569" y="4810127"/>
            <a:ext cx="2520459" cy="125875"/>
          </a:xfrm>
          <a:custGeom>
            <a:avLst/>
            <a:gdLst/>
            <a:ahLst/>
            <a:cxnLst/>
            <a:rect l="l" t="t" r="r" b="b"/>
            <a:pathLst>
              <a:path w="46995" h="2347" extrusionOk="0">
                <a:moveTo>
                  <a:pt x="0" y="1"/>
                </a:moveTo>
                <a:lnTo>
                  <a:pt x="0" y="2346"/>
                </a:lnTo>
                <a:lnTo>
                  <a:pt x="46994" y="2346"/>
                </a:lnTo>
                <a:lnTo>
                  <a:pt x="469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7"/>
          <p:cNvSpPr/>
          <p:nvPr/>
        </p:nvSpPr>
        <p:spPr>
          <a:xfrm>
            <a:off x="5564744" y="4810127"/>
            <a:ext cx="285486" cy="125875"/>
          </a:xfrm>
          <a:custGeom>
            <a:avLst/>
            <a:gdLst/>
            <a:ahLst/>
            <a:cxnLst/>
            <a:rect l="l" t="t" r="r" b="b"/>
            <a:pathLst>
              <a:path w="5323" h="2347" extrusionOk="0">
                <a:moveTo>
                  <a:pt x="1" y="1"/>
                </a:moveTo>
                <a:lnTo>
                  <a:pt x="1" y="2346"/>
                </a:lnTo>
                <a:lnTo>
                  <a:pt x="5323" y="2346"/>
                </a:lnTo>
                <a:lnTo>
                  <a:pt x="53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ext 2">
  <p:cSld name="CUSTOM_4_1">
    <p:spTree>
      <p:nvGrpSpPr>
        <p:cNvPr id="1" name="Shape 225"/>
        <p:cNvGrpSpPr/>
        <p:nvPr/>
      </p:nvGrpSpPr>
      <p:grpSpPr>
        <a:xfrm>
          <a:off x="0" y="0"/>
          <a:ext cx="0" cy="0"/>
          <a:chOff x="0" y="0"/>
          <a:chExt cx="0" cy="0"/>
        </a:xfrm>
      </p:grpSpPr>
      <p:sp>
        <p:nvSpPr>
          <p:cNvPr id="226" name="Google Shape;226;p18"/>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flipH="1">
            <a:off x="1299983"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a:off x="2094075" y="1123150"/>
            <a:ext cx="4955589" cy="4020450"/>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lumns">
  <p:cSld name="CUSTOM_8">
    <p:spTree>
      <p:nvGrpSpPr>
        <p:cNvPr id="1" name="Shape 274"/>
        <p:cNvGrpSpPr/>
        <p:nvPr/>
      </p:nvGrpSpPr>
      <p:grpSpPr>
        <a:xfrm>
          <a:off x="0" y="0"/>
          <a:ext cx="0" cy="0"/>
          <a:chOff x="0" y="0"/>
          <a:chExt cx="0" cy="0"/>
        </a:xfrm>
      </p:grpSpPr>
      <p:sp>
        <p:nvSpPr>
          <p:cNvPr id="275" name="Google Shape;275;p20"/>
          <p:cNvSpPr/>
          <p:nvPr/>
        </p:nvSpPr>
        <p:spPr>
          <a:xfrm>
            <a:off x="5445850" y="1359975"/>
            <a:ext cx="3697248" cy="1208576"/>
          </a:xfrm>
          <a:custGeom>
            <a:avLst/>
            <a:gdLst/>
            <a:ahLst/>
            <a:cxnLst/>
            <a:rect l="l" t="t" r="r" b="b"/>
            <a:pathLst>
              <a:path w="115539" h="37768" extrusionOk="0">
                <a:moveTo>
                  <a:pt x="1" y="0"/>
                </a:moveTo>
                <a:lnTo>
                  <a:pt x="115539" y="0"/>
                </a:lnTo>
                <a:lnTo>
                  <a:pt x="115539" y="37767"/>
                </a:lnTo>
                <a:lnTo>
                  <a:pt x="1" y="3776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899" y="2568525"/>
            <a:ext cx="3697248" cy="1208544"/>
          </a:xfrm>
          <a:custGeom>
            <a:avLst/>
            <a:gdLst/>
            <a:ahLst/>
            <a:cxnLst/>
            <a:rect l="l" t="t" r="r" b="b"/>
            <a:pathLst>
              <a:path w="115539" h="37767" extrusionOk="0">
                <a:moveTo>
                  <a:pt x="0" y="0"/>
                </a:moveTo>
                <a:lnTo>
                  <a:pt x="115538" y="0"/>
                </a:lnTo>
                <a:lnTo>
                  <a:pt x="115538" y="37767"/>
                </a:lnTo>
                <a:lnTo>
                  <a:pt x="0" y="377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0"/>
          <p:cNvSpPr/>
          <p:nvPr/>
        </p:nvSpPr>
        <p:spPr>
          <a:xfrm>
            <a:off x="-905" y="-3217"/>
            <a:ext cx="3697248" cy="357024"/>
          </a:xfrm>
          <a:custGeom>
            <a:avLst/>
            <a:gdLst/>
            <a:ahLst/>
            <a:cxnLst/>
            <a:rect l="l" t="t" r="r" b="b"/>
            <a:pathLst>
              <a:path w="115539" h="11157" extrusionOk="0">
                <a:moveTo>
                  <a:pt x="0" y="0"/>
                </a:moveTo>
                <a:lnTo>
                  <a:pt x="115538" y="0"/>
                </a:lnTo>
                <a:lnTo>
                  <a:pt x="115538" y="11156"/>
                </a:lnTo>
                <a:lnTo>
                  <a:pt x="0" y="11156"/>
                </a:lnTo>
                <a:close/>
              </a:path>
            </a:pathLst>
          </a:cu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0"/>
          <p:cNvSpPr/>
          <p:nvPr/>
        </p:nvSpPr>
        <p:spPr>
          <a:xfrm>
            <a:off x="-905" y="3584623"/>
            <a:ext cx="417216" cy="384864"/>
          </a:xfrm>
          <a:custGeom>
            <a:avLst/>
            <a:gdLst/>
            <a:ahLst/>
            <a:cxnLst/>
            <a:rect l="l" t="t" r="r" b="b"/>
            <a:pathLst>
              <a:path w="13038" h="12027" extrusionOk="0">
                <a:moveTo>
                  <a:pt x="0" y="1"/>
                </a:moveTo>
                <a:lnTo>
                  <a:pt x="13037" y="1"/>
                </a:lnTo>
                <a:lnTo>
                  <a:pt x="13037" y="12026"/>
                </a:lnTo>
                <a:lnTo>
                  <a:pt x="0" y="120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8017591" y="1161103"/>
            <a:ext cx="1125504" cy="384832"/>
          </a:xfrm>
          <a:custGeom>
            <a:avLst/>
            <a:gdLst/>
            <a:ahLst/>
            <a:cxnLst/>
            <a:rect l="l" t="t" r="r" b="b"/>
            <a:pathLst>
              <a:path w="35172" h="12026" extrusionOk="0">
                <a:moveTo>
                  <a:pt x="1" y="0"/>
                </a:moveTo>
                <a:lnTo>
                  <a:pt x="35172" y="0"/>
                </a:lnTo>
                <a:lnTo>
                  <a:pt x="35172" y="12026"/>
                </a:lnTo>
                <a:lnTo>
                  <a:pt x="1" y="120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txBox="1">
            <a:spLocks noGrp="1"/>
          </p:cNvSpPr>
          <p:nvPr>
            <p:ph type="subTitle" idx="1"/>
          </p:nvPr>
        </p:nvSpPr>
        <p:spPr>
          <a:xfrm>
            <a:off x="5626675" y="1941426"/>
            <a:ext cx="2391600" cy="4662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a:endParaRPr/>
          </a:p>
        </p:txBody>
      </p:sp>
      <p:sp>
        <p:nvSpPr>
          <p:cNvPr id="281" name="Google Shape;281;p20"/>
          <p:cNvSpPr txBox="1">
            <a:spLocks noGrp="1"/>
          </p:cNvSpPr>
          <p:nvPr>
            <p:ph type="subTitle" idx="2"/>
          </p:nvPr>
        </p:nvSpPr>
        <p:spPr>
          <a:xfrm>
            <a:off x="1129300" y="3151101"/>
            <a:ext cx="2391600" cy="4683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500"/>
              <a:buNone/>
              <a:defRPr sz="1400"/>
            </a:lvl1pPr>
            <a:lvl2pPr lvl="1" algn="r" rtl="0">
              <a:lnSpc>
                <a:spcPct val="100000"/>
              </a:lnSpc>
              <a:spcBef>
                <a:spcPts val="0"/>
              </a:spcBef>
              <a:spcAft>
                <a:spcPts val="0"/>
              </a:spcAft>
              <a:buSzPts val="1500"/>
              <a:buNone/>
              <a:defRPr sz="1500"/>
            </a:lvl2pPr>
            <a:lvl3pPr lvl="2" algn="r" rtl="0">
              <a:lnSpc>
                <a:spcPct val="100000"/>
              </a:lnSpc>
              <a:spcBef>
                <a:spcPts val="0"/>
              </a:spcBef>
              <a:spcAft>
                <a:spcPts val="0"/>
              </a:spcAft>
              <a:buSzPts val="1500"/>
              <a:buNone/>
              <a:defRPr sz="1500"/>
            </a:lvl3pPr>
            <a:lvl4pPr lvl="3" algn="r" rtl="0">
              <a:lnSpc>
                <a:spcPct val="100000"/>
              </a:lnSpc>
              <a:spcBef>
                <a:spcPts val="0"/>
              </a:spcBef>
              <a:spcAft>
                <a:spcPts val="0"/>
              </a:spcAft>
              <a:buSzPts val="1500"/>
              <a:buNone/>
              <a:defRPr sz="1500"/>
            </a:lvl4pPr>
            <a:lvl5pPr lvl="4" algn="r" rtl="0">
              <a:lnSpc>
                <a:spcPct val="100000"/>
              </a:lnSpc>
              <a:spcBef>
                <a:spcPts val="0"/>
              </a:spcBef>
              <a:spcAft>
                <a:spcPts val="0"/>
              </a:spcAft>
              <a:buSzPts val="1500"/>
              <a:buNone/>
              <a:defRPr sz="1500"/>
            </a:lvl5pPr>
            <a:lvl6pPr lvl="5" algn="r" rtl="0">
              <a:lnSpc>
                <a:spcPct val="100000"/>
              </a:lnSpc>
              <a:spcBef>
                <a:spcPts val="0"/>
              </a:spcBef>
              <a:spcAft>
                <a:spcPts val="0"/>
              </a:spcAft>
              <a:buSzPts val="1500"/>
              <a:buNone/>
              <a:defRPr sz="1500"/>
            </a:lvl6pPr>
            <a:lvl7pPr lvl="6" algn="r" rtl="0">
              <a:lnSpc>
                <a:spcPct val="100000"/>
              </a:lnSpc>
              <a:spcBef>
                <a:spcPts val="0"/>
              </a:spcBef>
              <a:spcAft>
                <a:spcPts val="0"/>
              </a:spcAft>
              <a:buSzPts val="1500"/>
              <a:buNone/>
              <a:defRPr sz="1500"/>
            </a:lvl7pPr>
            <a:lvl8pPr lvl="7" algn="r" rtl="0">
              <a:lnSpc>
                <a:spcPct val="100000"/>
              </a:lnSpc>
              <a:spcBef>
                <a:spcPts val="0"/>
              </a:spcBef>
              <a:spcAft>
                <a:spcPts val="0"/>
              </a:spcAft>
              <a:buSzPts val="1500"/>
              <a:buNone/>
              <a:defRPr sz="1500"/>
            </a:lvl8pPr>
            <a:lvl9pPr lvl="8" algn="r" rtl="0">
              <a:lnSpc>
                <a:spcPct val="100000"/>
              </a:lnSpc>
              <a:spcBef>
                <a:spcPts val="0"/>
              </a:spcBef>
              <a:spcAft>
                <a:spcPts val="0"/>
              </a:spcAft>
              <a:buSzPts val="1500"/>
              <a:buNone/>
              <a:defRPr sz="1500"/>
            </a:lvl9pPr>
          </a:lstStyle>
          <a:p>
            <a:endParaRPr/>
          </a:p>
        </p:txBody>
      </p:sp>
      <p:sp>
        <p:nvSpPr>
          <p:cNvPr id="282" name="Google Shape;282;p20"/>
          <p:cNvSpPr txBox="1">
            <a:spLocks noGrp="1"/>
          </p:cNvSpPr>
          <p:nvPr>
            <p:ph type="title"/>
          </p:nvPr>
        </p:nvSpPr>
        <p:spPr>
          <a:xfrm>
            <a:off x="1125100" y="2794025"/>
            <a:ext cx="2395800" cy="2634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SzPts val="2200"/>
              <a:buNone/>
              <a:defRPr sz="2200"/>
            </a:lvl1pPr>
            <a:lvl2pPr lvl="1" algn="r" rtl="0">
              <a:lnSpc>
                <a:spcPct val="100000"/>
              </a:lnSpc>
              <a:spcBef>
                <a:spcPts val="0"/>
              </a:spcBef>
              <a:spcAft>
                <a:spcPts val="0"/>
              </a:spcAft>
              <a:buSzPts val="4800"/>
              <a:buNone/>
              <a:defRPr sz="4800"/>
            </a:lvl2pPr>
            <a:lvl3pPr lvl="2" algn="r" rtl="0">
              <a:lnSpc>
                <a:spcPct val="100000"/>
              </a:lnSpc>
              <a:spcBef>
                <a:spcPts val="0"/>
              </a:spcBef>
              <a:spcAft>
                <a:spcPts val="0"/>
              </a:spcAft>
              <a:buSzPts val="4800"/>
              <a:buNone/>
              <a:defRPr sz="4800"/>
            </a:lvl3pPr>
            <a:lvl4pPr lvl="3" algn="r" rtl="0">
              <a:lnSpc>
                <a:spcPct val="100000"/>
              </a:lnSpc>
              <a:spcBef>
                <a:spcPts val="0"/>
              </a:spcBef>
              <a:spcAft>
                <a:spcPts val="0"/>
              </a:spcAft>
              <a:buSzPts val="4800"/>
              <a:buNone/>
              <a:defRPr sz="4800"/>
            </a:lvl4pPr>
            <a:lvl5pPr lvl="4" algn="r" rtl="0">
              <a:lnSpc>
                <a:spcPct val="100000"/>
              </a:lnSpc>
              <a:spcBef>
                <a:spcPts val="0"/>
              </a:spcBef>
              <a:spcAft>
                <a:spcPts val="0"/>
              </a:spcAft>
              <a:buSzPts val="4800"/>
              <a:buNone/>
              <a:defRPr sz="4800"/>
            </a:lvl5pPr>
            <a:lvl6pPr lvl="5" algn="r" rtl="0">
              <a:lnSpc>
                <a:spcPct val="100000"/>
              </a:lnSpc>
              <a:spcBef>
                <a:spcPts val="0"/>
              </a:spcBef>
              <a:spcAft>
                <a:spcPts val="0"/>
              </a:spcAft>
              <a:buSzPts val="4800"/>
              <a:buNone/>
              <a:defRPr sz="4800"/>
            </a:lvl6pPr>
            <a:lvl7pPr lvl="6" algn="r" rtl="0">
              <a:lnSpc>
                <a:spcPct val="100000"/>
              </a:lnSpc>
              <a:spcBef>
                <a:spcPts val="0"/>
              </a:spcBef>
              <a:spcAft>
                <a:spcPts val="0"/>
              </a:spcAft>
              <a:buSzPts val="4800"/>
              <a:buNone/>
              <a:defRPr sz="4800"/>
            </a:lvl7pPr>
            <a:lvl8pPr lvl="7" algn="r" rtl="0">
              <a:lnSpc>
                <a:spcPct val="100000"/>
              </a:lnSpc>
              <a:spcBef>
                <a:spcPts val="0"/>
              </a:spcBef>
              <a:spcAft>
                <a:spcPts val="0"/>
              </a:spcAft>
              <a:buSzPts val="4800"/>
              <a:buNone/>
              <a:defRPr sz="4800"/>
            </a:lvl8pPr>
            <a:lvl9pPr lvl="8" algn="r" rtl="0">
              <a:lnSpc>
                <a:spcPct val="100000"/>
              </a:lnSpc>
              <a:spcBef>
                <a:spcPts val="0"/>
              </a:spcBef>
              <a:spcAft>
                <a:spcPts val="0"/>
              </a:spcAft>
              <a:buSzPts val="4800"/>
              <a:buNone/>
              <a:defRPr sz="4800"/>
            </a:lvl9pPr>
          </a:lstStyle>
          <a:p>
            <a:endParaRPr/>
          </a:p>
        </p:txBody>
      </p:sp>
      <p:sp>
        <p:nvSpPr>
          <p:cNvPr id="283" name="Google Shape;283;p20"/>
          <p:cNvSpPr txBox="1">
            <a:spLocks noGrp="1"/>
          </p:cNvSpPr>
          <p:nvPr>
            <p:ph type="title" idx="3"/>
          </p:nvPr>
        </p:nvSpPr>
        <p:spPr>
          <a:xfrm>
            <a:off x="5626675" y="1582550"/>
            <a:ext cx="2395800" cy="265200"/>
          </a:xfrm>
          <a:prstGeom prst="rect">
            <a:avLst/>
          </a:prstGeom>
        </p:spPr>
        <p:txBody>
          <a:bodyPr spcFirstLastPara="1" wrap="square" lIns="91425" tIns="0" rIns="91425" bIns="0" anchor="ctr" anchorCtr="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 name="Shape 51"/>
        <p:cNvGrpSpPr/>
        <p:nvPr/>
      </p:nvGrpSpPr>
      <p:grpSpPr>
        <a:xfrm>
          <a:off x="0" y="0"/>
          <a:ext cx="0" cy="0"/>
          <a:chOff x="0" y="0"/>
          <a:chExt cx="0" cy="0"/>
        </a:xfrm>
      </p:grpSpPr>
      <p:sp>
        <p:nvSpPr>
          <p:cNvPr id="52" name="Google Shape;52;p3"/>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3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a:endParaRPr/>
          </a:p>
        </p:txBody>
      </p:sp>
      <p:sp>
        <p:nvSpPr>
          <p:cNvPr id="56" name="Google Shape;56;p3"/>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16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7" name="Google Shape;57;p3"/>
          <p:cNvSpPr txBox="1"/>
          <p:nvPr/>
        </p:nvSpPr>
        <p:spPr>
          <a:xfrm>
            <a:off x="2510100" y="3306950"/>
            <a:ext cx="4123800" cy="9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s">
  <p:cSld name="CUSTOM_10">
    <p:spTree>
      <p:nvGrpSpPr>
        <p:cNvPr id="1" name="Shape 284"/>
        <p:cNvGrpSpPr/>
        <p:nvPr/>
      </p:nvGrpSpPr>
      <p:grpSpPr>
        <a:xfrm>
          <a:off x="0" y="0"/>
          <a:ext cx="0" cy="0"/>
          <a:chOff x="0" y="0"/>
          <a:chExt cx="0" cy="0"/>
        </a:xfrm>
      </p:grpSpPr>
      <p:sp>
        <p:nvSpPr>
          <p:cNvPr id="285" name="Google Shape;285;p21"/>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boto"/>
              <a:buAutoNum type="arabicPeriod"/>
              <a:defRPr sz="1200"/>
            </a:lvl1pPr>
            <a:lvl2pPr lvl="1" algn="ctr" rtl="0">
              <a:lnSpc>
                <a:spcPct val="100000"/>
              </a:lnSpc>
              <a:spcBef>
                <a:spcPts val="0"/>
              </a:spcBef>
              <a:spcAft>
                <a:spcPts val="0"/>
              </a:spcAft>
              <a:buSzPts val="1200"/>
              <a:buFont typeface="Roboto Condensed Light"/>
              <a:buAutoNum type="alphaLcPeriod"/>
              <a:defRPr sz="1200"/>
            </a:lvl2pPr>
            <a:lvl3pPr lvl="2" algn="ctr" rtl="0">
              <a:lnSpc>
                <a:spcPct val="100000"/>
              </a:lnSpc>
              <a:spcBef>
                <a:spcPts val="0"/>
              </a:spcBef>
              <a:spcAft>
                <a:spcPts val="0"/>
              </a:spcAft>
              <a:buSzPts val="1200"/>
              <a:buFont typeface="Roboto Condensed Light"/>
              <a:buAutoNum type="romanLcPeriod"/>
              <a:defRPr sz="1200"/>
            </a:lvl3pPr>
            <a:lvl4pPr lvl="3" algn="ctr" rtl="0">
              <a:lnSpc>
                <a:spcPct val="100000"/>
              </a:lnSpc>
              <a:spcBef>
                <a:spcPts val="0"/>
              </a:spcBef>
              <a:spcAft>
                <a:spcPts val="0"/>
              </a:spcAft>
              <a:buSzPts val="1200"/>
              <a:buFont typeface="Roboto Condensed Light"/>
              <a:buAutoNum type="arabicPeriod"/>
              <a:defRPr sz="1200"/>
            </a:lvl4pPr>
            <a:lvl5pPr lvl="4" algn="ctr" rtl="0">
              <a:lnSpc>
                <a:spcPct val="100000"/>
              </a:lnSpc>
              <a:spcBef>
                <a:spcPts val="0"/>
              </a:spcBef>
              <a:spcAft>
                <a:spcPts val="0"/>
              </a:spcAft>
              <a:buSzPts val="1200"/>
              <a:buFont typeface="Roboto Condensed Light"/>
              <a:buAutoNum type="alphaLcPeriod"/>
              <a:defRPr sz="1200"/>
            </a:lvl5pPr>
            <a:lvl6pPr lvl="5" algn="ctr" rtl="0">
              <a:lnSpc>
                <a:spcPct val="100000"/>
              </a:lnSpc>
              <a:spcBef>
                <a:spcPts val="0"/>
              </a:spcBef>
              <a:spcAft>
                <a:spcPts val="0"/>
              </a:spcAft>
              <a:buSzPts val="1200"/>
              <a:buFont typeface="Roboto Condensed Light"/>
              <a:buAutoNum type="romanLcPeriod"/>
              <a:defRPr sz="1200"/>
            </a:lvl6pPr>
            <a:lvl7pPr lvl="6" algn="ctr" rtl="0">
              <a:lnSpc>
                <a:spcPct val="100000"/>
              </a:lnSpc>
              <a:spcBef>
                <a:spcPts val="0"/>
              </a:spcBef>
              <a:spcAft>
                <a:spcPts val="0"/>
              </a:spcAft>
              <a:buSzPts val="1200"/>
              <a:buFont typeface="Roboto Condensed Light"/>
              <a:buAutoNum type="arabicPeriod"/>
              <a:defRPr sz="1200"/>
            </a:lvl7pPr>
            <a:lvl8pPr lvl="7" algn="ctr" rtl="0">
              <a:lnSpc>
                <a:spcPct val="100000"/>
              </a:lnSpc>
              <a:spcBef>
                <a:spcPts val="0"/>
              </a:spcBef>
              <a:spcAft>
                <a:spcPts val="0"/>
              </a:spcAft>
              <a:buSzPts val="1200"/>
              <a:buFont typeface="Roboto Condensed Light"/>
              <a:buAutoNum type="alphaLcPeriod"/>
              <a:defRPr sz="1200"/>
            </a:lvl8pPr>
            <a:lvl9pPr lvl="8" algn="ctr" rtl="0">
              <a:lnSpc>
                <a:spcPct val="100000"/>
              </a:lnSpc>
              <a:spcBef>
                <a:spcPts val="0"/>
              </a:spcBef>
              <a:spcAft>
                <a:spcPts val="0"/>
              </a:spcAft>
              <a:buSzPts val="1200"/>
              <a:buFont typeface="Roboto Condensed Light"/>
              <a:buAutoNum type="romanLcPeriod"/>
              <a:defRPr sz="1200"/>
            </a:lvl9pPr>
          </a:lstStyle>
          <a:p>
            <a:endParaRPr/>
          </a:p>
        </p:txBody>
      </p:sp>
      <p:sp>
        <p:nvSpPr>
          <p:cNvPr id="286" name="Google Shape;286;p2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CUSTOM_11">
    <p:spTree>
      <p:nvGrpSpPr>
        <p:cNvPr id="1" name="Shape 287"/>
        <p:cNvGrpSpPr/>
        <p:nvPr/>
      </p:nvGrpSpPr>
      <p:grpSpPr>
        <a:xfrm>
          <a:off x="0" y="0"/>
          <a:ext cx="0" cy="0"/>
          <a:chOff x="0" y="0"/>
          <a:chExt cx="0" cy="0"/>
        </a:xfrm>
      </p:grpSpPr>
      <p:sp>
        <p:nvSpPr>
          <p:cNvPr id="288" name="Google Shape;288;p22"/>
          <p:cNvSpPr txBox="1">
            <a:spLocks noGrp="1"/>
          </p:cNvSpPr>
          <p:nvPr>
            <p:ph type="subTitle" idx="1"/>
          </p:nvPr>
        </p:nvSpPr>
        <p:spPr>
          <a:xfrm>
            <a:off x="6416724"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2"/>
          <p:cNvSpPr txBox="1">
            <a:spLocks noGrp="1"/>
          </p:cNvSpPr>
          <p:nvPr>
            <p:ph type="title"/>
          </p:nvPr>
        </p:nvSpPr>
        <p:spPr>
          <a:xfrm>
            <a:off x="6385849"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0" name="Google Shape;290;p22"/>
          <p:cNvSpPr txBox="1">
            <a:spLocks noGrp="1"/>
          </p:cNvSpPr>
          <p:nvPr>
            <p:ph type="subTitle" idx="2"/>
          </p:nvPr>
        </p:nvSpPr>
        <p:spPr>
          <a:xfrm>
            <a:off x="835225"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2"/>
          <p:cNvSpPr txBox="1">
            <a:spLocks noGrp="1"/>
          </p:cNvSpPr>
          <p:nvPr>
            <p:ph type="title" idx="3"/>
          </p:nvPr>
        </p:nvSpPr>
        <p:spPr>
          <a:xfrm>
            <a:off x="804350"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2" name="Google Shape;292;p22"/>
          <p:cNvSpPr txBox="1">
            <a:spLocks noGrp="1"/>
          </p:cNvSpPr>
          <p:nvPr>
            <p:ph type="subTitle" idx="4"/>
          </p:nvPr>
        </p:nvSpPr>
        <p:spPr>
          <a:xfrm>
            <a:off x="3624150"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2"/>
          <p:cNvSpPr txBox="1">
            <a:spLocks noGrp="1"/>
          </p:cNvSpPr>
          <p:nvPr>
            <p:ph type="title" idx="5"/>
          </p:nvPr>
        </p:nvSpPr>
        <p:spPr>
          <a:xfrm>
            <a:off x="3593246" y="17533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4" name="Google Shape;294;p22"/>
          <p:cNvSpPr txBox="1">
            <a:spLocks noGrp="1"/>
          </p:cNvSpPr>
          <p:nvPr>
            <p:ph type="subTitle" idx="6"/>
          </p:nvPr>
        </p:nvSpPr>
        <p:spPr>
          <a:xfrm>
            <a:off x="6416724"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2"/>
          <p:cNvSpPr txBox="1">
            <a:spLocks noGrp="1"/>
          </p:cNvSpPr>
          <p:nvPr>
            <p:ph type="title" idx="7"/>
          </p:nvPr>
        </p:nvSpPr>
        <p:spPr>
          <a:xfrm>
            <a:off x="6385824"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6" name="Google Shape;296;p22"/>
          <p:cNvSpPr txBox="1">
            <a:spLocks noGrp="1"/>
          </p:cNvSpPr>
          <p:nvPr>
            <p:ph type="subTitle" idx="8"/>
          </p:nvPr>
        </p:nvSpPr>
        <p:spPr>
          <a:xfrm>
            <a:off x="835225"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7" name="Google Shape;297;p22"/>
          <p:cNvSpPr txBox="1">
            <a:spLocks noGrp="1"/>
          </p:cNvSpPr>
          <p:nvPr>
            <p:ph type="title" idx="9"/>
          </p:nvPr>
        </p:nvSpPr>
        <p:spPr>
          <a:xfrm>
            <a:off x="804325"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8" name="Google Shape;298;p22"/>
          <p:cNvSpPr txBox="1">
            <a:spLocks noGrp="1"/>
          </p:cNvSpPr>
          <p:nvPr>
            <p:ph type="subTitle" idx="13"/>
          </p:nvPr>
        </p:nvSpPr>
        <p:spPr>
          <a:xfrm>
            <a:off x="3624150"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9" name="Google Shape;299;p22"/>
          <p:cNvSpPr txBox="1">
            <a:spLocks noGrp="1"/>
          </p:cNvSpPr>
          <p:nvPr>
            <p:ph type="title" idx="14"/>
          </p:nvPr>
        </p:nvSpPr>
        <p:spPr>
          <a:xfrm>
            <a:off x="3593246" y="32966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300" name="Google Shape;300;p22"/>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1" name="Google Shape;301;p22"/>
          <p:cNvSpPr/>
          <p:nvPr/>
        </p:nvSpPr>
        <p:spPr>
          <a:xfrm flipH="1">
            <a:off x="-40" y="1952289"/>
            <a:ext cx="7790203" cy="13187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flipH="1">
            <a:off x="933395" y="3495600"/>
            <a:ext cx="8210589" cy="131851"/>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Percentages">
  <p:cSld name="CUSTOM_12">
    <p:spTree>
      <p:nvGrpSpPr>
        <p:cNvPr id="1" name="Shape 303"/>
        <p:cNvGrpSpPr/>
        <p:nvPr/>
      </p:nvGrpSpPr>
      <p:grpSpPr>
        <a:xfrm>
          <a:off x="0" y="0"/>
          <a:ext cx="0" cy="0"/>
          <a:chOff x="0" y="0"/>
          <a:chExt cx="0" cy="0"/>
        </a:xfrm>
      </p:grpSpPr>
      <p:sp>
        <p:nvSpPr>
          <p:cNvPr id="304" name="Google Shape;304;p23"/>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5" name="Google Shape;305;p23"/>
          <p:cNvSpPr txBox="1">
            <a:spLocks noGrp="1"/>
          </p:cNvSpPr>
          <p:nvPr>
            <p:ph type="title" idx="2" hasCustomPrompt="1"/>
          </p:nvPr>
        </p:nvSpPr>
        <p:spPr>
          <a:xfrm>
            <a:off x="2201811"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
        <p:nvSpPr>
          <p:cNvPr id="306" name="Google Shape;306;p23"/>
          <p:cNvSpPr txBox="1">
            <a:spLocks noGrp="1"/>
          </p:cNvSpPr>
          <p:nvPr>
            <p:ph type="title" idx="3" hasCustomPrompt="1"/>
          </p:nvPr>
        </p:nvSpPr>
        <p:spPr>
          <a:xfrm>
            <a:off x="5332488"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
        <p:nvSpPr>
          <p:cNvPr id="307" name="Google Shape;307;p23"/>
          <p:cNvSpPr/>
          <p:nvPr/>
        </p:nvSpPr>
        <p:spPr>
          <a:xfrm flipH="1">
            <a:off x="-11"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3"/>
          <p:cNvSpPr/>
          <p:nvPr/>
        </p:nvSpPr>
        <p:spPr>
          <a:xfrm flipH="1">
            <a:off x="7353292" y="4786292"/>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mall numbers">
  <p:cSld name="CUSTOM_15">
    <p:spTree>
      <p:nvGrpSpPr>
        <p:cNvPr id="1" name="Shape 310"/>
        <p:cNvGrpSpPr/>
        <p:nvPr/>
      </p:nvGrpSpPr>
      <p:grpSpPr>
        <a:xfrm>
          <a:off x="0" y="0"/>
          <a:ext cx="0" cy="0"/>
          <a:chOff x="0" y="0"/>
          <a:chExt cx="0" cy="0"/>
        </a:xfrm>
      </p:grpSpPr>
      <p:sp>
        <p:nvSpPr>
          <p:cNvPr id="311" name="Google Shape;311;p24"/>
          <p:cNvSpPr txBox="1">
            <a:spLocks noGrp="1"/>
          </p:cNvSpPr>
          <p:nvPr>
            <p:ph type="subTitle" idx="1"/>
          </p:nvPr>
        </p:nvSpPr>
        <p:spPr>
          <a:xfrm>
            <a:off x="3423600" y="1473000"/>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2" name="Google Shape;312;p24"/>
          <p:cNvSpPr txBox="1">
            <a:spLocks noGrp="1"/>
          </p:cNvSpPr>
          <p:nvPr>
            <p:ph type="title" hasCustomPrompt="1"/>
          </p:nvPr>
        </p:nvSpPr>
        <p:spPr>
          <a:xfrm>
            <a:off x="3423750" y="934700"/>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3" name="Google Shape;313;p24"/>
          <p:cNvSpPr txBox="1">
            <a:spLocks noGrp="1"/>
          </p:cNvSpPr>
          <p:nvPr>
            <p:ph type="subTitle" idx="2"/>
          </p:nvPr>
        </p:nvSpPr>
        <p:spPr>
          <a:xfrm>
            <a:off x="3423600" y="2688513"/>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4" name="Google Shape;314;p24"/>
          <p:cNvSpPr txBox="1">
            <a:spLocks noGrp="1"/>
          </p:cNvSpPr>
          <p:nvPr>
            <p:ph type="title" idx="3" hasCustomPrompt="1"/>
          </p:nvPr>
        </p:nvSpPr>
        <p:spPr>
          <a:xfrm>
            <a:off x="3423750" y="2150202"/>
            <a:ext cx="2296500" cy="457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5" name="Google Shape;315;p24"/>
          <p:cNvSpPr txBox="1">
            <a:spLocks noGrp="1"/>
          </p:cNvSpPr>
          <p:nvPr>
            <p:ph type="subTitle" idx="4"/>
          </p:nvPr>
        </p:nvSpPr>
        <p:spPr>
          <a:xfrm>
            <a:off x="3423750" y="3904025"/>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6" name="Google Shape;316;p24"/>
          <p:cNvSpPr txBox="1">
            <a:spLocks noGrp="1"/>
          </p:cNvSpPr>
          <p:nvPr>
            <p:ph type="title" idx="5" hasCustomPrompt="1"/>
          </p:nvPr>
        </p:nvSpPr>
        <p:spPr>
          <a:xfrm>
            <a:off x="3423750" y="3365703"/>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7" name="Google Shape;317;p24"/>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2"/>
        <p:cNvGrpSpPr/>
        <p:nvPr/>
      </p:nvGrpSpPr>
      <p:grpSpPr>
        <a:xfrm>
          <a:off x="0" y="0"/>
          <a:ext cx="0" cy="0"/>
          <a:chOff x="0" y="0"/>
          <a:chExt cx="0" cy="0"/>
        </a:xfrm>
      </p:grpSpPr>
      <p:sp>
        <p:nvSpPr>
          <p:cNvPr id="93" name="Google Shape;93;p6"/>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94" name="Google Shape;94;p6"/>
          <p:cNvSpPr txBox="1">
            <a:spLocks noGrp="1"/>
          </p:cNvSpPr>
          <p:nvPr>
            <p:ph type="subTitle" idx="1"/>
          </p:nvPr>
        </p:nvSpPr>
        <p:spPr>
          <a:xfrm>
            <a:off x="277357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5" name="Google Shape;95;p6"/>
          <p:cNvSpPr txBox="1">
            <a:spLocks noGrp="1"/>
          </p:cNvSpPr>
          <p:nvPr>
            <p:ph type="title" idx="2"/>
          </p:nvPr>
        </p:nvSpPr>
        <p:spPr>
          <a:xfrm>
            <a:off x="2646050" y="2523698"/>
            <a:ext cx="2481300" cy="524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96" name="Google Shape;96;p6"/>
          <p:cNvSpPr txBox="1">
            <a:spLocks noGrp="1"/>
          </p:cNvSpPr>
          <p:nvPr>
            <p:ph type="subTitle" idx="3"/>
          </p:nvPr>
        </p:nvSpPr>
        <p:spPr>
          <a:xfrm>
            <a:off x="607022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7" name="Google Shape;97;p6"/>
          <p:cNvSpPr txBox="1">
            <a:spLocks noGrp="1"/>
          </p:cNvSpPr>
          <p:nvPr>
            <p:ph type="title" idx="4"/>
          </p:nvPr>
        </p:nvSpPr>
        <p:spPr>
          <a:xfrm>
            <a:off x="5942650" y="2523676"/>
            <a:ext cx="2481300" cy="5244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98" name="Google Shape;98;p6"/>
          <p:cNvSpPr/>
          <p:nvPr/>
        </p:nvSpPr>
        <p:spPr>
          <a:xfrm flipH="1">
            <a:off x="7772389"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1"/>
        <p:cNvGrpSpPr/>
        <p:nvPr/>
      </p:nvGrpSpPr>
      <p:grpSpPr>
        <a:xfrm>
          <a:off x="0" y="0"/>
          <a:ext cx="0" cy="0"/>
          <a:chOff x="0" y="0"/>
          <a:chExt cx="0" cy="0"/>
        </a:xfrm>
      </p:grpSpPr>
      <p:sp>
        <p:nvSpPr>
          <p:cNvPr id="102" name="Google Shape;102;p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03" name="Google Shape;103;p8"/>
          <p:cNvSpPr txBox="1">
            <a:spLocks noGrp="1"/>
          </p:cNvSpPr>
          <p:nvPr>
            <p:ph type="subTitle" idx="1"/>
          </p:nvPr>
        </p:nvSpPr>
        <p:spPr>
          <a:xfrm flipH="1">
            <a:off x="1456725" y="1617100"/>
            <a:ext cx="1960800" cy="103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04" name="Google Shape;104;p8"/>
          <p:cNvSpPr/>
          <p:nvPr/>
        </p:nvSpPr>
        <p:spPr>
          <a:xfrm>
            <a:off x="0" y="2689849"/>
            <a:ext cx="2770896" cy="1033530"/>
          </a:xfrm>
          <a:custGeom>
            <a:avLst/>
            <a:gdLst/>
            <a:ahLst/>
            <a:cxnLst/>
            <a:rect l="l" t="t" r="r" b="b"/>
            <a:pathLst>
              <a:path w="106491" h="5847" extrusionOk="0">
                <a:moveTo>
                  <a:pt x="1" y="0"/>
                </a:moveTo>
                <a:lnTo>
                  <a:pt x="1" y="5846"/>
                </a:lnTo>
                <a:lnTo>
                  <a:pt x="106490" y="5846"/>
                </a:lnTo>
                <a:lnTo>
                  <a:pt x="106490"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0" y="0"/>
            <a:ext cx="1278158"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dea principal">
  <p:cSld name="MAIN_POINT_1">
    <p:bg>
      <p:bgPr>
        <a:solidFill>
          <a:schemeClr val="dk1"/>
        </a:solidFill>
        <a:effectLst/>
      </p:bgPr>
    </p:bg>
    <p:spTree>
      <p:nvGrpSpPr>
        <p:cNvPr id="1" name="Shape 106"/>
        <p:cNvGrpSpPr/>
        <p:nvPr/>
      </p:nvGrpSpPr>
      <p:grpSpPr>
        <a:xfrm>
          <a:off x="0" y="0"/>
          <a:ext cx="0" cy="0"/>
          <a:chOff x="0" y="0"/>
          <a:chExt cx="0" cy="0"/>
        </a:xfrm>
      </p:grpSpPr>
      <p:sp>
        <p:nvSpPr>
          <p:cNvPr id="107" name="Google Shape;107;p9"/>
          <p:cNvSpPr/>
          <p:nvPr/>
        </p:nvSpPr>
        <p:spPr>
          <a:xfrm flipH="1">
            <a:off x="27"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flipH="1">
            <a:off x="3" y="912525"/>
            <a:ext cx="3076570" cy="355301"/>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flipH="1">
            <a:off x="29"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flipH="1">
            <a:off x="1299941" y="3268775"/>
            <a:ext cx="490759"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flipH="1">
            <a:off x="13" y="3858250"/>
            <a:ext cx="1457311" cy="355322"/>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flipH="1">
            <a:off x="7377202" y="3858250"/>
            <a:ext cx="1766704" cy="355322"/>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flipH="1">
            <a:off x="7488607" y="2679300"/>
            <a:ext cx="165529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flipH="1">
            <a:off x="3895732" y="323025"/>
            <a:ext cx="4819643" cy="355322"/>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flipH="1">
            <a:off x="2611243" y="4446200"/>
            <a:ext cx="6532757"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094068" y="1123143"/>
            <a:ext cx="4955589" cy="3012341"/>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4277738" y="1545725"/>
            <a:ext cx="191018" cy="298421"/>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4674543" y="1545725"/>
            <a:ext cx="191443" cy="298421"/>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4508031" y="1516154"/>
            <a:ext cx="127236" cy="357955"/>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flipH="1">
            <a:off x="1647812" y="3858250"/>
            <a:ext cx="1766688" cy="355322"/>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flipH="1">
            <a:off x="6667517" y="3268775"/>
            <a:ext cx="1246883" cy="355450"/>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flipH="1">
            <a:off x="5729417" y="912525"/>
            <a:ext cx="985703" cy="355301"/>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a:buNone/>
              <a:defRPr sz="1600" b="1">
                <a:solidFill>
                  <a:schemeClr val="dk1"/>
                </a:solidFill>
                <a:latin typeface="Overpass Mono"/>
                <a:ea typeface="Overpass Mono"/>
                <a:cs typeface="Overpass Mono"/>
                <a:sym typeface="Overpass Mono"/>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33" name="Google Shape;133;p9"/>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200" b="0">
                <a:solidFill>
                  <a:schemeClr val="dk1"/>
                </a:solidFill>
                <a:latin typeface="Anaheim"/>
                <a:ea typeface="Anaheim"/>
                <a:cs typeface="Anaheim"/>
                <a:sym typeface="Anaheim"/>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4"/>
        <p:cNvGrpSpPr/>
        <p:nvPr/>
      </p:nvGrpSpPr>
      <p:grpSpPr>
        <a:xfrm>
          <a:off x="0" y="0"/>
          <a:ext cx="0" cy="0"/>
          <a:chOff x="0" y="0"/>
          <a:chExt cx="0" cy="0"/>
        </a:xfrm>
      </p:grpSpPr>
      <p:sp>
        <p:nvSpPr>
          <p:cNvPr id="135" name="Google Shape;135;p10"/>
          <p:cNvSpPr txBox="1">
            <a:spLocks noGrp="1"/>
          </p:cNvSpPr>
          <p:nvPr>
            <p:ph type="subTitle" idx="1"/>
          </p:nvPr>
        </p:nvSpPr>
        <p:spPr>
          <a:xfrm flipH="1">
            <a:off x="5247750" y="2169550"/>
            <a:ext cx="2467500" cy="145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36" name="Google Shape;136;p1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37" name="Google Shape;137;p10"/>
          <p:cNvSpPr/>
          <p:nvPr/>
        </p:nvSpPr>
        <p:spPr>
          <a:xfrm>
            <a:off x="6419025" y="1575200"/>
            <a:ext cx="2725105"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a:off x="0" y="4700673"/>
            <a:ext cx="1675636"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0.xml"/><Relationship Id="rId5" Type="http://schemas.openxmlformats.org/officeDocument/2006/relationships/image" Target="../media/image1.pn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0.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0.xml"/><Relationship Id="rId6" Type="http://schemas.openxmlformats.org/officeDocument/2006/relationships/image" Target="../media/image1.png"/><Relationship Id="rId5" Type="http://schemas.openxmlformats.org/officeDocument/2006/relationships/image" Target="../media/image8.jp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0.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20.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0.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5"/>
          <p:cNvSpPr txBox="1">
            <a:spLocks noGrp="1"/>
          </p:cNvSpPr>
          <p:nvPr>
            <p:ph type="ctrTitle"/>
          </p:nvPr>
        </p:nvSpPr>
        <p:spPr>
          <a:xfrm>
            <a:off x="352525" y="1918622"/>
            <a:ext cx="8520600" cy="840300"/>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en" sz="4800">
                <a:solidFill>
                  <a:srgbClr val="F3F3F3"/>
                </a:solidFill>
              </a:rPr>
              <a:t>HAAAC</a:t>
            </a:r>
            <a:endParaRPr sz="4800">
              <a:solidFill>
                <a:srgbClr val="F3F3F3"/>
              </a:solidFill>
            </a:endParaRPr>
          </a:p>
          <a:p>
            <a:pPr marL="0" lvl="0" indent="0" algn="ctr" rtl="0">
              <a:spcBef>
                <a:spcPts val="0"/>
              </a:spcBef>
              <a:spcAft>
                <a:spcPts val="0"/>
              </a:spcAft>
              <a:buNone/>
            </a:pPr>
            <a:r>
              <a:rPr lang="en" sz="4800">
                <a:solidFill>
                  <a:srgbClr val="F3F3F3"/>
                </a:solidFill>
              </a:rPr>
              <a:t>(AI Assistant)</a:t>
            </a:r>
            <a:endParaRPr sz="4800">
              <a:solidFill>
                <a:srgbClr val="F3F3F3"/>
              </a:solidFill>
            </a:endParaRPr>
          </a:p>
        </p:txBody>
      </p:sp>
      <p:pic>
        <p:nvPicPr>
          <p:cNvPr id="331" name="Google Shape;331;p25"/>
          <p:cNvPicPr preferRelativeResize="0"/>
          <p:nvPr/>
        </p:nvPicPr>
        <p:blipFill>
          <a:blip r:embed="rId3">
            <a:alphaModFix/>
          </a:blip>
          <a:stretch>
            <a:fillRect/>
          </a:stretch>
        </p:blipFill>
        <p:spPr>
          <a:xfrm>
            <a:off x="7852500" y="117275"/>
            <a:ext cx="1143000" cy="11430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4"/>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Wake up functionality</a:t>
            </a:r>
            <a:endParaRPr/>
          </a:p>
        </p:txBody>
      </p:sp>
      <p:pic>
        <p:nvPicPr>
          <p:cNvPr id="407" name="Google Shape;407;p34"/>
          <p:cNvPicPr preferRelativeResize="0"/>
          <p:nvPr/>
        </p:nvPicPr>
        <p:blipFill>
          <a:blip r:embed="rId3">
            <a:alphaModFix/>
          </a:blip>
          <a:stretch>
            <a:fillRect/>
          </a:stretch>
        </p:blipFill>
        <p:spPr>
          <a:xfrm>
            <a:off x="1501638" y="1012200"/>
            <a:ext cx="6140826" cy="39789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5"/>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Alarm</a:t>
            </a:r>
            <a:endParaRPr/>
          </a:p>
        </p:txBody>
      </p:sp>
      <p:pic>
        <p:nvPicPr>
          <p:cNvPr id="413" name="Google Shape;413;p35"/>
          <p:cNvPicPr preferRelativeResize="0"/>
          <p:nvPr/>
        </p:nvPicPr>
        <p:blipFill>
          <a:blip r:embed="rId3">
            <a:alphaModFix/>
          </a:blip>
          <a:stretch>
            <a:fillRect/>
          </a:stretch>
        </p:blipFill>
        <p:spPr>
          <a:xfrm>
            <a:off x="419150" y="1200375"/>
            <a:ext cx="8305800" cy="34004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36"/>
          <p:cNvSpPr txBox="1">
            <a:spLocks noGrp="1"/>
          </p:cNvSpPr>
          <p:nvPr>
            <p:ph type="subTitle" idx="1"/>
          </p:nvPr>
        </p:nvSpPr>
        <p:spPr>
          <a:xfrm flipH="1">
            <a:off x="720000" y="1459125"/>
            <a:ext cx="7704000" cy="32940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Modules</a:t>
            </a:r>
            <a:endParaRPr sz="2200"/>
          </a:p>
          <a:p>
            <a:pPr marL="457200" lvl="0" indent="-368300" algn="l" rtl="0">
              <a:spcBef>
                <a:spcPts val="0"/>
              </a:spcBef>
              <a:spcAft>
                <a:spcPts val="0"/>
              </a:spcAft>
              <a:buSzPts val="2200"/>
              <a:buChar char="●"/>
            </a:pPr>
            <a:r>
              <a:rPr lang="en" sz="2200"/>
              <a:t>Python in built function: print()</a:t>
            </a:r>
            <a:endParaRPr sz="2200"/>
          </a:p>
          <a:p>
            <a:pPr marL="457200" lvl="0" indent="-368300" algn="l" rtl="0">
              <a:spcBef>
                <a:spcPts val="0"/>
              </a:spcBef>
              <a:spcAft>
                <a:spcPts val="0"/>
              </a:spcAft>
              <a:buSzPts val="2200"/>
              <a:buChar char="●"/>
            </a:pPr>
            <a:r>
              <a:rPr lang="en" sz="2200"/>
              <a:t>User defined functions</a:t>
            </a:r>
            <a:endParaRPr sz="2200"/>
          </a:p>
          <a:p>
            <a:pPr marL="457200" lvl="0" indent="-368300" algn="l" rtl="0">
              <a:spcBef>
                <a:spcPts val="0"/>
              </a:spcBef>
              <a:spcAft>
                <a:spcPts val="0"/>
              </a:spcAft>
              <a:buSzPts val="2200"/>
              <a:buChar char="●"/>
            </a:pPr>
            <a:r>
              <a:rPr lang="en" sz="2200"/>
              <a:t>While loop</a:t>
            </a:r>
            <a:endParaRPr sz="2200"/>
          </a:p>
          <a:p>
            <a:pPr marL="457200" lvl="0" indent="-368300" algn="l" rtl="0">
              <a:spcBef>
                <a:spcPts val="0"/>
              </a:spcBef>
              <a:spcAft>
                <a:spcPts val="0"/>
              </a:spcAft>
              <a:buSzPts val="2200"/>
              <a:buChar char="●"/>
            </a:pPr>
            <a:r>
              <a:rPr lang="en" sz="2200"/>
              <a:t>If - elif - else loop</a:t>
            </a:r>
            <a:endParaRPr sz="2200"/>
          </a:p>
          <a:p>
            <a:pPr marL="457200" lvl="0" indent="-368300" algn="l" rtl="0">
              <a:spcBef>
                <a:spcPts val="0"/>
              </a:spcBef>
              <a:spcAft>
                <a:spcPts val="0"/>
              </a:spcAft>
              <a:buSzPts val="2200"/>
              <a:buChar char="●"/>
            </a:pPr>
            <a:r>
              <a:rPr lang="en" sz="2200"/>
              <a:t>String slicing</a:t>
            </a:r>
            <a:endParaRPr sz="2200"/>
          </a:p>
          <a:p>
            <a:pPr marL="457200" lvl="0" indent="0" algn="l" rtl="0">
              <a:spcBef>
                <a:spcPts val="0"/>
              </a:spcBef>
              <a:spcAft>
                <a:spcPts val="0"/>
              </a:spcAft>
              <a:buNone/>
            </a:pPr>
            <a:endParaRPr sz="2200"/>
          </a:p>
        </p:txBody>
      </p:sp>
      <p:sp>
        <p:nvSpPr>
          <p:cNvPr id="419" name="Google Shape;419;p36"/>
          <p:cNvSpPr txBox="1">
            <a:spLocks noGrp="1"/>
          </p:cNvSpPr>
          <p:nvPr>
            <p:ph type="title"/>
          </p:nvPr>
        </p:nvSpPr>
        <p:spPr>
          <a:xfrm>
            <a:off x="944000" y="645775"/>
            <a:ext cx="7080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t>Concepts Covered From Syllabus</a:t>
            </a:r>
            <a:endParaRPr sz="2800"/>
          </a:p>
        </p:txBody>
      </p:sp>
      <p:pic>
        <p:nvPicPr>
          <p:cNvPr id="420" name="Google Shape;420;p36"/>
          <p:cNvPicPr preferRelativeResize="0"/>
          <p:nvPr/>
        </p:nvPicPr>
        <p:blipFill>
          <a:blip r:embed="rId3">
            <a:alphaModFix/>
          </a:blip>
          <a:stretch>
            <a:fillRect/>
          </a:stretch>
        </p:blipFill>
        <p:spPr>
          <a:xfrm>
            <a:off x="8091525" y="129375"/>
            <a:ext cx="882825" cy="8828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7"/>
          <p:cNvSpPr txBox="1">
            <a:spLocks noGrp="1"/>
          </p:cNvSpPr>
          <p:nvPr>
            <p:ph type="subTitle" idx="1"/>
          </p:nvPr>
        </p:nvSpPr>
        <p:spPr>
          <a:xfrm flipH="1">
            <a:off x="720000" y="1132375"/>
            <a:ext cx="7704000" cy="38175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Modules:</a:t>
            </a:r>
            <a:endParaRPr sz="2200"/>
          </a:p>
          <a:p>
            <a:pPr marL="1371600" lvl="1" indent="-349250" algn="l" rtl="0">
              <a:spcBef>
                <a:spcPts val="0"/>
              </a:spcBef>
              <a:spcAft>
                <a:spcPts val="0"/>
              </a:spcAft>
              <a:buSzPts val="1900"/>
              <a:buChar char="○"/>
            </a:pPr>
            <a:r>
              <a:rPr lang="en" sz="1900"/>
              <a:t>pyttsx3 </a:t>
            </a:r>
            <a:endParaRPr sz="1900"/>
          </a:p>
          <a:p>
            <a:pPr marL="1371600" lvl="1" indent="-349250" algn="l" rtl="0">
              <a:spcBef>
                <a:spcPts val="0"/>
              </a:spcBef>
              <a:spcAft>
                <a:spcPts val="0"/>
              </a:spcAft>
              <a:buSzPts val="1900"/>
              <a:buChar char="○"/>
            </a:pPr>
            <a:r>
              <a:rPr lang="en" sz="1900"/>
              <a:t>datetime</a:t>
            </a:r>
            <a:endParaRPr sz="1900"/>
          </a:p>
          <a:p>
            <a:pPr marL="1371600" lvl="1" indent="-349250" algn="l" rtl="0">
              <a:spcBef>
                <a:spcPts val="0"/>
              </a:spcBef>
              <a:spcAft>
                <a:spcPts val="0"/>
              </a:spcAft>
              <a:buSzPts val="1900"/>
              <a:buChar char="○"/>
            </a:pPr>
            <a:r>
              <a:rPr lang="en" sz="1900"/>
              <a:t>speech_recognition</a:t>
            </a:r>
            <a:endParaRPr sz="1900"/>
          </a:p>
          <a:p>
            <a:pPr marL="1371600" lvl="1" indent="-349250" algn="l" rtl="0">
              <a:spcBef>
                <a:spcPts val="0"/>
              </a:spcBef>
              <a:spcAft>
                <a:spcPts val="0"/>
              </a:spcAft>
              <a:buSzPts val="1900"/>
              <a:buChar char="○"/>
            </a:pPr>
            <a:r>
              <a:rPr lang="en" sz="1900"/>
              <a:t>wikipedia</a:t>
            </a:r>
            <a:endParaRPr sz="1900"/>
          </a:p>
          <a:p>
            <a:pPr marL="1371600" lvl="1" indent="-349250" algn="l" rtl="0">
              <a:spcBef>
                <a:spcPts val="0"/>
              </a:spcBef>
              <a:spcAft>
                <a:spcPts val="0"/>
              </a:spcAft>
              <a:buSzPts val="1900"/>
              <a:buChar char="○"/>
            </a:pPr>
            <a:r>
              <a:rPr lang="en" sz="1900"/>
              <a:t>webbrowser</a:t>
            </a:r>
            <a:endParaRPr sz="1900"/>
          </a:p>
          <a:p>
            <a:pPr marL="1371600" lvl="1" indent="-349250" algn="l" rtl="0">
              <a:spcBef>
                <a:spcPts val="0"/>
              </a:spcBef>
              <a:spcAft>
                <a:spcPts val="0"/>
              </a:spcAft>
              <a:buSzPts val="1900"/>
              <a:buChar char="○"/>
            </a:pPr>
            <a:r>
              <a:rPr lang="en" sz="1900"/>
              <a:t>os</a:t>
            </a:r>
            <a:endParaRPr sz="1900"/>
          </a:p>
          <a:p>
            <a:pPr marL="1371600" lvl="1" indent="-349250" algn="l" rtl="0">
              <a:spcBef>
                <a:spcPts val="0"/>
              </a:spcBef>
              <a:spcAft>
                <a:spcPts val="0"/>
              </a:spcAft>
              <a:buSzPts val="1900"/>
              <a:buChar char="○"/>
            </a:pPr>
            <a:r>
              <a:rPr lang="en" sz="1900"/>
              <a:t>gogletrans</a:t>
            </a:r>
            <a:endParaRPr sz="1900"/>
          </a:p>
          <a:p>
            <a:pPr marL="1371600" lvl="1" indent="-349250" algn="l" rtl="0">
              <a:spcBef>
                <a:spcPts val="0"/>
              </a:spcBef>
              <a:spcAft>
                <a:spcPts val="0"/>
              </a:spcAft>
              <a:buSzPts val="1900"/>
              <a:buChar char="○"/>
            </a:pPr>
            <a:r>
              <a:rPr lang="en" sz="1900"/>
              <a:t>playsound</a:t>
            </a:r>
            <a:endParaRPr sz="1900"/>
          </a:p>
          <a:p>
            <a:pPr marL="457200" lvl="0" indent="-368300" algn="l" rtl="0">
              <a:spcBef>
                <a:spcPts val="0"/>
              </a:spcBef>
              <a:spcAft>
                <a:spcPts val="0"/>
              </a:spcAft>
              <a:buSzPts val="2200"/>
              <a:buChar char="●"/>
            </a:pPr>
            <a:r>
              <a:rPr lang="en" sz="2200"/>
              <a:t>with-try-except, startfile(), open() functions</a:t>
            </a:r>
            <a:endParaRPr sz="2200"/>
          </a:p>
        </p:txBody>
      </p:sp>
      <p:sp>
        <p:nvSpPr>
          <p:cNvPr id="426" name="Google Shape;426;p37"/>
          <p:cNvSpPr txBox="1">
            <a:spLocks noGrp="1"/>
          </p:cNvSpPr>
          <p:nvPr>
            <p:ph type="title"/>
          </p:nvPr>
        </p:nvSpPr>
        <p:spPr>
          <a:xfrm>
            <a:off x="338875" y="343200"/>
            <a:ext cx="7806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700"/>
              <a:t>Concepts which are out of Syllabus</a:t>
            </a:r>
            <a:endParaRPr sz="2700"/>
          </a:p>
          <a:p>
            <a:pPr marL="0" lvl="0" indent="0" algn="ctr" rtl="0">
              <a:spcBef>
                <a:spcPts val="0"/>
              </a:spcBef>
              <a:spcAft>
                <a:spcPts val="0"/>
              </a:spcAft>
              <a:buNone/>
            </a:pPr>
            <a:endParaRPr sz="290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8"/>
          <p:cNvSpPr txBox="1">
            <a:spLocks noGrp="1"/>
          </p:cNvSpPr>
          <p:nvPr>
            <p:ph type="subTitle" idx="1"/>
          </p:nvPr>
        </p:nvSpPr>
        <p:spPr>
          <a:xfrm flipH="1">
            <a:off x="771075" y="1012200"/>
            <a:ext cx="7704000" cy="380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F3F3F3"/>
              </a:solidFill>
            </a:endParaRPr>
          </a:p>
          <a:p>
            <a:pPr marL="457200" lvl="0" indent="-342900" algn="l" rtl="0">
              <a:lnSpc>
                <a:spcPct val="115000"/>
              </a:lnSpc>
              <a:spcBef>
                <a:spcPts val="0"/>
              </a:spcBef>
              <a:spcAft>
                <a:spcPts val="0"/>
              </a:spcAft>
              <a:buClr>
                <a:srgbClr val="F3F3F3"/>
              </a:buClr>
              <a:buSzPts val="1800"/>
              <a:buChar char="➔"/>
            </a:pPr>
            <a:r>
              <a:rPr lang="en" sz="1800">
                <a:solidFill>
                  <a:srgbClr val="F3F3F3"/>
                </a:solidFill>
              </a:rPr>
              <a:t>The command ‘pip install googletrans’ by default installs the version which is not capable of translation. We have to download specific 4.0.0rc1 version of googletrans.</a:t>
            </a:r>
            <a:endParaRPr sz="1800">
              <a:solidFill>
                <a:srgbClr val="F3F3F3"/>
              </a:solidFill>
            </a:endParaRPr>
          </a:p>
          <a:p>
            <a:pPr marL="457200" lvl="0" indent="-342900" algn="l" rtl="0">
              <a:lnSpc>
                <a:spcPct val="115000"/>
              </a:lnSpc>
              <a:spcBef>
                <a:spcPts val="0"/>
              </a:spcBef>
              <a:spcAft>
                <a:spcPts val="0"/>
              </a:spcAft>
              <a:buClr>
                <a:srgbClr val="F3F3F3"/>
              </a:buClr>
              <a:buSzPts val="1800"/>
              <a:buChar char="➔"/>
            </a:pPr>
            <a:r>
              <a:rPr lang="en" sz="1800">
                <a:solidFill>
                  <a:srgbClr val="F3F3F3"/>
                </a:solidFill>
              </a:rPr>
              <a:t>If we open audio file of alarm using os.startfile(), it opens windows media player and after end of task, that player remains open.</a:t>
            </a:r>
            <a:endParaRPr sz="1800">
              <a:solidFill>
                <a:srgbClr val="F3F3F3"/>
              </a:solidFill>
            </a:endParaRPr>
          </a:p>
          <a:p>
            <a:pPr marL="457200" lvl="0" indent="0" algn="l" rtl="0">
              <a:lnSpc>
                <a:spcPct val="115000"/>
              </a:lnSpc>
              <a:spcBef>
                <a:spcPts val="0"/>
              </a:spcBef>
              <a:spcAft>
                <a:spcPts val="0"/>
              </a:spcAft>
              <a:buNone/>
            </a:pPr>
            <a:r>
              <a:rPr lang="en" sz="1800">
                <a:solidFill>
                  <a:srgbClr val="F3F3F3"/>
                </a:solidFill>
              </a:rPr>
              <a:t>To overcome this, we used playsound module, as it plays audio file and closes it by itself.</a:t>
            </a:r>
            <a:endParaRPr sz="1800">
              <a:solidFill>
                <a:srgbClr val="F3F3F3"/>
              </a:solidFill>
            </a:endParaRPr>
          </a:p>
          <a:p>
            <a:pPr marL="457200" lvl="0" indent="-342900" algn="l" rtl="0">
              <a:lnSpc>
                <a:spcPct val="115000"/>
              </a:lnSpc>
              <a:spcBef>
                <a:spcPts val="0"/>
              </a:spcBef>
              <a:spcAft>
                <a:spcPts val="0"/>
              </a:spcAft>
              <a:buClr>
                <a:srgbClr val="F3F3F3"/>
              </a:buClr>
              <a:buSzPts val="1800"/>
              <a:buChar char="➔"/>
            </a:pPr>
            <a:r>
              <a:rPr lang="en" sz="1800">
                <a:solidFill>
                  <a:srgbClr val="F3F3F3"/>
                </a:solidFill>
              </a:rPr>
              <a:t>When we import file name it won’t execute.For this, we used the full path of that file.</a:t>
            </a:r>
            <a:endParaRPr sz="1800">
              <a:solidFill>
                <a:srgbClr val="F3F3F3"/>
              </a:solidFill>
            </a:endParaRPr>
          </a:p>
        </p:txBody>
      </p:sp>
      <p:sp>
        <p:nvSpPr>
          <p:cNvPr id="432" name="Google Shape;432;p38"/>
          <p:cNvSpPr txBox="1">
            <a:spLocks noGrp="1"/>
          </p:cNvSpPr>
          <p:nvPr>
            <p:ph type="title"/>
          </p:nvPr>
        </p:nvSpPr>
        <p:spPr>
          <a:xfrm>
            <a:off x="1461725" y="424825"/>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Problems Faced</a:t>
            </a:r>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39"/>
          <p:cNvSpPr txBox="1">
            <a:spLocks noGrp="1"/>
          </p:cNvSpPr>
          <p:nvPr>
            <p:ph type="subTitle" idx="1"/>
          </p:nvPr>
        </p:nvSpPr>
        <p:spPr>
          <a:xfrm flipH="1">
            <a:off x="720000" y="1307050"/>
            <a:ext cx="7704000" cy="34977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AutoNum type="arabicParenR"/>
            </a:pPr>
            <a:r>
              <a:rPr lang="en" sz="1800"/>
              <a:t>Converting whole project into .exe file in such a way that anyone can be able to use HAAAC without downloading python.</a:t>
            </a:r>
            <a:endParaRPr sz="1800"/>
          </a:p>
          <a:p>
            <a:pPr marL="457200" lvl="0" indent="-342900" algn="l" rtl="0">
              <a:lnSpc>
                <a:spcPct val="115000"/>
              </a:lnSpc>
              <a:spcBef>
                <a:spcPts val="0"/>
              </a:spcBef>
              <a:spcAft>
                <a:spcPts val="0"/>
              </a:spcAft>
              <a:buSzPts val="1800"/>
              <a:buAutoNum type="arabicParenR"/>
            </a:pPr>
            <a:r>
              <a:rPr lang="en" sz="1800"/>
              <a:t>User interface (GUI) for HAAAC</a:t>
            </a:r>
            <a:endParaRPr sz="1800"/>
          </a:p>
          <a:p>
            <a:pPr marL="457200" lvl="0" indent="-342900" algn="l" rtl="0">
              <a:lnSpc>
                <a:spcPct val="115000"/>
              </a:lnSpc>
              <a:spcBef>
                <a:spcPts val="0"/>
              </a:spcBef>
              <a:spcAft>
                <a:spcPts val="0"/>
              </a:spcAft>
              <a:buSzPts val="1800"/>
              <a:buAutoNum type="arabicParenR"/>
            </a:pPr>
            <a:r>
              <a:rPr lang="en" sz="1800"/>
              <a:t>Specialised (modified) google search</a:t>
            </a:r>
            <a:endParaRPr sz="1800"/>
          </a:p>
          <a:p>
            <a:pPr marL="457200" lvl="0" indent="-342900" algn="l" rtl="0">
              <a:lnSpc>
                <a:spcPct val="115000"/>
              </a:lnSpc>
              <a:spcBef>
                <a:spcPts val="0"/>
              </a:spcBef>
              <a:spcAft>
                <a:spcPts val="0"/>
              </a:spcAft>
              <a:buSzPts val="1800"/>
              <a:buAutoNum type="arabicParenR"/>
            </a:pPr>
            <a:r>
              <a:rPr lang="en" sz="1800"/>
              <a:t>Dictionary can be added (ex. English to Marathi Dictionary)</a:t>
            </a:r>
            <a:endParaRPr sz="1800"/>
          </a:p>
          <a:p>
            <a:pPr marL="457200" lvl="0" indent="-342900" algn="l" rtl="0">
              <a:lnSpc>
                <a:spcPct val="115000"/>
              </a:lnSpc>
              <a:spcBef>
                <a:spcPts val="0"/>
              </a:spcBef>
              <a:spcAft>
                <a:spcPts val="0"/>
              </a:spcAft>
              <a:buSzPts val="1800"/>
              <a:buAutoNum type="arabicParenR"/>
            </a:pPr>
            <a:r>
              <a:rPr lang="en" sz="1800"/>
              <a:t>Alarm can be improved by adding functionalities like snoozing alarm, changing alarm tone (sound effect),etc.</a:t>
            </a:r>
            <a:endParaRPr sz="1800"/>
          </a:p>
          <a:p>
            <a:pPr marL="457200" lvl="0" indent="-342900" algn="l" rtl="0">
              <a:lnSpc>
                <a:spcPct val="115000"/>
              </a:lnSpc>
              <a:spcBef>
                <a:spcPts val="0"/>
              </a:spcBef>
              <a:spcAft>
                <a:spcPts val="0"/>
              </a:spcAft>
              <a:buSzPts val="1800"/>
              <a:buAutoNum type="arabicParenR"/>
            </a:pPr>
            <a:r>
              <a:rPr lang="en" sz="1800"/>
              <a:t>Can be modified such that HAAAC can send messages and emails via whatsapp, telegram and gmail.</a:t>
            </a:r>
            <a:endParaRPr sz="1800"/>
          </a:p>
          <a:p>
            <a:pPr marL="457200" lvl="0" indent="0" algn="l" rtl="0">
              <a:spcBef>
                <a:spcPts val="0"/>
              </a:spcBef>
              <a:spcAft>
                <a:spcPts val="0"/>
              </a:spcAft>
              <a:buNone/>
            </a:pPr>
            <a:endParaRPr sz="1800"/>
          </a:p>
        </p:txBody>
      </p:sp>
      <p:sp>
        <p:nvSpPr>
          <p:cNvPr id="438" name="Google Shape;438;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Future Modifications</a:t>
            </a:r>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40"/>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F3F3F3"/>
                </a:solidFill>
                <a:latin typeface="Arial"/>
                <a:ea typeface="Arial"/>
                <a:cs typeface="Arial"/>
                <a:sym typeface="Arial"/>
              </a:rPr>
              <a:t>	</a:t>
            </a:r>
            <a:r>
              <a:rPr lang="en" sz="1700">
                <a:solidFill>
                  <a:srgbClr val="F3F3F3"/>
                </a:solidFill>
                <a:latin typeface="Arial"/>
                <a:ea typeface="Arial"/>
                <a:cs typeface="Arial"/>
                <a:sym typeface="Arial"/>
              </a:rPr>
              <a:t>In this project ‘HAAAC-AI Assistant’ using python we tried to implement Artificial Intelligence . HAAAC is built using open source software modules with VS Code.</a:t>
            </a:r>
            <a:endParaRPr sz="1700">
              <a:solidFill>
                <a:srgbClr val="F3F3F3"/>
              </a:solidFill>
              <a:latin typeface="Arial"/>
              <a:ea typeface="Arial"/>
              <a:cs typeface="Arial"/>
              <a:sym typeface="Arial"/>
            </a:endParaRPr>
          </a:p>
          <a:p>
            <a:pPr marL="0" lvl="0" indent="457200" algn="l" rtl="0">
              <a:lnSpc>
                <a:spcPct val="115000"/>
              </a:lnSpc>
              <a:spcBef>
                <a:spcPts val="0"/>
              </a:spcBef>
              <a:spcAft>
                <a:spcPts val="0"/>
              </a:spcAft>
              <a:buNone/>
            </a:pPr>
            <a:r>
              <a:rPr lang="en" sz="1700">
                <a:solidFill>
                  <a:srgbClr val="F3F3F3"/>
                </a:solidFill>
                <a:latin typeface="Arial"/>
                <a:ea typeface="Arial"/>
                <a:cs typeface="Arial"/>
                <a:sym typeface="Arial"/>
              </a:rPr>
              <a:t>HAAAC not only works on human commands but also gives responses to the user based on the query being asked by the user such as opening applications and performing operations. It greets the user in such a way the user feels comfortable with the HAAAC. The entire system works on the verbal input. HAAAC can perform many tasks like setting an alarm, translating marathi language to english, etc. HAAAC also has a lot of information as it is connected with the internet.</a:t>
            </a:r>
            <a:endParaRPr sz="1700">
              <a:solidFill>
                <a:srgbClr val="F3F3F3"/>
              </a:solidFill>
              <a:latin typeface="Arial"/>
              <a:ea typeface="Arial"/>
              <a:cs typeface="Arial"/>
              <a:sym typeface="Arial"/>
            </a:endParaRPr>
          </a:p>
          <a:p>
            <a:pPr marL="0" lvl="0" indent="0" algn="l" rtl="0">
              <a:spcBef>
                <a:spcPts val="1000"/>
              </a:spcBef>
              <a:spcAft>
                <a:spcPts val="0"/>
              </a:spcAft>
              <a:buNone/>
            </a:pPr>
            <a:endParaRPr sz="1600">
              <a:latin typeface="Arial"/>
              <a:ea typeface="Arial"/>
              <a:cs typeface="Arial"/>
              <a:sym typeface="Arial"/>
            </a:endParaRPr>
          </a:p>
        </p:txBody>
      </p:sp>
      <p:sp>
        <p:nvSpPr>
          <p:cNvPr id="444" name="Google Shape;444;p4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Conclusion</a:t>
            </a:r>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41"/>
          <p:cNvSpPr txBox="1">
            <a:spLocks noGrp="1"/>
          </p:cNvSpPr>
          <p:nvPr>
            <p:ph type="body" idx="1"/>
          </p:nvPr>
        </p:nvSpPr>
        <p:spPr>
          <a:xfrm>
            <a:off x="9742400" y="3400750"/>
            <a:ext cx="772200" cy="690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endParaRPr/>
          </a:p>
        </p:txBody>
      </p:sp>
      <p:sp>
        <p:nvSpPr>
          <p:cNvPr id="450" name="Google Shape;450;p41"/>
          <p:cNvSpPr txBox="1">
            <a:spLocks noGrp="1"/>
          </p:cNvSpPr>
          <p:nvPr>
            <p:ph type="title"/>
          </p:nvPr>
        </p:nvSpPr>
        <p:spPr>
          <a:xfrm>
            <a:off x="1195200" y="1339550"/>
            <a:ext cx="7893600" cy="13827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sz="5600"/>
              <a:t>Thank You!</a:t>
            </a:r>
            <a:endParaRPr sz="560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graphicFrame>
        <p:nvGraphicFramePr>
          <p:cNvPr id="336" name="Google Shape;336;p26"/>
          <p:cNvGraphicFramePr/>
          <p:nvPr/>
        </p:nvGraphicFramePr>
        <p:xfrm>
          <a:off x="2135163" y="2437300"/>
          <a:ext cx="5369175" cy="2377260"/>
        </p:xfrm>
        <a:graphic>
          <a:graphicData uri="http://schemas.openxmlformats.org/drawingml/2006/table">
            <a:tbl>
              <a:tblPr>
                <a:noFill/>
                <a:tableStyleId>{04E2624D-15C6-4CFD-A557-41D4CBB8C8F3}</a:tableStyleId>
              </a:tblPr>
              <a:tblGrid>
                <a:gridCol w="1935325">
                  <a:extLst>
                    <a:ext uri="{9D8B030D-6E8A-4147-A177-3AD203B41FA5}">
                      <a16:colId xmlns:a16="http://schemas.microsoft.com/office/drawing/2014/main" val="20000"/>
                    </a:ext>
                  </a:extLst>
                </a:gridCol>
                <a:gridCol w="1314100">
                  <a:extLst>
                    <a:ext uri="{9D8B030D-6E8A-4147-A177-3AD203B41FA5}">
                      <a16:colId xmlns:a16="http://schemas.microsoft.com/office/drawing/2014/main" val="20001"/>
                    </a:ext>
                  </a:extLst>
                </a:gridCol>
                <a:gridCol w="2119750">
                  <a:extLst>
                    <a:ext uri="{9D8B030D-6E8A-4147-A177-3AD203B41FA5}">
                      <a16:colId xmlns:a16="http://schemas.microsoft.com/office/drawing/2014/main" val="20002"/>
                    </a:ext>
                  </a:extLst>
                </a:gridCol>
              </a:tblGrid>
              <a:tr h="396200">
                <a:tc>
                  <a:txBody>
                    <a:bodyPr/>
                    <a:lstStyle/>
                    <a:p>
                      <a:pPr marL="0" lvl="0" indent="0" algn="ctr" rtl="0">
                        <a:spcBef>
                          <a:spcPts val="0"/>
                        </a:spcBef>
                        <a:spcAft>
                          <a:spcPts val="0"/>
                        </a:spcAft>
                        <a:buNone/>
                      </a:pPr>
                      <a:r>
                        <a:rPr lang="en" b="1">
                          <a:solidFill>
                            <a:schemeClr val="lt2"/>
                          </a:solidFill>
                        </a:rPr>
                        <a:t>Name</a:t>
                      </a:r>
                      <a:endParaRPr b="1">
                        <a:solidFill>
                          <a:schemeClr val="lt2"/>
                        </a:solidFill>
                      </a:endParaRPr>
                    </a:p>
                  </a:txBody>
                  <a:tcPr marL="91425" marR="91425" marT="91425" marB="91425"/>
                </a:tc>
                <a:tc>
                  <a:txBody>
                    <a:bodyPr/>
                    <a:lstStyle/>
                    <a:p>
                      <a:pPr marL="0" lvl="0" indent="0" algn="ctr" rtl="0">
                        <a:spcBef>
                          <a:spcPts val="0"/>
                        </a:spcBef>
                        <a:spcAft>
                          <a:spcPts val="0"/>
                        </a:spcAft>
                        <a:buNone/>
                      </a:pPr>
                      <a:r>
                        <a:rPr lang="en" b="1">
                          <a:solidFill>
                            <a:schemeClr val="lt2"/>
                          </a:solidFill>
                        </a:rPr>
                        <a:t>Roll Number</a:t>
                      </a:r>
                      <a:endParaRPr b="1">
                        <a:solidFill>
                          <a:schemeClr val="lt2"/>
                        </a:solidFill>
                      </a:endParaRPr>
                    </a:p>
                  </a:txBody>
                  <a:tcPr marL="91425" marR="91425" marT="91425" marB="91425"/>
                </a:tc>
                <a:tc>
                  <a:txBody>
                    <a:bodyPr/>
                    <a:lstStyle/>
                    <a:p>
                      <a:pPr marL="0" lvl="0" indent="0" algn="ctr" rtl="0">
                        <a:spcBef>
                          <a:spcPts val="0"/>
                        </a:spcBef>
                        <a:spcAft>
                          <a:spcPts val="0"/>
                        </a:spcAft>
                        <a:buNone/>
                      </a:pPr>
                      <a:r>
                        <a:rPr lang="en" b="1">
                          <a:solidFill>
                            <a:schemeClr val="lt2"/>
                          </a:solidFill>
                        </a:rPr>
                        <a:t>PRN NO</a:t>
                      </a:r>
                      <a:endParaRPr b="1">
                        <a:solidFill>
                          <a:schemeClr val="lt2"/>
                        </a:solidFill>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a:solidFill>
                            <a:schemeClr val="lt1"/>
                          </a:solidFill>
                        </a:rPr>
                        <a:t>Aditya Shelar</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1316</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22110285</a:t>
                      </a:r>
                      <a:endParaRPr>
                        <a:solidFill>
                          <a:schemeClr val="lt1"/>
                        </a:solidFill>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ctr" rtl="0">
                        <a:spcBef>
                          <a:spcPts val="0"/>
                        </a:spcBef>
                        <a:spcAft>
                          <a:spcPts val="0"/>
                        </a:spcAft>
                        <a:buNone/>
                      </a:pPr>
                      <a:r>
                        <a:rPr lang="en">
                          <a:solidFill>
                            <a:schemeClr val="lt1"/>
                          </a:solidFill>
                        </a:rPr>
                        <a:t>Atharv Tembhurnikar</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1317</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22110317</a:t>
                      </a:r>
                      <a:endParaRPr>
                        <a:solidFill>
                          <a:schemeClr val="lt1"/>
                        </a:solidFill>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ctr" rtl="0">
                        <a:spcBef>
                          <a:spcPts val="0"/>
                        </a:spcBef>
                        <a:spcAft>
                          <a:spcPts val="0"/>
                        </a:spcAft>
                        <a:buNone/>
                      </a:pPr>
                      <a:r>
                        <a:rPr lang="en">
                          <a:solidFill>
                            <a:schemeClr val="lt1"/>
                          </a:solidFill>
                        </a:rPr>
                        <a:t>Amit Jambhale</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1318</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22110333</a:t>
                      </a:r>
                      <a:endParaRPr>
                        <a:solidFill>
                          <a:schemeClr val="lt1"/>
                        </a:solidFill>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ctr" rtl="0">
                        <a:spcBef>
                          <a:spcPts val="0"/>
                        </a:spcBef>
                        <a:spcAft>
                          <a:spcPts val="0"/>
                        </a:spcAft>
                        <a:buNone/>
                      </a:pPr>
                      <a:r>
                        <a:rPr lang="en">
                          <a:solidFill>
                            <a:schemeClr val="lt1"/>
                          </a:solidFill>
                        </a:rPr>
                        <a:t>Himanshu Biyani</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1322</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22110413</a:t>
                      </a:r>
                      <a:endParaRPr>
                        <a:solidFill>
                          <a:schemeClr val="lt1"/>
                        </a:solidFill>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ctr" rtl="0">
                        <a:spcBef>
                          <a:spcPts val="0"/>
                        </a:spcBef>
                        <a:spcAft>
                          <a:spcPts val="0"/>
                        </a:spcAft>
                        <a:buNone/>
                      </a:pPr>
                      <a:r>
                        <a:rPr lang="en">
                          <a:solidFill>
                            <a:schemeClr val="lt1"/>
                          </a:solidFill>
                        </a:rPr>
                        <a:t>Chinmay Wasule</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1323</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22110429</a:t>
                      </a:r>
                      <a:endParaRPr>
                        <a:solidFill>
                          <a:schemeClr val="lt1"/>
                        </a:solidFill>
                      </a:endParaRPr>
                    </a:p>
                  </a:txBody>
                  <a:tcPr marL="91425" marR="91425" marT="91425" marB="91425"/>
                </a:tc>
                <a:extLst>
                  <a:ext uri="{0D108BD9-81ED-4DB2-BD59-A6C34878D82A}">
                    <a16:rowId xmlns:a16="http://schemas.microsoft.com/office/drawing/2014/main" val="10005"/>
                  </a:ext>
                </a:extLst>
              </a:tr>
            </a:tbl>
          </a:graphicData>
        </a:graphic>
      </p:graphicFrame>
      <p:pic>
        <p:nvPicPr>
          <p:cNvPr id="337" name="Google Shape;337;p26"/>
          <p:cNvPicPr preferRelativeResize="0"/>
          <p:nvPr/>
        </p:nvPicPr>
        <p:blipFill>
          <a:blip r:embed="rId3">
            <a:alphaModFix/>
          </a:blip>
          <a:stretch>
            <a:fillRect/>
          </a:stretch>
        </p:blipFill>
        <p:spPr>
          <a:xfrm>
            <a:off x="226600" y="229800"/>
            <a:ext cx="1340100" cy="1835925"/>
          </a:xfrm>
          <a:prstGeom prst="rect">
            <a:avLst/>
          </a:prstGeom>
          <a:noFill/>
          <a:ln>
            <a:noFill/>
          </a:ln>
        </p:spPr>
      </p:pic>
      <p:sp>
        <p:nvSpPr>
          <p:cNvPr id="338" name="Google Shape;338;p26"/>
          <p:cNvSpPr txBox="1"/>
          <p:nvPr/>
        </p:nvSpPr>
        <p:spPr>
          <a:xfrm>
            <a:off x="1387150" y="666175"/>
            <a:ext cx="62475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chemeClr val="lt1"/>
                </a:solidFill>
                <a:latin typeface="Roboto Condensed"/>
                <a:ea typeface="Roboto Condensed"/>
                <a:cs typeface="Roboto Condensed"/>
                <a:sym typeface="Roboto Condensed"/>
              </a:rPr>
              <a:t>B.R.A.C.T’s </a:t>
            </a:r>
            <a:endParaRPr sz="2000" b="1">
              <a:solidFill>
                <a:schemeClr val="lt1"/>
              </a:solidFill>
              <a:latin typeface="Roboto Condensed"/>
              <a:ea typeface="Roboto Condensed"/>
              <a:cs typeface="Roboto Condensed"/>
              <a:sym typeface="Roboto Condensed"/>
            </a:endParaRPr>
          </a:p>
          <a:p>
            <a:pPr marL="0" lvl="0" indent="0" algn="ctr" rtl="0">
              <a:spcBef>
                <a:spcPts val="0"/>
              </a:spcBef>
              <a:spcAft>
                <a:spcPts val="0"/>
              </a:spcAft>
              <a:buNone/>
            </a:pPr>
            <a:r>
              <a:rPr lang="en" sz="2000" b="1">
                <a:solidFill>
                  <a:schemeClr val="lt1"/>
                </a:solidFill>
                <a:latin typeface="Roboto Condensed"/>
                <a:ea typeface="Roboto Condensed"/>
                <a:cs typeface="Roboto Condensed"/>
                <a:sym typeface="Roboto Condensed"/>
              </a:rPr>
              <a:t>Vishwakarma institute of information technology,Pune</a:t>
            </a:r>
            <a:endParaRPr sz="1600">
              <a:solidFill>
                <a:schemeClr val="lt1"/>
              </a:solidFill>
              <a:latin typeface="Anaheim"/>
              <a:ea typeface="Anaheim"/>
              <a:cs typeface="Anaheim"/>
              <a:sym typeface="Anaheim"/>
            </a:endParaRPr>
          </a:p>
        </p:txBody>
      </p:sp>
      <p:sp>
        <p:nvSpPr>
          <p:cNvPr id="339" name="Google Shape;339;p26"/>
          <p:cNvSpPr txBox="1"/>
          <p:nvPr/>
        </p:nvSpPr>
        <p:spPr>
          <a:xfrm>
            <a:off x="1943875" y="1826825"/>
            <a:ext cx="1213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2"/>
                </a:solidFill>
                <a:latin typeface="Anaheim"/>
                <a:ea typeface="Anaheim"/>
                <a:cs typeface="Anaheim"/>
                <a:sym typeface="Anaheim"/>
              </a:rPr>
              <a:t>Class:FY</a:t>
            </a:r>
            <a:endParaRPr sz="1800">
              <a:solidFill>
                <a:schemeClr val="dk2"/>
              </a:solidFill>
              <a:latin typeface="Anaheim"/>
              <a:ea typeface="Anaheim"/>
              <a:cs typeface="Anaheim"/>
              <a:sym typeface="Anaheim"/>
            </a:endParaRPr>
          </a:p>
        </p:txBody>
      </p:sp>
      <p:sp>
        <p:nvSpPr>
          <p:cNvPr id="340" name="Google Shape;340;p26"/>
          <p:cNvSpPr txBox="1"/>
          <p:nvPr/>
        </p:nvSpPr>
        <p:spPr>
          <a:xfrm>
            <a:off x="4243150" y="1826814"/>
            <a:ext cx="1153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2"/>
                </a:solidFill>
                <a:latin typeface="Anaheim"/>
                <a:ea typeface="Anaheim"/>
                <a:cs typeface="Anaheim"/>
                <a:sym typeface="Anaheim"/>
              </a:rPr>
              <a:t>Division:M</a:t>
            </a:r>
            <a:endParaRPr sz="1800">
              <a:solidFill>
                <a:schemeClr val="dk2"/>
              </a:solidFill>
              <a:latin typeface="Anaheim"/>
              <a:ea typeface="Anaheim"/>
              <a:cs typeface="Anaheim"/>
              <a:sym typeface="Anaheim"/>
            </a:endParaRPr>
          </a:p>
        </p:txBody>
      </p:sp>
      <p:sp>
        <p:nvSpPr>
          <p:cNvPr id="341" name="Google Shape;341;p26"/>
          <p:cNvSpPr txBox="1"/>
          <p:nvPr/>
        </p:nvSpPr>
        <p:spPr>
          <a:xfrm>
            <a:off x="7058875" y="1826825"/>
            <a:ext cx="1037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2"/>
                </a:solidFill>
                <a:latin typeface="Anaheim"/>
                <a:ea typeface="Anaheim"/>
                <a:cs typeface="Anaheim"/>
                <a:sym typeface="Anaheim"/>
              </a:rPr>
              <a:t>Batch:M1</a:t>
            </a:r>
            <a:endParaRPr sz="1800">
              <a:solidFill>
                <a:schemeClr val="dk2"/>
              </a:solidFill>
              <a:latin typeface="Anaheim"/>
              <a:ea typeface="Anaheim"/>
              <a:cs typeface="Anaheim"/>
              <a:sym typeface="Anaheim"/>
            </a:endParaRPr>
          </a:p>
        </p:txBody>
      </p:sp>
      <p:pic>
        <p:nvPicPr>
          <p:cNvPr id="342" name="Google Shape;342;p26"/>
          <p:cNvPicPr preferRelativeResize="0"/>
          <p:nvPr/>
        </p:nvPicPr>
        <p:blipFill>
          <a:blip r:embed="rId4">
            <a:alphaModFix/>
          </a:blip>
          <a:stretch>
            <a:fillRect/>
          </a:stretch>
        </p:blipFill>
        <p:spPr>
          <a:xfrm>
            <a:off x="7852500" y="576263"/>
            <a:ext cx="1143000" cy="11430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7"/>
          <p:cNvSpPr txBox="1">
            <a:spLocks noGrp="1"/>
          </p:cNvSpPr>
          <p:nvPr>
            <p:ph type="subTitle" idx="1"/>
          </p:nvPr>
        </p:nvSpPr>
        <p:spPr>
          <a:xfrm flipH="1">
            <a:off x="720050" y="1081350"/>
            <a:ext cx="7704000" cy="37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3F3F3"/>
                </a:solidFill>
              </a:rPr>
              <a:t>	</a:t>
            </a:r>
            <a:r>
              <a:rPr lang="en" sz="1800">
                <a:solidFill>
                  <a:srgbClr val="F3F3F3"/>
                </a:solidFill>
              </a:rPr>
              <a:t>An AI assistant is a software that can perform tasks for a user based on verbal commands</a:t>
            </a:r>
            <a:endParaRPr sz="1800">
              <a:solidFill>
                <a:srgbClr val="F3F3F3"/>
              </a:solidFill>
            </a:endParaRPr>
          </a:p>
          <a:p>
            <a:pPr marL="0" lvl="0" indent="0" algn="l" rtl="0">
              <a:spcBef>
                <a:spcPts val="0"/>
              </a:spcBef>
              <a:spcAft>
                <a:spcPts val="0"/>
              </a:spcAft>
              <a:buNone/>
            </a:pPr>
            <a:endParaRPr sz="1800">
              <a:solidFill>
                <a:srgbClr val="F3F3F3"/>
              </a:solidFill>
            </a:endParaRPr>
          </a:p>
          <a:p>
            <a:pPr marL="457200" lvl="0" indent="-342900" algn="l" rtl="0">
              <a:spcBef>
                <a:spcPts val="0"/>
              </a:spcBef>
              <a:spcAft>
                <a:spcPts val="0"/>
              </a:spcAft>
              <a:buClr>
                <a:srgbClr val="F3F3F3"/>
              </a:buClr>
              <a:buSzPts val="1800"/>
              <a:buChar char="●"/>
            </a:pPr>
            <a:r>
              <a:rPr lang="en" sz="1800">
                <a:solidFill>
                  <a:srgbClr val="F3F3F3"/>
                </a:solidFill>
              </a:rPr>
              <a:t>HAAAC can perform tasks like setting alarm, translating marathi into english. </a:t>
            </a:r>
            <a:endParaRPr sz="1800">
              <a:solidFill>
                <a:srgbClr val="F3F3F3"/>
              </a:solidFill>
            </a:endParaRPr>
          </a:p>
          <a:p>
            <a:pPr marL="457200" lvl="0" indent="-342900" algn="l" rtl="0">
              <a:spcBef>
                <a:spcPts val="0"/>
              </a:spcBef>
              <a:spcAft>
                <a:spcPts val="0"/>
              </a:spcAft>
              <a:buClr>
                <a:srgbClr val="F3F3F3"/>
              </a:buClr>
              <a:buSzPts val="1800"/>
              <a:buChar char="●"/>
            </a:pPr>
            <a:r>
              <a:rPr lang="en" sz="1800">
                <a:solidFill>
                  <a:srgbClr val="F3F3F3"/>
                </a:solidFill>
              </a:rPr>
              <a:t>HAAAC takes speech command from user and work according to it.</a:t>
            </a:r>
            <a:endParaRPr sz="1800">
              <a:solidFill>
                <a:srgbClr val="F3F3F3"/>
              </a:solidFill>
            </a:endParaRPr>
          </a:p>
          <a:p>
            <a:pPr marL="457200" lvl="0" indent="-342900" algn="l" rtl="0">
              <a:spcBef>
                <a:spcPts val="0"/>
              </a:spcBef>
              <a:spcAft>
                <a:spcPts val="0"/>
              </a:spcAft>
              <a:buClr>
                <a:srgbClr val="F3F3F3"/>
              </a:buClr>
              <a:buSzPts val="1800"/>
              <a:buChar char="●"/>
            </a:pPr>
            <a:r>
              <a:rPr lang="en" sz="1800">
                <a:solidFill>
                  <a:srgbClr val="F3F3F3"/>
                </a:solidFill>
              </a:rPr>
              <a:t>The main agenda of our assistant is to make people smart and give instant and computed results.</a:t>
            </a:r>
            <a:r>
              <a:rPr lang="en" sz="1100">
                <a:solidFill>
                  <a:srgbClr val="F3F3F3"/>
                </a:solidFill>
                <a:latin typeface="Roboto"/>
                <a:ea typeface="Roboto"/>
                <a:cs typeface="Roboto"/>
                <a:sym typeface="Roboto"/>
              </a:rPr>
              <a:t> </a:t>
            </a:r>
            <a:endParaRPr sz="1100">
              <a:solidFill>
                <a:srgbClr val="F3F3F3"/>
              </a:solidFill>
              <a:latin typeface="Roboto"/>
              <a:ea typeface="Roboto"/>
              <a:cs typeface="Roboto"/>
              <a:sym typeface="Roboto"/>
            </a:endParaRPr>
          </a:p>
          <a:p>
            <a:pPr marL="457200" lvl="0" indent="-342900" algn="l" rtl="0">
              <a:lnSpc>
                <a:spcPct val="115000"/>
              </a:lnSpc>
              <a:spcBef>
                <a:spcPts val="0"/>
              </a:spcBef>
              <a:spcAft>
                <a:spcPts val="0"/>
              </a:spcAft>
              <a:buClr>
                <a:srgbClr val="F3F3F3"/>
              </a:buClr>
              <a:buSzPts val="1800"/>
              <a:buFont typeface="Anaheim"/>
              <a:buChar char="●"/>
            </a:pPr>
            <a:r>
              <a:rPr lang="en" sz="1800">
                <a:solidFill>
                  <a:srgbClr val="F3F3F3"/>
                </a:solidFill>
              </a:rPr>
              <a:t>Haaac can do Wikipedia searches for you.</a:t>
            </a:r>
            <a:endParaRPr sz="1800">
              <a:solidFill>
                <a:srgbClr val="F3F3F3"/>
              </a:solidFill>
            </a:endParaRPr>
          </a:p>
          <a:p>
            <a:pPr marL="457200" lvl="0" indent="-342900" algn="l" rtl="0">
              <a:spcBef>
                <a:spcPts val="0"/>
              </a:spcBef>
              <a:spcAft>
                <a:spcPts val="0"/>
              </a:spcAft>
              <a:buClr>
                <a:srgbClr val="F3F3F3"/>
              </a:buClr>
              <a:buSzPts val="1800"/>
              <a:buChar char="●"/>
            </a:pPr>
            <a:r>
              <a:rPr lang="en" sz="1800">
                <a:solidFill>
                  <a:srgbClr val="F3F3F3"/>
                </a:solidFill>
              </a:rPr>
              <a:t>HAAAC can open websites like google, youtube, stackoverflow, geeksforgeeks; applications like VS Code, Microsoft Word, etc.</a:t>
            </a:r>
            <a:endParaRPr sz="1800">
              <a:solidFill>
                <a:srgbClr val="F3F3F3"/>
              </a:solidFill>
            </a:endParaRPr>
          </a:p>
          <a:p>
            <a:pPr marL="457200" lvl="0" indent="-342900" algn="l" rtl="0">
              <a:lnSpc>
                <a:spcPct val="115000"/>
              </a:lnSpc>
              <a:spcBef>
                <a:spcPts val="0"/>
              </a:spcBef>
              <a:spcAft>
                <a:spcPts val="0"/>
              </a:spcAft>
              <a:buClr>
                <a:srgbClr val="F3F3F3"/>
              </a:buClr>
              <a:buSzPts val="1800"/>
              <a:buChar char="●"/>
            </a:pPr>
            <a:r>
              <a:rPr lang="en" sz="1800">
                <a:solidFill>
                  <a:srgbClr val="F3F3F3"/>
                </a:solidFill>
              </a:rPr>
              <a:t>HAAAC can also tell the time and day. It can also set alarm for you.</a:t>
            </a:r>
            <a:endParaRPr sz="1800">
              <a:solidFill>
                <a:srgbClr val="F3F3F3"/>
              </a:solidFill>
            </a:endParaRPr>
          </a:p>
          <a:p>
            <a:pPr marL="457200" lvl="0" indent="0" algn="l" rtl="0">
              <a:spcBef>
                <a:spcPts val="1200"/>
              </a:spcBef>
              <a:spcAft>
                <a:spcPts val="0"/>
              </a:spcAft>
              <a:buNone/>
            </a:pPr>
            <a:endParaRPr sz="1800"/>
          </a:p>
          <a:p>
            <a:pPr marL="0" lvl="0" indent="0" algn="l" rtl="0">
              <a:spcBef>
                <a:spcPts val="0"/>
              </a:spcBef>
              <a:spcAft>
                <a:spcPts val="0"/>
              </a:spcAft>
              <a:buNone/>
            </a:pPr>
            <a:endParaRPr sz="1800"/>
          </a:p>
        </p:txBody>
      </p:sp>
      <p:sp>
        <p:nvSpPr>
          <p:cNvPr id="348" name="Google Shape;348;p2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Abstract</a:t>
            </a:r>
            <a:endParaRPr/>
          </a:p>
        </p:txBody>
      </p:sp>
      <p:pic>
        <p:nvPicPr>
          <p:cNvPr id="349" name="Google Shape;349;p27"/>
          <p:cNvPicPr preferRelativeResize="0"/>
          <p:nvPr/>
        </p:nvPicPr>
        <p:blipFill>
          <a:blip r:embed="rId3">
            <a:alphaModFix/>
          </a:blip>
          <a:stretch>
            <a:fillRect/>
          </a:stretch>
        </p:blipFill>
        <p:spPr>
          <a:xfrm>
            <a:off x="8091525" y="129375"/>
            <a:ext cx="882825" cy="8828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Flow Of Programme</a:t>
            </a:r>
            <a:endParaRPr/>
          </a:p>
        </p:txBody>
      </p:sp>
      <p:sp>
        <p:nvSpPr>
          <p:cNvPr id="355" name="Google Shape;355;p28"/>
          <p:cNvSpPr/>
          <p:nvPr/>
        </p:nvSpPr>
        <p:spPr>
          <a:xfrm>
            <a:off x="3915425" y="1252525"/>
            <a:ext cx="438600" cy="16017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8"/>
          <p:cNvSpPr/>
          <p:nvPr/>
        </p:nvSpPr>
        <p:spPr>
          <a:xfrm>
            <a:off x="4492750" y="1647063"/>
            <a:ext cx="3340200" cy="8592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2"/>
                </a:solidFill>
              </a:rPr>
              <a:t>Importing Modules</a:t>
            </a:r>
            <a:endParaRPr sz="1800">
              <a:solidFill>
                <a:schemeClr val="dk2"/>
              </a:solidFill>
            </a:endParaRPr>
          </a:p>
        </p:txBody>
      </p:sp>
      <p:pic>
        <p:nvPicPr>
          <p:cNvPr id="357" name="Google Shape;357;p28"/>
          <p:cNvPicPr preferRelativeResize="0"/>
          <p:nvPr/>
        </p:nvPicPr>
        <p:blipFill>
          <a:blip r:embed="rId3">
            <a:alphaModFix/>
          </a:blip>
          <a:stretch>
            <a:fillRect/>
          </a:stretch>
        </p:blipFill>
        <p:spPr>
          <a:xfrm>
            <a:off x="557250" y="3141125"/>
            <a:ext cx="4313375" cy="1723652"/>
          </a:xfrm>
          <a:prstGeom prst="rect">
            <a:avLst/>
          </a:prstGeom>
          <a:noFill/>
          <a:ln>
            <a:noFill/>
          </a:ln>
        </p:spPr>
      </p:pic>
      <p:sp>
        <p:nvSpPr>
          <p:cNvPr id="358" name="Google Shape;358;p28"/>
          <p:cNvSpPr/>
          <p:nvPr/>
        </p:nvSpPr>
        <p:spPr>
          <a:xfrm>
            <a:off x="5016650" y="3258650"/>
            <a:ext cx="411600" cy="14886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8"/>
          <p:cNvSpPr/>
          <p:nvPr/>
        </p:nvSpPr>
        <p:spPr>
          <a:xfrm>
            <a:off x="5574275" y="3573350"/>
            <a:ext cx="3340200" cy="8592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2"/>
                </a:solidFill>
              </a:rPr>
              <a:t>Adding Voice to assistant</a:t>
            </a:r>
            <a:endParaRPr sz="1800">
              <a:solidFill>
                <a:schemeClr val="dk2"/>
              </a:solidFill>
            </a:endParaRPr>
          </a:p>
          <a:p>
            <a:pPr marL="0" lvl="0" indent="0" algn="ctr" rtl="0">
              <a:spcBef>
                <a:spcPts val="0"/>
              </a:spcBef>
              <a:spcAft>
                <a:spcPts val="0"/>
              </a:spcAft>
              <a:buNone/>
            </a:pPr>
            <a:r>
              <a:rPr lang="en" sz="1800">
                <a:solidFill>
                  <a:schemeClr val="dk2"/>
                </a:solidFill>
              </a:rPr>
              <a:t>&amp; telling code how to speak</a:t>
            </a:r>
            <a:endParaRPr sz="1800">
              <a:solidFill>
                <a:schemeClr val="dk2"/>
              </a:solidFill>
            </a:endParaRPr>
          </a:p>
        </p:txBody>
      </p:sp>
      <p:pic>
        <p:nvPicPr>
          <p:cNvPr id="360" name="Google Shape;360;p28"/>
          <p:cNvPicPr preferRelativeResize="0"/>
          <p:nvPr/>
        </p:nvPicPr>
        <p:blipFill>
          <a:blip r:embed="rId4">
            <a:alphaModFix/>
          </a:blip>
          <a:stretch>
            <a:fillRect/>
          </a:stretch>
        </p:blipFill>
        <p:spPr>
          <a:xfrm>
            <a:off x="557250" y="1147963"/>
            <a:ext cx="3219450" cy="1857375"/>
          </a:xfrm>
          <a:prstGeom prst="rect">
            <a:avLst/>
          </a:prstGeom>
          <a:noFill/>
          <a:ln>
            <a:noFill/>
          </a:ln>
        </p:spPr>
      </p:pic>
      <p:pic>
        <p:nvPicPr>
          <p:cNvPr id="361" name="Google Shape;361;p28"/>
          <p:cNvPicPr preferRelativeResize="0"/>
          <p:nvPr/>
        </p:nvPicPr>
        <p:blipFill>
          <a:blip r:embed="rId5">
            <a:alphaModFix/>
          </a:blip>
          <a:stretch>
            <a:fillRect/>
          </a:stretch>
        </p:blipFill>
        <p:spPr>
          <a:xfrm>
            <a:off x="8091525" y="129375"/>
            <a:ext cx="882825" cy="8828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Flow Of Programme</a:t>
            </a:r>
            <a:endParaRPr/>
          </a:p>
        </p:txBody>
      </p:sp>
      <p:sp>
        <p:nvSpPr>
          <p:cNvPr id="367" name="Google Shape;367;p29"/>
          <p:cNvSpPr/>
          <p:nvPr/>
        </p:nvSpPr>
        <p:spPr>
          <a:xfrm>
            <a:off x="5520950" y="2902400"/>
            <a:ext cx="3340200" cy="8592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2"/>
                </a:solidFill>
              </a:rPr>
              <a:t>Defining a function to take command from user</a:t>
            </a:r>
            <a:endParaRPr sz="1800">
              <a:solidFill>
                <a:schemeClr val="dk2"/>
              </a:solidFill>
            </a:endParaRPr>
          </a:p>
        </p:txBody>
      </p:sp>
      <p:pic>
        <p:nvPicPr>
          <p:cNvPr id="368" name="Google Shape;368;p29"/>
          <p:cNvPicPr preferRelativeResize="0"/>
          <p:nvPr/>
        </p:nvPicPr>
        <p:blipFill>
          <a:blip r:embed="rId3">
            <a:alphaModFix/>
          </a:blip>
          <a:stretch>
            <a:fillRect/>
          </a:stretch>
        </p:blipFill>
        <p:spPr>
          <a:xfrm>
            <a:off x="164500" y="1460000"/>
            <a:ext cx="5213276" cy="3356750"/>
          </a:xfrm>
          <a:prstGeom prst="rect">
            <a:avLst/>
          </a:prstGeom>
          <a:noFill/>
          <a:ln>
            <a:noFill/>
          </a:ln>
        </p:spPr>
      </p:pic>
      <p:pic>
        <p:nvPicPr>
          <p:cNvPr id="369" name="Google Shape;369;p29"/>
          <p:cNvPicPr preferRelativeResize="0"/>
          <p:nvPr/>
        </p:nvPicPr>
        <p:blipFill>
          <a:blip r:embed="rId4">
            <a:alphaModFix/>
          </a:blip>
          <a:stretch>
            <a:fillRect/>
          </a:stretch>
        </p:blipFill>
        <p:spPr>
          <a:xfrm>
            <a:off x="8091525" y="129375"/>
            <a:ext cx="882825" cy="8828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Flow Of Programme</a:t>
            </a:r>
            <a:endParaRPr/>
          </a:p>
        </p:txBody>
      </p:sp>
      <p:sp>
        <p:nvSpPr>
          <p:cNvPr id="375" name="Google Shape;375;p30"/>
          <p:cNvSpPr/>
          <p:nvPr/>
        </p:nvSpPr>
        <p:spPr>
          <a:xfrm>
            <a:off x="339675" y="1284879"/>
            <a:ext cx="3714900" cy="11199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chemeClr val="dk2"/>
                </a:solidFill>
              </a:rPr>
              <a:t>Defining some other functions related to tasks</a:t>
            </a:r>
            <a:endParaRPr sz="1900">
              <a:solidFill>
                <a:schemeClr val="dk2"/>
              </a:solidFill>
            </a:endParaRPr>
          </a:p>
        </p:txBody>
      </p:sp>
      <p:pic>
        <p:nvPicPr>
          <p:cNvPr id="376" name="Google Shape;376;p30"/>
          <p:cNvPicPr preferRelativeResize="0"/>
          <p:nvPr/>
        </p:nvPicPr>
        <p:blipFill>
          <a:blip r:embed="rId3">
            <a:alphaModFix/>
          </a:blip>
          <a:stretch>
            <a:fillRect/>
          </a:stretch>
        </p:blipFill>
        <p:spPr>
          <a:xfrm>
            <a:off x="339750" y="2677450"/>
            <a:ext cx="3714750" cy="2352675"/>
          </a:xfrm>
          <a:prstGeom prst="rect">
            <a:avLst/>
          </a:prstGeom>
          <a:noFill/>
          <a:ln>
            <a:noFill/>
          </a:ln>
        </p:spPr>
      </p:pic>
      <p:pic>
        <p:nvPicPr>
          <p:cNvPr id="377" name="Google Shape;377;p30"/>
          <p:cNvPicPr preferRelativeResize="0"/>
          <p:nvPr/>
        </p:nvPicPr>
        <p:blipFill>
          <a:blip r:embed="rId4">
            <a:alphaModFix/>
          </a:blip>
          <a:stretch>
            <a:fillRect/>
          </a:stretch>
        </p:blipFill>
        <p:spPr>
          <a:xfrm>
            <a:off x="4576300" y="1116150"/>
            <a:ext cx="3847700" cy="2178478"/>
          </a:xfrm>
          <a:prstGeom prst="rect">
            <a:avLst/>
          </a:prstGeom>
          <a:noFill/>
          <a:ln>
            <a:noFill/>
          </a:ln>
        </p:spPr>
      </p:pic>
      <p:pic>
        <p:nvPicPr>
          <p:cNvPr id="378" name="Google Shape;378;p30"/>
          <p:cNvPicPr preferRelativeResize="0"/>
          <p:nvPr/>
        </p:nvPicPr>
        <p:blipFill rotWithShape="1">
          <a:blip r:embed="rId5">
            <a:alphaModFix/>
          </a:blip>
          <a:srcRect b="7885"/>
          <a:stretch/>
        </p:blipFill>
        <p:spPr>
          <a:xfrm>
            <a:off x="4576300" y="3424524"/>
            <a:ext cx="3276600" cy="1605600"/>
          </a:xfrm>
          <a:prstGeom prst="rect">
            <a:avLst/>
          </a:prstGeom>
          <a:noFill/>
          <a:ln>
            <a:noFill/>
          </a:ln>
        </p:spPr>
      </p:pic>
      <p:pic>
        <p:nvPicPr>
          <p:cNvPr id="379" name="Google Shape;379;p30"/>
          <p:cNvPicPr preferRelativeResize="0"/>
          <p:nvPr/>
        </p:nvPicPr>
        <p:blipFill>
          <a:blip r:embed="rId6">
            <a:alphaModFix/>
          </a:blip>
          <a:stretch>
            <a:fillRect/>
          </a:stretch>
        </p:blipFill>
        <p:spPr>
          <a:xfrm>
            <a:off x="8091525" y="129375"/>
            <a:ext cx="882825" cy="8828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Flow Of Programme</a:t>
            </a:r>
            <a:endParaRPr/>
          </a:p>
        </p:txBody>
      </p:sp>
      <p:sp>
        <p:nvSpPr>
          <p:cNvPr id="385" name="Google Shape;385;p31"/>
          <p:cNvSpPr/>
          <p:nvPr/>
        </p:nvSpPr>
        <p:spPr>
          <a:xfrm>
            <a:off x="4525850" y="1934200"/>
            <a:ext cx="3837000" cy="21684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2"/>
                </a:solidFill>
              </a:rPr>
              <a:t>Main execution of code</a:t>
            </a:r>
            <a:endParaRPr sz="1800">
              <a:solidFill>
                <a:schemeClr val="dk2"/>
              </a:solidFill>
            </a:endParaRPr>
          </a:p>
          <a:p>
            <a:pPr marL="0" lvl="0" indent="0" algn="ctr" rtl="0">
              <a:spcBef>
                <a:spcPts val="0"/>
              </a:spcBef>
              <a:spcAft>
                <a:spcPts val="0"/>
              </a:spcAft>
              <a:buNone/>
            </a:pPr>
            <a:endParaRPr sz="1800">
              <a:solidFill>
                <a:schemeClr val="dk2"/>
              </a:solidFill>
            </a:endParaRPr>
          </a:p>
          <a:p>
            <a:pPr marL="0" lvl="0" indent="0" algn="l" rtl="0">
              <a:spcBef>
                <a:spcPts val="0"/>
              </a:spcBef>
              <a:spcAft>
                <a:spcPts val="0"/>
              </a:spcAft>
              <a:buNone/>
            </a:pPr>
            <a:r>
              <a:rPr lang="en" sz="1800">
                <a:solidFill>
                  <a:schemeClr val="dk2"/>
                </a:solidFill>
              </a:rPr>
              <a:t>If (_command-by-user_):</a:t>
            </a:r>
            <a:endParaRPr sz="1800">
              <a:solidFill>
                <a:schemeClr val="dk2"/>
              </a:solidFill>
            </a:endParaRPr>
          </a:p>
          <a:p>
            <a:pPr marL="0" lvl="0" indent="0" algn="l" rtl="0">
              <a:spcBef>
                <a:spcPts val="0"/>
              </a:spcBef>
              <a:spcAft>
                <a:spcPts val="0"/>
              </a:spcAft>
              <a:buNone/>
            </a:pPr>
            <a:r>
              <a:rPr lang="en" sz="1800">
                <a:solidFill>
                  <a:schemeClr val="dk2"/>
                </a:solidFill>
              </a:rPr>
              <a:t>	execute this</a:t>
            </a:r>
            <a:endParaRPr sz="1800">
              <a:solidFill>
                <a:schemeClr val="dk2"/>
              </a:solidFill>
            </a:endParaRPr>
          </a:p>
          <a:p>
            <a:pPr marL="0" lvl="0" indent="0" algn="l" rtl="0">
              <a:spcBef>
                <a:spcPts val="0"/>
              </a:spcBef>
              <a:spcAft>
                <a:spcPts val="0"/>
              </a:spcAft>
              <a:buNone/>
            </a:pPr>
            <a:r>
              <a:rPr lang="en" sz="1800">
                <a:solidFill>
                  <a:schemeClr val="dk2"/>
                </a:solidFill>
              </a:rPr>
              <a:t>elif (_command-by-user_):</a:t>
            </a:r>
            <a:endParaRPr sz="1800">
              <a:solidFill>
                <a:schemeClr val="dk2"/>
              </a:solidFill>
            </a:endParaRPr>
          </a:p>
          <a:p>
            <a:pPr marL="0" lvl="0" indent="0" algn="l" rtl="0">
              <a:spcBef>
                <a:spcPts val="0"/>
              </a:spcBef>
              <a:spcAft>
                <a:spcPts val="0"/>
              </a:spcAft>
              <a:buNone/>
            </a:pPr>
            <a:r>
              <a:rPr lang="en" sz="1800">
                <a:solidFill>
                  <a:schemeClr val="dk2"/>
                </a:solidFill>
              </a:rPr>
              <a:t>	execute this</a:t>
            </a:r>
            <a:endParaRPr sz="1800">
              <a:solidFill>
                <a:schemeClr val="dk2"/>
              </a:solidFill>
            </a:endParaRPr>
          </a:p>
        </p:txBody>
      </p:sp>
      <p:pic>
        <p:nvPicPr>
          <p:cNvPr id="386" name="Google Shape;386;p31"/>
          <p:cNvPicPr preferRelativeResize="0"/>
          <p:nvPr/>
        </p:nvPicPr>
        <p:blipFill>
          <a:blip r:embed="rId3">
            <a:alphaModFix/>
          </a:blip>
          <a:stretch>
            <a:fillRect/>
          </a:stretch>
        </p:blipFill>
        <p:spPr>
          <a:xfrm>
            <a:off x="152400" y="1164600"/>
            <a:ext cx="3885835" cy="3978900"/>
          </a:xfrm>
          <a:prstGeom prst="rect">
            <a:avLst/>
          </a:prstGeom>
          <a:noFill/>
          <a:ln>
            <a:noFill/>
          </a:ln>
        </p:spPr>
      </p:pic>
      <p:pic>
        <p:nvPicPr>
          <p:cNvPr id="387" name="Google Shape;387;p31"/>
          <p:cNvPicPr preferRelativeResize="0"/>
          <p:nvPr/>
        </p:nvPicPr>
        <p:blipFill>
          <a:blip r:embed="rId4">
            <a:alphaModFix/>
          </a:blip>
          <a:stretch>
            <a:fillRect/>
          </a:stretch>
        </p:blipFill>
        <p:spPr>
          <a:xfrm>
            <a:off x="8091525" y="129375"/>
            <a:ext cx="882825" cy="8828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32"/>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Flow Of Programme</a:t>
            </a:r>
            <a:endParaRPr/>
          </a:p>
        </p:txBody>
      </p:sp>
      <p:pic>
        <p:nvPicPr>
          <p:cNvPr id="393" name="Google Shape;393;p32"/>
          <p:cNvPicPr preferRelativeResize="0"/>
          <p:nvPr/>
        </p:nvPicPr>
        <p:blipFill>
          <a:blip r:embed="rId3">
            <a:alphaModFix/>
          </a:blip>
          <a:stretch>
            <a:fillRect/>
          </a:stretch>
        </p:blipFill>
        <p:spPr>
          <a:xfrm>
            <a:off x="461100" y="1140400"/>
            <a:ext cx="7962900" cy="3810000"/>
          </a:xfrm>
          <a:prstGeom prst="rect">
            <a:avLst/>
          </a:prstGeom>
          <a:noFill/>
          <a:ln>
            <a:noFill/>
          </a:ln>
        </p:spPr>
      </p:pic>
      <p:pic>
        <p:nvPicPr>
          <p:cNvPr id="394" name="Google Shape;394;p32"/>
          <p:cNvPicPr preferRelativeResize="0"/>
          <p:nvPr/>
        </p:nvPicPr>
        <p:blipFill>
          <a:blip r:embed="rId4">
            <a:alphaModFix/>
          </a:blip>
          <a:stretch>
            <a:fillRect/>
          </a:stretch>
        </p:blipFill>
        <p:spPr>
          <a:xfrm>
            <a:off x="8091525" y="129375"/>
            <a:ext cx="882825" cy="8828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33"/>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Flow Of Programme</a:t>
            </a:r>
            <a:endParaRPr/>
          </a:p>
        </p:txBody>
      </p:sp>
      <p:pic>
        <p:nvPicPr>
          <p:cNvPr id="400" name="Google Shape;400;p33"/>
          <p:cNvPicPr preferRelativeResize="0"/>
          <p:nvPr/>
        </p:nvPicPr>
        <p:blipFill>
          <a:blip r:embed="rId3">
            <a:alphaModFix/>
          </a:blip>
          <a:stretch>
            <a:fillRect/>
          </a:stretch>
        </p:blipFill>
        <p:spPr>
          <a:xfrm>
            <a:off x="8091525" y="129375"/>
            <a:ext cx="882825" cy="882825"/>
          </a:xfrm>
          <a:prstGeom prst="rect">
            <a:avLst/>
          </a:prstGeom>
          <a:noFill/>
          <a:ln>
            <a:noFill/>
          </a:ln>
        </p:spPr>
      </p:pic>
      <p:pic>
        <p:nvPicPr>
          <p:cNvPr id="401" name="Google Shape;401;p33"/>
          <p:cNvPicPr preferRelativeResize="0"/>
          <p:nvPr/>
        </p:nvPicPr>
        <p:blipFill rotWithShape="1">
          <a:blip r:embed="rId4">
            <a:alphaModFix/>
          </a:blip>
          <a:srcRect t="28078"/>
          <a:stretch/>
        </p:blipFill>
        <p:spPr>
          <a:xfrm>
            <a:off x="593025" y="1113425"/>
            <a:ext cx="7914925" cy="38776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592</Words>
  <Application>Microsoft Office PowerPoint</Application>
  <PresentationFormat>On-screen Show (16:9)</PresentationFormat>
  <Paragraphs>88</Paragraphs>
  <Slides>17</Slides>
  <Notes>17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Roboto Condensed</vt:lpstr>
      <vt:lpstr>Raleway SemiBold</vt:lpstr>
      <vt:lpstr>Barlow</vt:lpstr>
      <vt:lpstr>Roboto Condensed Light</vt:lpstr>
      <vt:lpstr>Barlow Condensed ExtraBold</vt:lpstr>
      <vt:lpstr>Anaheim</vt:lpstr>
      <vt:lpstr>Overpass Mono</vt:lpstr>
      <vt:lpstr>Roboto</vt:lpstr>
      <vt:lpstr>Arial</vt:lpstr>
      <vt:lpstr>Nunito Light</vt:lpstr>
      <vt:lpstr>Programming Lesson by Slidesgo</vt:lpstr>
      <vt:lpstr>HAAAC (AI Assistant)</vt:lpstr>
      <vt:lpstr>PowerPoint Presentation</vt:lpstr>
      <vt:lpstr>Abstract</vt:lpstr>
      <vt:lpstr>Flow Of Programme</vt:lpstr>
      <vt:lpstr>Flow Of Programme</vt:lpstr>
      <vt:lpstr>Flow Of Programme</vt:lpstr>
      <vt:lpstr>Flow Of Programme</vt:lpstr>
      <vt:lpstr>Flow Of Programme</vt:lpstr>
      <vt:lpstr>Flow Of Programme</vt:lpstr>
      <vt:lpstr>Wake up functionality</vt:lpstr>
      <vt:lpstr>Alarm</vt:lpstr>
      <vt:lpstr>Concepts Covered From Syllabus</vt:lpstr>
      <vt:lpstr>Concepts which are out of Syllabus </vt:lpstr>
      <vt:lpstr>Problems Faced</vt:lpstr>
      <vt:lpstr>Future Modifications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HAAAC (AI Assistant)</dc:title>
  <cp:lastModifiedBy>tembhurnikar.urjit.btech2017</cp:lastModifiedBy>
  <cp:revision>1</cp:revision>
  <dcterms:modified xsi:type="dcterms:W3CDTF">2022-03-18T17:36:21Z</dcterms:modified>
</cp:coreProperties>
</file>