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1109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5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:POO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</a:t>
            </a:r>
          </a:p>
          <a:p>
            <a:pPr lvl="1"/>
            <a:r>
              <a:rPr lang="pt-BR" sz="1800" dirty="0" smtClean="0"/>
              <a:t>Atributo</a:t>
            </a:r>
          </a:p>
          <a:p>
            <a:pPr lvl="2"/>
            <a:r>
              <a:rPr lang="pt-BR" sz="1800" dirty="0" smtClean="0"/>
              <a:t>Comportamento específico</a:t>
            </a:r>
          </a:p>
          <a:p>
            <a:pPr marL="914400" lvl="2" indent="0">
              <a:buNone/>
            </a:pPr>
            <a:endParaRPr lang="pt-BR" sz="1800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0954"/>
              </p:ext>
            </p:extLst>
          </p:nvPr>
        </p:nvGraphicFramePr>
        <p:xfrm>
          <a:off x="1968649" y="3763431"/>
          <a:ext cx="5384402" cy="227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201"/>
                <a:gridCol w="2692201"/>
              </a:tblGrid>
              <a:tr h="307489">
                <a:tc>
                  <a:txBody>
                    <a:bodyPr/>
                    <a:lstStyle/>
                    <a:p>
                      <a:r>
                        <a:rPr lang="pt-BR" sz="900" dirty="0" err="1" smtClean="0"/>
                        <a:t>java.applet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Contém todas</a:t>
                      </a:r>
                      <a:r>
                        <a:rPr lang="pt-BR" sz="900" baseline="0" dirty="0" smtClean="0"/>
                        <a:t> a classes de uso de um programa</a:t>
                      </a:r>
                      <a:endParaRPr lang="pt-BR" sz="900" dirty="0"/>
                    </a:p>
                  </a:txBody>
                  <a:tcPr/>
                </a:tc>
              </a:tr>
              <a:tr h="307489">
                <a:tc>
                  <a:txBody>
                    <a:bodyPr/>
                    <a:lstStyle/>
                    <a:p>
                      <a:r>
                        <a:rPr lang="pt-BR" sz="900" dirty="0" err="1" smtClean="0"/>
                        <a:t>java.awt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Permite a criação de interface gráfica</a:t>
                      </a:r>
                      <a:endParaRPr lang="pt-BR" sz="900" dirty="0"/>
                    </a:p>
                  </a:txBody>
                  <a:tcPr/>
                </a:tc>
              </a:tr>
              <a:tr h="702833">
                <a:tc>
                  <a:txBody>
                    <a:bodyPr/>
                    <a:lstStyle/>
                    <a:p>
                      <a:r>
                        <a:rPr lang="pt-BR" sz="900" dirty="0" err="1" smtClean="0"/>
                        <a:t>Java.nio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Contém pacotes de classes voltadas à atividades de entrada</a:t>
                      </a:r>
                      <a:r>
                        <a:rPr lang="pt-BR" sz="900" baseline="0" dirty="0" smtClean="0"/>
                        <a:t> e saída de dados para serem acessados a partir de recursos externos: BD, arquivos</a:t>
                      </a:r>
                      <a:endParaRPr lang="pt-BR" sz="900" dirty="0"/>
                    </a:p>
                  </a:txBody>
                  <a:tcPr/>
                </a:tc>
              </a:tr>
              <a:tr h="307489">
                <a:tc>
                  <a:txBody>
                    <a:bodyPr/>
                    <a:lstStyle/>
                    <a:p>
                      <a:r>
                        <a:rPr lang="pt-BR" sz="900" dirty="0" err="1" smtClean="0"/>
                        <a:t>java.lang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Todos os recursos</a:t>
                      </a:r>
                      <a:r>
                        <a:rPr lang="pt-BR" sz="900" baseline="0" dirty="0" smtClean="0"/>
                        <a:t> fundamentais que o Java disponibiliza</a:t>
                      </a:r>
                      <a:endParaRPr lang="pt-BR" sz="900" dirty="0"/>
                    </a:p>
                  </a:txBody>
                  <a:tcPr/>
                </a:tc>
              </a:tr>
              <a:tr h="307489">
                <a:tc>
                  <a:txBody>
                    <a:bodyPr/>
                    <a:lstStyle/>
                    <a:p>
                      <a:r>
                        <a:rPr lang="pt-BR" sz="900" dirty="0" err="1" smtClean="0"/>
                        <a:t>Java.security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Classes voltadas a garantia</a:t>
                      </a:r>
                      <a:r>
                        <a:rPr lang="pt-BR" sz="900" baseline="0" dirty="0" smtClean="0"/>
                        <a:t> da segurança</a:t>
                      </a:r>
                      <a:endParaRPr lang="pt-BR" sz="900" dirty="0"/>
                    </a:p>
                  </a:txBody>
                  <a:tcPr/>
                </a:tc>
              </a:tr>
              <a:tr h="175708">
                <a:tc>
                  <a:txBody>
                    <a:bodyPr/>
                    <a:lstStyle/>
                    <a:p>
                      <a:endParaRPr lang="pt-B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entre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52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Pesquisa individual para entregar no dia da prova em 021014:</a:t>
            </a:r>
          </a:p>
          <a:p>
            <a:pPr lvl="1"/>
            <a:r>
              <a:rPr lang="pt-BR" sz="2000" dirty="0" smtClean="0"/>
              <a:t>Pesquisa conceitual de:</a:t>
            </a:r>
          </a:p>
          <a:p>
            <a:pPr lvl="2"/>
            <a:r>
              <a:rPr lang="pt-BR" sz="1800" dirty="0" smtClean="0"/>
              <a:t>Características de classes em orientação a objetos utilizando JAVA</a:t>
            </a:r>
          </a:p>
          <a:p>
            <a:pPr lvl="2"/>
            <a:r>
              <a:rPr lang="pt-BR" sz="1800" dirty="0" smtClean="0"/>
              <a:t>Métodos </a:t>
            </a:r>
            <a:r>
              <a:rPr lang="pt-BR" sz="1800" dirty="0" err="1" smtClean="0"/>
              <a:t>Get</a:t>
            </a:r>
            <a:r>
              <a:rPr lang="pt-BR" sz="1800" dirty="0" smtClean="0"/>
              <a:t> e Set</a:t>
            </a:r>
          </a:p>
          <a:p>
            <a:pPr lvl="2"/>
            <a:r>
              <a:rPr lang="pt-BR" sz="1800" dirty="0" smtClean="0"/>
              <a:t>Sobrecarga</a:t>
            </a:r>
          </a:p>
          <a:p>
            <a:pPr lvl="2"/>
            <a:r>
              <a:rPr lang="pt-BR" sz="1800" dirty="0" smtClean="0"/>
              <a:t>Herança, Polimorfismo</a:t>
            </a:r>
          </a:p>
          <a:p>
            <a:pPr lvl="2"/>
            <a:r>
              <a:rPr lang="pt-BR" sz="1800" dirty="0" smtClean="0"/>
              <a:t>Palavras reservadas </a:t>
            </a:r>
            <a:r>
              <a:rPr lang="pt-BR" sz="1800" dirty="0" err="1" smtClean="0"/>
              <a:t>this</a:t>
            </a:r>
            <a:r>
              <a:rPr lang="pt-BR" sz="1800" dirty="0" smtClean="0"/>
              <a:t>, break, </a:t>
            </a:r>
            <a:r>
              <a:rPr lang="pt-BR" sz="1800" dirty="0" err="1" smtClean="0"/>
              <a:t>return</a:t>
            </a:r>
            <a:r>
              <a:rPr lang="pt-BR" sz="1800" dirty="0" smtClean="0"/>
              <a:t>, </a:t>
            </a:r>
            <a:r>
              <a:rPr lang="pt-BR" sz="1800" dirty="0" err="1" smtClean="0"/>
              <a:t>private</a:t>
            </a:r>
            <a:r>
              <a:rPr lang="pt-BR" sz="1800" dirty="0" smtClean="0"/>
              <a:t>, </a:t>
            </a:r>
            <a:r>
              <a:rPr lang="pt-BR" sz="1800" dirty="0" err="1" smtClean="0"/>
              <a:t>protected</a:t>
            </a:r>
            <a:r>
              <a:rPr lang="pt-BR" sz="1800" dirty="0" smtClean="0"/>
              <a:t>, abstract, </a:t>
            </a:r>
            <a:r>
              <a:rPr lang="pt-BR" sz="1800" dirty="0" err="1" smtClean="0"/>
              <a:t>static</a:t>
            </a:r>
            <a:r>
              <a:rPr lang="pt-BR" sz="1800" dirty="0" smtClean="0"/>
              <a:t>.</a:t>
            </a:r>
          </a:p>
          <a:p>
            <a:pPr lvl="3"/>
            <a:r>
              <a:rPr lang="pt-BR" sz="1600" dirty="0" smtClean="0"/>
              <a:t>Exemplo de utilização, contextualizando, ou seja, explicando o uso das palavras reservadas no Eclipse.</a:t>
            </a:r>
          </a:p>
        </p:txBody>
      </p:sp>
    </p:spTree>
    <p:extLst>
      <p:ext uri="{BB962C8B-B14F-4D97-AF65-F5344CB8AC3E}">
        <p14:creationId xmlns:p14="http://schemas.microsoft.com/office/powerpoint/2010/main" val="992455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139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Aula 1109</vt:lpstr>
      <vt:lpstr>Classes :POO</vt:lpstr>
      <vt:lpstr>Atribuição entre objetos</vt:lpstr>
      <vt:lpstr>Trabalho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2014-09-11T22:48:59Z</dcterms:created>
  <dcterms:modified xsi:type="dcterms:W3CDTF">2014-09-12T01:26:12Z</dcterms:modified>
</cp:coreProperties>
</file>