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2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90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8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12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7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4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9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4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76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A6E2-2A46-4E78-9894-DFA9C0843F2A}" type="datetimeFigureOut">
              <a:rPr lang="pt-BR" smtClean="0"/>
              <a:t>09/10/2014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20DB-548C-42D0-9A9E-9D7EC29B56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Listas de exercícios para revisão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091014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05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hoje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Resolução dos exercícios das listas.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Disponibilização dos exercícios resolvidos após o segundo horário.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0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16/10/14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Avaliação </a:t>
            </a:r>
          </a:p>
          <a:p>
            <a:r>
              <a:rPr lang="pt-BR" dirty="0" smtClean="0"/>
              <a:t>Entregas de materiais</a:t>
            </a:r>
          </a:p>
          <a:p>
            <a:pPr lvl="1"/>
            <a:r>
              <a:rPr lang="pt-BR" dirty="0" smtClean="0"/>
              <a:t>Pesquisa</a:t>
            </a:r>
          </a:p>
          <a:p>
            <a:pPr lvl="1"/>
            <a:r>
              <a:rPr lang="pt-BR" dirty="0" smtClean="0"/>
              <a:t>Lista de exercícios completa comentada.</a:t>
            </a:r>
          </a:p>
          <a:p>
            <a:pPr lvl="2"/>
            <a:r>
              <a:rPr lang="pt-BR" dirty="0" smtClean="0"/>
              <a:t>Este é um exercício que necessita da compreensão do processamento das informações que ali estão inseridas no código-fonte.</a:t>
            </a:r>
          </a:p>
          <a:p>
            <a:pPr lvl="2"/>
            <a:r>
              <a:rPr lang="pt-BR" dirty="0" smtClean="0"/>
              <a:t>Identifique e explique cada comando, método e resultados.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0288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Listas de exercícios para revisão</vt:lpstr>
      <vt:lpstr>Para hoje</vt:lpstr>
      <vt:lpstr>Para 16/10/14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de exercícios para revisão</dc:title>
  <dc:creator>Aluno</dc:creator>
  <cp:lastModifiedBy>Aluno</cp:lastModifiedBy>
  <cp:revision>1</cp:revision>
  <dcterms:created xsi:type="dcterms:W3CDTF">2014-10-09T22:50:06Z</dcterms:created>
  <dcterms:modified xsi:type="dcterms:W3CDTF">2014-10-09T22:50:19Z</dcterms:modified>
</cp:coreProperties>
</file>