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2160588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17" autoAdjust="0"/>
    <p:restoredTop sz="94660"/>
  </p:normalViewPr>
  <p:slideViewPr>
    <p:cSldViewPr snapToGrid="0">
      <p:cViewPr>
        <p:scale>
          <a:sx n="150" d="100"/>
          <a:sy n="150" d="100"/>
        </p:scale>
        <p:origin x="3390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44" y="412312"/>
            <a:ext cx="1836500" cy="877112"/>
          </a:xfrm>
        </p:spPr>
        <p:txBody>
          <a:bodyPr anchor="b"/>
          <a:lstStyle>
            <a:lvl1pPr algn="ctr">
              <a:defRPr sz="14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74" y="1323249"/>
            <a:ext cx="1620441" cy="608263"/>
          </a:xfrm>
        </p:spPr>
        <p:txBody>
          <a:bodyPr/>
          <a:lstStyle>
            <a:lvl1pPr marL="0" indent="0" algn="ctr">
              <a:buNone/>
              <a:defRPr sz="567"/>
            </a:lvl1pPr>
            <a:lvl2pPr marL="108036" indent="0" algn="ctr">
              <a:buNone/>
              <a:defRPr sz="473"/>
            </a:lvl2pPr>
            <a:lvl3pPr marL="216073" indent="0" algn="ctr">
              <a:buNone/>
              <a:defRPr sz="425"/>
            </a:lvl3pPr>
            <a:lvl4pPr marL="324109" indent="0" algn="ctr">
              <a:buNone/>
              <a:defRPr sz="378"/>
            </a:lvl4pPr>
            <a:lvl5pPr marL="432145" indent="0" algn="ctr">
              <a:buNone/>
              <a:defRPr sz="378"/>
            </a:lvl5pPr>
            <a:lvl6pPr marL="540182" indent="0" algn="ctr">
              <a:buNone/>
              <a:defRPr sz="378"/>
            </a:lvl6pPr>
            <a:lvl7pPr marL="648218" indent="0" algn="ctr">
              <a:buNone/>
              <a:defRPr sz="378"/>
            </a:lvl7pPr>
            <a:lvl8pPr marL="756255" indent="0" algn="ctr">
              <a:buNone/>
              <a:defRPr sz="378"/>
            </a:lvl8pPr>
            <a:lvl9pPr marL="864291" indent="0" algn="ctr">
              <a:buNone/>
              <a:defRPr sz="37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C5E4-7BD3-4ED1-8339-5B56639CC0A0}" type="datetimeFigureOut">
              <a:rPr lang="en-NZ" smtClean="0"/>
              <a:t>7/09/2021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5E99-2F63-4D8F-A217-0D6D570324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0489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C5E4-7BD3-4ED1-8339-5B56639CC0A0}" type="datetimeFigureOut">
              <a:rPr lang="en-NZ" smtClean="0"/>
              <a:t>7/09/2021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5E99-2F63-4D8F-A217-0D6D570324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170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6171" y="134133"/>
            <a:ext cx="465877" cy="21350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41" y="134133"/>
            <a:ext cx="1370623" cy="21350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C5E4-7BD3-4ED1-8339-5B56639CC0A0}" type="datetimeFigureOut">
              <a:rPr lang="en-NZ" smtClean="0"/>
              <a:t>7/09/2021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5E99-2F63-4D8F-A217-0D6D570324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3314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C5E4-7BD3-4ED1-8339-5B56639CC0A0}" type="datetimeFigureOut">
              <a:rPr lang="en-NZ" smtClean="0"/>
              <a:t>7/09/2021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5E99-2F63-4D8F-A217-0D6D570324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3563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15" y="628092"/>
            <a:ext cx="1863507" cy="1047985"/>
          </a:xfrm>
        </p:spPr>
        <p:txBody>
          <a:bodyPr anchor="b"/>
          <a:lstStyle>
            <a:lvl1pPr>
              <a:defRPr sz="14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15" y="1685991"/>
            <a:ext cx="1863507" cy="551110"/>
          </a:xfrm>
        </p:spPr>
        <p:txBody>
          <a:bodyPr/>
          <a:lstStyle>
            <a:lvl1pPr marL="0" indent="0">
              <a:buNone/>
              <a:defRPr sz="567">
                <a:solidFill>
                  <a:schemeClr val="tx1"/>
                </a:solidFill>
              </a:defRPr>
            </a:lvl1pPr>
            <a:lvl2pPr marL="108036" indent="0">
              <a:buNone/>
              <a:defRPr sz="473">
                <a:solidFill>
                  <a:schemeClr val="tx1">
                    <a:tint val="75000"/>
                  </a:schemeClr>
                </a:solidFill>
              </a:defRPr>
            </a:lvl2pPr>
            <a:lvl3pPr marL="216073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3pPr>
            <a:lvl4pPr marL="324109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4pPr>
            <a:lvl5pPr marL="43214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5pPr>
            <a:lvl6pPr marL="540182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6pPr>
            <a:lvl7pPr marL="648218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7pPr>
            <a:lvl8pPr marL="75625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8pPr>
            <a:lvl9pPr marL="864291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C5E4-7BD3-4ED1-8339-5B56639CC0A0}" type="datetimeFigureOut">
              <a:rPr lang="en-NZ" smtClean="0"/>
              <a:t>7/09/2021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5E99-2F63-4D8F-A217-0D6D570324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085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40" y="670664"/>
            <a:ext cx="918250" cy="159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798" y="670664"/>
            <a:ext cx="918250" cy="159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C5E4-7BD3-4ED1-8339-5B56639CC0A0}" type="datetimeFigureOut">
              <a:rPr lang="en-NZ" smtClean="0"/>
              <a:t>7/09/2021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5E99-2F63-4D8F-A217-0D6D570324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51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34133"/>
            <a:ext cx="1863507" cy="486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22" y="617594"/>
            <a:ext cx="914030" cy="302673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822" y="920267"/>
            <a:ext cx="914030" cy="1353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798" y="617594"/>
            <a:ext cx="918531" cy="302673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798" y="920267"/>
            <a:ext cx="918531" cy="1353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C5E4-7BD3-4ED1-8339-5B56639CC0A0}" type="datetimeFigureOut">
              <a:rPr lang="en-NZ" smtClean="0"/>
              <a:t>7/09/2021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5E99-2F63-4D8F-A217-0D6D570324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5427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C5E4-7BD3-4ED1-8339-5B56639CC0A0}" type="datetimeFigureOut">
              <a:rPr lang="en-NZ" smtClean="0"/>
              <a:t>7/09/2021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5E99-2F63-4D8F-A217-0D6D570324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5190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C5E4-7BD3-4ED1-8339-5B56639CC0A0}" type="datetimeFigureOut">
              <a:rPr lang="en-NZ" smtClean="0"/>
              <a:t>7/09/2021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5E99-2F63-4D8F-A217-0D6D570324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271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67958"/>
            <a:ext cx="696846" cy="587851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531" y="362742"/>
            <a:ext cx="1093798" cy="1790381"/>
          </a:xfrm>
        </p:spPr>
        <p:txBody>
          <a:bodyPr/>
          <a:lstStyle>
            <a:lvl1pPr>
              <a:defRPr sz="756"/>
            </a:lvl1pPr>
            <a:lvl2pPr>
              <a:defRPr sz="662"/>
            </a:lvl2pPr>
            <a:lvl3pPr>
              <a:defRPr sz="567"/>
            </a:lvl3pPr>
            <a:lvl4pPr>
              <a:defRPr sz="473"/>
            </a:lvl4pPr>
            <a:lvl5pPr>
              <a:defRPr sz="473"/>
            </a:lvl5pPr>
            <a:lvl6pPr>
              <a:defRPr sz="473"/>
            </a:lvl6pPr>
            <a:lvl7pPr>
              <a:defRPr sz="473"/>
            </a:lvl7pPr>
            <a:lvl8pPr>
              <a:defRPr sz="473"/>
            </a:lvl8pPr>
            <a:lvl9pPr>
              <a:defRPr sz="4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755809"/>
            <a:ext cx="696846" cy="1400229"/>
          </a:xfrm>
        </p:spPr>
        <p:txBody>
          <a:bodyPr/>
          <a:lstStyle>
            <a:lvl1pPr marL="0" indent="0">
              <a:buNone/>
              <a:defRPr sz="378"/>
            </a:lvl1pPr>
            <a:lvl2pPr marL="108036" indent="0">
              <a:buNone/>
              <a:defRPr sz="331"/>
            </a:lvl2pPr>
            <a:lvl3pPr marL="216073" indent="0">
              <a:buNone/>
              <a:defRPr sz="284"/>
            </a:lvl3pPr>
            <a:lvl4pPr marL="324109" indent="0">
              <a:buNone/>
              <a:defRPr sz="236"/>
            </a:lvl4pPr>
            <a:lvl5pPr marL="432145" indent="0">
              <a:buNone/>
              <a:defRPr sz="236"/>
            </a:lvl5pPr>
            <a:lvl6pPr marL="540182" indent="0">
              <a:buNone/>
              <a:defRPr sz="236"/>
            </a:lvl6pPr>
            <a:lvl7pPr marL="648218" indent="0">
              <a:buNone/>
              <a:defRPr sz="236"/>
            </a:lvl7pPr>
            <a:lvl8pPr marL="756255" indent="0">
              <a:buNone/>
              <a:defRPr sz="236"/>
            </a:lvl8pPr>
            <a:lvl9pPr marL="864291" indent="0">
              <a:buNone/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C5E4-7BD3-4ED1-8339-5B56639CC0A0}" type="datetimeFigureOut">
              <a:rPr lang="en-NZ" smtClean="0"/>
              <a:t>7/09/2021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5E99-2F63-4D8F-A217-0D6D570324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252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67958"/>
            <a:ext cx="696846" cy="587851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531" y="362742"/>
            <a:ext cx="1093798" cy="1790381"/>
          </a:xfrm>
        </p:spPr>
        <p:txBody>
          <a:bodyPr anchor="t"/>
          <a:lstStyle>
            <a:lvl1pPr marL="0" indent="0">
              <a:buNone/>
              <a:defRPr sz="756"/>
            </a:lvl1pPr>
            <a:lvl2pPr marL="108036" indent="0">
              <a:buNone/>
              <a:defRPr sz="662"/>
            </a:lvl2pPr>
            <a:lvl3pPr marL="216073" indent="0">
              <a:buNone/>
              <a:defRPr sz="567"/>
            </a:lvl3pPr>
            <a:lvl4pPr marL="324109" indent="0">
              <a:buNone/>
              <a:defRPr sz="473"/>
            </a:lvl4pPr>
            <a:lvl5pPr marL="432145" indent="0">
              <a:buNone/>
              <a:defRPr sz="473"/>
            </a:lvl5pPr>
            <a:lvl6pPr marL="540182" indent="0">
              <a:buNone/>
              <a:defRPr sz="473"/>
            </a:lvl6pPr>
            <a:lvl7pPr marL="648218" indent="0">
              <a:buNone/>
              <a:defRPr sz="473"/>
            </a:lvl7pPr>
            <a:lvl8pPr marL="756255" indent="0">
              <a:buNone/>
              <a:defRPr sz="473"/>
            </a:lvl8pPr>
            <a:lvl9pPr marL="864291" indent="0">
              <a:buNone/>
              <a:defRPr sz="47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755809"/>
            <a:ext cx="696846" cy="1400229"/>
          </a:xfrm>
        </p:spPr>
        <p:txBody>
          <a:bodyPr/>
          <a:lstStyle>
            <a:lvl1pPr marL="0" indent="0">
              <a:buNone/>
              <a:defRPr sz="378"/>
            </a:lvl1pPr>
            <a:lvl2pPr marL="108036" indent="0">
              <a:buNone/>
              <a:defRPr sz="331"/>
            </a:lvl2pPr>
            <a:lvl3pPr marL="216073" indent="0">
              <a:buNone/>
              <a:defRPr sz="284"/>
            </a:lvl3pPr>
            <a:lvl4pPr marL="324109" indent="0">
              <a:buNone/>
              <a:defRPr sz="236"/>
            </a:lvl4pPr>
            <a:lvl5pPr marL="432145" indent="0">
              <a:buNone/>
              <a:defRPr sz="236"/>
            </a:lvl5pPr>
            <a:lvl6pPr marL="540182" indent="0">
              <a:buNone/>
              <a:defRPr sz="236"/>
            </a:lvl6pPr>
            <a:lvl7pPr marL="648218" indent="0">
              <a:buNone/>
              <a:defRPr sz="236"/>
            </a:lvl7pPr>
            <a:lvl8pPr marL="756255" indent="0">
              <a:buNone/>
              <a:defRPr sz="236"/>
            </a:lvl8pPr>
            <a:lvl9pPr marL="864291" indent="0">
              <a:buNone/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C5E4-7BD3-4ED1-8339-5B56639CC0A0}" type="datetimeFigureOut">
              <a:rPr lang="en-NZ" smtClean="0"/>
              <a:t>7/09/2021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5E99-2F63-4D8F-A217-0D6D570324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34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41" y="134133"/>
            <a:ext cx="1863507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41" y="670664"/>
            <a:ext cx="1863507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41" y="2335077"/>
            <a:ext cx="486132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5C5E4-7BD3-4ED1-8339-5B56639CC0A0}" type="datetimeFigureOut">
              <a:rPr lang="en-NZ" smtClean="0"/>
              <a:t>7/09/2021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695" y="2335077"/>
            <a:ext cx="729198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915" y="2335077"/>
            <a:ext cx="486132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E5E99-2F63-4D8F-A217-0D6D5703244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3865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6073" rtl="0" eaLnBrk="1" latinLnBrk="0" hangingPunct="1">
        <a:lnSpc>
          <a:spcPct val="90000"/>
        </a:lnSpc>
        <a:spcBef>
          <a:spcPct val="0"/>
        </a:spcBef>
        <a:buNone/>
        <a:defRPr sz="1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18" indent="-54018" algn="l" defTabSz="21607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662" kern="1200">
          <a:solidFill>
            <a:schemeClr val="tx1"/>
          </a:solidFill>
          <a:latin typeface="+mn-lt"/>
          <a:ea typeface="+mn-ea"/>
          <a:cs typeface="+mn-cs"/>
        </a:defRPr>
      </a:lvl1pPr>
      <a:lvl2pPr marL="162055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70091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3pPr>
      <a:lvl4pPr marL="378127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86164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94200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702236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810273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918309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1pPr>
      <a:lvl2pPr marL="108036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2pPr>
      <a:lvl3pPr marL="216073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24109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32145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40182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648218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756255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864291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198AEB-F43D-4215-8D86-356BC55E5B98}"/>
              </a:ext>
            </a:extLst>
          </p:cNvPr>
          <p:cNvSpPr/>
          <p:nvPr/>
        </p:nvSpPr>
        <p:spPr>
          <a:xfrm>
            <a:off x="0" y="0"/>
            <a:ext cx="2160588" cy="1999882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6E7412-5679-4BFE-B9E5-461B28D20B96}"/>
              </a:ext>
            </a:extLst>
          </p:cNvPr>
          <p:cNvSpPr/>
          <p:nvPr/>
        </p:nvSpPr>
        <p:spPr>
          <a:xfrm>
            <a:off x="0" y="1998873"/>
            <a:ext cx="2160588" cy="51377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IDLE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091DA7-C0A1-45DA-B326-485E368BF677}"/>
              </a:ext>
            </a:extLst>
          </p:cNvPr>
          <p:cNvGrpSpPr/>
          <p:nvPr/>
        </p:nvGrpSpPr>
        <p:grpSpPr>
          <a:xfrm>
            <a:off x="701350" y="259459"/>
            <a:ext cx="757886" cy="1530783"/>
            <a:chOff x="2530485" y="979714"/>
            <a:chExt cx="839756" cy="1696144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8A3900A6-797E-4357-B46B-3A3FCAA47DBD}"/>
                </a:ext>
              </a:extLst>
            </p:cNvPr>
            <p:cNvSpPr/>
            <p:nvPr/>
          </p:nvSpPr>
          <p:spPr>
            <a:xfrm>
              <a:off x="2530486" y="979714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81D93EB5-BE25-47EB-9569-FD5D844F3C44}"/>
                </a:ext>
              </a:extLst>
            </p:cNvPr>
            <p:cNvSpPr/>
            <p:nvPr/>
          </p:nvSpPr>
          <p:spPr>
            <a:xfrm rot="10800000">
              <a:off x="2530485" y="2395940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3874E0-1E6B-4556-8D34-8DDE0D5E0136}"/>
              </a:ext>
            </a:extLst>
          </p:cNvPr>
          <p:cNvGrpSpPr/>
          <p:nvPr/>
        </p:nvGrpSpPr>
        <p:grpSpPr>
          <a:xfrm rot="5400000">
            <a:off x="701349" y="259459"/>
            <a:ext cx="757886" cy="1530783"/>
            <a:chOff x="2530485" y="979714"/>
            <a:chExt cx="839756" cy="1696144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012130D-DE64-4FA7-B1FD-0A2A7316D82D}"/>
                </a:ext>
              </a:extLst>
            </p:cNvPr>
            <p:cNvSpPr/>
            <p:nvPr/>
          </p:nvSpPr>
          <p:spPr>
            <a:xfrm>
              <a:off x="2530486" y="979714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2E9F0B6-921D-429B-A65A-B838574B57E1}"/>
                </a:ext>
              </a:extLst>
            </p:cNvPr>
            <p:cNvSpPr/>
            <p:nvPr/>
          </p:nvSpPr>
          <p:spPr>
            <a:xfrm rot="10800000">
              <a:off x="2530485" y="2395940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CCE23-4735-4BDB-A659-88C77A988184}"/>
              </a:ext>
            </a:extLst>
          </p:cNvPr>
          <p:cNvSpPr/>
          <p:nvPr/>
        </p:nvSpPr>
        <p:spPr>
          <a:xfrm>
            <a:off x="701349" y="645908"/>
            <a:ext cx="757886" cy="75788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72162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198AEB-F43D-4215-8D86-356BC55E5B98}"/>
              </a:ext>
            </a:extLst>
          </p:cNvPr>
          <p:cNvSpPr/>
          <p:nvPr/>
        </p:nvSpPr>
        <p:spPr>
          <a:xfrm>
            <a:off x="0" y="0"/>
            <a:ext cx="2160588" cy="1999882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6E7412-5679-4BFE-B9E5-461B28D20B96}"/>
              </a:ext>
            </a:extLst>
          </p:cNvPr>
          <p:cNvSpPr/>
          <p:nvPr/>
        </p:nvSpPr>
        <p:spPr>
          <a:xfrm>
            <a:off x="0" y="1998873"/>
            <a:ext cx="2160588" cy="51377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RIGHT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091DA7-C0A1-45DA-B326-485E368BF677}"/>
              </a:ext>
            </a:extLst>
          </p:cNvPr>
          <p:cNvGrpSpPr/>
          <p:nvPr/>
        </p:nvGrpSpPr>
        <p:grpSpPr>
          <a:xfrm>
            <a:off x="701350" y="259459"/>
            <a:ext cx="757886" cy="1530783"/>
            <a:chOff x="2530485" y="979714"/>
            <a:chExt cx="839756" cy="1696144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8A3900A6-797E-4357-B46B-3A3FCAA47DBD}"/>
                </a:ext>
              </a:extLst>
            </p:cNvPr>
            <p:cNvSpPr/>
            <p:nvPr/>
          </p:nvSpPr>
          <p:spPr>
            <a:xfrm>
              <a:off x="2530486" y="979714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81D93EB5-BE25-47EB-9569-FD5D844F3C44}"/>
                </a:ext>
              </a:extLst>
            </p:cNvPr>
            <p:cNvSpPr/>
            <p:nvPr/>
          </p:nvSpPr>
          <p:spPr>
            <a:xfrm rot="10800000">
              <a:off x="2530485" y="2395940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3874E0-1E6B-4556-8D34-8DDE0D5E0136}"/>
              </a:ext>
            </a:extLst>
          </p:cNvPr>
          <p:cNvGrpSpPr/>
          <p:nvPr/>
        </p:nvGrpSpPr>
        <p:grpSpPr>
          <a:xfrm rot="5400000">
            <a:off x="701349" y="259459"/>
            <a:ext cx="757886" cy="1530783"/>
            <a:chOff x="2530485" y="979714"/>
            <a:chExt cx="839756" cy="1696144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012130D-DE64-4FA7-B1FD-0A2A7316D82D}"/>
                </a:ext>
              </a:extLst>
            </p:cNvPr>
            <p:cNvSpPr/>
            <p:nvPr/>
          </p:nvSpPr>
          <p:spPr>
            <a:xfrm>
              <a:off x="2530486" y="979714"/>
              <a:ext cx="839755" cy="27991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2E9F0B6-921D-429B-A65A-B838574B57E1}"/>
                </a:ext>
              </a:extLst>
            </p:cNvPr>
            <p:cNvSpPr/>
            <p:nvPr/>
          </p:nvSpPr>
          <p:spPr>
            <a:xfrm rot="10800000">
              <a:off x="2530485" y="2395940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CCE23-4735-4BDB-A659-88C77A988184}"/>
              </a:ext>
            </a:extLst>
          </p:cNvPr>
          <p:cNvSpPr/>
          <p:nvPr/>
        </p:nvSpPr>
        <p:spPr>
          <a:xfrm>
            <a:off x="701349" y="645908"/>
            <a:ext cx="757886" cy="75788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43774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198AEB-F43D-4215-8D86-356BC55E5B98}"/>
              </a:ext>
            </a:extLst>
          </p:cNvPr>
          <p:cNvSpPr/>
          <p:nvPr/>
        </p:nvSpPr>
        <p:spPr>
          <a:xfrm>
            <a:off x="0" y="0"/>
            <a:ext cx="2160588" cy="1999882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6E7412-5679-4BFE-B9E5-461B28D20B96}"/>
              </a:ext>
            </a:extLst>
          </p:cNvPr>
          <p:cNvSpPr/>
          <p:nvPr/>
        </p:nvSpPr>
        <p:spPr>
          <a:xfrm>
            <a:off x="0" y="1998873"/>
            <a:ext cx="2160588" cy="51377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RIGHT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091DA7-C0A1-45DA-B326-485E368BF677}"/>
              </a:ext>
            </a:extLst>
          </p:cNvPr>
          <p:cNvGrpSpPr/>
          <p:nvPr/>
        </p:nvGrpSpPr>
        <p:grpSpPr>
          <a:xfrm>
            <a:off x="701350" y="259459"/>
            <a:ext cx="757886" cy="1530783"/>
            <a:chOff x="2530485" y="979714"/>
            <a:chExt cx="839756" cy="1696144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8A3900A6-797E-4357-B46B-3A3FCAA47DBD}"/>
                </a:ext>
              </a:extLst>
            </p:cNvPr>
            <p:cNvSpPr/>
            <p:nvPr/>
          </p:nvSpPr>
          <p:spPr>
            <a:xfrm>
              <a:off x="2530486" y="979714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81D93EB5-BE25-47EB-9569-FD5D844F3C44}"/>
                </a:ext>
              </a:extLst>
            </p:cNvPr>
            <p:cNvSpPr/>
            <p:nvPr/>
          </p:nvSpPr>
          <p:spPr>
            <a:xfrm rot="10800000">
              <a:off x="2530485" y="2395940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3874E0-1E6B-4556-8D34-8DDE0D5E0136}"/>
              </a:ext>
            </a:extLst>
          </p:cNvPr>
          <p:cNvGrpSpPr/>
          <p:nvPr/>
        </p:nvGrpSpPr>
        <p:grpSpPr>
          <a:xfrm rot="5400000">
            <a:off x="701349" y="259459"/>
            <a:ext cx="757886" cy="1530783"/>
            <a:chOff x="2530485" y="979714"/>
            <a:chExt cx="839756" cy="1696144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012130D-DE64-4FA7-B1FD-0A2A7316D82D}"/>
                </a:ext>
              </a:extLst>
            </p:cNvPr>
            <p:cNvSpPr/>
            <p:nvPr/>
          </p:nvSpPr>
          <p:spPr>
            <a:xfrm>
              <a:off x="2530486" y="979714"/>
              <a:ext cx="839755" cy="27991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2E9F0B6-921D-429B-A65A-B838574B57E1}"/>
                </a:ext>
              </a:extLst>
            </p:cNvPr>
            <p:cNvSpPr/>
            <p:nvPr/>
          </p:nvSpPr>
          <p:spPr>
            <a:xfrm rot="10800000">
              <a:off x="2530485" y="2395940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CCE23-4735-4BDB-A659-88C77A988184}"/>
              </a:ext>
            </a:extLst>
          </p:cNvPr>
          <p:cNvSpPr/>
          <p:nvPr/>
        </p:nvSpPr>
        <p:spPr>
          <a:xfrm>
            <a:off x="701349" y="645908"/>
            <a:ext cx="757886" cy="75788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16864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198AEB-F43D-4215-8D86-356BC55E5B98}"/>
              </a:ext>
            </a:extLst>
          </p:cNvPr>
          <p:cNvSpPr/>
          <p:nvPr/>
        </p:nvSpPr>
        <p:spPr>
          <a:xfrm>
            <a:off x="0" y="0"/>
            <a:ext cx="2160588" cy="1999882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6E7412-5679-4BFE-B9E5-461B28D20B96}"/>
              </a:ext>
            </a:extLst>
          </p:cNvPr>
          <p:cNvSpPr/>
          <p:nvPr/>
        </p:nvSpPr>
        <p:spPr>
          <a:xfrm>
            <a:off x="0" y="1998873"/>
            <a:ext cx="2160588" cy="51377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RIGHT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091DA7-C0A1-45DA-B326-485E368BF677}"/>
              </a:ext>
            </a:extLst>
          </p:cNvPr>
          <p:cNvGrpSpPr/>
          <p:nvPr/>
        </p:nvGrpSpPr>
        <p:grpSpPr>
          <a:xfrm>
            <a:off x="701350" y="259459"/>
            <a:ext cx="757886" cy="1530783"/>
            <a:chOff x="2530485" y="979714"/>
            <a:chExt cx="839756" cy="1696144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8A3900A6-797E-4357-B46B-3A3FCAA47DBD}"/>
                </a:ext>
              </a:extLst>
            </p:cNvPr>
            <p:cNvSpPr/>
            <p:nvPr/>
          </p:nvSpPr>
          <p:spPr>
            <a:xfrm>
              <a:off x="2530486" y="979714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81D93EB5-BE25-47EB-9569-FD5D844F3C44}"/>
                </a:ext>
              </a:extLst>
            </p:cNvPr>
            <p:cNvSpPr/>
            <p:nvPr/>
          </p:nvSpPr>
          <p:spPr>
            <a:xfrm rot="10800000">
              <a:off x="2530485" y="2395940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3874E0-1E6B-4556-8D34-8DDE0D5E0136}"/>
              </a:ext>
            </a:extLst>
          </p:cNvPr>
          <p:cNvGrpSpPr/>
          <p:nvPr/>
        </p:nvGrpSpPr>
        <p:grpSpPr>
          <a:xfrm rot="5400000">
            <a:off x="701349" y="259459"/>
            <a:ext cx="757886" cy="1530783"/>
            <a:chOff x="2530485" y="979714"/>
            <a:chExt cx="839756" cy="1696144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012130D-DE64-4FA7-B1FD-0A2A7316D82D}"/>
                </a:ext>
              </a:extLst>
            </p:cNvPr>
            <p:cNvSpPr/>
            <p:nvPr/>
          </p:nvSpPr>
          <p:spPr>
            <a:xfrm>
              <a:off x="2530486" y="979714"/>
              <a:ext cx="839755" cy="27991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2E9F0B6-921D-429B-A65A-B838574B57E1}"/>
                </a:ext>
              </a:extLst>
            </p:cNvPr>
            <p:cNvSpPr/>
            <p:nvPr/>
          </p:nvSpPr>
          <p:spPr>
            <a:xfrm rot="10800000">
              <a:off x="2530485" y="2395940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CCE23-4735-4BDB-A659-88C77A988184}"/>
              </a:ext>
            </a:extLst>
          </p:cNvPr>
          <p:cNvSpPr/>
          <p:nvPr/>
        </p:nvSpPr>
        <p:spPr>
          <a:xfrm>
            <a:off x="701349" y="645908"/>
            <a:ext cx="757886" cy="75788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95390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198AEB-F43D-4215-8D86-356BC55E5B98}"/>
              </a:ext>
            </a:extLst>
          </p:cNvPr>
          <p:cNvSpPr/>
          <p:nvPr/>
        </p:nvSpPr>
        <p:spPr>
          <a:xfrm>
            <a:off x="0" y="0"/>
            <a:ext cx="2160588" cy="1999882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6E7412-5679-4BFE-B9E5-461B28D20B96}"/>
              </a:ext>
            </a:extLst>
          </p:cNvPr>
          <p:cNvSpPr/>
          <p:nvPr/>
        </p:nvSpPr>
        <p:spPr>
          <a:xfrm>
            <a:off x="0" y="1998873"/>
            <a:ext cx="2160588" cy="51377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UP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091DA7-C0A1-45DA-B326-485E368BF677}"/>
              </a:ext>
            </a:extLst>
          </p:cNvPr>
          <p:cNvGrpSpPr/>
          <p:nvPr/>
        </p:nvGrpSpPr>
        <p:grpSpPr>
          <a:xfrm>
            <a:off x="701350" y="259459"/>
            <a:ext cx="757886" cy="1530783"/>
            <a:chOff x="2530485" y="979714"/>
            <a:chExt cx="839756" cy="1696144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8A3900A6-797E-4357-B46B-3A3FCAA47DBD}"/>
                </a:ext>
              </a:extLst>
            </p:cNvPr>
            <p:cNvSpPr/>
            <p:nvPr/>
          </p:nvSpPr>
          <p:spPr>
            <a:xfrm>
              <a:off x="2530486" y="979714"/>
              <a:ext cx="839755" cy="27991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81D93EB5-BE25-47EB-9569-FD5D844F3C44}"/>
                </a:ext>
              </a:extLst>
            </p:cNvPr>
            <p:cNvSpPr/>
            <p:nvPr/>
          </p:nvSpPr>
          <p:spPr>
            <a:xfrm rot="10800000">
              <a:off x="2530485" y="2395940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3874E0-1E6B-4556-8D34-8DDE0D5E0136}"/>
              </a:ext>
            </a:extLst>
          </p:cNvPr>
          <p:cNvGrpSpPr/>
          <p:nvPr/>
        </p:nvGrpSpPr>
        <p:grpSpPr>
          <a:xfrm rot="5400000">
            <a:off x="701349" y="259459"/>
            <a:ext cx="757886" cy="1530783"/>
            <a:chOff x="2530485" y="979714"/>
            <a:chExt cx="839756" cy="1696144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012130D-DE64-4FA7-B1FD-0A2A7316D82D}"/>
                </a:ext>
              </a:extLst>
            </p:cNvPr>
            <p:cNvSpPr/>
            <p:nvPr/>
          </p:nvSpPr>
          <p:spPr>
            <a:xfrm>
              <a:off x="2530486" y="979714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2E9F0B6-921D-429B-A65A-B838574B57E1}"/>
                </a:ext>
              </a:extLst>
            </p:cNvPr>
            <p:cNvSpPr/>
            <p:nvPr/>
          </p:nvSpPr>
          <p:spPr>
            <a:xfrm rot="10800000">
              <a:off x="2530485" y="2395940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CCE23-4735-4BDB-A659-88C77A988184}"/>
              </a:ext>
            </a:extLst>
          </p:cNvPr>
          <p:cNvSpPr/>
          <p:nvPr/>
        </p:nvSpPr>
        <p:spPr>
          <a:xfrm>
            <a:off x="701349" y="645908"/>
            <a:ext cx="757886" cy="75788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09444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198AEB-F43D-4215-8D86-356BC55E5B98}"/>
              </a:ext>
            </a:extLst>
          </p:cNvPr>
          <p:cNvSpPr/>
          <p:nvPr/>
        </p:nvSpPr>
        <p:spPr>
          <a:xfrm>
            <a:off x="0" y="0"/>
            <a:ext cx="2160588" cy="1999882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6E7412-5679-4BFE-B9E5-461B28D20B96}"/>
              </a:ext>
            </a:extLst>
          </p:cNvPr>
          <p:cNvSpPr/>
          <p:nvPr/>
        </p:nvSpPr>
        <p:spPr>
          <a:xfrm>
            <a:off x="0" y="1998873"/>
            <a:ext cx="2160588" cy="51377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UP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091DA7-C0A1-45DA-B326-485E368BF677}"/>
              </a:ext>
            </a:extLst>
          </p:cNvPr>
          <p:cNvGrpSpPr/>
          <p:nvPr/>
        </p:nvGrpSpPr>
        <p:grpSpPr>
          <a:xfrm>
            <a:off x="701350" y="259459"/>
            <a:ext cx="757886" cy="1530783"/>
            <a:chOff x="2530485" y="979714"/>
            <a:chExt cx="839756" cy="1696144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8A3900A6-797E-4357-B46B-3A3FCAA47DBD}"/>
                </a:ext>
              </a:extLst>
            </p:cNvPr>
            <p:cNvSpPr/>
            <p:nvPr/>
          </p:nvSpPr>
          <p:spPr>
            <a:xfrm>
              <a:off x="2530486" y="979714"/>
              <a:ext cx="839755" cy="27991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81D93EB5-BE25-47EB-9569-FD5D844F3C44}"/>
                </a:ext>
              </a:extLst>
            </p:cNvPr>
            <p:cNvSpPr/>
            <p:nvPr/>
          </p:nvSpPr>
          <p:spPr>
            <a:xfrm rot="10800000">
              <a:off x="2530485" y="2395940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3874E0-1E6B-4556-8D34-8DDE0D5E0136}"/>
              </a:ext>
            </a:extLst>
          </p:cNvPr>
          <p:cNvGrpSpPr/>
          <p:nvPr/>
        </p:nvGrpSpPr>
        <p:grpSpPr>
          <a:xfrm rot="5400000">
            <a:off x="701349" y="259459"/>
            <a:ext cx="757886" cy="1530783"/>
            <a:chOff x="2530485" y="979714"/>
            <a:chExt cx="839756" cy="1696144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012130D-DE64-4FA7-B1FD-0A2A7316D82D}"/>
                </a:ext>
              </a:extLst>
            </p:cNvPr>
            <p:cNvSpPr/>
            <p:nvPr/>
          </p:nvSpPr>
          <p:spPr>
            <a:xfrm>
              <a:off x="2530486" y="979714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2E9F0B6-921D-429B-A65A-B838574B57E1}"/>
                </a:ext>
              </a:extLst>
            </p:cNvPr>
            <p:cNvSpPr/>
            <p:nvPr/>
          </p:nvSpPr>
          <p:spPr>
            <a:xfrm rot="10800000">
              <a:off x="2530485" y="2395940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CCE23-4735-4BDB-A659-88C77A988184}"/>
              </a:ext>
            </a:extLst>
          </p:cNvPr>
          <p:cNvSpPr/>
          <p:nvPr/>
        </p:nvSpPr>
        <p:spPr>
          <a:xfrm>
            <a:off x="701349" y="645908"/>
            <a:ext cx="757886" cy="75788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6620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198AEB-F43D-4215-8D86-356BC55E5B98}"/>
              </a:ext>
            </a:extLst>
          </p:cNvPr>
          <p:cNvSpPr/>
          <p:nvPr/>
        </p:nvSpPr>
        <p:spPr>
          <a:xfrm>
            <a:off x="0" y="0"/>
            <a:ext cx="2160588" cy="1999882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6E7412-5679-4BFE-B9E5-461B28D20B96}"/>
              </a:ext>
            </a:extLst>
          </p:cNvPr>
          <p:cNvSpPr/>
          <p:nvPr/>
        </p:nvSpPr>
        <p:spPr>
          <a:xfrm>
            <a:off x="0" y="1998873"/>
            <a:ext cx="2160588" cy="51377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UP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091DA7-C0A1-45DA-B326-485E368BF677}"/>
              </a:ext>
            </a:extLst>
          </p:cNvPr>
          <p:cNvGrpSpPr/>
          <p:nvPr/>
        </p:nvGrpSpPr>
        <p:grpSpPr>
          <a:xfrm>
            <a:off x="701350" y="259459"/>
            <a:ext cx="757886" cy="1530783"/>
            <a:chOff x="2530485" y="979714"/>
            <a:chExt cx="839756" cy="1696144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8A3900A6-797E-4357-B46B-3A3FCAA47DBD}"/>
                </a:ext>
              </a:extLst>
            </p:cNvPr>
            <p:cNvSpPr/>
            <p:nvPr/>
          </p:nvSpPr>
          <p:spPr>
            <a:xfrm>
              <a:off x="2530486" y="979714"/>
              <a:ext cx="839755" cy="27991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81D93EB5-BE25-47EB-9569-FD5D844F3C44}"/>
                </a:ext>
              </a:extLst>
            </p:cNvPr>
            <p:cNvSpPr/>
            <p:nvPr/>
          </p:nvSpPr>
          <p:spPr>
            <a:xfrm rot="10800000">
              <a:off x="2530485" y="2395940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3874E0-1E6B-4556-8D34-8DDE0D5E0136}"/>
              </a:ext>
            </a:extLst>
          </p:cNvPr>
          <p:cNvGrpSpPr/>
          <p:nvPr/>
        </p:nvGrpSpPr>
        <p:grpSpPr>
          <a:xfrm rot="5400000">
            <a:off x="701349" y="259459"/>
            <a:ext cx="757886" cy="1530783"/>
            <a:chOff x="2530485" y="979714"/>
            <a:chExt cx="839756" cy="1696144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012130D-DE64-4FA7-B1FD-0A2A7316D82D}"/>
                </a:ext>
              </a:extLst>
            </p:cNvPr>
            <p:cNvSpPr/>
            <p:nvPr/>
          </p:nvSpPr>
          <p:spPr>
            <a:xfrm>
              <a:off x="2530486" y="979714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2E9F0B6-921D-429B-A65A-B838574B57E1}"/>
                </a:ext>
              </a:extLst>
            </p:cNvPr>
            <p:cNvSpPr/>
            <p:nvPr/>
          </p:nvSpPr>
          <p:spPr>
            <a:xfrm rot="10800000">
              <a:off x="2530485" y="2395940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CCE23-4735-4BDB-A659-88C77A988184}"/>
              </a:ext>
            </a:extLst>
          </p:cNvPr>
          <p:cNvSpPr/>
          <p:nvPr/>
        </p:nvSpPr>
        <p:spPr>
          <a:xfrm>
            <a:off x="701349" y="645908"/>
            <a:ext cx="757886" cy="75788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00218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198AEB-F43D-4215-8D86-356BC55E5B98}"/>
              </a:ext>
            </a:extLst>
          </p:cNvPr>
          <p:cNvSpPr/>
          <p:nvPr/>
        </p:nvSpPr>
        <p:spPr>
          <a:xfrm>
            <a:off x="0" y="0"/>
            <a:ext cx="2160588" cy="1999882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6E7412-5679-4BFE-B9E5-461B28D20B96}"/>
              </a:ext>
            </a:extLst>
          </p:cNvPr>
          <p:cNvSpPr/>
          <p:nvPr/>
        </p:nvSpPr>
        <p:spPr>
          <a:xfrm>
            <a:off x="0" y="1998873"/>
            <a:ext cx="2160588" cy="51377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UP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091DA7-C0A1-45DA-B326-485E368BF677}"/>
              </a:ext>
            </a:extLst>
          </p:cNvPr>
          <p:cNvGrpSpPr/>
          <p:nvPr/>
        </p:nvGrpSpPr>
        <p:grpSpPr>
          <a:xfrm>
            <a:off x="701350" y="259459"/>
            <a:ext cx="757886" cy="1530783"/>
            <a:chOff x="2530485" y="979714"/>
            <a:chExt cx="839756" cy="1696144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8A3900A6-797E-4357-B46B-3A3FCAA47DBD}"/>
                </a:ext>
              </a:extLst>
            </p:cNvPr>
            <p:cNvSpPr/>
            <p:nvPr/>
          </p:nvSpPr>
          <p:spPr>
            <a:xfrm>
              <a:off x="2530486" y="979714"/>
              <a:ext cx="839755" cy="27991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81D93EB5-BE25-47EB-9569-FD5D844F3C44}"/>
                </a:ext>
              </a:extLst>
            </p:cNvPr>
            <p:cNvSpPr/>
            <p:nvPr/>
          </p:nvSpPr>
          <p:spPr>
            <a:xfrm rot="10800000">
              <a:off x="2530485" y="2395940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3874E0-1E6B-4556-8D34-8DDE0D5E0136}"/>
              </a:ext>
            </a:extLst>
          </p:cNvPr>
          <p:cNvGrpSpPr/>
          <p:nvPr/>
        </p:nvGrpSpPr>
        <p:grpSpPr>
          <a:xfrm rot="5400000">
            <a:off x="701349" y="259459"/>
            <a:ext cx="757886" cy="1530783"/>
            <a:chOff x="2530485" y="979714"/>
            <a:chExt cx="839756" cy="1696144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012130D-DE64-4FA7-B1FD-0A2A7316D82D}"/>
                </a:ext>
              </a:extLst>
            </p:cNvPr>
            <p:cNvSpPr/>
            <p:nvPr/>
          </p:nvSpPr>
          <p:spPr>
            <a:xfrm>
              <a:off x="2530486" y="979714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2E9F0B6-921D-429B-A65A-B838574B57E1}"/>
                </a:ext>
              </a:extLst>
            </p:cNvPr>
            <p:cNvSpPr/>
            <p:nvPr/>
          </p:nvSpPr>
          <p:spPr>
            <a:xfrm rot="10800000">
              <a:off x="2530485" y="2395940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CCE23-4735-4BDB-A659-88C77A988184}"/>
              </a:ext>
            </a:extLst>
          </p:cNvPr>
          <p:cNvSpPr/>
          <p:nvPr/>
        </p:nvSpPr>
        <p:spPr>
          <a:xfrm>
            <a:off x="701349" y="645908"/>
            <a:ext cx="757886" cy="75788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62461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198AEB-F43D-4215-8D86-356BC55E5B98}"/>
              </a:ext>
            </a:extLst>
          </p:cNvPr>
          <p:cNvSpPr/>
          <p:nvPr/>
        </p:nvSpPr>
        <p:spPr>
          <a:xfrm>
            <a:off x="0" y="0"/>
            <a:ext cx="2160588" cy="1999882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6E7412-5679-4BFE-B9E5-461B28D20B96}"/>
              </a:ext>
            </a:extLst>
          </p:cNvPr>
          <p:cNvSpPr/>
          <p:nvPr/>
        </p:nvSpPr>
        <p:spPr>
          <a:xfrm>
            <a:off x="0" y="1998873"/>
            <a:ext cx="2160588" cy="51377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DOWN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091DA7-C0A1-45DA-B326-485E368BF677}"/>
              </a:ext>
            </a:extLst>
          </p:cNvPr>
          <p:cNvGrpSpPr/>
          <p:nvPr/>
        </p:nvGrpSpPr>
        <p:grpSpPr>
          <a:xfrm>
            <a:off x="701350" y="259459"/>
            <a:ext cx="757886" cy="1530783"/>
            <a:chOff x="2530485" y="979714"/>
            <a:chExt cx="839756" cy="1696144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8A3900A6-797E-4357-B46B-3A3FCAA47DBD}"/>
                </a:ext>
              </a:extLst>
            </p:cNvPr>
            <p:cNvSpPr/>
            <p:nvPr/>
          </p:nvSpPr>
          <p:spPr>
            <a:xfrm>
              <a:off x="2530486" y="979714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81D93EB5-BE25-47EB-9569-FD5D844F3C44}"/>
                </a:ext>
              </a:extLst>
            </p:cNvPr>
            <p:cNvSpPr/>
            <p:nvPr/>
          </p:nvSpPr>
          <p:spPr>
            <a:xfrm rot="10800000">
              <a:off x="2530485" y="2395940"/>
              <a:ext cx="839755" cy="27991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3874E0-1E6B-4556-8D34-8DDE0D5E0136}"/>
              </a:ext>
            </a:extLst>
          </p:cNvPr>
          <p:cNvGrpSpPr/>
          <p:nvPr/>
        </p:nvGrpSpPr>
        <p:grpSpPr>
          <a:xfrm rot="5400000">
            <a:off x="701349" y="259459"/>
            <a:ext cx="757886" cy="1530783"/>
            <a:chOff x="2530485" y="979714"/>
            <a:chExt cx="839756" cy="1696144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012130D-DE64-4FA7-B1FD-0A2A7316D82D}"/>
                </a:ext>
              </a:extLst>
            </p:cNvPr>
            <p:cNvSpPr/>
            <p:nvPr/>
          </p:nvSpPr>
          <p:spPr>
            <a:xfrm>
              <a:off x="2530486" y="979714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2E9F0B6-921D-429B-A65A-B838574B57E1}"/>
                </a:ext>
              </a:extLst>
            </p:cNvPr>
            <p:cNvSpPr/>
            <p:nvPr/>
          </p:nvSpPr>
          <p:spPr>
            <a:xfrm rot="10800000">
              <a:off x="2530485" y="2395940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CCE23-4735-4BDB-A659-88C77A988184}"/>
              </a:ext>
            </a:extLst>
          </p:cNvPr>
          <p:cNvSpPr/>
          <p:nvPr/>
        </p:nvSpPr>
        <p:spPr>
          <a:xfrm>
            <a:off x="701349" y="645908"/>
            <a:ext cx="757886" cy="75788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70653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198AEB-F43D-4215-8D86-356BC55E5B98}"/>
              </a:ext>
            </a:extLst>
          </p:cNvPr>
          <p:cNvSpPr/>
          <p:nvPr/>
        </p:nvSpPr>
        <p:spPr>
          <a:xfrm>
            <a:off x="0" y="0"/>
            <a:ext cx="2160588" cy="1999882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6E7412-5679-4BFE-B9E5-461B28D20B96}"/>
              </a:ext>
            </a:extLst>
          </p:cNvPr>
          <p:cNvSpPr/>
          <p:nvPr/>
        </p:nvSpPr>
        <p:spPr>
          <a:xfrm>
            <a:off x="0" y="1998873"/>
            <a:ext cx="2160588" cy="51377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DOWN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091DA7-C0A1-45DA-B326-485E368BF677}"/>
              </a:ext>
            </a:extLst>
          </p:cNvPr>
          <p:cNvGrpSpPr/>
          <p:nvPr/>
        </p:nvGrpSpPr>
        <p:grpSpPr>
          <a:xfrm>
            <a:off x="701350" y="259459"/>
            <a:ext cx="757886" cy="1530783"/>
            <a:chOff x="2530485" y="979714"/>
            <a:chExt cx="839756" cy="1696144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8A3900A6-797E-4357-B46B-3A3FCAA47DBD}"/>
                </a:ext>
              </a:extLst>
            </p:cNvPr>
            <p:cNvSpPr/>
            <p:nvPr/>
          </p:nvSpPr>
          <p:spPr>
            <a:xfrm>
              <a:off x="2530486" y="979714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81D93EB5-BE25-47EB-9569-FD5D844F3C44}"/>
                </a:ext>
              </a:extLst>
            </p:cNvPr>
            <p:cNvSpPr/>
            <p:nvPr/>
          </p:nvSpPr>
          <p:spPr>
            <a:xfrm rot="10800000">
              <a:off x="2530485" y="2395940"/>
              <a:ext cx="839755" cy="27991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3874E0-1E6B-4556-8D34-8DDE0D5E0136}"/>
              </a:ext>
            </a:extLst>
          </p:cNvPr>
          <p:cNvGrpSpPr/>
          <p:nvPr/>
        </p:nvGrpSpPr>
        <p:grpSpPr>
          <a:xfrm rot="5400000">
            <a:off x="701349" y="259459"/>
            <a:ext cx="757886" cy="1530783"/>
            <a:chOff x="2530485" y="979714"/>
            <a:chExt cx="839756" cy="1696144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012130D-DE64-4FA7-B1FD-0A2A7316D82D}"/>
                </a:ext>
              </a:extLst>
            </p:cNvPr>
            <p:cNvSpPr/>
            <p:nvPr/>
          </p:nvSpPr>
          <p:spPr>
            <a:xfrm>
              <a:off x="2530486" y="979714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2E9F0B6-921D-429B-A65A-B838574B57E1}"/>
                </a:ext>
              </a:extLst>
            </p:cNvPr>
            <p:cNvSpPr/>
            <p:nvPr/>
          </p:nvSpPr>
          <p:spPr>
            <a:xfrm rot="10800000">
              <a:off x="2530485" y="2395940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CCE23-4735-4BDB-A659-88C77A988184}"/>
              </a:ext>
            </a:extLst>
          </p:cNvPr>
          <p:cNvSpPr/>
          <p:nvPr/>
        </p:nvSpPr>
        <p:spPr>
          <a:xfrm>
            <a:off x="701349" y="645908"/>
            <a:ext cx="757886" cy="75788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25848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198AEB-F43D-4215-8D86-356BC55E5B98}"/>
              </a:ext>
            </a:extLst>
          </p:cNvPr>
          <p:cNvSpPr/>
          <p:nvPr/>
        </p:nvSpPr>
        <p:spPr>
          <a:xfrm>
            <a:off x="0" y="0"/>
            <a:ext cx="2160588" cy="1999882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6E7412-5679-4BFE-B9E5-461B28D20B96}"/>
              </a:ext>
            </a:extLst>
          </p:cNvPr>
          <p:cNvSpPr/>
          <p:nvPr/>
        </p:nvSpPr>
        <p:spPr>
          <a:xfrm>
            <a:off x="0" y="1998873"/>
            <a:ext cx="2160588" cy="51377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DOWN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091DA7-C0A1-45DA-B326-485E368BF677}"/>
              </a:ext>
            </a:extLst>
          </p:cNvPr>
          <p:cNvGrpSpPr/>
          <p:nvPr/>
        </p:nvGrpSpPr>
        <p:grpSpPr>
          <a:xfrm>
            <a:off x="701350" y="259459"/>
            <a:ext cx="757886" cy="1530783"/>
            <a:chOff x="2530485" y="979714"/>
            <a:chExt cx="839756" cy="1696144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8A3900A6-797E-4357-B46B-3A3FCAA47DBD}"/>
                </a:ext>
              </a:extLst>
            </p:cNvPr>
            <p:cNvSpPr/>
            <p:nvPr/>
          </p:nvSpPr>
          <p:spPr>
            <a:xfrm>
              <a:off x="2530486" y="979714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81D93EB5-BE25-47EB-9569-FD5D844F3C44}"/>
                </a:ext>
              </a:extLst>
            </p:cNvPr>
            <p:cNvSpPr/>
            <p:nvPr/>
          </p:nvSpPr>
          <p:spPr>
            <a:xfrm rot="10800000">
              <a:off x="2530485" y="2395940"/>
              <a:ext cx="839755" cy="27991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3874E0-1E6B-4556-8D34-8DDE0D5E0136}"/>
              </a:ext>
            </a:extLst>
          </p:cNvPr>
          <p:cNvGrpSpPr/>
          <p:nvPr/>
        </p:nvGrpSpPr>
        <p:grpSpPr>
          <a:xfrm rot="5400000">
            <a:off x="701349" y="259459"/>
            <a:ext cx="757886" cy="1530783"/>
            <a:chOff x="2530485" y="979714"/>
            <a:chExt cx="839756" cy="1696144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012130D-DE64-4FA7-B1FD-0A2A7316D82D}"/>
                </a:ext>
              </a:extLst>
            </p:cNvPr>
            <p:cNvSpPr/>
            <p:nvPr/>
          </p:nvSpPr>
          <p:spPr>
            <a:xfrm>
              <a:off x="2530486" y="979714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2E9F0B6-921D-429B-A65A-B838574B57E1}"/>
                </a:ext>
              </a:extLst>
            </p:cNvPr>
            <p:cNvSpPr/>
            <p:nvPr/>
          </p:nvSpPr>
          <p:spPr>
            <a:xfrm rot="10800000">
              <a:off x="2530485" y="2395940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CCE23-4735-4BDB-A659-88C77A988184}"/>
              </a:ext>
            </a:extLst>
          </p:cNvPr>
          <p:cNvSpPr/>
          <p:nvPr/>
        </p:nvSpPr>
        <p:spPr>
          <a:xfrm>
            <a:off x="701349" y="645908"/>
            <a:ext cx="757886" cy="75788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7420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198AEB-F43D-4215-8D86-356BC55E5B98}"/>
              </a:ext>
            </a:extLst>
          </p:cNvPr>
          <p:cNvSpPr/>
          <p:nvPr/>
        </p:nvSpPr>
        <p:spPr>
          <a:xfrm>
            <a:off x="0" y="0"/>
            <a:ext cx="2160588" cy="1999882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6E7412-5679-4BFE-B9E5-461B28D20B96}"/>
              </a:ext>
            </a:extLst>
          </p:cNvPr>
          <p:cNvSpPr/>
          <p:nvPr/>
        </p:nvSpPr>
        <p:spPr>
          <a:xfrm>
            <a:off x="0" y="1998873"/>
            <a:ext cx="2160588" cy="51377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>
                <a:solidFill>
                  <a:schemeClr val="tx1"/>
                </a:solidFill>
              </a:rPr>
              <a:t>IDLE</a:t>
            </a:r>
            <a:endParaRPr lang="en-NZ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091DA7-C0A1-45DA-B326-485E368BF677}"/>
              </a:ext>
            </a:extLst>
          </p:cNvPr>
          <p:cNvGrpSpPr/>
          <p:nvPr/>
        </p:nvGrpSpPr>
        <p:grpSpPr>
          <a:xfrm>
            <a:off x="701350" y="259459"/>
            <a:ext cx="757886" cy="1530783"/>
            <a:chOff x="2530485" y="979714"/>
            <a:chExt cx="839756" cy="1696144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8A3900A6-797E-4357-B46B-3A3FCAA47DBD}"/>
                </a:ext>
              </a:extLst>
            </p:cNvPr>
            <p:cNvSpPr/>
            <p:nvPr/>
          </p:nvSpPr>
          <p:spPr>
            <a:xfrm>
              <a:off x="2530486" y="979714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81D93EB5-BE25-47EB-9569-FD5D844F3C44}"/>
                </a:ext>
              </a:extLst>
            </p:cNvPr>
            <p:cNvSpPr/>
            <p:nvPr/>
          </p:nvSpPr>
          <p:spPr>
            <a:xfrm rot="10800000">
              <a:off x="2530485" y="2395940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3874E0-1E6B-4556-8D34-8DDE0D5E0136}"/>
              </a:ext>
            </a:extLst>
          </p:cNvPr>
          <p:cNvGrpSpPr/>
          <p:nvPr/>
        </p:nvGrpSpPr>
        <p:grpSpPr>
          <a:xfrm rot="5400000">
            <a:off x="701349" y="259459"/>
            <a:ext cx="757886" cy="1530783"/>
            <a:chOff x="2530485" y="979714"/>
            <a:chExt cx="839756" cy="1696144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012130D-DE64-4FA7-B1FD-0A2A7316D82D}"/>
                </a:ext>
              </a:extLst>
            </p:cNvPr>
            <p:cNvSpPr/>
            <p:nvPr/>
          </p:nvSpPr>
          <p:spPr>
            <a:xfrm>
              <a:off x="2530486" y="979714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2E9F0B6-921D-429B-A65A-B838574B57E1}"/>
                </a:ext>
              </a:extLst>
            </p:cNvPr>
            <p:cNvSpPr/>
            <p:nvPr/>
          </p:nvSpPr>
          <p:spPr>
            <a:xfrm rot="10800000">
              <a:off x="2530485" y="2395940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CCE23-4735-4BDB-A659-88C77A988184}"/>
              </a:ext>
            </a:extLst>
          </p:cNvPr>
          <p:cNvSpPr/>
          <p:nvPr/>
        </p:nvSpPr>
        <p:spPr>
          <a:xfrm>
            <a:off x="701349" y="645908"/>
            <a:ext cx="757886" cy="75788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37656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198AEB-F43D-4215-8D86-356BC55E5B98}"/>
              </a:ext>
            </a:extLst>
          </p:cNvPr>
          <p:cNvSpPr/>
          <p:nvPr/>
        </p:nvSpPr>
        <p:spPr>
          <a:xfrm>
            <a:off x="0" y="0"/>
            <a:ext cx="2160588" cy="1999882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6E7412-5679-4BFE-B9E5-461B28D20B96}"/>
              </a:ext>
            </a:extLst>
          </p:cNvPr>
          <p:cNvSpPr/>
          <p:nvPr/>
        </p:nvSpPr>
        <p:spPr>
          <a:xfrm>
            <a:off x="0" y="1998873"/>
            <a:ext cx="2160588" cy="51377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DOWN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091DA7-C0A1-45DA-B326-485E368BF677}"/>
              </a:ext>
            </a:extLst>
          </p:cNvPr>
          <p:cNvGrpSpPr/>
          <p:nvPr/>
        </p:nvGrpSpPr>
        <p:grpSpPr>
          <a:xfrm>
            <a:off x="701350" y="259459"/>
            <a:ext cx="757886" cy="1530783"/>
            <a:chOff x="2530485" y="979714"/>
            <a:chExt cx="839756" cy="1696144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8A3900A6-797E-4357-B46B-3A3FCAA47DBD}"/>
                </a:ext>
              </a:extLst>
            </p:cNvPr>
            <p:cNvSpPr/>
            <p:nvPr/>
          </p:nvSpPr>
          <p:spPr>
            <a:xfrm>
              <a:off x="2530486" y="979714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81D93EB5-BE25-47EB-9569-FD5D844F3C44}"/>
                </a:ext>
              </a:extLst>
            </p:cNvPr>
            <p:cNvSpPr/>
            <p:nvPr/>
          </p:nvSpPr>
          <p:spPr>
            <a:xfrm rot="10800000">
              <a:off x="2530485" y="2395940"/>
              <a:ext cx="839755" cy="27991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3874E0-1E6B-4556-8D34-8DDE0D5E0136}"/>
              </a:ext>
            </a:extLst>
          </p:cNvPr>
          <p:cNvGrpSpPr/>
          <p:nvPr/>
        </p:nvGrpSpPr>
        <p:grpSpPr>
          <a:xfrm rot="5400000">
            <a:off x="701349" y="259459"/>
            <a:ext cx="757886" cy="1530783"/>
            <a:chOff x="2530485" y="979714"/>
            <a:chExt cx="839756" cy="1696144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012130D-DE64-4FA7-B1FD-0A2A7316D82D}"/>
                </a:ext>
              </a:extLst>
            </p:cNvPr>
            <p:cNvSpPr/>
            <p:nvPr/>
          </p:nvSpPr>
          <p:spPr>
            <a:xfrm>
              <a:off x="2530486" y="979714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2E9F0B6-921D-429B-A65A-B838574B57E1}"/>
                </a:ext>
              </a:extLst>
            </p:cNvPr>
            <p:cNvSpPr/>
            <p:nvPr/>
          </p:nvSpPr>
          <p:spPr>
            <a:xfrm rot="10800000">
              <a:off x="2530485" y="2395940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CCE23-4735-4BDB-A659-88C77A988184}"/>
              </a:ext>
            </a:extLst>
          </p:cNvPr>
          <p:cNvSpPr/>
          <p:nvPr/>
        </p:nvSpPr>
        <p:spPr>
          <a:xfrm>
            <a:off x="701349" y="645908"/>
            <a:ext cx="757886" cy="75788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9991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198AEB-F43D-4215-8D86-356BC55E5B98}"/>
              </a:ext>
            </a:extLst>
          </p:cNvPr>
          <p:cNvSpPr/>
          <p:nvPr/>
        </p:nvSpPr>
        <p:spPr>
          <a:xfrm>
            <a:off x="0" y="0"/>
            <a:ext cx="2160588" cy="1999882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6E7412-5679-4BFE-B9E5-461B28D20B96}"/>
              </a:ext>
            </a:extLst>
          </p:cNvPr>
          <p:cNvSpPr/>
          <p:nvPr/>
        </p:nvSpPr>
        <p:spPr>
          <a:xfrm>
            <a:off x="0" y="1998873"/>
            <a:ext cx="2160588" cy="51377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>
                <a:solidFill>
                  <a:schemeClr val="tx1"/>
                </a:solidFill>
              </a:rPr>
              <a:t>IDLE</a:t>
            </a:r>
            <a:endParaRPr lang="en-NZ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091DA7-C0A1-45DA-B326-485E368BF677}"/>
              </a:ext>
            </a:extLst>
          </p:cNvPr>
          <p:cNvGrpSpPr/>
          <p:nvPr/>
        </p:nvGrpSpPr>
        <p:grpSpPr>
          <a:xfrm>
            <a:off x="701350" y="259459"/>
            <a:ext cx="757886" cy="1530783"/>
            <a:chOff x="2530485" y="979714"/>
            <a:chExt cx="839756" cy="1696144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8A3900A6-797E-4357-B46B-3A3FCAA47DBD}"/>
                </a:ext>
              </a:extLst>
            </p:cNvPr>
            <p:cNvSpPr/>
            <p:nvPr/>
          </p:nvSpPr>
          <p:spPr>
            <a:xfrm>
              <a:off x="2530486" y="979714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81D93EB5-BE25-47EB-9569-FD5D844F3C44}"/>
                </a:ext>
              </a:extLst>
            </p:cNvPr>
            <p:cNvSpPr/>
            <p:nvPr/>
          </p:nvSpPr>
          <p:spPr>
            <a:xfrm rot="10800000">
              <a:off x="2530485" y="2395940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3874E0-1E6B-4556-8D34-8DDE0D5E0136}"/>
              </a:ext>
            </a:extLst>
          </p:cNvPr>
          <p:cNvGrpSpPr/>
          <p:nvPr/>
        </p:nvGrpSpPr>
        <p:grpSpPr>
          <a:xfrm rot="5400000">
            <a:off x="701349" y="259459"/>
            <a:ext cx="757886" cy="1530783"/>
            <a:chOff x="2530485" y="979714"/>
            <a:chExt cx="839756" cy="1696144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012130D-DE64-4FA7-B1FD-0A2A7316D82D}"/>
                </a:ext>
              </a:extLst>
            </p:cNvPr>
            <p:cNvSpPr/>
            <p:nvPr/>
          </p:nvSpPr>
          <p:spPr>
            <a:xfrm>
              <a:off x="2530486" y="979714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2E9F0B6-921D-429B-A65A-B838574B57E1}"/>
                </a:ext>
              </a:extLst>
            </p:cNvPr>
            <p:cNvSpPr/>
            <p:nvPr/>
          </p:nvSpPr>
          <p:spPr>
            <a:xfrm rot="10800000">
              <a:off x="2530485" y="2395940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CCE23-4735-4BDB-A659-88C77A988184}"/>
              </a:ext>
            </a:extLst>
          </p:cNvPr>
          <p:cNvSpPr/>
          <p:nvPr/>
        </p:nvSpPr>
        <p:spPr>
          <a:xfrm>
            <a:off x="701349" y="645908"/>
            <a:ext cx="757886" cy="75788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2202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198AEB-F43D-4215-8D86-356BC55E5B98}"/>
              </a:ext>
            </a:extLst>
          </p:cNvPr>
          <p:cNvSpPr/>
          <p:nvPr/>
        </p:nvSpPr>
        <p:spPr>
          <a:xfrm>
            <a:off x="0" y="0"/>
            <a:ext cx="2160588" cy="1999882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6E7412-5679-4BFE-B9E5-461B28D20B96}"/>
              </a:ext>
            </a:extLst>
          </p:cNvPr>
          <p:cNvSpPr/>
          <p:nvPr/>
        </p:nvSpPr>
        <p:spPr>
          <a:xfrm>
            <a:off x="0" y="1998873"/>
            <a:ext cx="2160588" cy="51377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>
                <a:solidFill>
                  <a:schemeClr val="tx1"/>
                </a:solidFill>
              </a:rPr>
              <a:t>IDLE</a:t>
            </a:r>
            <a:endParaRPr lang="en-NZ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091DA7-C0A1-45DA-B326-485E368BF677}"/>
              </a:ext>
            </a:extLst>
          </p:cNvPr>
          <p:cNvGrpSpPr/>
          <p:nvPr/>
        </p:nvGrpSpPr>
        <p:grpSpPr>
          <a:xfrm>
            <a:off x="701350" y="259459"/>
            <a:ext cx="757886" cy="1530783"/>
            <a:chOff x="2530485" y="979714"/>
            <a:chExt cx="839756" cy="1696144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8A3900A6-797E-4357-B46B-3A3FCAA47DBD}"/>
                </a:ext>
              </a:extLst>
            </p:cNvPr>
            <p:cNvSpPr/>
            <p:nvPr/>
          </p:nvSpPr>
          <p:spPr>
            <a:xfrm>
              <a:off x="2530486" y="979714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81D93EB5-BE25-47EB-9569-FD5D844F3C44}"/>
                </a:ext>
              </a:extLst>
            </p:cNvPr>
            <p:cNvSpPr/>
            <p:nvPr/>
          </p:nvSpPr>
          <p:spPr>
            <a:xfrm rot="10800000">
              <a:off x="2530485" y="2395940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3874E0-1E6B-4556-8D34-8DDE0D5E0136}"/>
              </a:ext>
            </a:extLst>
          </p:cNvPr>
          <p:cNvGrpSpPr/>
          <p:nvPr/>
        </p:nvGrpSpPr>
        <p:grpSpPr>
          <a:xfrm rot="5400000">
            <a:off x="701349" y="259459"/>
            <a:ext cx="757886" cy="1530783"/>
            <a:chOff x="2530485" y="979714"/>
            <a:chExt cx="839756" cy="1696144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012130D-DE64-4FA7-B1FD-0A2A7316D82D}"/>
                </a:ext>
              </a:extLst>
            </p:cNvPr>
            <p:cNvSpPr/>
            <p:nvPr/>
          </p:nvSpPr>
          <p:spPr>
            <a:xfrm>
              <a:off x="2530486" y="979714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2E9F0B6-921D-429B-A65A-B838574B57E1}"/>
                </a:ext>
              </a:extLst>
            </p:cNvPr>
            <p:cNvSpPr/>
            <p:nvPr/>
          </p:nvSpPr>
          <p:spPr>
            <a:xfrm rot="10800000">
              <a:off x="2530485" y="2395940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CCE23-4735-4BDB-A659-88C77A988184}"/>
              </a:ext>
            </a:extLst>
          </p:cNvPr>
          <p:cNvSpPr/>
          <p:nvPr/>
        </p:nvSpPr>
        <p:spPr>
          <a:xfrm>
            <a:off x="701349" y="645908"/>
            <a:ext cx="757886" cy="75788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9315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198AEB-F43D-4215-8D86-356BC55E5B98}"/>
              </a:ext>
            </a:extLst>
          </p:cNvPr>
          <p:cNvSpPr/>
          <p:nvPr/>
        </p:nvSpPr>
        <p:spPr>
          <a:xfrm>
            <a:off x="0" y="0"/>
            <a:ext cx="2160588" cy="1999882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6E7412-5679-4BFE-B9E5-461B28D20B96}"/>
              </a:ext>
            </a:extLst>
          </p:cNvPr>
          <p:cNvSpPr/>
          <p:nvPr/>
        </p:nvSpPr>
        <p:spPr>
          <a:xfrm>
            <a:off x="0" y="1998873"/>
            <a:ext cx="2160588" cy="51377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LEFT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091DA7-C0A1-45DA-B326-485E368BF677}"/>
              </a:ext>
            </a:extLst>
          </p:cNvPr>
          <p:cNvGrpSpPr/>
          <p:nvPr/>
        </p:nvGrpSpPr>
        <p:grpSpPr>
          <a:xfrm>
            <a:off x="701350" y="259459"/>
            <a:ext cx="757886" cy="1530783"/>
            <a:chOff x="2530485" y="979714"/>
            <a:chExt cx="839756" cy="1696144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8A3900A6-797E-4357-B46B-3A3FCAA47DBD}"/>
                </a:ext>
              </a:extLst>
            </p:cNvPr>
            <p:cNvSpPr/>
            <p:nvPr/>
          </p:nvSpPr>
          <p:spPr>
            <a:xfrm>
              <a:off x="2530486" y="979714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81D93EB5-BE25-47EB-9569-FD5D844F3C44}"/>
                </a:ext>
              </a:extLst>
            </p:cNvPr>
            <p:cNvSpPr/>
            <p:nvPr/>
          </p:nvSpPr>
          <p:spPr>
            <a:xfrm rot="10800000">
              <a:off x="2530485" y="2395940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3874E0-1E6B-4556-8D34-8DDE0D5E0136}"/>
              </a:ext>
            </a:extLst>
          </p:cNvPr>
          <p:cNvGrpSpPr/>
          <p:nvPr/>
        </p:nvGrpSpPr>
        <p:grpSpPr>
          <a:xfrm rot="5400000">
            <a:off x="701349" y="259459"/>
            <a:ext cx="757886" cy="1530783"/>
            <a:chOff x="2530485" y="979714"/>
            <a:chExt cx="839756" cy="1696144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012130D-DE64-4FA7-B1FD-0A2A7316D82D}"/>
                </a:ext>
              </a:extLst>
            </p:cNvPr>
            <p:cNvSpPr/>
            <p:nvPr/>
          </p:nvSpPr>
          <p:spPr>
            <a:xfrm>
              <a:off x="2530486" y="979714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2E9F0B6-921D-429B-A65A-B838574B57E1}"/>
                </a:ext>
              </a:extLst>
            </p:cNvPr>
            <p:cNvSpPr/>
            <p:nvPr/>
          </p:nvSpPr>
          <p:spPr>
            <a:xfrm rot="10800000">
              <a:off x="2530485" y="2395940"/>
              <a:ext cx="839755" cy="27991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CCE23-4735-4BDB-A659-88C77A988184}"/>
              </a:ext>
            </a:extLst>
          </p:cNvPr>
          <p:cNvSpPr/>
          <p:nvPr/>
        </p:nvSpPr>
        <p:spPr>
          <a:xfrm>
            <a:off x="701349" y="645908"/>
            <a:ext cx="757886" cy="75788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745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198AEB-F43D-4215-8D86-356BC55E5B98}"/>
              </a:ext>
            </a:extLst>
          </p:cNvPr>
          <p:cNvSpPr/>
          <p:nvPr/>
        </p:nvSpPr>
        <p:spPr>
          <a:xfrm>
            <a:off x="0" y="0"/>
            <a:ext cx="2160588" cy="1999882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6E7412-5679-4BFE-B9E5-461B28D20B96}"/>
              </a:ext>
            </a:extLst>
          </p:cNvPr>
          <p:cNvSpPr/>
          <p:nvPr/>
        </p:nvSpPr>
        <p:spPr>
          <a:xfrm>
            <a:off x="0" y="1998873"/>
            <a:ext cx="2160588" cy="51377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LEFT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091DA7-C0A1-45DA-B326-485E368BF677}"/>
              </a:ext>
            </a:extLst>
          </p:cNvPr>
          <p:cNvGrpSpPr/>
          <p:nvPr/>
        </p:nvGrpSpPr>
        <p:grpSpPr>
          <a:xfrm>
            <a:off x="701350" y="259459"/>
            <a:ext cx="757886" cy="1530783"/>
            <a:chOff x="2530485" y="979714"/>
            <a:chExt cx="839756" cy="1696144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8A3900A6-797E-4357-B46B-3A3FCAA47DBD}"/>
                </a:ext>
              </a:extLst>
            </p:cNvPr>
            <p:cNvSpPr/>
            <p:nvPr/>
          </p:nvSpPr>
          <p:spPr>
            <a:xfrm>
              <a:off x="2530486" y="979714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81D93EB5-BE25-47EB-9569-FD5D844F3C44}"/>
                </a:ext>
              </a:extLst>
            </p:cNvPr>
            <p:cNvSpPr/>
            <p:nvPr/>
          </p:nvSpPr>
          <p:spPr>
            <a:xfrm rot="10800000">
              <a:off x="2530485" y="2395940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3874E0-1E6B-4556-8D34-8DDE0D5E0136}"/>
              </a:ext>
            </a:extLst>
          </p:cNvPr>
          <p:cNvGrpSpPr/>
          <p:nvPr/>
        </p:nvGrpSpPr>
        <p:grpSpPr>
          <a:xfrm rot="5400000">
            <a:off x="701349" y="259459"/>
            <a:ext cx="757886" cy="1530783"/>
            <a:chOff x="2530485" y="979714"/>
            <a:chExt cx="839756" cy="1696144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012130D-DE64-4FA7-B1FD-0A2A7316D82D}"/>
                </a:ext>
              </a:extLst>
            </p:cNvPr>
            <p:cNvSpPr/>
            <p:nvPr/>
          </p:nvSpPr>
          <p:spPr>
            <a:xfrm>
              <a:off x="2530486" y="979714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2E9F0B6-921D-429B-A65A-B838574B57E1}"/>
                </a:ext>
              </a:extLst>
            </p:cNvPr>
            <p:cNvSpPr/>
            <p:nvPr/>
          </p:nvSpPr>
          <p:spPr>
            <a:xfrm rot="10800000">
              <a:off x="2530485" y="2395940"/>
              <a:ext cx="839755" cy="27991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CCE23-4735-4BDB-A659-88C77A988184}"/>
              </a:ext>
            </a:extLst>
          </p:cNvPr>
          <p:cNvSpPr/>
          <p:nvPr/>
        </p:nvSpPr>
        <p:spPr>
          <a:xfrm>
            <a:off x="701349" y="645908"/>
            <a:ext cx="757886" cy="75788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29190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198AEB-F43D-4215-8D86-356BC55E5B98}"/>
              </a:ext>
            </a:extLst>
          </p:cNvPr>
          <p:cNvSpPr/>
          <p:nvPr/>
        </p:nvSpPr>
        <p:spPr>
          <a:xfrm>
            <a:off x="0" y="0"/>
            <a:ext cx="2160588" cy="1999882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6E7412-5679-4BFE-B9E5-461B28D20B96}"/>
              </a:ext>
            </a:extLst>
          </p:cNvPr>
          <p:cNvSpPr/>
          <p:nvPr/>
        </p:nvSpPr>
        <p:spPr>
          <a:xfrm>
            <a:off x="0" y="1998873"/>
            <a:ext cx="2160588" cy="51377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LEFT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091DA7-C0A1-45DA-B326-485E368BF677}"/>
              </a:ext>
            </a:extLst>
          </p:cNvPr>
          <p:cNvGrpSpPr/>
          <p:nvPr/>
        </p:nvGrpSpPr>
        <p:grpSpPr>
          <a:xfrm>
            <a:off x="701350" y="259459"/>
            <a:ext cx="757886" cy="1530783"/>
            <a:chOff x="2530485" y="979714"/>
            <a:chExt cx="839756" cy="1696144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8A3900A6-797E-4357-B46B-3A3FCAA47DBD}"/>
                </a:ext>
              </a:extLst>
            </p:cNvPr>
            <p:cNvSpPr/>
            <p:nvPr/>
          </p:nvSpPr>
          <p:spPr>
            <a:xfrm>
              <a:off x="2530486" y="979714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81D93EB5-BE25-47EB-9569-FD5D844F3C44}"/>
                </a:ext>
              </a:extLst>
            </p:cNvPr>
            <p:cNvSpPr/>
            <p:nvPr/>
          </p:nvSpPr>
          <p:spPr>
            <a:xfrm rot="10800000">
              <a:off x="2530485" y="2395940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3874E0-1E6B-4556-8D34-8DDE0D5E0136}"/>
              </a:ext>
            </a:extLst>
          </p:cNvPr>
          <p:cNvGrpSpPr/>
          <p:nvPr/>
        </p:nvGrpSpPr>
        <p:grpSpPr>
          <a:xfrm rot="5400000">
            <a:off x="701349" y="259459"/>
            <a:ext cx="757886" cy="1530783"/>
            <a:chOff x="2530485" y="979714"/>
            <a:chExt cx="839756" cy="1696144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012130D-DE64-4FA7-B1FD-0A2A7316D82D}"/>
                </a:ext>
              </a:extLst>
            </p:cNvPr>
            <p:cNvSpPr/>
            <p:nvPr/>
          </p:nvSpPr>
          <p:spPr>
            <a:xfrm>
              <a:off x="2530486" y="979714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2E9F0B6-921D-429B-A65A-B838574B57E1}"/>
                </a:ext>
              </a:extLst>
            </p:cNvPr>
            <p:cNvSpPr/>
            <p:nvPr/>
          </p:nvSpPr>
          <p:spPr>
            <a:xfrm rot="10800000">
              <a:off x="2530485" y="2395940"/>
              <a:ext cx="839755" cy="27991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CCE23-4735-4BDB-A659-88C77A988184}"/>
              </a:ext>
            </a:extLst>
          </p:cNvPr>
          <p:cNvSpPr/>
          <p:nvPr/>
        </p:nvSpPr>
        <p:spPr>
          <a:xfrm>
            <a:off x="701349" y="645908"/>
            <a:ext cx="757886" cy="75788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28678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198AEB-F43D-4215-8D86-356BC55E5B98}"/>
              </a:ext>
            </a:extLst>
          </p:cNvPr>
          <p:cNvSpPr/>
          <p:nvPr/>
        </p:nvSpPr>
        <p:spPr>
          <a:xfrm>
            <a:off x="0" y="0"/>
            <a:ext cx="2160588" cy="1999882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6E7412-5679-4BFE-B9E5-461B28D20B96}"/>
              </a:ext>
            </a:extLst>
          </p:cNvPr>
          <p:cNvSpPr/>
          <p:nvPr/>
        </p:nvSpPr>
        <p:spPr>
          <a:xfrm>
            <a:off x="0" y="1998873"/>
            <a:ext cx="2160588" cy="51377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LEFT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091DA7-C0A1-45DA-B326-485E368BF677}"/>
              </a:ext>
            </a:extLst>
          </p:cNvPr>
          <p:cNvGrpSpPr/>
          <p:nvPr/>
        </p:nvGrpSpPr>
        <p:grpSpPr>
          <a:xfrm>
            <a:off x="701350" y="259459"/>
            <a:ext cx="757886" cy="1530783"/>
            <a:chOff x="2530485" y="979714"/>
            <a:chExt cx="839756" cy="1696144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8A3900A6-797E-4357-B46B-3A3FCAA47DBD}"/>
                </a:ext>
              </a:extLst>
            </p:cNvPr>
            <p:cNvSpPr/>
            <p:nvPr/>
          </p:nvSpPr>
          <p:spPr>
            <a:xfrm>
              <a:off x="2530486" y="979714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81D93EB5-BE25-47EB-9569-FD5D844F3C44}"/>
                </a:ext>
              </a:extLst>
            </p:cNvPr>
            <p:cNvSpPr/>
            <p:nvPr/>
          </p:nvSpPr>
          <p:spPr>
            <a:xfrm rot="10800000">
              <a:off x="2530485" y="2395940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3874E0-1E6B-4556-8D34-8DDE0D5E0136}"/>
              </a:ext>
            </a:extLst>
          </p:cNvPr>
          <p:cNvGrpSpPr/>
          <p:nvPr/>
        </p:nvGrpSpPr>
        <p:grpSpPr>
          <a:xfrm rot="5400000">
            <a:off x="701349" y="259459"/>
            <a:ext cx="757886" cy="1530783"/>
            <a:chOff x="2530485" y="979714"/>
            <a:chExt cx="839756" cy="1696144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012130D-DE64-4FA7-B1FD-0A2A7316D82D}"/>
                </a:ext>
              </a:extLst>
            </p:cNvPr>
            <p:cNvSpPr/>
            <p:nvPr/>
          </p:nvSpPr>
          <p:spPr>
            <a:xfrm>
              <a:off x="2530486" y="979714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2E9F0B6-921D-429B-A65A-B838574B57E1}"/>
                </a:ext>
              </a:extLst>
            </p:cNvPr>
            <p:cNvSpPr/>
            <p:nvPr/>
          </p:nvSpPr>
          <p:spPr>
            <a:xfrm rot="10800000">
              <a:off x="2530485" y="2395940"/>
              <a:ext cx="839755" cy="27991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CCE23-4735-4BDB-A659-88C77A988184}"/>
              </a:ext>
            </a:extLst>
          </p:cNvPr>
          <p:cNvSpPr/>
          <p:nvPr/>
        </p:nvSpPr>
        <p:spPr>
          <a:xfrm>
            <a:off x="701349" y="645908"/>
            <a:ext cx="757886" cy="75788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1132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198AEB-F43D-4215-8D86-356BC55E5B98}"/>
              </a:ext>
            </a:extLst>
          </p:cNvPr>
          <p:cNvSpPr/>
          <p:nvPr/>
        </p:nvSpPr>
        <p:spPr>
          <a:xfrm>
            <a:off x="0" y="0"/>
            <a:ext cx="2160588" cy="1999882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6E7412-5679-4BFE-B9E5-461B28D20B96}"/>
              </a:ext>
            </a:extLst>
          </p:cNvPr>
          <p:cNvSpPr/>
          <p:nvPr/>
        </p:nvSpPr>
        <p:spPr>
          <a:xfrm>
            <a:off x="0" y="1998873"/>
            <a:ext cx="2160588" cy="51377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RIGHT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091DA7-C0A1-45DA-B326-485E368BF677}"/>
              </a:ext>
            </a:extLst>
          </p:cNvPr>
          <p:cNvGrpSpPr/>
          <p:nvPr/>
        </p:nvGrpSpPr>
        <p:grpSpPr>
          <a:xfrm>
            <a:off x="701350" y="259459"/>
            <a:ext cx="757886" cy="1530783"/>
            <a:chOff x="2530485" y="979714"/>
            <a:chExt cx="839756" cy="1696144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8A3900A6-797E-4357-B46B-3A3FCAA47DBD}"/>
                </a:ext>
              </a:extLst>
            </p:cNvPr>
            <p:cNvSpPr/>
            <p:nvPr/>
          </p:nvSpPr>
          <p:spPr>
            <a:xfrm>
              <a:off x="2530486" y="979714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81D93EB5-BE25-47EB-9569-FD5D844F3C44}"/>
                </a:ext>
              </a:extLst>
            </p:cNvPr>
            <p:cNvSpPr/>
            <p:nvPr/>
          </p:nvSpPr>
          <p:spPr>
            <a:xfrm rot="10800000">
              <a:off x="2530485" y="2395940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3874E0-1E6B-4556-8D34-8DDE0D5E0136}"/>
              </a:ext>
            </a:extLst>
          </p:cNvPr>
          <p:cNvGrpSpPr/>
          <p:nvPr/>
        </p:nvGrpSpPr>
        <p:grpSpPr>
          <a:xfrm rot="5400000">
            <a:off x="701349" y="259459"/>
            <a:ext cx="757886" cy="1530783"/>
            <a:chOff x="2530485" y="979714"/>
            <a:chExt cx="839756" cy="1696144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012130D-DE64-4FA7-B1FD-0A2A7316D82D}"/>
                </a:ext>
              </a:extLst>
            </p:cNvPr>
            <p:cNvSpPr/>
            <p:nvPr/>
          </p:nvSpPr>
          <p:spPr>
            <a:xfrm>
              <a:off x="2530486" y="979714"/>
              <a:ext cx="839755" cy="27991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2E9F0B6-921D-429B-A65A-B838574B57E1}"/>
                </a:ext>
              </a:extLst>
            </p:cNvPr>
            <p:cNvSpPr/>
            <p:nvPr/>
          </p:nvSpPr>
          <p:spPr>
            <a:xfrm rot="10800000">
              <a:off x="2530485" y="2395940"/>
              <a:ext cx="839755" cy="27991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CCE23-4735-4BDB-A659-88C77A988184}"/>
              </a:ext>
            </a:extLst>
          </p:cNvPr>
          <p:cNvSpPr/>
          <p:nvPr/>
        </p:nvSpPr>
        <p:spPr>
          <a:xfrm>
            <a:off x="701349" y="645908"/>
            <a:ext cx="757886" cy="75788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79124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40</Words>
  <Application>Microsoft Office PowerPoint</Application>
  <PresentationFormat>Custom</PresentationFormat>
  <Paragraphs>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Unity_2D_Player_Placeholders</dc:title>
  <dc:creator>Andrew Thawley</dc:creator>
  <cp:lastModifiedBy>Andrew Thawley</cp:lastModifiedBy>
  <cp:revision>2</cp:revision>
  <dcterms:created xsi:type="dcterms:W3CDTF">2021-09-07T00:20:48Z</dcterms:created>
  <dcterms:modified xsi:type="dcterms:W3CDTF">2021-09-07T00:31:06Z</dcterms:modified>
</cp:coreProperties>
</file>