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DE4-0788-49CE-9000-900B892BEC9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F14-CC84-4517-BE9C-A2F7020B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DE4-0788-49CE-9000-900B892BEC9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F14-CC84-4517-BE9C-A2F7020B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0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DE4-0788-49CE-9000-900B892BEC9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F14-CC84-4517-BE9C-A2F7020B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DE4-0788-49CE-9000-900B892BEC9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F14-CC84-4517-BE9C-A2F7020B40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23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DE4-0788-49CE-9000-900B892BEC9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F14-CC84-4517-BE9C-A2F7020B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1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DE4-0788-49CE-9000-900B892BEC9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F14-CC84-4517-BE9C-A2F7020B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00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DE4-0788-49CE-9000-900B892BEC9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F14-CC84-4517-BE9C-A2F7020B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39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DE4-0788-49CE-9000-900B892BEC9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F14-CC84-4517-BE9C-A2F7020B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06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DE4-0788-49CE-9000-900B892BEC9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F14-CC84-4517-BE9C-A2F7020B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68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DE4-0788-49CE-9000-900B892BEC9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F14-CC84-4517-BE9C-A2F7020B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3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DE4-0788-49CE-9000-900B892BEC9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F14-CC84-4517-BE9C-A2F7020B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25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DE4-0788-49CE-9000-900B892BEC9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F14-CC84-4517-BE9C-A2F7020B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3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DE4-0788-49CE-9000-900B892BEC9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F14-CC84-4517-BE9C-A2F7020B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DE4-0788-49CE-9000-900B892BEC9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F14-CC84-4517-BE9C-A2F7020B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DE4-0788-49CE-9000-900B892BEC9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F14-CC84-4517-BE9C-A2F7020B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DE4-0788-49CE-9000-900B892BEC9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F14-CC84-4517-BE9C-A2F7020B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9DE4-0788-49CE-9000-900B892BEC9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F14-CC84-4517-BE9C-A2F7020B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3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4489DE4-0788-49CE-9000-900B892BEC9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B4D3F14-CC84-4517-BE9C-A2F7020B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70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hbill/mthe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A6FF-4270-40C0-B034-60CD54A30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8615158" cy="4268965"/>
          </a:xfrm>
        </p:spPr>
        <p:txBody>
          <a:bodyPr>
            <a:normAutofit/>
          </a:bodyPr>
          <a:lstStyle/>
          <a:p>
            <a:r>
              <a:rPr lang="en-US" sz="7200" b="1" dirty="0"/>
              <a:t>Lagocephalus</a:t>
            </a:r>
            <a:br>
              <a:rPr lang="en-US" sz="7200" b="1" dirty="0"/>
            </a:br>
            <a:r>
              <a:rPr lang="en-US" sz="7200" b="1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0EAD2-B4A8-4008-A194-72D8413A1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132339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Aegean University</a:t>
            </a:r>
          </a:p>
          <a:p>
            <a:r>
              <a:rPr lang="en-US" sz="3800" dirty="0"/>
              <a:t>Athanasiou Vasileios</a:t>
            </a:r>
          </a:p>
          <a:p>
            <a:r>
              <a:rPr lang="en-US" sz="3800" dirty="0" err="1"/>
              <a:t>Manolis</a:t>
            </a:r>
            <a:r>
              <a:rPr lang="en-US" sz="3800" dirty="0"/>
              <a:t> </a:t>
            </a:r>
            <a:r>
              <a:rPr lang="en-US" sz="3800" dirty="0" err="1"/>
              <a:t>Maragoudakis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23154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C2A3-C806-4C39-896C-202D9B32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B3F2-EA6E-4DA4-A797-D39328604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835" y="2158682"/>
            <a:ext cx="6092330" cy="2540635"/>
          </a:xfrm>
        </p:spPr>
        <p:txBody>
          <a:bodyPr/>
          <a:lstStyle/>
          <a:p>
            <a:r>
              <a:rPr lang="en-US" sz="3600" b="1" dirty="0"/>
              <a:t>Web application demo</a:t>
            </a:r>
          </a:p>
          <a:p>
            <a:r>
              <a:rPr lang="en-US" sz="3600" b="1" dirty="0"/>
              <a:t>Explain the main parts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600" dirty="0"/>
              <a:t>Web app architecture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600" dirty="0"/>
              <a:t>CNN model</a:t>
            </a:r>
          </a:p>
          <a:p>
            <a:pPr marL="228600" lvl="2">
              <a:spcBef>
                <a:spcPts val="1000"/>
              </a:spcBef>
            </a:pPr>
            <a:endParaRPr lang="en-US" sz="2800" dirty="0"/>
          </a:p>
          <a:p>
            <a:pPr marL="0" lvl="2" indent="0">
              <a:spcBef>
                <a:spcPts val="1000"/>
              </a:spcBef>
              <a:buNone/>
            </a:pPr>
            <a:endParaRPr lang="en-US" sz="28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4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F08F-0BD9-4926-BA47-E0C341AE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FAA0-5F14-4786-BF3F-FF13C9DE0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https://github.com/athbill/mthesis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7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A505-1308-4655-ADBC-89947B3C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6F0B5-8040-45D4-8E98-12D919C27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075419" cy="4544789"/>
          </a:xfrm>
        </p:spPr>
      </p:pic>
    </p:spTree>
    <p:extLst>
      <p:ext uri="{BB962C8B-B14F-4D97-AF65-F5344CB8AC3E}">
        <p14:creationId xmlns:p14="http://schemas.microsoft.com/office/powerpoint/2010/main" val="12625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5B05-DB59-4CCD-AA2D-A622FFA4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87DD-66EE-4E99-87F0-DD150FDB1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cnn_v4.py</a:t>
            </a:r>
          </a:p>
          <a:p>
            <a:r>
              <a:rPr lang="en-US" dirty="0"/>
              <a:t>Main components</a:t>
            </a:r>
          </a:p>
          <a:p>
            <a:pPr lvl="2"/>
            <a:r>
              <a:rPr lang="en-US" dirty="0"/>
              <a:t>Convolutional Layers (32, 64, 128)</a:t>
            </a:r>
          </a:p>
          <a:p>
            <a:pPr lvl="2"/>
            <a:r>
              <a:rPr lang="en-US" dirty="0"/>
              <a:t>Pooling Layers (Max Pooling with pool size(2x2) )</a:t>
            </a:r>
          </a:p>
          <a:p>
            <a:pPr lvl="2"/>
            <a:r>
              <a:rPr lang="en-US" dirty="0"/>
              <a:t>Batch Normalization</a:t>
            </a:r>
          </a:p>
          <a:p>
            <a:pPr lvl="2"/>
            <a:r>
              <a:rPr lang="en-US" dirty="0"/>
              <a:t>Dense Layers (64, 1) with activation ‘</a:t>
            </a:r>
            <a:r>
              <a:rPr lang="en-US" dirty="0" err="1"/>
              <a:t>relu</a:t>
            </a:r>
            <a:r>
              <a:rPr lang="en-US" dirty="0"/>
              <a:t>’ &amp; 'sigmoid’ respectively </a:t>
            </a:r>
          </a:p>
          <a:p>
            <a:pPr lvl="2"/>
            <a:r>
              <a:rPr lang="en-US" dirty="0"/>
              <a:t>Dropout 50%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1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BCAF-C4E9-41DF-B73C-243159A6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A334-FB7F-4E60-92C5-068604A74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~74%</a:t>
            </a:r>
          </a:p>
          <a:p>
            <a:r>
              <a:rPr lang="en-US" dirty="0"/>
              <a:t>Better Results?</a:t>
            </a:r>
          </a:p>
          <a:p>
            <a:r>
              <a:rPr lang="en-US" dirty="0"/>
              <a:t>Yes if</a:t>
            </a:r>
          </a:p>
          <a:p>
            <a:pPr lvl="2"/>
            <a:r>
              <a:rPr lang="en-US" dirty="0"/>
              <a:t>Get More Data</a:t>
            </a:r>
          </a:p>
          <a:p>
            <a:pPr lvl="2"/>
            <a:r>
              <a:rPr lang="en-US" dirty="0"/>
              <a:t>Bigger Picture</a:t>
            </a:r>
          </a:p>
          <a:p>
            <a:pPr lvl="2"/>
            <a:r>
              <a:rPr lang="en-US" dirty="0"/>
              <a:t>Model Optimization </a:t>
            </a:r>
          </a:p>
          <a:p>
            <a:pPr lvl="3"/>
            <a:r>
              <a:rPr lang="en-US" dirty="0"/>
              <a:t>“Play” with Layers</a:t>
            </a:r>
          </a:p>
          <a:p>
            <a:pPr lvl="3"/>
            <a:r>
              <a:rPr lang="en-US" dirty="0"/>
              <a:t>Use hyperparameter optimization library (e.g. hyperopt lib)</a:t>
            </a:r>
          </a:p>
        </p:txBody>
      </p:sp>
    </p:spTree>
    <p:extLst>
      <p:ext uri="{BB962C8B-B14F-4D97-AF65-F5344CB8AC3E}">
        <p14:creationId xmlns:p14="http://schemas.microsoft.com/office/powerpoint/2010/main" val="269829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5ABA-D2B7-4441-A09D-DFD019D4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977" y="2766218"/>
            <a:ext cx="4570046" cy="1325563"/>
          </a:xfrm>
        </p:spPr>
        <p:txBody>
          <a:bodyPr/>
          <a:lstStyle/>
          <a:p>
            <a:r>
              <a:rPr lang="en-US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4068977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362</TotalTime>
  <Words>124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Depth</vt:lpstr>
      <vt:lpstr>Lagocephalus Prediction</vt:lpstr>
      <vt:lpstr>Agenda</vt:lpstr>
      <vt:lpstr>CODE</vt:lpstr>
      <vt:lpstr>Web App Architecture</vt:lpstr>
      <vt:lpstr>CNN Model</vt:lpstr>
      <vt:lpstr>Performance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Lagocephalus Prediction</dc:title>
  <dc:creator>Vasileios Athanasiou</dc:creator>
  <cp:lastModifiedBy>Vasileios Athanasiou</cp:lastModifiedBy>
  <cp:revision>9</cp:revision>
  <dcterms:created xsi:type="dcterms:W3CDTF">2019-11-12T21:48:44Z</dcterms:created>
  <dcterms:modified xsi:type="dcterms:W3CDTF">2019-11-13T03:50:58Z</dcterms:modified>
</cp:coreProperties>
</file>