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52"/>
  </p:notesMasterIdLst>
  <p:handoutMasterIdLst>
    <p:handoutMasterId r:id="rId53"/>
  </p:handoutMasterIdLst>
  <p:sldIdLst>
    <p:sldId id="2454" r:id="rId5"/>
    <p:sldId id="340" r:id="rId6"/>
    <p:sldId id="3919" r:id="rId7"/>
    <p:sldId id="3908" r:id="rId8"/>
    <p:sldId id="891" r:id="rId9"/>
    <p:sldId id="3920" r:id="rId10"/>
    <p:sldId id="3921" r:id="rId11"/>
    <p:sldId id="3930" r:id="rId12"/>
    <p:sldId id="3953" r:id="rId13"/>
    <p:sldId id="3951" r:id="rId14"/>
    <p:sldId id="3931" r:id="rId15"/>
    <p:sldId id="3954" r:id="rId16"/>
    <p:sldId id="3956" r:id="rId17"/>
    <p:sldId id="3932" r:id="rId18"/>
    <p:sldId id="3933" r:id="rId19"/>
    <p:sldId id="3957" r:id="rId20"/>
    <p:sldId id="3934" r:id="rId21"/>
    <p:sldId id="3922" r:id="rId22"/>
    <p:sldId id="3923" r:id="rId23"/>
    <p:sldId id="3958" r:id="rId24"/>
    <p:sldId id="3960" r:id="rId25"/>
    <p:sldId id="3959" r:id="rId26"/>
    <p:sldId id="3924" r:id="rId27"/>
    <p:sldId id="3925" r:id="rId28"/>
    <p:sldId id="3982" r:id="rId29"/>
    <p:sldId id="3961" r:id="rId30"/>
    <p:sldId id="3962" r:id="rId31"/>
    <p:sldId id="3964" r:id="rId32"/>
    <p:sldId id="3965" r:id="rId33"/>
    <p:sldId id="3969" r:id="rId34"/>
    <p:sldId id="3966" r:id="rId35"/>
    <p:sldId id="3967" r:id="rId36"/>
    <p:sldId id="3970" r:id="rId37"/>
    <p:sldId id="3971" r:id="rId38"/>
    <p:sldId id="3972" r:id="rId39"/>
    <p:sldId id="3968" r:id="rId40"/>
    <p:sldId id="3963" r:id="rId41"/>
    <p:sldId id="3935" r:id="rId42"/>
    <p:sldId id="3936" r:id="rId43"/>
    <p:sldId id="3973" r:id="rId44"/>
    <p:sldId id="3988" r:id="rId45"/>
    <p:sldId id="3974" r:id="rId46"/>
    <p:sldId id="3939" r:id="rId47"/>
    <p:sldId id="3927" r:id="rId48"/>
    <p:sldId id="3929" r:id="rId49"/>
    <p:sldId id="3940" r:id="rId50"/>
    <p:sldId id="3358" r:id="rId51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0" userDrawn="1">
          <p15:clr>
            <a:srgbClr val="A4A3A4"/>
          </p15:clr>
        </p15:guide>
        <p15:guide id="2" orient="horz" pos="4637" userDrawn="1">
          <p15:clr>
            <a:srgbClr val="A4A3A4"/>
          </p15:clr>
        </p15:guide>
        <p15:guide id="3" orient="horz" pos="3859" userDrawn="1">
          <p15:clr>
            <a:srgbClr val="A4A3A4"/>
          </p15:clr>
        </p15:guide>
        <p15:guide id="4" orient="horz" pos="511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325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370" userDrawn="1">
          <p15:clr>
            <a:srgbClr val="A4A3A4"/>
          </p15:clr>
        </p15:guide>
        <p15:guide id="10" orient="horz" pos="4574" userDrawn="1">
          <p15:clr>
            <a:srgbClr val="A4A3A4"/>
          </p15:clr>
        </p15:guide>
        <p15:guide id="11" pos="1536" userDrawn="1">
          <p15:clr>
            <a:srgbClr val="A4A3A4"/>
          </p15:clr>
        </p15:guide>
        <p15:guide id="12" pos="2808" userDrawn="1">
          <p15:clr>
            <a:srgbClr val="A4A3A4"/>
          </p15:clr>
        </p15:guide>
        <p15:guide id="13" pos="4613" userDrawn="1">
          <p15:clr>
            <a:srgbClr val="A4A3A4"/>
          </p15:clr>
        </p15:guide>
        <p15:guide id="14" pos="4030" userDrawn="1">
          <p15:clr>
            <a:srgbClr val="A4A3A4"/>
          </p15:clr>
        </p15:guide>
        <p15:guide id="15" pos="7664" userDrawn="1">
          <p15:clr>
            <a:srgbClr val="A4A3A4"/>
          </p15:clr>
        </p15:guide>
        <p15:guide id="16" pos="3979" userDrawn="1">
          <p15:clr>
            <a:srgbClr val="A4A3A4"/>
          </p15:clr>
        </p15:guide>
        <p15:guide id="17" pos="2755" userDrawn="1">
          <p15:clr>
            <a:srgbClr val="A4A3A4"/>
          </p15:clr>
        </p15:guide>
        <p15:guide id="18" pos="1579" userDrawn="1">
          <p15:clr>
            <a:srgbClr val="A4A3A4"/>
          </p15:clr>
        </p15:guide>
        <p15:guide id="19" pos="7709" userDrawn="1">
          <p15:clr>
            <a:srgbClr val="A4A3A4"/>
          </p15:clr>
        </p15:guide>
        <p15:guide id="20" pos="5211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5256" userDrawn="1">
          <p15:clr>
            <a:srgbClr val="A4A3A4"/>
          </p15:clr>
        </p15:guide>
        <p15:guide id="23" pos="6435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70" userDrawn="1">
          <p15:clr>
            <a:srgbClr val="A4A3A4"/>
          </p15:clr>
        </p15:guide>
        <p15:guide id="26" pos="352" userDrawn="1">
          <p15:clr>
            <a:srgbClr val="A4A3A4"/>
          </p15:clr>
        </p15:guide>
        <p15:guide id="27" pos="5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066FF"/>
    <a:srgbClr val="00B1F0"/>
    <a:srgbClr val="232F3E"/>
    <a:srgbClr val="595A5D"/>
    <a:srgbClr val="414042"/>
    <a:srgbClr val="DCDCDC"/>
    <a:srgbClr val="4F81BD"/>
    <a:srgbClr val="0C9B2E"/>
    <a:srgbClr val="FFFAD0"/>
    <a:srgbClr val="FFF8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57" autoAdjust="0"/>
    <p:restoredTop sz="61177" autoAdjust="0"/>
  </p:normalViewPr>
  <p:slideViewPr>
    <p:cSldViewPr snapToGrid="0" showGuides="1">
      <p:cViewPr varScale="1">
        <p:scale>
          <a:sx n="76" d="100"/>
          <a:sy n="76" d="100"/>
        </p:scale>
        <p:origin x="208" y="1152"/>
      </p:cViewPr>
      <p:guideLst>
        <p:guide orient="horz" pos="1030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70"/>
        <p:guide pos="352"/>
        <p:guide pos="5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4" d="100"/>
        <a:sy n="114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9" d="100"/>
          <a:sy n="109" d="100"/>
        </p:scale>
        <p:origin x="3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7812157090899206E-2"/>
          <c:y val="2.1120210527189636E-2"/>
          <c:w val="0.94908604237050653"/>
          <c:h val="0.878431256978486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$/GB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2006</c:v>
                </c:pt>
                <c:pt idx="1">
                  <c:v>2019</c:v>
                </c:pt>
              </c:numCache>
            </c:numRef>
          </c:cat>
          <c:val>
            <c:numRef>
              <c:f>Sheet1!$B$2:$B$3</c:f>
              <c:numCache>
                <c:formatCode>_(* #,##0.00_);_(* \(#,##0.00\);_(* "-"??_);_(@_)</c:formatCode>
                <c:ptCount val="2"/>
                <c:pt idx="0">
                  <c:v>0.15</c:v>
                </c:pt>
                <c:pt idx="1">
                  <c:v>2.1000000000000001E-2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41-CC4D-B188-E62BF754D4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1"/>
        <c:overlap val="-27"/>
        <c:axId val="94109512"/>
        <c:axId val="157461656"/>
      </c:barChart>
      <c:catAx>
        <c:axId val="94109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157461656"/>
        <c:crosses val="autoZero"/>
        <c:auto val="1"/>
        <c:lblAlgn val="ctr"/>
        <c:lblOffset val="60"/>
        <c:tickLblSkip val="1"/>
        <c:noMultiLvlLbl val="1"/>
      </c:catAx>
      <c:valAx>
        <c:axId val="157461656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crossAx val="94109512"/>
        <c:crosses val="autoZero"/>
        <c:crossBetween val="between"/>
        <c:dispUnits>
          <c:builtInUnit val="trillions"/>
          <c:dispUnitsLbl>
            <c:layout>
              <c:manualLayout>
                <c:xMode val="edge"/>
                <c:yMode val="edge"/>
                <c:x val="0"/>
                <c:y val="0.29945442244073733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noFill/>
                    <a:latin typeface="+mn-lt"/>
                    <a:ea typeface="+mn-ea"/>
                    <a:cs typeface="+mn-cs"/>
                  </a:defRPr>
                </a:pPr>
                <a:endParaRPr lang="en-KR"/>
              </a:p>
            </c:txPr>
          </c:dispUnitsLbl>
        </c:dispUnits>
      </c:valAx>
      <c:spPr>
        <a:noFill/>
        <a:ln w="1905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noFill/>
        </a:defRPr>
      </a:pPr>
      <a:endParaRPr lang="en-K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/>
    </cs:fontRef>
    <cs:defRPr sz="133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/>
    </cs:fontRef>
    <cs:defRPr sz="1197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418E2F-5BF4-4196-92F8-5CAEB4CEF64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BF6C41-2E74-4DFA-9461-7DE6D7FE87EA}">
      <dgm:prSet phldrT="[Text]"/>
      <dgm:spPr>
        <a:xfrm>
          <a:off x="1347980" y="214"/>
          <a:ext cx="703849" cy="351924"/>
        </a:xfrm>
        <a:prstGeom prst="rect">
          <a:avLst/>
        </a:prstGeom>
        <a:noFill/>
        <a:ln w="19050" cap="flat" cmpd="sng" algn="ctr">
          <a:solidFill>
            <a:srgbClr val="00A0C8"/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FFFFFF"/>
              </a:solidFill>
              <a:latin typeface="Amazon Ember"/>
              <a:ea typeface="+mn-ea"/>
              <a:cs typeface="+mn-cs"/>
            </a:rPr>
            <a:t> </a:t>
          </a:r>
        </a:p>
      </dgm:t>
    </dgm:pt>
    <dgm:pt modelId="{FA9659C4-00E3-47E3-800A-24F6734A7DFD}" type="parTrans" cxnId="{2ABD5EC1-F1F8-4C92-AE6C-4D16CFF39095}">
      <dgm:prSet/>
      <dgm:spPr/>
      <dgm:t>
        <a:bodyPr/>
        <a:lstStyle/>
        <a:p>
          <a:endParaRPr lang="en-US"/>
        </a:p>
      </dgm:t>
    </dgm:pt>
    <dgm:pt modelId="{22946612-0ABF-430D-8C9D-3607AA67D210}" type="sibTrans" cxnId="{2ABD5EC1-F1F8-4C92-AE6C-4D16CFF39095}">
      <dgm:prSet/>
      <dgm:spPr/>
      <dgm:t>
        <a:bodyPr/>
        <a:lstStyle/>
        <a:p>
          <a:endParaRPr lang="en-US"/>
        </a:p>
      </dgm:t>
    </dgm:pt>
    <dgm:pt modelId="{298403A8-5475-48F8-A281-7F9D89C217A5}">
      <dgm:prSet phldrT="[Text]"/>
      <dgm:spPr>
        <a:xfrm>
          <a:off x="1347980" y="499947"/>
          <a:ext cx="703849" cy="351924"/>
        </a:xfrm>
        <a:prstGeom prst="rect">
          <a:avLst/>
        </a:prstGeom>
        <a:noFill/>
        <a:ln w="19050" cap="flat" cmpd="sng" algn="ctr">
          <a:solidFill>
            <a:srgbClr val="00A0C8"/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FFFFFF"/>
              </a:solidFill>
              <a:latin typeface="Amazon Ember"/>
              <a:ea typeface="+mn-ea"/>
              <a:cs typeface="+mn-cs"/>
            </a:rPr>
            <a:t> </a:t>
          </a:r>
        </a:p>
      </dgm:t>
    </dgm:pt>
    <dgm:pt modelId="{48EA46EF-29D8-4BDD-8B72-3A843A92CDC5}" type="parTrans" cxnId="{FEF59ECD-B427-4103-9B6A-22AF442BF7C2}">
      <dgm:prSet/>
      <dgm:spPr>
        <a:xfrm>
          <a:off x="1654185" y="352138"/>
          <a:ext cx="91440" cy="1478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7808"/>
              </a:lnTo>
            </a:path>
          </a:pathLst>
        </a:custGeom>
        <a:noFill/>
        <a:ln w="19050" cap="flat" cmpd="sng" algn="ctr">
          <a:solidFill>
            <a:srgbClr val="FFFFFF"/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22FA6420-BE88-4B95-A719-4A91FA2CBB16}" type="sibTrans" cxnId="{FEF59ECD-B427-4103-9B6A-22AF442BF7C2}">
      <dgm:prSet/>
      <dgm:spPr/>
      <dgm:t>
        <a:bodyPr/>
        <a:lstStyle/>
        <a:p>
          <a:endParaRPr lang="en-US"/>
        </a:p>
      </dgm:t>
    </dgm:pt>
    <dgm:pt modelId="{A3F387DD-9EFD-4DA9-958D-658C2C8634E5}">
      <dgm:prSet phldrT="[Text]"/>
      <dgm:spPr>
        <a:xfrm>
          <a:off x="672285" y="1499413"/>
          <a:ext cx="703849" cy="351924"/>
        </a:xfrm>
        <a:prstGeom prst="rect">
          <a:avLst/>
        </a:prstGeom>
        <a:noFill/>
        <a:ln w="19050" cap="flat" cmpd="sng" algn="ctr">
          <a:solidFill>
            <a:srgbClr val="00A0C8"/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US" dirty="0">
            <a:solidFill>
              <a:srgbClr val="FFFFFF"/>
            </a:solidFill>
            <a:latin typeface="Amazon Ember"/>
            <a:ea typeface="+mn-ea"/>
            <a:cs typeface="+mn-cs"/>
          </a:endParaRPr>
        </a:p>
      </dgm:t>
    </dgm:pt>
    <dgm:pt modelId="{1BB713C9-E2A7-440D-9154-87E1FCE0A4E8}" type="parTrans" cxnId="{49B99691-E31C-4E5A-BBB7-E0ABE9C9527D}">
      <dgm:prSet/>
      <dgm:spPr>
        <a:xfrm>
          <a:off x="566707" y="851871"/>
          <a:ext cx="105577" cy="823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3503"/>
              </a:lnTo>
              <a:lnTo>
                <a:pt x="105577" y="823503"/>
              </a:lnTo>
            </a:path>
          </a:pathLst>
        </a:custGeom>
        <a:noFill/>
        <a:ln w="19050" cap="flat" cmpd="sng" algn="ctr">
          <a:solidFill>
            <a:srgbClr val="FFFFFF"/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962B066F-F3C9-4983-AAA2-5011D094D78C}" type="sibTrans" cxnId="{49B99691-E31C-4E5A-BBB7-E0ABE9C9527D}">
      <dgm:prSet/>
      <dgm:spPr/>
      <dgm:t>
        <a:bodyPr/>
        <a:lstStyle/>
        <a:p>
          <a:endParaRPr lang="en-US"/>
        </a:p>
      </dgm:t>
    </dgm:pt>
    <dgm:pt modelId="{B26D7098-B264-4391-AB09-A45EBB70420D}">
      <dgm:prSet phldrT="[Text]"/>
      <dgm:spPr>
        <a:xfrm>
          <a:off x="2375600" y="999680"/>
          <a:ext cx="703849" cy="351924"/>
        </a:xfrm>
        <a:prstGeom prst="rect">
          <a:avLst/>
        </a:prstGeom>
        <a:noFill/>
        <a:ln w="19050" cap="flat" cmpd="sng" algn="ctr">
          <a:solidFill>
            <a:srgbClr val="00A0C8"/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US" dirty="0">
            <a:solidFill>
              <a:srgbClr val="FFFFFF"/>
            </a:solidFill>
            <a:latin typeface="Amazon Ember"/>
            <a:ea typeface="+mn-ea"/>
            <a:cs typeface="+mn-cs"/>
          </a:endParaRPr>
        </a:p>
      </dgm:t>
    </dgm:pt>
    <dgm:pt modelId="{5BF9824E-C1DD-4AD8-9D44-3B212FA4EA15}" type="parTrans" cxnId="{38E75491-1802-4409-AE76-915D5615C34D}">
      <dgm:prSet/>
      <dgm:spPr>
        <a:xfrm>
          <a:off x="2270023" y="851871"/>
          <a:ext cx="105577" cy="3237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770"/>
              </a:lnTo>
              <a:lnTo>
                <a:pt x="105577" y="323770"/>
              </a:lnTo>
            </a:path>
          </a:pathLst>
        </a:custGeom>
        <a:noFill/>
        <a:ln w="19050" cap="flat" cmpd="sng" algn="ctr">
          <a:solidFill>
            <a:srgbClr val="FFFFFF"/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52B16D9D-43C5-4C55-860C-7B811EE22841}" type="sibTrans" cxnId="{38E75491-1802-4409-AE76-915D5615C34D}">
      <dgm:prSet/>
      <dgm:spPr/>
      <dgm:t>
        <a:bodyPr/>
        <a:lstStyle/>
        <a:p>
          <a:endParaRPr lang="en-US"/>
        </a:p>
      </dgm:t>
    </dgm:pt>
    <dgm:pt modelId="{496CAE56-BEF7-40F8-A4D5-53A41C88B2C9}">
      <dgm:prSet phldrT="[Text]"/>
      <dgm:spPr>
        <a:xfrm>
          <a:off x="496322" y="499947"/>
          <a:ext cx="703849" cy="351924"/>
        </a:xfrm>
        <a:prstGeom prst="rect">
          <a:avLst/>
        </a:prstGeom>
        <a:noFill/>
        <a:ln w="19050" cap="flat" cmpd="sng" algn="ctr">
          <a:solidFill>
            <a:srgbClr val="00A0C8"/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US" dirty="0">
            <a:solidFill>
              <a:srgbClr val="FFFFFF"/>
            </a:solidFill>
            <a:latin typeface="Amazon Ember"/>
            <a:ea typeface="+mn-ea"/>
            <a:cs typeface="+mn-cs"/>
          </a:endParaRPr>
        </a:p>
      </dgm:t>
    </dgm:pt>
    <dgm:pt modelId="{A736EC55-5C7D-457F-B66F-6A2B4E0A53B7}" type="parTrans" cxnId="{3C0D680B-DFD0-4D0D-9C89-70D070B11787}">
      <dgm:prSet/>
      <dgm:spPr>
        <a:xfrm>
          <a:off x="848247" y="352138"/>
          <a:ext cx="851657" cy="147808"/>
        </a:xfrm>
        <a:custGeom>
          <a:avLst/>
          <a:gdLst/>
          <a:ahLst/>
          <a:cxnLst/>
          <a:rect l="0" t="0" r="0" b="0"/>
          <a:pathLst>
            <a:path>
              <a:moveTo>
                <a:pt x="851657" y="0"/>
              </a:moveTo>
              <a:lnTo>
                <a:pt x="851657" y="73904"/>
              </a:lnTo>
              <a:lnTo>
                <a:pt x="0" y="73904"/>
              </a:lnTo>
              <a:lnTo>
                <a:pt x="0" y="147808"/>
              </a:lnTo>
            </a:path>
          </a:pathLst>
        </a:custGeom>
        <a:noFill/>
        <a:ln w="19050" cap="flat" cmpd="sng" algn="ctr">
          <a:solidFill>
            <a:srgbClr val="FFFFFF"/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EE6AAEF3-33C6-4B11-8B7E-B1CDDEA4D70C}" type="sibTrans" cxnId="{3C0D680B-DFD0-4D0D-9C89-70D070B11787}">
      <dgm:prSet/>
      <dgm:spPr/>
      <dgm:t>
        <a:bodyPr/>
        <a:lstStyle/>
        <a:p>
          <a:endParaRPr lang="en-US"/>
        </a:p>
      </dgm:t>
    </dgm:pt>
    <dgm:pt modelId="{8CE8DE97-600C-4EE6-A6C6-EC6CA8650CE7}">
      <dgm:prSet phldrT="[Text]"/>
      <dgm:spPr>
        <a:xfrm>
          <a:off x="672285" y="999680"/>
          <a:ext cx="703849" cy="351924"/>
        </a:xfrm>
        <a:prstGeom prst="rect">
          <a:avLst/>
        </a:prstGeom>
        <a:noFill/>
        <a:ln w="19050" cap="flat" cmpd="sng" algn="ctr">
          <a:solidFill>
            <a:srgbClr val="00A0C8"/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US" dirty="0">
            <a:solidFill>
              <a:srgbClr val="FFFFFF"/>
            </a:solidFill>
            <a:latin typeface="Amazon Ember"/>
            <a:ea typeface="+mn-ea"/>
            <a:cs typeface="+mn-cs"/>
          </a:endParaRPr>
        </a:p>
      </dgm:t>
    </dgm:pt>
    <dgm:pt modelId="{603DADC0-AAD4-40B6-979C-694254104D95}" type="parTrans" cxnId="{BF679E9F-94E2-4B41-B5E0-604CED250CFF}">
      <dgm:prSet/>
      <dgm:spPr>
        <a:xfrm>
          <a:off x="566707" y="851871"/>
          <a:ext cx="105577" cy="3237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770"/>
              </a:lnTo>
              <a:lnTo>
                <a:pt x="105577" y="323770"/>
              </a:lnTo>
            </a:path>
          </a:pathLst>
        </a:custGeom>
        <a:noFill/>
        <a:ln w="19050" cap="flat" cmpd="sng" algn="ctr">
          <a:solidFill>
            <a:srgbClr val="FFFFFF"/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FAF86D1B-BA5A-4DB0-BD60-7EA31C8111D7}" type="sibTrans" cxnId="{BF679E9F-94E2-4B41-B5E0-604CED250CFF}">
      <dgm:prSet/>
      <dgm:spPr/>
      <dgm:t>
        <a:bodyPr/>
        <a:lstStyle/>
        <a:p>
          <a:endParaRPr lang="en-US"/>
        </a:p>
      </dgm:t>
    </dgm:pt>
    <dgm:pt modelId="{B65684B3-40DC-4A1D-8F3E-8DE667BE804F}">
      <dgm:prSet phldrT="[Text]"/>
      <dgm:spPr>
        <a:xfrm>
          <a:off x="2199638" y="499947"/>
          <a:ext cx="703849" cy="351924"/>
        </a:xfrm>
        <a:prstGeom prst="rect">
          <a:avLst/>
        </a:prstGeom>
        <a:noFill/>
        <a:ln w="19050" cap="flat" cmpd="sng" algn="ctr">
          <a:solidFill>
            <a:srgbClr val="00A0C8"/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US" dirty="0">
            <a:solidFill>
              <a:srgbClr val="FFFFFF"/>
            </a:solidFill>
            <a:latin typeface="Amazon Ember"/>
            <a:ea typeface="+mn-ea"/>
            <a:cs typeface="+mn-cs"/>
          </a:endParaRPr>
        </a:p>
      </dgm:t>
    </dgm:pt>
    <dgm:pt modelId="{483DB3FC-0975-437B-B84C-D4D3B470BE7C}" type="parTrans" cxnId="{7DC2B90D-6556-448D-B8B3-38AF7B4D5AC6}">
      <dgm:prSet/>
      <dgm:spPr>
        <a:xfrm>
          <a:off x="1699905" y="352138"/>
          <a:ext cx="851657" cy="147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904"/>
              </a:lnTo>
              <a:lnTo>
                <a:pt x="851657" y="73904"/>
              </a:lnTo>
              <a:lnTo>
                <a:pt x="851657" y="147808"/>
              </a:lnTo>
            </a:path>
          </a:pathLst>
        </a:custGeom>
        <a:noFill/>
        <a:ln w="19050" cap="flat" cmpd="sng" algn="ctr">
          <a:solidFill>
            <a:srgbClr val="FFFFFF"/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8F4B41AA-609B-4DEF-82D4-429DE34EEA02}" type="sibTrans" cxnId="{7DC2B90D-6556-448D-B8B3-38AF7B4D5AC6}">
      <dgm:prSet/>
      <dgm:spPr/>
      <dgm:t>
        <a:bodyPr/>
        <a:lstStyle/>
        <a:p>
          <a:endParaRPr lang="en-US"/>
        </a:p>
      </dgm:t>
    </dgm:pt>
    <dgm:pt modelId="{9E8F9F16-DE6A-42E9-9CA9-B98B2EFEFDE4}" type="pres">
      <dgm:prSet presAssocID="{C5418E2F-5BF4-4196-92F8-5CAEB4CEF64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7BD05F0-C06D-4617-ACEB-CCA9B22CD16D}" type="pres">
      <dgm:prSet presAssocID="{02BF6C41-2E74-4DFA-9461-7DE6D7FE87EA}" presName="hierRoot1" presStyleCnt="0">
        <dgm:presLayoutVars>
          <dgm:hierBranch val="init"/>
        </dgm:presLayoutVars>
      </dgm:prSet>
      <dgm:spPr/>
    </dgm:pt>
    <dgm:pt modelId="{C39CC01D-E33C-4BB9-85FA-90CDC5594675}" type="pres">
      <dgm:prSet presAssocID="{02BF6C41-2E74-4DFA-9461-7DE6D7FE87EA}" presName="rootComposite1" presStyleCnt="0"/>
      <dgm:spPr/>
    </dgm:pt>
    <dgm:pt modelId="{C5ADA210-9207-46F8-B545-745CA7491590}" type="pres">
      <dgm:prSet presAssocID="{02BF6C41-2E74-4DFA-9461-7DE6D7FE87EA}" presName="rootText1" presStyleLbl="node0" presStyleIdx="0" presStyleCnt="1">
        <dgm:presLayoutVars>
          <dgm:chPref val="3"/>
        </dgm:presLayoutVars>
      </dgm:prSet>
      <dgm:spPr/>
    </dgm:pt>
    <dgm:pt modelId="{D02A4E86-600B-47F8-B6A3-766E7959AD38}" type="pres">
      <dgm:prSet presAssocID="{02BF6C41-2E74-4DFA-9461-7DE6D7FE87EA}" presName="rootConnector1" presStyleLbl="node1" presStyleIdx="0" presStyleCnt="0"/>
      <dgm:spPr/>
    </dgm:pt>
    <dgm:pt modelId="{563193BF-868C-4CE8-9D6B-8C58C63E0C48}" type="pres">
      <dgm:prSet presAssocID="{02BF6C41-2E74-4DFA-9461-7DE6D7FE87EA}" presName="hierChild2" presStyleCnt="0"/>
      <dgm:spPr/>
    </dgm:pt>
    <dgm:pt modelId="{5F3EFD08-9BB7-42EC-973E-FF9EC03F61D0}" type="pres">
      <dgm:prSet presAssocID="{A736EC55-5C7D-457F-B66F-6A2B4E0A53B7}" presName="Name37" presStyleLbl="parChTrans1D2" presStyleIdx="0" presStyleCnt="3"/>
      <dgm:spPr/>
    </dgm:pt>
    <dgm:pt modelId="{D0568836-EFB4-46B1-ACD9-97D640570404}" type="pres">
      <dgm:prSet presAssocID="{496CAE56-BEF7-40F8-A4D5-53A41C88B2C9}" presName="hierRoot2" presStyleCnt="0">
        <dgm:presLayoutVars>
          <dgm:hierBranch val="init"/>
        </dgm:presLayoutVars>
      </dgm:prSet>
      <dgm:spPr/>
    </dgm:pt>
    <dgm:pt modelId="{CC300417-6867-409D-81FB-54B1971719A4}" type="pres">
      <dgm:prSet presAssocID="{496CAE56-BEF7-40F8-A4D5-53A41C88B2C9}" presName="rootComposite" presStyleCnt="0"/>
      <dgm:spPr/>
    </dgm:pt>
    <dgm:pt modelId="{E69AB8E6-F241-4C59-B761-CFF8CF643ED4}" type="pres">
      <dgm:prSet presAssocID="{496CAE56-BEF7-40F8-A4D5-53A41C88B2C9}" presName="rootText" presStyleLbl="node2" presStyleIdx="0" presStyleCnt="3">
        <dgm:presLayoutVars>
          <dgm:chPref val="3"/>
        </dgm:presLayoutVars>
      </dgm:prSet>
      <dgm:spPr/>
    </dgm:pt>
    <dgm:pt modelId="{90097EC0-15DF-4756-99AD-2DEAF12DB1BC}" type="pres">
      <dgm:prSet presAssocID="{496CAE56-BEF7-40F8-A4D5-53A41C88B2C9}" presName="rootConnector" presStyleLbl="node2" presStyleIdx="0" presStyleCnt="3"/>
      <dgm:spPr/>
    </dgm:pt>
    <dgm:pt modelId="{12F6A05A-2500-4355-9E4D-6C6AB4D0F107}" type="pres">
      <dgm:prSet presAssocID="{496CAE56-BEF7-40F8-A4D5-53A41C88B2C9}" presName="hierChild4" presStyleCnt="0"/>
      <dgm:spPr/>
    </dgm:pt>
    <dgm:pt modelId="{B67E1E98-87D5-4857-B68B-4E82BE9317DB}" type="pres">
      <dgm:prSet presAssocID="{603DADC0-AAD4-40B6-979C-694254104D95}" presName="Name37" presStyleLbl="parChTrans1D3" presStyleIdx="0" presStyleCnt="3"/>
      <dgm:spPr/>
    </dgm:pt>
    <dgm:pt modelId="{3E4007F3-6561-4214-B940-7758223A3E2C}" type="pres">
      <dgm:prSet presAssocID="{8CE8DE97-600C-4EE6-A6C6-EC6CA8650CE7}" presName="hierRoot2" presStyleCnt="0">
        <dgm:presLayoutVars>
          <dgm:hierBranch val="init"/>
        </dgm:presLayoutVars>
      </dgm:prSet>
      <dgm:spPr/>
    </dgm:pt>
    <dgm:pt modelId="{CDE2070B-78CD-42BD-938A-A24BE627EDEF}" type="pres">
      <dgm:prSet presAssocID="{8CE8DE97-600C-4EE6-A6C6-EC6CA8650CE7}" presName="rootComposite" presStyleCnt="0"/>
      <dgm:spPr/>
    </dgm:pt>
    <dgm:pt modelId="{5FAEBDA8-4E65-4688-B81C-1072A28F3850}" type="pres">
      <dgm:prSet presAssocID="{8CE8DE97-600C-4EE6-A6C6-EC6CA8650CE7}" presName="rootText" presStyleLbl="node3" presStyleIdx="0" presStyleCnt="3">
        <dgm:presLayoutVars>
          <dgm:chPref val="3"/>
        </dgm:presLayoutVars>
      </dgm:prSet>
      <dgm:spPr/>
    </dgm:pt>
    <dgm:pt modelId="{6F420E55-56B9-45FF-8E72-330F672A41B0}" type="pres">
      <dgm:prSet presAssocID="{8CE8DE97-600C-4EE6-A6C6-EC6CA8650CE7}" presName="rootConnector" presStyleLbl="node3" presStyleIdx="0" presStyleCnt="3"/>
      <dgm:spPr/>
    </dgm:pt>
    <dgm:pt modelId="{B1ABFC42-0449-46B1-BF15-C13D15C2C2F5}" type="pres">
      <dgm:prSet presAssocID="{8CE8DE97-600C-4EE6-A6C6-EC6CA8650CE7}" presName="hierChild4" presStyleCnt="0"/>
      <dgm:spPr/>
    </dgm:pt>
    <dgm:pt modelId="{BCE7645A-174C-4851-AE03-91008FC1FFA0}" type="pres">
      <dgm:prSet presAssocID="{8CE8DE97-600C-4EE6-A6C6-EC6CA8650CE7}" presName="hierChild5" presStyleCnt="0"/>
      <dgm:spPr/>
    </dgm:pt>
    <dgm:pt modelId="{858B7311-A9B7-431D-9049-88FF7F08F3B0}" type="pres">
      <dgm:prSet presAssocID="{1BB713C9-E2A7-440D-9154-87E1FCE0A4E8}" presName="Name37" presStyleLbl="parChTrans1D3" presStyleIdx="1" presStyleCnt="3"/>
      <dgm:spPr/>
    </dgm:pt>
    <dgm:pt modelId="{2FBAA2C4-E549-41FD-A5F3-9225FC5D49A6}" type="pres">
      <dgm:prSet presAssocID="{A3F387DD-9EFD-4DA9-958D-658C2C8634E5}" presName="hierRoot2" presStyleCnt="0">
        <dgm:presLayoutVars>
          <dgm:hierBranch val="init"/>
        </dgm:presLayoutVars>
      </dgm:prSet>
      <dgm:spPr/>
    </dgm:pt>
    <dgm:pt modelId="{9278639A-3AC6-4BBF-8876-C14AD61F8ADE}" type="pres">
      <dgm:prSet presAssocID="{A3F387DD-9EFD-4DA9-958D-658C2C8634E5}" presName="rootComposite" presStyleCnt="0"/>
      <dgm:spPr/>
    </dgm:pt>
    <dgm:pt modelId="{71ECAA21-717E-4FAE-91A7-EB0F086CF369}" type="pres">
      <dgm:prSet presAssocID="{A3F387DD-9EFD-4DA9-958D-658C2C8634E5}" presName="rootText" presStyleLbl="node3" presStyleIdx="1" presStyleCnt="3">
        <dgm:presLayoutVars>
          <dgm:chPref val="3"/>
        </dgm:presLayoutVars>
      </dgm:prSet>
      <dgm:spPr/>
    </dgm:pt>
    <dgm:pt modelId="{E935CDFF-C172-4291-89BE-319600A1668C}" type="pres">
      <dgm:prSet presAssocID="{A3F387DD-9EFD-4DA9-958D-658C2C8634E5}" presName="rootConnector" presStyleLbl="node3" presStyleIdx="1" presStyleCnt="3"/>
      <dgm:spPr/>
    </dgm:pt>
    <dgm:pt modelId="{0EE53F0A-4CCA-433D-9501-5B0858CD550D}" type="pres">
      <dgm:prSet presAssocID="{A3F387DD-9EFD-4DA9-958D-658C2C8634E5}" presName="hierChild4" presStyleCnt="0"/>
      <dgm:spPr/>
    </dgm:pt>
    <dgm:pt modelId="{86FDFE6F-3F6E-49D7-AABC-A3C4D71B2A8E}" type="pres">
      <dgm:prSet presAssocID="{A3F387DD-9EFD-4DA9-958D-658C2C8634E5}" presName="hierChild5" presStyleCnt="0"/>
      <dgm:spPr/>
    </dgm:pt>
    <dgm:pt modelId="{46A5C20D-0145-432A-A3CA-77AA17629314}" type="pres">
      <dgm:prSet presAssocID="{496CAE56-BEF7-40F8-A4D5-53A41C88B2C9}" presName="hierChild5" presStyleCnt="0"/>
      <dgm:spPr/>
    </dgm:pt>
    <dgm:pt modelId="{122F5CAB-E9F0-4831-85D1-F5B052992020}" type="pres">
      <dgm:prSet presAssocID="{48EA46EF-29D8-4BDD-8B72-3A843A92CDC5}" presName="Name37" presStyleLbl="parChTrans1D2" presStyleIdx="1" presStyleCnt="3"/>
      <dgm:spPr/>
    </dgm:pt>
    <dgm:pt modelId="{076A4705-0E38-455D-BB5E-2D10C990B14A}" type="pres">
      <dgm:prSet presAssocID="{298403A8-5475-48F8-A281-7F9D89C217A5}" presName="hierRoot2" presStyleCnt="0">
        <dgm:presLayoutVars>
          <dgm:hierBranch val="init"/>
        </dgm:presLayoutVars>
      </dgm:prSet>
      <dgm:spPr/>
    </dgm:pt>
    <dgm:pt modelId="{52D37673-0C63-4DB3-BC66-17E1A7E271D2}" type="pres">
      <dgm:prSet presAssocID="{298403A8-5475-48F8-A281-7F9D89C217A5}" presName="rootComposite" presStyleCnt="0"/>
      <dgm:spPr/>
    </dgm:pt>
    <dgm:pt modelId="{47D978EC-B20D-41F7-8350-0F7E100D4163}" type="pres">
      <dgm:prSet presAssocID="{298403A8-5475-48F8-A281-7F9D89C217A5}" presName="rootText" presStyleLbl="node2" presStyleIdx="1" presStyleCnt="3">
        <dgm:presLayoutVars>
          <dgm:chPref val="3"/>
        </dgm:presLayoutVars>
      </dgm:prSet>
      <dgm:spPr/>
    </dgm:pt>
    <dgm:pt modelId="{5BC54924-0EB2-4A3A-89CA-B863B96A236B}" type="pres">
      <dgm:prSet presAssocID="{298403A8-5475-48F8-A281-7F9D89C217A5}" presName="rootConnector" presStyleLbl="node2" presStyleIdx="1" presStyleCnt="3"/>
      <dgm:spPr/>
    </dgm:pt>
    <dgm:pt modelId="{3DBF8601-EDFC-4005-A238-B71FAEA7D580}" type="pres">
      <dgm:prSet presAssocID="{298403A8-5475-48F8-A281-7F9D89C217A5}" presName="hierChild4" presStyleCnt="0"/>
      <dgm:spPr/>
    </dgm:pt>
    <dgm:pt modelId="{8B3ABE0D-22A6-4287-8F57-3ED5078EF035}" type="pres">
      <dgm:prSet presAssocID="{298403A8-5475-48F8-A281-7F9D89C217A5}" presName="hierChild5" presStyleCnt="0"/>
      <dgm:spPr/>
    </dgm:pt>
    <dgm:pt modelId="{8F68FC70-AF94-43C0-B1EB-E8880928228B}" type="pres">
      <dgm:prSet presAssocID="{483DB3FC-0975-437B-B84C-D4D3B470BE7C}" presName="Name37" presStyleLbl="parChTrans1D2" presStyleIdx="2" presStyleCnt="3"/>
      <dgm:spPr/>
    </dgm:pt>
    <dgm:pt modelId="{F703E680-935D-49B4-86CD-445DAE6426B8}" type="pres">
      <dgm:prSet presAssocID="{B65684B3-40DC-4A1D-8F3E-8DE667BE804F}" presName="hierRoot2" presStyleCnt="0">
        <dgm:presLayoutVars>
          <dgm:hierBranch val="init"/>
        </dgm:presLayoutVars>
      </dgm:prSet>
      <dgm:spPr/>
    </dgm:pt>
    <dgm:pt modelId="{CABA08D6-4896-4F9D-8AA0-D8B5FC54C42C}" type="pres">
      <dgm:prSet presAssocID="{B65684B3-40DC-4A1D-8F3E-8DE667BE804F}" presName="rootComposite" presStyleCnt="0"/>
      <dgm:spPr/>
    </dgm:pt>
    <dgm:pt modelId="{A9C10135-4DC2-4D4F-9918-4FD1344363B2}" type="pres">
      <dgm:prSet presAssocID="{B65684B3-40DC-4A1D-8F3E-8DE667BE804F}" presName="rootText" presStyleLbl="node2" presStyleIdx="2" presStyleCnt="3">
        <dgm:presLayoutVars>
          <dgm:chPref val="3"/>
        </dgm:presLayoutVars>
      </dgm:prSet>
      <dgm:spPr/>
    </dgm:pt>
    <dgm:pt modelId="{C7B7CAE0-5F86-4A4B-A482-6177DDBA6794}" type="pres">
      <dgm:prSet presAssocID="{B65684B3-40DC-4A1D-8F3E-8DE667BE804F}" presName="rootConnector" presStyleLbl="node2" presStyleIdx="2" presStyleCnt="3"/>
      <dgm:spPr/>
    </dgm:pt>
    <dgm:pt modelId="{D51835DA-CE8D-4D41-B853-4D0D430A88CD}" type="pres">
      <dgm:prSet presAssocID="{B65684B3-40DC-4A1D-8F3E-8DE667BE804F}" presName="hierChild4" presStyleCnt="0"/>
      <dgm:spPr/>
    </dgm:pt>
    <dgm:pt modelId="{EEB36FBB-ED1A-400B-9927-AF5E63745E9A}" type="pres">
      <dgm:prSet presAssocID="{5BF9824E-C1DD-4AD8-9D44-3B212FA4EA15}" presName="Name37" presStyleLbl="parChTrans1D3" presStyleIdx="2" presStyleCnt="3"/>
      <dgm:spPr/>
    </dgm:pt>
    <dgm:pt modelId="{43D6FD02-1A06-4392-B950-E224351E5092}" type="pres">
      <dgm:prSet presAssocID="{B26D7098-B264-4391-AB09-A45EBB70420D}" presName="hierRoot2" presStyleCnt="0">
        <dgm:presLayoutVars>
          <dgm:hierBranch val="init"/>
        </dgm:presLayoutVars>
      </dgm:prSet>
      <dgm:spPr/>
    </dgm:pt>
    <dgm:pt modelId="{46331F98-0976-46F9-8BB4-7EAA1AA550FB}" type="pres">
      <dgm:prSet presAssocID="{B26D7098-B264-4391-AB09-A45EBB70420D}" presName="rootComposite" presStyleCnt="0"/>
      <dgm:spPr/>
    </dgm:pt>
    <dgm:pt modelId="{10309DFD-C9C3-4C7B-8820-D892E5E55413}" type="pres">
      <dgm:prSet presAssocID="{B26D7098-B264-4391-AB09-A45EBB70420D}" presName="rootText" presStyleLbl="node3" presStyleIdx="2" presStyleCnt="3">
        <dgm:presLayoutVars>
          <dgm:chPref val="3"/>
        </dgm:presLayoutVars>
      </dgm:prSet>
      <dgm:spPr/>
    </dgm:pt>
    <dgm:pt modelId="{DF194B67-9109-437D-929B-004880D15900}" type="pres">
      <dgm:prSet presAssocID="{B26D7098-B264-4391-AB09-A45EBB70420D}" presName="rootConnector" presStyleLbl="node3" presStyleIdx="2" presStyleCnt="3"/>
      <dgm:spPr/>
    </dgm:pt>
    <dgm:pt modelId="{148FF7D9-E47F-44B0-8171-175CF73F413F}" type="pres">
      <dgm:prSet presAssocID="{B26D7098-B264-4391-AB09-A45EBB70420D}" presName="hierChild4" presStyleCnt="0"/>
      <dgm:spPr/>
    </dgm:pt>
    <dgm:pt modelId="{52FD1BBD-C3CC-40AA-B02C-27AC41496A34}" type="pres">
      <dgm:prSet presAssocID="{B26D7098-B264-4391-AB09-A45EBB70420D}" presName="hierChild5" presStyleCnt="0"/>
      <dgm:spPr/>
    </dgm:pt>
    <dgm:pt modelId="{38ADE778-475A-43DB-88C1-B9E0EECDD1DF}" type="pres">
      <dgm:prSet presAssocID="{B65684B3-40DC-4A1D-8F3E-8DE667BE804F}" presName="hierChild5" presStyleCnt="0"/>
      <dgm:spPr/>
    </dgm:pt>
    <dgm:pt modelId="{35C6A971-223A-486E-924D-FF66E596407B}" type="pres">
      <dgm:prSet presAssocID="{02BF6C41-2E74-4DFA-9461-7DE6D7FE87EA}" presName="hierChild3" presStyleCnt="0"/>
      <dgm:spPr/>
    </dgm:pt>
  </dgm:ptLst>
  <dgm:cxnLst>
    <dgm:cxn modelId="{C104DD08-BD6D-4F2E-9701-14BCAAC37C1F}" type="presOf" srcId="{603DADC0-AAD4-40B6-979C-694254104D95}" destId="{B67E1E98-87D5-4857-B68B-4E82BE9317DB}" srcOrd="0" destOrd="0" presId="urn:microsoft.com/office/officeart/2005/8/layout/orgChart1"/>
    <dgm:cxn modelId="{3C0D680B-DFD0-4D0D-9C89-70D070B11787}" srcId="{02BF6C41-2E74-4DFA-9461-7DE6D7FE87EA}" destId="{496CAE56-BEF7-40F8-A4D5-53A41C88B2C9}" srcOrd="0" destOrd="0" parTransId="{A736EC55-5C7D-457F-B66F-6A2B4E0A53B7}" sibTransId="{EE6AAEF3-33C6-4B11-8B7E-B1CDDEA4D70C}"/>
    <dgm:cxn modelId="{7DC2B90D-6556-448D-B8B3-38AF7B4D5AC6}" srcId="{02BF6C41-2E74-4DFA-9461-7DE6D7FE87EA}" destId="{B65684B3-40DC-4A1D-8F3E-8DE667BE804F}" srcOrd="2" destOrd="0" parTransId="{483DB3FC-0975-437B-B84C-D4D3B470BE7C}" sibTransId="{8F4B41AA-609B-4DEF-82D4-429DE34EEA02}"/>
    <dgm:cxn modelId="{7F4AE71B-7652-4191-A0B0-3FCC79A95E4E}" type="presOf" srcId="{496CAE56-BEF7-40F8-A4D5-53A41C88B2C9}" destId="{90097EC0-15DF-4756-99AD-2DEAF12DB1BC}" srcOrd="1" destOrd="0" presId="urn:microsoft.com/office/officeart/2005/8/layout/orgChart1"/>
    <dgm:cxn modelId="{1FD13E1C-9650-4A44-BD58-ABC9F0D3B048}" type="presOf" srcId="{02BF6C41-2E74-4DFA-9461-7DE6D7FE87EA}" destId="{D02A4E86-600B-47F8-B6A3-766E7959AD38}" srcOrd="1" destOrd="0" presId="urn:microsoft.com/office/officeart/2005/8/layout/orgChart1"/>
    <dgm:cxn modelId="{08D48B33-CFB5-4028-965D-E1917F9C63F6}" type="presOf" srcId="{B65684B3-40DC-4A1D-8F3E-8DE667BE804F}" destId="{C7B7CAE0-5F86-4A4B-A482-6177DDBA6794}" srcOrd="1" destOrd="0" presId="urn:microsoft.com/office/officeart/2005/8/layout/orgChart1"/>
    <dgm:cxn modelId="{9DB52735-B27B-4CBD-899C-428FE88639C3}" type="presOf" srcId="{A736EC55-5C7D-457F-B66F-6A2B4E0A53B7}" destId="{5F3EFD08-9BB7-42EC-973E-FF9EC03F61D0}" srcOrd="0" destOrd="0" presId="urn:microsoft.com/office/officeart/2005/8/layout/orgChart1"/>
    <dgm:cxn modelId="{EE4C763E-50C1-4D83-AD68-73E2386965AE}" type="presOf" srcId="{B65684B3-40DC-4A1D-8F3E-8DE667BE804F}" destId="{A9C10135-4DC2-4D4F-9918-4FD1344363B2}" srcOrd="0" destOrd="0" presId="urn:microsoft.com/office/officeart/2005/8/layout/orgChart1"/>
    <dgm:cxn modelId="{EB8F0641-4227-4FB4-970C-53900622008E}" type="presOf" srcId="{B26D7098-B264-4391-AB09-A45EBB70420D}" destId="{DF194B67-9109-437D-929B-004880D15900}" srcOrd="1" destOrd="0" presId="urn:microsoft.com/office/officeart/2005/8/layout/orgChart1"/>
    <dgm:cxn modelId="{9B06654C-E120-4628-B011-F8EFA2173436}" type="presOf" srcId="{B26D7098-B264-4391-AB09-A45EBB70420D}" destId="{10309DFD-C9C3-4C7B-8820-D892E5E55413}" srcOrd="0" destOrd="0" presId="urn:microsoft.com/office/officeart/2005/8/layout/orgChart1"/>
    <dgm:cxn modelId="{2AF26D4D-B1CC-4A13-BFD8-2B437D48E1CB}" type="presOf" srcId="{483DB3FC-0975-437B-B84C-D4D3B470BE7C}" destId="{8F68FC70-AF94-43C0-B1EB-E8880928228B}" srcOrd="0" destOrd="0" presId="urn:microsoft.com/office/officeart/2005/8/layout/orgChart1"/>
    <dgm:cxn modelId="{1E5CAD51-154B-43DE-B74F-A5ECE1E7FAEE}" type="presOf" srcId="{48EA46EF-29D8-4BDD-8B72-3A843A92CDC5}" destId="{122F5CAB-E9F0-4831-85D1-F5B052992020}" srcOrd="0" destOrd="0" presId="urn:microsoft.com/office/officeart/2005/8/layout/orgChart1"/>
    <dgm:cxn modelId="{131BB557-0DD4-4AB4-9957-7356FCF4797F}" type="presOf" srcId="{298403A8-5475-48F8-A281-7F9D89C217A5}" destId="{5BC54924-0EB2-4A3A-89CA-B863B96A236B}" srcOrd="1" destOrd="0" presId="urn:microsoft.com/office/officeart/2005/8/layout/orgChart1"/>
    <dgm:cxn modelId="{73952D58-32B8-40C4-B96D-2AEEF8CFD573}" type="presOf" srcId="{1BB713C9-E2A7-440D-9154-87E1FCE0A4E8}" destId="{858B7311-A9B7-431D-9049-88FF7F08F3B0}" srcOrd="0" destOrd="0" presId="urn:microsoft.com/office/officeart/2005/8/layout/orgChart1"/>
    <dgm:cxn modelId="{E8660E61-9821-4D21-933D-7A4DAA457A6C}" type="presOf" srcId="{298403A8-5475-48F8-A281-7F9D89C217A5}" destId="{47D978EC-B20D-41F7-8350-0F7E100D4163}" srcOrd="0" destOrd="0" presId="urn:microsoft.com/office/officeart/2005/8/layout/orgChart1"/>
    <dgm:cxn modelId="{DD38E965-A889-485E-894B-8CAE81850133}" type="presOf" srcId="{A3F387DD-9EFD-4DA9-958D-658C2C8634E5}" destId="{E935CDFF-C172-4291-89BE-319600A1668C}" srcOrd="1" destOrd="0" presId="urn:microsoft.com/office/officeart/2005/8/layout/orgChart1"/>
    <dgm:cxn modelId="{ACCC906E-7784-4533-BA59-C8549C213CFD}" type="presOf" srcId="{02BF6C41-2E74-4DFA-9461-7DE6D7FE87EA}" destId="{C5ADA210-9207-46F8-B545-745CA7491590}" srcOrd="0" destOrd="0" presId="urn:microsoft.com/office/officeart/2005/8/layout/orgChart1"/>
    <dgm:cxn modelId="{E8E5828F-10A8-4040-8D3D-FFF465993B2F}" type="presOf" srcId="{A3F387DD-9EFD-4DA9-958D-658C2C8634E5}" destId="{71ECAA21-717E-4FAE-91A7-EB0F086CF369}" srcOrd="0" destOrd="0" presId="urn:microsoft.com/office/officeart/2005/8/layout/orgChart1"/>
    <dgm:cxn modelId="{38E75491-1802-4409-AE76-915D5615C34D}" srcId="{B65684B3-40DC-4A1D-8F3E-8DE667BE804F}" destId="{B26D7098-B264-4391-AB09-A45EBB70420D}" srcOrd="0" destOrd="0" parTransId="{5BF9824E-C1DD-4AD8-9D44-3B212FA4EA15}" sibTransId="{52B16D9D-43C5-4C55-860C-7B811EE22841}"/>
    <dgm:cxn modelId="{49B99691-E31C-4E5A-BBB7-E0ABE9C9527D}" srcId="{496CAE56-BEF7-40F8-A4D5-53A41C88B2C9}" destId="{A3F387DD-9EFD-4DA9-958D-658C2C8634E5}" srcOrd="1" destOrd="0" parTransId="{1BB713C9-E2A7-440D-9154-87E1FCE0A4E8}" sibTransId="{962B066F-F3C9-4983-AAA2-5011D094D78C}"/>
    <dgm:cxn modelId="{BF679E9F-94E2-4B41-B5E0-604CED250CFF}" srcId="{496CAE56-BEF7-40F8-A4D5-53A41C88B2C9}" destId="{8CE8DE97-600C-4EE6-A6C6-EC6CA8650CE7}" srcOrd="0" destOrd="0" parTransId="{603DADC0-AAD4-40B6-979C-694254104D95}" sibTransId="{FAF86D1B-BA5A-4DB0-BD60-7EA31C8111D7}"/>
    <dgm:cxn modelId="{0EE84EA7-E1CE-49B6-A835-2D100CA8A9DE}" type="presOf" srcId="{5BF9824E-C1DD-4AD8-9D44-3B212FA4EA15}" destId="{EEB36FBB-ED1A-400B-9927-AF5E63745E9A}" srcOrd="0" destOrd="0" presId="urn:microsoft.com/office/officeart/2005/8/layout/orgChart1"/>
    <dgm:cxn modelId="{2ABD5EC1-F1F8-4C92-AE6C-4D16CFF39095}" srcId="{C5418E2F-5BF4-4196-92F8-5CAEB4CEF64B}" destId="{02BF6C41-2E74-4DFA-9461-7DE6D7FE87EA}" srcOrd="0" destOrd="0" parTransId="{FA9659C4-00E3-47E3-800A-24F6734A7DFD}" sibTransId="{22946612-0ABF-430D-8C9D-3607AA67D210}"/>
    <dgm:cxn modelId="{693537C9-ACC8-480C-A7EC-075AD9C8FC6A}" type="presOf" srcId="{C5418E2F-5BF4-4196-92F8-5CAEB4CEF64B}" destId="{9E8F9F16-DE6A-42E9-9CA9-B98B2EFEFDE4}" srcOrd="0" destOrd="0" presId="urn:microsoft.com/office/officeart/2005/8/layout/orgChart1"/>
    <dgm:cxn modelId="{FEF59ECD-B427-4103-9B6A-22AF442BF7C2}" srcId="{02BF6C41-2E74-4DFA-9461-7DE6D7FE87EA}" destId="{298403A8-5475-48F8-A281-7F9D89C217A5}" srcOrd="1" destOrd="0" parTransId="{48EA46EF-29D8-4BDD-8B72-3A843A92CDC5}" sibTransId="{22FA6420-BE88-4B95-A719-4A91FA2CBB16}"/>
    <dgm:cxn modelId="{BBD083D5-6C30-4516-9745-07B7ECD4029A}" type="presOf" srcId="{496CAE56-BEF7-40F8-A4D5-53A41C88B2C9}" destId="{E69AB8E6-F241-4C59-B761-CFF8CF643ED4}" srcOrd="0" destOrd="0" presId="urn:microsoft.com/office/officeart/2005/8/layout/orgChart1"/>
    <dgm:cxn modelId="{7054B8D7-657A-49E0-9255-0AC29C296FA5}" type="presOf" srcId="{8CE8DE97-600C-4EE6-A6C6-EC6CA8650CE7}" destId="{5FAEBDA8-4E65-4688-B81C-1072A28F3850}" srcOrd="0" destOrd="0" presId="urn:microsoft.com/office/officeart/2005/8/layout/orgChart1"/>
    <dgm:cxn modelId="{621DA4FA-BD02-4699-830D-4A386F5CA18E}" type="presOf" srcId="{8CE8DE97-600C-4EE6-A6C6-EC6CA8650CE7}" destId="{6F420E55-56B9-45FF-8E72-330F672A41B0}" srcOrd="1" destOrd="0" presId="urn:microsoft.com/office/officeart/2005/8/layout/orgChart1"/>
    <dgm:cxn modelId="{5E34C141-BD53-497E-A67B-F3C204E9B3C9}" type="presParOf" srcId="{9E8F9F16-DE6A-42E9-9CA9-B98B2EFEFDE4}" destId="{77BD05F0-C06D-4617-ACEB-CCA9B22CD16D}" srcOrd="0" destOrd="0" presId="urn:microsoft.com/office/officeart/2005/8/layout/orgChart1"/>
    <dgm:cxn modelId="{74380F8A-DB93-49E5-A053-7385EFD028E6}" type="presParOf" srcId="{77BD05F0-C06D-4617-ACEB-CCA9B22CD16D}" destId="{C39CC01D-E33C-4BB9-85FA-90CDC5594675}" srcOrd="0" destOrd="0" presId="urn:microsoft.com/office/officeart/2005/8/layout/orgChart1"/>
    <dgm:cxn modelId="{732083A9-972B-4F41-91B1-B7E2D2A1669B}" type="presParOf" srcId="{C39CC01D-E33C-4BB9-85FA-90CDC5594675}" destId="{C5ADA210-9207-46F8-B545-745CA7491590}" srcOrd="0" destOrd="0" presId="urn:microsoft.com/office/officeart/2005/8/layout/orgChart1"/>
    <dgm:cxn modelId="{9CC58CFE-D163-43CF-80CE-1D649667DB4E}" type="presParOf" srcId="{C39CC01D-E33C-4BB9-85FA-90CDC5594675}" destId="{D02A4E86-600B-47F8-B6A3-766E7959AD38}" srcOrd="1" destOrd="0" presId="urn:microsoft.com/office/officeart/2005/8/layout/orgChart1"/>
    <dgm:cxn modelId="{AE48F813-8FE7-4181-8B24-E7A18DEDF32D}" type="presParOf" srcId="{77BD05F0-C06D-4617-ACEB-CCA9B22CD16D}" destId="{563193BF-868C-4CE8-9D6B-8C58C63E0C48}" srcOrd="1" destOrd="0" presId="urn:microsoft.com/office/officeart/2005/8/layout/orgChart1"/>
    <dgm:cxn modelId="{D74593FF-1131-4EEA-9FFD-FECEB6BD15FF}" type="presParOf" srcId="{563193BF-868C-4CE8-9D6B-8C58C63E0C48}" destId="{5F3EFD08-9BB7-42EC-973E-FF9EC03F61D0}" srcOrd="0" destOrd="0" presId="urn:microsoft.com/office/officeart/2005/8/layout/orgChart1"/>
    <dgm:cxn modelId="{49774A94-1BED-496F-B54B-11ACE723A2CA}" type="presParOf" srcId="{563193BF-868C-4CE8-9D6B-8C58C63E0C48}" destId="{D0568836-EFB4-46B1-ACD9-97D640570404}" srcOrd="1" destOrd="0" presId="urn:microsoft.com/office/officeart/2005/8/layout/orgChart1"/>
    <dgm:cxn modelId="{72147E84-7874-43EF-BDAD-774646200D9C}" type="presParOf" srcId="{D0568836-EFB4-46B1-ACD9-97D640570404}" destId="{CC300417-6867-409D-81FB-54B1971719A4}" srcOrd="0" destOrd="0" presId="urn:microsoft.com/office/officeart/2005/8/layout/orgChart1"/>
    <dgm:cxn modelId="{D007C4D2-38AF-427C-AE20-CB2ECFEBB65A}" type="presParOf" srcId="{CC300417-6867-409D-81FB-54B1971719A4}" destId="{E69AB8E6-F241-4C59-B761-CFF8CF643ED4}" srcOrd="0" destOrd="0" presId="urn:microsoft.com/office/officeart/2005/8/layout/orgChart1"/>
    <dgm:cxn modelId="{221A77FF-3760-4140-80EF-E62246D75573}" type="presParOf" srcId="{CC300417-6867-409D-81FB-54B1971719A4}" destId="{90097EC0-15DF-4756-99AD-2DEAF12DB1BC}" srcOrd="1" destOrd="0" presId="urn:microsoft.com/office/officeart/2005/8/layout/orgChart1"/>
    <dgm:cxn modelId="{FC21951F-F1F2-4D49-925F-4925334A97BC}" type="presParOf" srcId="{D0568836-EFB4-46B1-ACD9-97D640570404}" destId="{12F6A05A-2500-4355-9E4D-6C6AB4D0F107}" srcOrd="1" destOrd="0" presId="urn:microsoft.com/office/officeart/2005/8/layout/orgChart1"/>
    <dgm:cxn modelId="{214B2DA5-5763-4395-8DB6-7EDB8D6FC7E0}" type="presParOf" srcId="{12F6A05A-2500-4355-9E4D-6C6AB4D0F107}" destId="{B67E1E98-87D5-4857-B68B-4E82BE9317DB}" srcOrd="0" destOrd="0" presId="urn:microsoft.com/office/officeart/2005/8/layout/orgChart1"/>
    <dgm:cxn modelId="{55AC9E82-0804-4A68-914C-6D39293BAEC1}" type="presParOf" srcId="{12F6A05A-2500-4355-9E4D-6C6AB4D0F107}" destId="{3E4007F3-6561-4214-B940-7758223A3E2C}" srcOrd="1" destOrd="0" presId="urn:microsoft.com/office/officeart/2005/8/layout/orgChart1"/>
    <dgm:cxn modelId="{771C0201-9566-4763-A5C2-74EA5C81A13D}" type="presParOf" srcId="{3E4007F3-6561-4214-B940-7758223A3E2C}" destId="{CDE2070B-78CD-42BD-938A-A24BE627EDEF}" srcOrd="0" destOrd="0" presId="urn:microsoft.com/office/officeart/2005/8/layout/orgChart1"/>
    <dgm:cxn modelId="{44350486-9337-4C6E-BEF5-B515DD321C7D}" type="presParOf" srcId="{CDE2070B-78CD-42BD-938A-A24BE627EDEF}" destId="{5FAEBDA8-4E65-4688-B81C-1072A28F3850}" srcOrd="0" destOrd="0" presId="urn:microsoft.com/office/officeart/2005/8/layout/orgChart1"/>
    <dgm:cxn modelId="{98207CCC-1EF1-47F2-A1ED-DA1E8E3907C1}" type="presParOf" srcId="{CDE2070B-78CD-42BD-938A-A24BE627EDEF}" destId="{6F420E55-56B9-45FF-8E72-330F672A41B0}" srcOrd="1" destOrd="0" presId="urn:microsoft.com/office/officeart/2005/8/layout/orgChart1"/>
    <dgm:cxn modelId="{10C0D463-95D9-49D9-9411-87553B1B7A98}" type="presParOf" srcId="{3E4007F3-6561-4214-B940-7758223A3E2C}" destId="{B1ABFC42-0449-46B1-BF15-C13D15C2C2F5}" srcOrd="1" destOrd="0" presId="urn:microsoft.com/office/officeart/2005/8/layout/orgChart1"/>
    <dgm:cxn modelId="{90FB4262-3E09-4E12-8EAA-F5960B82D591}" type="presParOf" srcId="{3E4007F3-6561-4214-B940-7758223A3E2C}" destId="{BCE7645A-174C-4851-AE03-91008FC1FFA0}" srcOrd="2" destOrd="0" presId="urn:microsoft.com/office/officeart/2005/8/layout/orgChart1"/>
    <dgm:cxn modelId="{DBA5C232-F605-43B5-890E-1EDDED6DEE57}" type="presParOf" srcId="{12F6A05A-2500-4355-9E4D-6C6AB4D0F107}" destId="{858B7311-A9B7-431D-9049-88FF7F08F3B0}" srcOrd="2" destOrd="0" presId="urn:microsoft.com/office/officeart/2005/8/layout/orgChart1"/>
    <dgm:cxn modelId="{59EAE488-4857-44C2-B168-0E7653985494}" type="presParOf" srcId="{12F6A05A-2500-4355-9E4D-6C6AB4D0F107}" destId="{2FBAA2C4-E549-41FD-A5F3-9225FC5D49A6}" srcOrd="3" destOrd="0" presId="urn:microsoft.com/office/officeart/2005/8/layout/orgChart1"/>
    <dgm:cxn modelId="{75AF62BD-0680-4012-A7E1-2E965A88BBFA}" type="presParOf" srcId="{2FBAA2C4-E549-41FD-A5F3-9225FC5D49A6}" destId="{9278639A-3AC6-4BBF-8876-C14AD61F8ADE}" srcOrd="0" destOrd="0" presId="urn:microsoft.com/office/officeart/2005/8/layout/orgChart1"/>
    <dgm:cxn modelId="{56FD75F4-678E-4B45-AF8F-34DB233D4C33}" type="presParOf" srcId="{9278639A-3AC6-4BBF-8876-C14AD61F8ADE}" destId="{71ECAA21-717E-4FAE-91A7-EB0F086CF369}" srcOrd="0" destOrd="0" presId="urn:microsoft.com/office/officeart/2005/8/layout/orgChart1"/>
    <dgm:cxn modelId="{ABA01F50-0ED9-443D-BBA2-15C1CFAE6D0F}" type="presParOf" srcId="{9278639A-3AC6-4BBF-8876-C14AD61F8ADE}" destId="{E935CDFF-C172-4291-89BE-319600A1668C}" srcOrd="1" destOrd="0" presId="urn:microsoft.com/office/officeart/2005/8/layout/orgChart1"/>
    <dgm:cxn modelId="{6E334447-6412-4997-AE38-933569FE0852}" type="presParOf" srcId="{2FBAA2C4-E549-41FD-A5F3-9225FC5D49A6}" destId="{0EE53F0A-4CCA-433D-9501-5B0858CD550D}" srcOrd="1" destOrd="0" presId="urn:microsoft.com/office/officeart/2005/8/layout/orgChart1"/>
    <dgm:cxn modelId="{A0EA7FD5-6EAF-4657-AE32-CB0B9F8E8019}" type="presParOf" srcId="{2FBAA2C4-E549-41FD-A5F3-9225FC5D49A6}" destId="{86FDFE6F-3F6E-49D7-AABC-A3C4D71B2A8E}" srcOrd="2" destOrd="0" presId="urn:microsoft.com/office/officeart/2005/8/layout/orgChart1"/>
    <dgm:cxn modelId="{867AA83F-9A35-4C37-9A51-3F40465179AC}" type="presParOf" srcId="{D0568836-EFB4-46B1-ACD9-97D640570404}" destId="{46A5C20D-0145-432A-A3CA-77AA17629314}" srcOrd="2" destOrd="0" presId="urn:microsoft.com/office/officeart/2005/8/layout/orgChart1"/>
    <dgm:cxn modelId="{8D2E8091-E0A9-4EC9-9237-F6BAD92AA6B2}" type="presParOf" srcId="{563193BF-868C-4CE8-9D6B-8C58C63E0C48}" destId="{122F5CAB-E9F0-4831-85D1-F5B052992020}" srcOrd="2" destOrd="0" presId="urn:microsoft.com/office/officeart/2005/8/layout/orgChart1"/>
    <dgm:cxn modelId="{8C1A58A2-2DD3-4A48-8C8D-787EE1E7F3B6}" type="presParOf" srcId="{563193BF-868C-4CE8-9D6B-8C58C63E0C48}" destId="{076A4705-0E38-455D-BB5E-2D10C990B14A}" srcOrd="3" destOrd="0" presId="urn:microsoft.com/office/officeart/2005/8/layout/orgChart1"/>
    <dgm:cxn modelId="{005ABB77-A882-4957-B233-444A5C30AC4E}" type="presParOf" srcId="{076A4705-0E38-455D-BB5E-2D10C990B14A}" destId="{52D37673-0C63-4DB3-BC66-17E1A7E271D2}" srcOrd="0" destOrd="0" presId="urn:microsoft.com/office/officeart/2005/8/layout/orgChart1"/>
    <dgm:cxn modelId="{657EECCD-4541-42FB-92FF-BD73511D005A}" type="presParOf" srcId="{52D37673-0C63-4DB3-BC66-17E1A7E271D2}" destId="{47D978EC-B20D-41F7-8350-0F7E100D4163}" srcOrd="0" destOrd="0" presId="urn:microsoft.com/office/officeart/2005/8/layout/orgChart1"/>
    <dgm:cxn modelId="{68B1ACCB-1B1A-490F-A882-566274C069B5}" type="presParOf" srcId="{52D37673-0C63-4DB3-BC66-17E1A7E271D2}" destId="{5BC54924-0EB2-4A3A-89CA-B863B96A236B}" srcOrd="1" destOrd="0" presId="urn:microsoft.com/office/officeart/2005/8/layout/orgChart1"/>
    <dgm:cxn modelId="{4BF48E32-67C4-4BBC-8C70-9032B7831B81}" type="presParOf" srcId="{076A4705-0E38-455D-BB5E-2D10C990B14A}" destId="{3DBF8601-EDFC-4005-A238-B71FAEA7D580}" srcOrd="1" destOrd="0" presId="urn:microsoft.com/office/officeart/2005/8/layout/orgChart1"/>
    <dgm:cxn modelId="{325250E7-6C38-4141-B6A8-72FE0FBC8CBF}" type="presParOf" srcId="{076A4705-0E38-455D-BB5E-2D10C990B14A}" destId="{8B3ABE0D-22A6-4287-8F57-3ED5078EF035}" srcOrd="2" destOrd="0" presId="urn:microsoft.com/office/officeart/2005/8/layout/orgChart1"/>
    <dgm:cxn modelId="{32C2705C-F2C5-4626-8A2A-90E3CA58BCE4}" type="presParOf" srcId="{563193BF-868C-4CE8-9D6B-8C58C63E0C48}" destId="{8F68FC70-AF94-43C0-B1EB-E8880928228B}" srcOrd="4" destOrd="0" presId="urn:microsoft.com/office/officeart/2005/8/layout/orgChart1"/>
    <dgm:cxn modelId="{70FE9A0E-55D6-4C74-B29A-30CC04887BF5}" type="presParOf" srcId="{563193BF-868C-4CE8-9D6B-8C58C63E0C48}" destId="{F703E680-935D-49B4-86CD-445DAE6426B8}" srcOrd="5" destOrd="0" presId="urn:microsoft.com/office/officeart/2005/8/layout/orgChart1"/>
    <dgm:cxn modelId="{E2B1AD3A-C3BF-4237-8F49-4C02A1599329}" type="presParOf" srcId="{F703E680-935D-49B4-86CD-445DAE6426B8}" destId="{CABA08D6-4896-4F9D-8AA0-D8B5FC54C42C}" srcOrd="0" destOrd="0" presId="urn:microsoft.com/office/officeart/2005/8/layout/orgChart1"/>
    <dgm:cxn modelId="{29A09D57-911D-4D90-8721-05639912E5BA}" type="presParOf" srcId="{CABA08D6-4896-4F9D-8AA0-D8B5FC54C42C}" destId="{A9C10135-4DC2-4D4F-9918-4FD1344363B2}" srcOrd="0" destOrd="0" presId="urn:microsoft.com/office/officeart/2005/8/layout/orgChart1"/>
    <dgm:cxn modelId="{E6DFE1C2-B41E-4E94-8AD3-07A54710700F}" type="presParOf" srcId="{CABA08D6-4896-4F9D-8AA0-D8B5FC54C42C}" destId="{C7B7CAE0-5F86-4A4B-A482-6177DDBA6794}" srcOrd="1" destOrd="0" presId="urn:microsoft.com/office/officeart/2005/8/layout/orgChart1"/>
    <dgm:cxn modelId="{DF0B4624-52B6-4CFE-81FE-792AEAD2CEA7}" type="presParOf" srcId="{F703E680-935D-49B4-86CD-445DAE6426B8}" destId="{D51835DA-CE8D-4D41-B853-4D0D430A88CD}" srcOrd="1" destOrd="0" presId="urn:microsoft.com/office/officeart/2005/8/layout/orgChart1"/>
    <dgm:cxn modelId="{F1F042BC-FD07-474D-97D3-541314EAEB42}" type="presParOf" srcId="{D51835DA-CE8D-4D41-B853-4D0D430A88CD}" destId="{EEB36FBB-ED1A-400B-9927-AF5E63745E9A}" srcOrd="0" destOrd="0" presId="urn:microsoft.com/office/officeart/2005/8/layout/orgChart1"/>
    <dgm:cxn modelId="{728B976B-8829-48B7-8911-3B33501E06AE}" type="presParOf" srcId="{D51835DA-CE8D-4D41-B853-4D0D430A88CD}" destId="{43D6FD02-1A06-4392-B950-E224351E5092}" srcOrd="1" destOrd="0" presId="urn:microsoft.com/office/officeart/2005/8/layout/orgChart1"/>
    <dgm:cxn modelId="{C6D13183-9705-41C2-9B09-4326327BCC79}" type="presParOf" srcId="{43D6FD02-1A06-4392-B950-E224351E5092}" destId="{46331F98-0976-46F9-8BB4-7EAA1AA550FB}" srcOrd="0" destOrd="0" presId="urn:microsoft.com/office/officeart/2005/8/layout/orgChart1"/>
    <dgm:cxn modelId="{7D91C1D8-6FA5-433F-A043-D8409BBD9DB4}" type="presParOf" srcId="{46331F98-0976-46F9-8BB4-7EAA1AA550FB}" destId="{10309DFD-C9C3-4C7B-8820-D892E5E55413}" srcOrd="0" destOrd="0" presId="urn:microsoft.com/office/officeart/2005/8/layout/orgChart1"/>
    <dgm:cxn modelId="{5487C5F6-2DFC-48F8-9EB4-1104CE3C4A96}" type="presParOf" srcId="{46331F98-0976-46F9-8BB4-7EAA1AA550FB}" destId="{DF194B67-9109-437D-929B-004880D15900}" srcOrd="1" destOrd="0" presId="urn:microsoft.com/office/officeart/2005/8/layout/orgChart1"/>
    <dgm:cxn modelId="{B81CE88F-46D1-4351-B0B8-95FAF113B3D4}" type="presParOf" srcId="{43D6FD02-1A06-4392-B950-E224351E5092}" destId="{148FF7D9-E47F-44B0-8171-175CF73F413F}" srcOrd="1" destOrd="0" presId="urn:microsoft.com/office/officeart/2005/8/layout/orgChart1"/>
    <dgm:cxn modelId="{0509C8DE-55C8-41C5-9E95-4C80F049EAA0}" type="presParOf" srcId="{43D6FD02-1A06-4392-B950-E224351E5092}" destId="{52FD1BBD-C3CC-40AA-B02C-27AC41496A34}" srcOrd="2" destOrd="0" presId="urn:microsoft.com/office/officeart/2005/8/layout/orgChart1"/>
    <dgm:cxn modelId="{ED403590-2175-4345-8C79-48570D5F7D11}" type="presParOf" srcId="{F703E680-935D-49B4-86CD-445DAE6426B8}" destId="{38ADE778-475A-43DB-88C1-B9E0EECDD1DF}" srcOrd="2" destOrd="0" presId="urn:microsoft.com/office/officeart/2005/8/layout/orgChart1"/>
    <dgm:cxn modelId="{F1421CA2-62F6-432F-9ACE-70131650B3A3}" type="presParOf" srcId="{77BD05F0-C06D-4617-ACEB-CCA9B22CD16D}" destId="{35C6A971-223A-486E-924D-FF66E59640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36FBB-ED1A-400B-9927-AF5E63745E9A}">
      <dsp:nvSpPr>
        <dsp:cNvPr id="0" name=""/>
        <dsp:cNvSpPr/>
      </dsp:nvSpPr>
      <dsp:spPr>
        <a:xfrm>
          <a:off x="2270023" y="851871"/>
          <a:ext cx="105577" cy="3237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770"/>
              </a:lnTo>
              <a:lnTo>
                <a:pt x="105577" y="323770"/>
              </a:lnTo>
            </a:path>
          </a:pathLst>
        </a:custGeom>
        <a:noFill/>
        <a:ln w="19050" cap="flat" cmpd="sng" algn="ctr">
          <a:solidFill>
            <a:srgbClr val="FFFFF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68FC70-AF94-43C0-B1EB-E8880928228B}">
      <dsp:nvSpPr>
        <dsp:cNvPr id="0" name=""/>
        <dsp:cNvSpPr/>
      </dsp:nvSpPr>
      <dsp:spPr>
        <a:xfrm>
          <a:off x="1699905" y="352138"/>
          <a:ext cx="851657" cy="147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904"/>
              </a:lnTo>
              <a:lnTo>
                <a:pt x="851657" y="73904"/>
              </a:lnTo>
              <a:lnTo>
                <a:pt x="851657" y="147808"/>
              </a:lnTo>
            </a:path>
          </a:pathLst>
        </a:custGeom>
        <a:noFill/>
        <a:ln w="19050" cap="flat" cmpd="sng" algn="ctr">
          <a:solidFill>
            <a:srgbClr val="FFFFF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F5CAB-E9F0-4831-85D1-F5B052992020}">
      <dsp:nvSpPr>
        <dsp:cNvPr id="0" name=""/>
        <dsp:cNvSpPr/>
      </dsp:nvSpPr>
      <dsp:spPr>
        <a:xfrm>
          <a:off x="1654185" y="352138"/>
          <a:ext cx="91440" cy="1478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7808"/>
              </a:lnTo>
            </a:path>
          </a:pathLst>
        </a:custGeom>
        <a:noFill/>
        <a:ln w="19050" cap="flat" cmpd="sng" algn="ctr">
          <a:solidFill>
            <a:srgbClr val="FFFFF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B7311-A9B7-431D-9049-88FF7F08F3B0}">
      <dsp:nvSpPr>
        <dsp:cNvPr id="0" name=""/>
        <dsp:cNvSpPr/>
      </dsp:nvSpPr>
      <dsp:spPr>
        <a:xfrm>
          <a:off x="566707" y="851871"/>
          <a:ext cx="105577" cy="823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3503"/>
              </a:lnTo>
              <a:lnTo>
                <a:pt x="105577" y="823503"/>
              </a:lnTo>
            </a:path>
          </a:pathLst>
        </a:custGeom>
        <a:noFill/>
        <a:ln w="19050" cap="flat" cmpd="sng" algn="ctr">
          <a:solidFill>
            <a:srgbClr val="FFFFF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E1E98-87D5-4857-B68B-4E82BE9317DB}">
      <dsp:nvSpPr>
        <dsp:cNvPr id="0" name=""/>
        <dsp:cNvSpPr/>
      </dsp:nvSpPr>
      <dsp:spPr>
        <a:xfrm>
          <a:off x="566707" y="851871"/>
          <a:ext cx="105577" cy="3237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770"/>
              </a:lnTo>
              <a:lnTo>
                <a:pt x="105577" y="323770"/>
              </a:lnTo>
            </a:path>
          </a:pathLst>
        </a:custGeom>
        <a:noFill/>
        <a:ln w="19050" cap="flat" cmpd="sng" algn="ctr">
          <a:solidFill>
            <a:srgbClr val="FFFFF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3EFD08-9BB7-42EC-973E-FF9EC03F61D0}">
      <dsp:nvSpPr>
        <dsp:cNvPr id="0" name=""/>
        <dsp:cNvSpPr/>
      </dsp:nvSpPr>
      <dsp:spPr>
        <a:xfrm>
          <a:off x="848247" y="352138"/>
          <a:ext cx="851657" cy="147808"/>
        </a:xfrm>
        <a:custGeom>
          <a:avLst/>
          <a:gdLst/>
          <a:ahLst/>
          <a:cxnLst/>
          <a:rect l="0" t="0" r="0" b="0"/>
          <a:pathLst>
            <a:path>
              <a:moveTo>
                <a:pt x="851657" y="0"/>
              </a:moveTo>
              <a:lnTo>
                <a:pt x="851657" y="73904"/>
              </a:lnTo>
              <a:lnTo>
                <a:pt x="0" y="73904"/>
              </a:lnTo>
              <a:lnTo>
                <a:pt x="0" y="147808"/>
              </a:lnTo>
            </a:path>
          </a:pathLst>
        </a:custGeom>
        <a:noFill/>
        <a:ln w="19050" cap="flat" cmpd="sng" algn="ctr">
          <a:solidFill>
            <a:srgbClr val="FFFFF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ADA210-9207-46F8-B545-745CA7491590}">
      <dsp:nvSpPr>
        <dsp:cNvPr id="0" name=""/>
        <dsp:cNvSpPr/>
      </dsp:nvSpPr>
      <dsp:spPr>
        <a:xfrm>
          <a:off x="1347980" y="214"/>
          <a:ext cx="703849" cy="351924"/>
        </a:xfrm>
        <a:prstGeom prst="rect">
          <a:avLst/>
        </a:prstGeom>
        <a:noFill/>
        <a:ln w="19050" cap="flat" cmpd="sng" algn="ctr">
          <a:solidFill>
            <a:srgbClr val="00A0C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FFFFFF"/>
              </a:solidFill>
              <a:latin typeface="Amazon Ember"/>
              <a:ea typeface="+mn-ea"/>
              <a:cs typeface="+mn-cs"/>
            </a:rPr>
            <a:t> </a:t>
          </a:r>
        </a:p>
      </dsp:txBody>
      <dsp:txXfrm>
        <a:off x="1347980" y="214"/>
        <a:ext cx="703849" cy="351924"/>
      </dsp:txXfrm>
    </dsp:sp>
    <dsp:sp modelId="{E69AB8E6-F241-4C59-B761-CFF8CF643ED4}">
      <dsp:nvSpPr>
        <dsp:cNvPr id="0" name=""/>
        <dsp:cNvSpPr/>
      </dsp:nvSpPr>
      <dsp:spPr>
        <a:xfrm>
          <a:off x="496322" y="499947"/>
          <a:ext cx="703849" cy="351924"/>
        </a:xfrm>
        <a:prstGeom prst="rect">
          <a:avLst/>
        </a:prstGeom>
        <a:noFill/>
        <a:ln w="19050" cap="flat" cmpd="sng" algn="ctr">
          <a:solidFill>
            <a:srgbClr val="00A0C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solidFill>
              <a:srgbClr val="FFFFFF"/>
            </a:solidFill>
            <a:latin typeface="Amazon Ember"/>
            <a:ea typeface="+mn-ea"/>
            <a:cs typeface="+mn-cs"/>
          </a:endParaRPr>
        </a:p>
      </dsp:txBody>
      <dsp:txXfrm>
        <a:off x="496322" y="499947"/>
        <a:ext cx="703849" cy="351924"/>
      </dsp:txXfrm>
    </dsp:sp>
    <dsp:sp modelId="{5FAEBDA8-4E65-4688-B81C-1072A28F3850}">
      <dsp:nvSpPr>
        <dsp:cNvPr id="0" name=""/>
        <dsp:cNvSpPr/>
      </dsp:nvSpPr>
      <dsp:spPr>
        <a:xfrm>
          <a:off x="672285" y="999680"/>
          <a:ext cx="703849" cy="351924"/>
        </a:xfrm>
        <a:prstGeom prst="rect">
          <a:avLst/>
        </a:prstGeom>
        <a:noFill/>
        <a:ln w="19050" cap="flat" cmpd="sng" algn="ctr">
          <a:solidFill>
            <a:srgbClr val="00A0C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solidFill>
              <a:srgbClr val="FFFFFF"/>
            </a:solidFill>
            <a:latin typeface="Amazon Ember"/>
            <a:ea typeface="+mn-ea"/>
            <a:cs typeface="+mn-cs"/>
          </a:endParaRPr>
        </a:p>
      </dsp:txBody>
      <dsp:txXfrm>
        <a:off x="672285" y="999680"/>
        <a:ext cx="703849" cy="351924"/>
      </dsp:txXfrm>
    </dsp:sp>
    <dsp:sp modelId="{71ECAA21-717E-4FAE-91A7-EB0F086CF369}">
      <dsp:nvSpPr>
        <dsp:cNvPr id="0" name=""/>
        <dsp:cNvSpPr/>
      </dsp:nvSpPr>
      <dsp:spPr>
        <a:xfrm>
          <a:off x="672285" y="1499413"/>
          <a:ext cx="703849" cy="351924"/>
        </a:xfrm>
        <a:prstGeom prst="rect">
          <a:avLst/>
        </a:prstGeom>
        <a:noFill/>
        <a:ln w="19050" cap="flat" cmpd="sng" algn="ctr">
          <a:solidFill>
            <a:srgbClr val="00A0C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solidFill>
              <a:srgbClr val="FFFFFF"/>
            </a:solidFill>
            <a:latin typeface="Amazon Ember"/>
            <a:ea typeface="+mn-ea"/>
            <a:cs typeface="+mn-cs"/>
          </a:endParaRPr>
        </a:p>
      </dsp:txBody>
      <dsp:txXfrm>
        <a:off x="672285" y="1499413"/>
        <a:ext cx="703849" cy="351924"/>
      </dsp:txXfrm>
    </dsp:sp>
    <dsp:sp modelId="{47D978EC-B20D-41F7-8350-0F7E100D4163}">
      <dsp:nvSpPr>
        <dsp:cNvPr id="0" name=""/>
        <dsp:cNvSpPr/>
      </dsp:nvSpPr>
      <dsp:spPr>
        <a:xfrm>
          <a:off x="1347980" y="499947"/>
          <a:ext cx="703849" cy="351924"/>
        </a:xfrm>
        <a:prstGeom prst="rect">
          <a:avLst/>
        </a:prstGeom>
        <a:noFill/>
        <a:ln w="19050" cap="flat" cmpd="sng" algn="ctr">
          <a:solidFill>
            <a:srgbClr val="00A0C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FFFFFF"/>
              </a:solidFill>
              <a:latin typeface="Amazon Ember"/>
              <a:ea typeface="+mn-ea"/>
              <a:cs typeface="+mn-cs"/>
            </a:rPr>
            <a:t> </a:t>
          </a:r>
        </a:p>
      </dsp:txBody>
      <dsp:txXfrm>
        <a:off x="1347980" y="499947"/>
        <a:ext cx="703849" cy="351924"/>
      </dsp:txXfrm>
    </dsp:sp>
    <dsp:sp modelId="{A9C10135-4DC2-4D4F-9918-4FD1344363B2}">
      <dsp:nvSpPr>
        <dsp:cNvPr id="0" name=""/>
        <dsp:cNvSpPr/>
      </dsp:nvSpPr>
      <dsp:spPr>
        <a:xfrm>
          <a:off x="2199638" y="499947"/>
          <a:ext cx="703849" cy="351924"/>
        </a:xfrm>
        <a:prstGeom prst="rect">
          <a:avLst/>
        </a:prstGeom>
        <a:noFill/>
        <a:ln w="19050" cap="flat" cmpd="sng" algn="ctr">
          <a:solidFill>
            <a:srgbClr val="00A0C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solidFill>
              <a:srgbClr val="FFFFFF"/>
            </a:solidFill>
            <a:latin typeface="Amazon Ember"/>
            <a:ea typeface="+mn-ea"/>
            <a:cs typeface="+mn-cs"/>
          </a:endParaRPr>
        </a:p>
      </dsp:txBody>
      <dsp:txXfrm>
        <a:off x="2199638" y="499947"/>
        <a:ext cx="703849" cy="351924"/>
      </dsp:txXfrm>
    </dsp:sp>
    <dsp:sp modelId="{10309DFD-C9C3-4C7B-8820-D892E5E55413}">
      <dsp:nvSpPr>
        <dsp:cNvPr id="0" name=""/>
        <dsp:cNvSpPr/>
      </dsp:nvSpPr>
      <dsp:spPr>
        <a:xfrm>
          <a:off x="2375600" y="999680"/>
          <a:ext cx="703849" cy="351924"/>
        </a:xfrm>
        <a:prstGeom prst="rect">
          <a:avLst/>
        </a:prstGeom>
        <a:noFill/>
        <a:ln w="19050" cap="flat" cmpd="sng" algn="ctr">
          <a:solidFill>
            <a:srgbClr val="00A0C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solidFill>
              <a:srgbClr val="FFFFFF"/>
            </a:solidFill>
            <a:latin typeface="Amazon Ember"/>
            <a:ea typeface="+mn-ea"/>
            <a:cs typeface="+mn-cs"/>
          </a:endParaRPr>
        </a:p>
      </dsp:txBody>
      <dsp:txXfrm>
        <a:off x="2375600" y="999680"/>
        <a:ext cx="703849" cy="351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7/29/23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7/29/23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이제 지금부터 약 </a:t>
            </a:r>
            <a:r>
              <a:rPr lang="en-US" altLang="ko-KR" dirty="0"/>
              <a:t>15</a:t>
            </a:r>
            <a:r>
              <a:rPr lang="ko-KR" altLang="en-US" dirty="0"/>
              <a:t>분간 </a:t>
            </a:r>
            <a:r>
              <a:rPr lang="en-US" altLang="ko-KR" dirty="0"/>
              <a:t>AWS</a:t>
            </a:r>
            <a:r>
              <a:rPr lang="ko-KR" altLang="en-US" dirty="0"/>
              <a:t>에서 제공하는 스토리지 서비스에 대해 소개해 드리고 각 서비스가 어떤 워크로드에 적합할 지 살펴보도록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2D892-FC0C-BE4D-8078-1C7853D416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10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### io2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타입에 비해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배의 내구성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, 10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배의 성능</a:t>
            </a:r>
          </a:p>
          <a:p>
            <a:endParaRPr lang="ko-KR" alt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용량 당 비용은 동일하지만 같은 용량대비 제공하는 성능 훨씬 개선 되어서 상대적으로 비용을 절감</a:t>
            </a:r>
            <a:endParaRPr 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074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EF69E3-B9CA-4E23-B368-52EF4E395DF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074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8351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50" b="1"/>
              <a:t>나에게 맞는 스토리지 선택하기</a:t>
            </a:r>
          </a:p>
          <a:p>
            <a:pPr>
              <a:buFont typeface="+mj-lt"/>
              <a:buAutoNum type="arabicPeriod"/>
            </a:pPr>
            <a:r>
              <a:rPr lang="ko-KR" altLang="en-US" sz="1050"/>
              <a:t>우선 성능을 기준으로 </a:t>
            </a:r>
            <a:r>
              <a:rPr lang="en-US" sz="1050"/>
              <a:t>ssd </a:t>
            </a:r>
            <a:r>
              <a:rPr lang="ko-KR" altLang="en-US" sz="1050"/>
              <a:t>와 </a:t>
            </a:r>
            <a:r>
              <a:rPr lang="en-US" sz="1050"/>
              <a:t>hdd</a:t>
            </a:r>
            <a:r>
              <a:rPr lang="ko-KR" altLang="en-US" sz="1050"/>
              <a:t>를 먼저 정한다</a:t>
            </a:r>
            <a:r>
              <a:rPr lang="en-US" altLang="ko-KR" sz="105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050"/>
              <a:t>지연 시간에의 우선순위에 따라 그리고 비용과 성능 중 조금 더 중요한 것이 무엇인지 생각을 한다</a:t>
            </a:r>
            <a:r>
              <a:rPr lang="en-US" altLang="ko-KR" sz="1050"/>
              <a:t>.</a:t>
            </a:r>
          </a:p>
          <a:p>
            <a:pPr>
              <a:buFont typeface="+mj-lt"/>
              <a:buAutoNum type="arabicPeriod"/>
            </a:pPr>
            <a:endParaRPr lang="en-US" altLang="ko-KR" sz="1050"/>
          </a:p>
          <a:p>
            <a:r>
              <a:rPr lang="ko-KR" altLang="en-US" sz="1050" b="1"/>
              <a:t>이 표는 하나의 예시이고 실제로는 사용하다가 변경도 가능하니 아까 말씀드린 것처럼 유연하게 운영 하시는 것이 가장 좋은 방법</a:t>
            </a:r>
            <a:r>
              <a:rPr lang="en-US" altLang="ko-KR" sz="1050" b="1"/>
              <a:t>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074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EF69E3-B9CA-4E23-B368-52EF4E395DF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074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7186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조금 전 차트에서 말씀드린 </a:t>
            </a:r>
            <a:r>
              <a:rPr 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ebs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다중 연결은 </a:t>
            </a:r>
            <a:r>
              <a:rPr 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io1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과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io2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 타입을 통해서 사용 가능합니다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. 2020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년 초반부터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EBS Multi Attach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라고 하는 다중 연결 기능을 사용하실 수 있습니다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보통 블록 스토리지를 여러 서버 에 붙인 단 의미는 공유 파일 시스템 즉 클러스터 파일 시스템 을 사용한다는 뜻입니다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저희가 흔히 이야기하는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hpc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와 같은 고성능 어플리케이션은 파일 공유 스토리지 로는 해결이 안되는 경우가 있어서 블록 스토리지를 수십대 혹은 수백대 서버에 연결해서 분산 처리하는 경우가 있습니다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 이처럼 성능과 구가 형성할 필요로 할 때 사용이 되는데 클라우드에서도 이런 기능을 위한 기반이 마련됐다고 생각하시면 됩니다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물론 블록 스토리지 는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에서 파일 시스템을 만들어 사용하는 것처럼 다중 연결을 한 볼륨에 대해 데이터 정합성을 맞추고 여러 서버에서 고가용성을 유지하는 클러스터 파일 시스템 을 설치해서 사용을 하셔야 됩니다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. I/O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Fencing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 이라고 보통 이야기를 많이 하는데 이는 블록 스토리지 와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 자체에서 는 지원하지 않기 때문입니다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074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EF69E3-B9CA-4E23-B368-52EF4E395DF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074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626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/>
              <a:t>다음은 파일 공유 스토리지인 </a:t>
            </a:r>
            <a:r>
              <a:rPr kumimoji="1" lang="en-US" altLang="ko-KR"/>
              <a:t>Amazon Elastic File System</a:t>
            </a:r>
            <a:r>
              <a:rPr kumimoji="1" lang="ko-KR" altLang="en-US"/>
              <a:t>에 대해서 말씀드리겠습니다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32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### Amazon EFS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란</a:t>
            </a:r>
          </a:p>
          <a:p>
            <a:endParaRPr lang="ko-KR" alt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클라우드 서비스와 온프레미스 리소스에서 사용할 수 있는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완전관리형 </a:t>
            </a:r>
            <a:r>
              <a:rPr 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NFS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파일 시스템</a:t>
            </a:r>
          </a:p>
          <a:p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완전 관리형이란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?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클라우드에서 모든 것을 관리하므로 하드웨어 프로 비전이 유지관리 그리고 소프트웨어 구성이나 모니터링 그리고 복잡한 성능 튜닝에 대해 신경 쓰실 필요가 없다는 의미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블록 스토리지와 달리 이미 만들어진 시스템을 </a:t>
            </a:r>
            <a:r>
              <a:rPr 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에 붙여서 사용하는 방식 ⇒ 온프레미스의 </a:t>
            </a:r>
            <a:r>
              <a:rPr 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NAS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스토리지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AWS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의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가지 파일 공유 스토리지 중 </a:t>
            </a:r>
            <a:r>
              <a:rPr 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NFS V4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를 지원하는 **리눅스에 호환**되는 파일 시스템</a:t>
            </a:r>
            <a:endParaRPr 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074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EF69E3-B9CA-4E23-B368-52EF4E395DF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074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5052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1050" b="1"/>
              <a:t>### NFS</a:t>
            </a:r>
            <a:r>
              <a:rPr lang="ko-KR" altLang="en-US" sz="1050" b="1"/>
              <a:t>의 장점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ko-KR" altLang="en-US" sz="1050" b="1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ko-KR" sz="1050" b="1"/>
              <a:t>- </a:t>
            </a:r>
            <a:r>
              <a:rPr lang="ko-KR" altLang="en-US" sz="1050" b="1"/>
              <a:t>클라우드 네이티브 </a:t>
            </a:r>
            <a:r>
              <a:rPr lang="en-US" sz="1050" b="1"/>
              <a:t>nfs </a:t>
            </a:r>
            <a:r>
              <a:rPr lang="ko-KR" altLang="en-US" sz="1050" b="1"/>
              <a:t>파일 스토리지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ko-KR" sz="1050" b="1"/>
              <a:t>- </a:t>
            </a:r>
            <a:r>
              <a:rPr lang="ko-KR" altLang="en-US" sz="1050" b="1"/>
              <a:t>처음에 파일 시스템 생성 후에 서버에 붙이시면 사용하는 만큼 **자동으로 확장**이 되어 **사용한 만큼만 또 비용**을 지불하는 구조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ko-KR" sz="1050" b="1"/>
              <a:t>- </a:t>
            </a:r>
            <a:r>
              <a:rPr lang="ko-KR" altLang="en-US" sz="1050" b="1"/>
              <a:t>사실상 용량 제한없이 사용할 수 있음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ko-KR" sz="1050" b="1"/>
              <a:t>- </a:t>
            </a:r>
            <a:r>
              <a:rPr lang="ko-KR" altLang="en-US" sz="1050" b="1"/>
              <a:t>고가용성을 유지하고 비용을 최적화하고 그리고 **하이브리드로 또 구성**할 수 있는 다양한 장점을 제공 ⇒ 현재 </a:t>
            </a:r>
            <a:r>
              <a:rPr lang="en-US" sz="1050" b="1"/>
              <a:t>aws </a:t>
            </a:r>
            <a:r>
              <a:rPr lang="ko-KR" altLang="en-US" sz="1050" b="1"/>
              <a:t>에서도 가장 많이 사용되는 서비스 중 하나로 자리매김</a:t>
            </a:r>
            <a:endParaRPr lang="ko-KR" altLang="en-US" sz="10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074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EF69E3-B9CA-4E23-B368-52EF4E395DF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074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9562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### EFS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의 활용 사례</a:t>
            </a:r>
          </a:p>
          <a:p>
            <a:endParaRPr lang="ko-KR" alt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기존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NAS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처럼 사용자 홈 디렉토리나 공유에서 애플리케이션을 개발하고 테스트하는 환경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다양한 웹 서비스와 콘텐츠 관리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분석이나 미디어 업무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이것은 대표적인 사례 이고 이 외에도 더욱 다양한 용도로 활용 가능</a:t>
            </a:r>
            <a:endParaRPr 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074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EF69E3-B9CA-4E23-B368-52EF4E395DF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074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53200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###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다양한 서비스와의 결합</a:t>
            </a:r>
          </a:p>
          <a:p>
            <a:endParaRPr lang="ko-KR" alt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컴퓨팅 영역에서는 인스턴스 뿐만 아니라 컨테이너 서비스도 호환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Auto Scaling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이나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Lamdba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SageMaker</a:t>
            </a:r>
          </a:p>
          <a:p>
            <a:endParaRPr lang="en-US" altLang="ko-KR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###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다양한 서비스와도 자연스럽게 호환이 되어 편리하게 데이터를 사용할 수 있다 → 클라우드의 대표적인 장점</a:t>
            </a:r>
            <a:endParaRPr 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074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EF69E3-B9CA-4E23-B368-52EF4E395DF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074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016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### EFS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는 리전 단위 서비스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!!! Like S3</a:t>
            </a:r>
          </a:p>
          <a:p>
            <a:endParaRPr lang="en-US" altLang="ko-KR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EBS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는 가용 영역 단위의 서비스 → 단일 리전의 리소스에만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attach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의 가능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EFS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는 생성할 때 기본적으로 리전에 있는 모든 가용 영역을 사용해서 파일 시스템을 만들 수 있음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그림에서는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개의 가용 영역을 예시로 들었는데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리전 단위의 서비스다 보니까 만약 **하나의 가용 영역에서 문제가 생겨도 단일화된 인터페이스로 접근**이 되어 지속적으로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EFS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서비스를 사용 할 수 있다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!!!</a:t>
            </a:r>
            <a:endParaRPr 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074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EF69E3-B9CA-4E23-B368-52EF4E395DF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074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045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###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데이터 티어링을 통한 비용절감이 트렌드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! EFS IA!</a:t>
            </a:r>
          </a:p>
          <a:p>
            <a:endParaRPr lang="en-US" altLang="ko-KR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대체로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80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퍼센트의 데이터는 잘 사용이 되지 않는다고 함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수명 주기를 적용해서 자주 사용하지 않는 파일에 대해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Infrequent Access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클래스 옮길 수 있음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**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비용이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배나 절감**</a:t>
            </a:r>
            <a:endParaRPr 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074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EF69E3-B9CA-4E23-B368-52EF4E395DF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074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032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/>
              <a:t>### </a:t>
            </a:r>
            <a:r>
              <a:rPr lang="ko-KR" altLang="en-US" b="1"/>
              <a:t>개요</a:t>
            </a:r>
          </a:p>
          <a:p>
            <a:endParaRPr lang="ko-KR" altLang="en-US" b="1"/>
          </a:p>
          <a:p>
            <a:r>
              <a:rPr lang="en-US" altLang="ko-KR" b="1"/>
              <a:t>- Elastic Block Storage(EBS): </a:t>
            </a:r>
            <a:r>
              <a:rPr lang="ko-KR" altLang="en-US" b="1"/>
              <a:t>아마존의 대표적인 블록 스토리지</a:t>
            </a:r>
          </a:p>
          <a:p>
            <a:r>
              <a:rPr lang="en-US" altLang="ko-KR" b="1"/>
              <a:t>- Elastic File Storage(EFS): </a:t>
            </a:r>
            <a:r>
              <a:rPr lang="ko-KR" altLang="en-US" b="1"/>
              <a:t>아마존의 대표적인 파일 스토리지</a:t>
            </a:r>
          </a:p>
          <a:p>
            <a:r>
              <a:rPr lang="en-US" altLang="ko-KR" b="1"/>
              <a:t>- FSx for Windows File Server: </a:t>
            </a:r>
            <a:r>
              <a:rPr lang="ko-KR" altLang="en-US" b="1"/>
              <a:t>윈도우용 파일 서버</a:t>
            </a:r>
          </a:p>
          <a:p>
            <a:r>
              <a:rPr lang="en-US" altLang="ko-KR" b="1"/>
              <a:t>- FSx for Lustre: </a:t>
            </a:r>
            <a:r>
              <a:rPr lang="ko-KR" altLang="en-US" b="1"/>
              <a:t>널리 사용되는 </a:t>
            </a:r>
            <a:r>
              <a:rPr lang="en-US" altLang="ko-KR" b="1"/>
              <a:t>Lustre </a:t>
            </a:r>
            <a:r>
              <a:rPr lang="ko-KR" altLang="en-US" b="1"/>
              <a:t>파일 시스템의 확장성과 성능을 가진 완전관리형 공유 스토리지를 제공</a:t>
            </a:r>
          </a:p>
          <a:p>
            <a:r>
              <a:rPr lang="en-US" altLang="ko-KR" b="1"/>
              <a:t>- S3: </a:t>
            </a:r>
            <a:r>
              <a:rPr lang="ko-KR" altLang="en-US" b="1"/>
              <a:t>오브젝트 스토리지</a:t>
            </a:r>
            <a:r>
              <a:rPr lang="en-US" altLang="ko-KR" b="1"/>
              <a:t>. </a:t>
            </a:r>
            <a:r>
              <a:rPr lang="ko-KR" altLang="en-US" b="1"/>
              <a:t>아마존의 핵심 서비스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80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### DataSync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를 통한 데이터 마이그레이션</a:t>
            </a:r>
          </a:p>
          <a:p>
            <a:endParaRPr lang="ko-KR" alt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오늘 세션에서 마이그레이션 주제는 다루지 않지만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DataSync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라는 서비스만 잠시 언급해보자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보통 온프레미스의 파일 스토리지를 클라우드로 마이그레이션할 때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가 제공하는 기능으로도 충분히 가능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하지만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AWS DataSync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서비스를 사용하면 더 손쉽게 데이터를 이전할 수 있음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온프레미스에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Agent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를 설치해서 연결이 되면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, **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기가바이트당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0.012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달러의 저렴한 비용**으로 파일을 빠르게 전송할 수 있습니다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074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EF69E3-B9CA-4E23-B368-52EF4E395DF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074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55232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### EFS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백업하기</a:t>
            </a:r>
          </a:p>
          <a:p>
            <a:endParaRPr lang="ko-KR" alt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EFS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는 파일시스템 단위로 백업이 되는데 보통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AWS Backup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서비스를 통해 자동화된 백업 체계를 구축하는 경우가 많음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별도의 인스턴스와 람다와 같은 도구를 통해서도 다른 리전의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EFS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로 전체 백업하는 기능도 제공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예전과 달리 복구 할 때는 개별 파일과 디렉토리 단위 복구등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, EBS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처럼 계속 좋은 기능들이 생겨나고 있음</a:t>
            </a:r>
          </a:p>
          <a:p>
            <a:endParaRPr lang="ko-KR" alt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### Transition ⇒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리눅스 기반 공유 파일 스토리지 를 고민하고 계시다면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EFS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를 살펴 보시길</a:t>
            </a:r>
            <a:endParaRPr 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074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EF69E3-B9CA-4E23-B368-52EF4E395DF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074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74231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/>
              <a:t>다음은 </a:t>
            </a:r>
            <a:r>
              <a:rPr kumimoji="1" lang="en-US" altLang="ko-KR"/>
              <a:t>Amazon FSx for Windows</a:t>
            </a:r>
            <a:r>
              <a:rPr kumimoji="1" lang="ko-KR" altLang="en-US"/>
              <a:t>입니다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59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/>
              <a:t>### </a:t>
            </a:r>
            <a:r>
              <a:rPr lang="ko-KR" altLang="en-US" b="1"/>
              <a:t>활용 사례</a:t>
            </a:r>
          </a:p>
          <a:p>
            <a:endParaRPr lang="ko-KR" altLang="en-US" b="1"/>
          </a:p>
          <a:p>
            <a:r>
              <a:rPr lang="en-US" altLang="ko-KR" b="1"/>
              <a:t>- </a:t>
            </a:r>
            <a:r>
              <a:rPr lang="en-US" b="1"/>
              <a:t>NFS</a:t>
            </a:r>
            <a:r>
              <a:rPr lang="ko-KR" altLang="en-US" b="1"/>
              <a:t>와 유사함</a:t>
            </a:r>
          </a:p>
          <a:p>
            <a:r>
              <a:rPr lang="en-US" altLang="ko-KR" b="1"/>
              <a:t>- </a:t>
            </a:r>
            <a:r>
              <a:rPr lang="en-US" b="1"/>
              <a:t>MS</a:t>
            </a:r>
            <a:r>
              <a:rPr lang="ko-KR" altLang="en-US" b="1"/>
              <a:t>사의 고가용성 </a:t>
            </a:r>
            <a:r>
              <a:rPr lang="en-US" b="1"/>
              <a:t>sql </a:t>
            </a:r>
            <a:r>
              <a:rPr lang="ko-KR" altLang="en-US" b="1"/>
              <a:t>데이터베이스</a:t>
            </a:r>
            <a:endParaRPr lang="en-US" altLang="ko-KR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074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EF69E3-B9CA-4E23-B368-52EF4E395DF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074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8796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그리고 이 서비스 같은 경우는 일반 공유 파일 스토리지 와 같이 홈디렉토리 그리고 다양한 웹 서비스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 재해 복구 시스템 그리고 마이크로소프트 사 의 고가용성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sql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데이터베이스를 위해서도 주로 사용되고 있습니다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074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EF69E3-B9CA-4E23-B368-52EF4E395DF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074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61730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###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배포 옵션</a:t>
            </a:r>
          </a:p>
          <a:p>
            <a:endParaRPr lang="ko-KR" alt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단일 가용 영역 배포 </a:t>
            </a:r>
            <a:r>
              <a:rPr 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vs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다중 가용 영역 배포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단일 가용 영역에 비해 다중 가용 영역에서는 **가용 영역 간 복제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자동 </a:t>
            </a:r>
            <a:r>
              <a:rPr 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Failover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를 지원**한다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074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EF69E3-B9CA-4E23-B368-52EF4E395DF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074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71080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###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단일 가용 영역</a:t>
            </a:r>
          </a:p>
          <a:p>
            <a:endParaRPr lang="ko-KR" alt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하나의 가용 영역을 사용하신다 하더라도 실제 하드웨어 문제가 생겨도 자동으로 복원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다만 복구되는 시간 동안은 잠시 데이터 엑세스 되지 않을 수 있음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하나의 가용 영역이 있다 하더라도 다른 가용 영역 에서 접근이 가능하고 온프레미스에서도 네트워크 연결이 되어 있다면 파일시스템 에 접근할 수 있도록 구성을 하실수가 있음</a:t>
            </a:r>
            <a:endParaRPr 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074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EF69E3-B9CA-4E23-B368-52EF4E395DF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074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2953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###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고 가용성을 위한 복수 가용영역 배포</a:t>
            </a:r>
          </a:p>
          <a:p>
            <a:endParaRPr lang="ko-KR" alt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동기식 복제를 해서 서버에 고가용성 애플리케이션을 구동해서 장애 대비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완전 관리형 데이터베이스와 마찬가지로 사용자 개입 없이도 고가용성을 유지 → 클라우드에 적합한 아키텍쳐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**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단일 가용 영역 배포보다는 비용이 더 들어감** → 애플리케이션의 특징에 따라 선택하는 방법을 고민하실 필요 있음</a:t>
            </a:r>
            <a:endParaRPr 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074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EF69E3-B9CA-4E23-B368-52EF4E395DF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074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5934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### S3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에 데이터를 증분식으로 백업</a:t>
            </a:r>
          </a:p>
          <a:p>
            <a:endParaRPr lang="ko-KR" alt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자동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주기식으로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과 수동 모두 가능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초기 복제 이후에는 변경 분만 백업 → 비용 절감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별도 소프트웨어나 라이센스가 필요하지 않음 → 관리자나 사용자 입장에서는 백업 주기나 데이터만 설정하면 되는 편리한 기능</a:t>
            </a:r>
            <a:endParaRPr 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074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EF69E3-B9CA-4E23-B368-52EF4E395DF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074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2784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###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파일 레벨의 복구 가능</a:t>
            </a:r>
          </a:p>
          <a:p>
            <a:endParaRPr lang="ko-KR" alt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Like EFS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특정 시점으로 복구 가능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그림과 같이 사용이 매우 직관적임</a:t>
            </a:r>
            <a:endParaRPr 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074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EF69E3-B9CA-4E23-B368-52EF4E395DF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074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296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50" b="1"/>
              <a:t>### </a:t>
            </a:r>
            <a:r>
              <a:rPr lang="ko-KR" altLang="en-US" sz="1050" b="1"/>
              <a:t>스토리지는 어디에 사용하는가</a:t>
            </a:r>
            <a:r>
              <a:rPr lang="en-US" altLang="ko-KR" sz="1050" b="1"/>
              <a:t>?</a:t>
            </a:r>
          </a:p>
          <a:p>
            <a:endParaRPr lang="en-US" altLang="ko-KR" sz="1050" b="1"/>
          </a:p>
          <a:p>
            <a:r>
              <a:rPr lang="en-US" altLang="ko-KR" sz="1050" b="1"/>
              <a:t>- </a:t>
            </a:r>
            <a:r>
              <a:rPr lang="ko-KR" altLang="en-US" sz="1050" b="1"/>
              <a:t>데이터 저장이 가장 기본적인 기능이지만 지금 그 폭을 넓혀 가고 있음</a:t>
            </a:r>
          </a:p>
          <a:p>
            <a:r>
              <a:rPr lang="en-US" altLang="ko-KR" sz="1050" b="1"/>
              <a:t>- </a:t>
            </a:r>
            <a:r>
              <a:rPr lang="ko-KR" altLang="en-US" sz="1050" b="1"/>
              <a:t>만일의 장애에 대비하여 데이터를 백업</a:t>
            </a:r>
          </a:p>
          <a:p>
            <a:r>
              <a:rPr lang="en-US" altLang="ko-KR" sz="1050" b="1"/>
              <a:t>- </a:t>
            </a:r>
            <a:r>
              <a:rPr lang="ko-KR" altLang="en-US" sz="1050" b="1"/>
              <a:t>사용자 간에 파일을 공유</a:t>
            </a:r>
          </a:p>
          <a:p>
            <a:r>
              <a:rPr lang="en-US" altLang="ko-KR" sz="1050" b="1"/>
              <a:t>- </a:t>
            </a:r>
            <a:r>
              <a:rPr lang="ko-KR" altLang="en-US" sz="1050" b="1"/>
              <a:t>빅데이터 분석에 필요한 데이터 레이크를 구축</a:t>
            </a:r>
          </a:p>
          <a:p>
            <a:endParaRPr lang="ko-KR" altLang="en-US" sz="1050" b="1"/>
          </a:p>
          <a:p>
            <a:r>
              <a:rPr lang="en-US" altLang="ko-KR" sz="1050" b="1"/>
              <a:t>### Transition ⇒ AWS</a:t>
            </a:r>
            <a:r>
              <a:rPr lang="ko-KR" altLang="en-US" sz="1050" b="1"/>
              <a:t>에서는 다양한 요건을 만족할수 있는 클라우드 스토리지 서비스를 제공하고 있고 지속적으로 기능을 개선하고 있음</a:t>
            </a:r>
            <a:endParaRPr lang="ko-KR" altLang="en-US" sz="10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074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EF69E3-B9CA-4E23-B368-52EF4E395DF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074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7652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524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100" b="0"/>
              <a:t>### FSx for Lustre ⇒ Lustre </a:t>
            </a:r>
            <a:r>
              <a:rPr kumimoji="1" lang="ko-KR" altLang="en-US" sz="1100" b="0"/>
              <a:t>파일 시스템의 확장성과 성능을 가진 완전관리형 공유 스토리지</a:t>
            </a:r>
          </a:p>
          <a:p>
            <a:endParaRPr kumimoji="1" lang="ko-KR" altLang="en-US" sz="1100" b="0"/>
          </a:p>
          <a:p>
            <a:r>
              <a:rPr kumimoji="1" lang="en-US" altLang="ko-KR" sz="1100" b="0"/>
              <a:t>- </a:t>
            </a:r>
            <a:r>
              <a:rPr kumimoji="1" lang="ko-KR" altLang="en-US" sz="1100" b="0"/>
              <a:t>최근에 많이 사용하시는 머신 러닝 그리고 미디어 환경에서 많이 사용하는 동영상을 렌더링 같은 그런 워크로드 같은 경우에 고성능 공유 스토리지를 통해 동일한 데이터 세트의 액세스하는 인스턴스를 활용</a:t>
            </a:r>
          </a:p>
          <a:p>
            <a:r>
              <a:rPr kumimoji="1" lang="en-US" altLang="ko-KR" sz="1100" b="0"/>
              <a:t>- </a:t>
            </a:r>
            <a:r>
              <a:rPr kumimoji="1" lang="ko-KR" altLang="en-US" sz="1100" b="0"/>
              <a:t>기존의 </a:t>
            </a:r>
            <a:r>
              <a:rPr kumimoji="1" lang="en-US" altLang="ko-KR" sz="1100" b="0"/>
              <a:t>POSIX</a:t>
            </a:r>
            <a:r>
              <a:rPr kumimoji="1" lang="ko-KR" altLang="en-US" sz="1100" b="0"/>
              <a:t>와 호환 ⇒ 변경없이 </a:t>
            </a:r>
            <a:r>
              <a:rPr kumimoji="1" lang="en-US" altLang="ko-KR" sz="1100" b="0"/>
              <a:t>Linux </a:t>
            </a:r>
            <a:r>
              <a:rPr kumimoji="1" lang="ko-KR" altLang="en-US" sz="1100" b="0"/>
              <a:t>애플리케이션 사용 가능</a:t>
            </a:r>
          </a:p>
          <a:p>
            <a:r>
              <a:rPr kumimoji="1" lang="en-US" altLang="ko-KR" sz="1100" b="0"/>
              <a:t>- </a:t>
            </a:r>
            <a:r>
              <a:rPr kumimoji="1" lang="ko-KR" altLang="en-US" sz="1100" b="0"/>
              <a:t>네이티브 파일 시스템 인터페이스를 제공하고 또 리눅스에서 수행하는 쉘 시스템 처럼 작동 ⇒ 편하게 사용가능</a:t>
            </a:r>
          </a:p>
          <a:p>
            <a:r>
              <a:rPr kumimoji="1" lang="en-US" altLang="ko-KR" sz="1100" b="0"/>
              <a:t>- **</a:t>
            </a:r>
            <a:r>
              <a:rPr kumimoji="1" lang="ko-KR" altLang="en-US" sz="1100" b="0"/>
              <a:t>성능이 강조된 서비스의 만큼 초당 최대 수배 기가 바이트의 처리량과 수백만 </a:t>
            </a:r>
            <a:r>
              <a:rPr kumimoji="1" lang="en-US" altLang="ko-KR" sz="1100" b="0"/>
              <a:t>IOPS</a:t>
            </a:r>
            <a:r>
              <a:rPr kumimoji="1" lang="ko-KR" altLang="en-US" sz="1100" b="0"/>
              <a:t>를 제공**하는 특징이 있음</a:t>
            </a:r>
            <a:endParaRPr kumimoji="1" lang="ko-Kore-KR" altLang="en-US" sz="11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074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EF69E3-B9CA-4E23-B368-52EF4E395DF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074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87605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###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방대한 데이터 셋을 수천 대의 스케일 아웃 컴퓨팅 자원이 낮은 레이턴시로 활용하는 워크로드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!!!</a:t>
            </a:r>
          </a:p>
          <a:p>
            <a:endParaRPr lang="en-US" altLang="ko-KR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FSx for Lustre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의 용도는 매우 다양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방대한 데이터 셋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수천 대의 스케일 아웃 형태의 컴퓨팅 지원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서버와 스토리지 간 빠른 데이터 인아웃이 일어나는 업무에 적합</a:t>
            </a:r>
            <a:endParaRPr 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074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EF69E3-B9CA-4E23-B368-52EF4E395DF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074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925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###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스토리지 옵션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: Scratch(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임시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) vs Persistent(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영구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altLang="ko-KR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**Scratch**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    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가용성 측면에서는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Persistent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보다는 낮고 장애 시 데이터 보존 에 대한 이슈는 있음</a:t>
            </a:r>
          </a:p>
          <a:p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성능이 굉장히 뛰어남</a:t>
            </a:r>
          </a:p>
          <a:p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빠르게 데이터를 처리하고 날리는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spot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성 데이터에 적절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**Persistent**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    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영구적으로 데이터 보관 ⇒ 뛰어난 가용성</a:t>
            </a:r>
          </a:p>
          <a:p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ssd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와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hdd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타입이 있음</a:t>
            </a:r>
            <a:endParaRPr 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074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EF69E3-B9CA-4E23-B368-52EF4E395DF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074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48778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### S3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와의 뛰어난 연계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오브젝트를 파일로 인식</a:t>
            </a:r>
          </a:p>
          <a:p>
            <a:endParaRPr lang="ko-KR" alt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s3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에서 전송되는 데이터에 아무런 작업 없이 워크로드를 실행할 수가 있음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s3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버킷 컨텐츠가 변경이 되면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FSx for Lustre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같은 경우 워크로드를 실행하는 데 사용할 수 있는 최신 데이터로 파일 시스템을 자동으로 업데이트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S3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의 데이터를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Scratch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로 배포되어 있는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Lustre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에서 빠르게 처리하고 다시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S3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에 저장하는 등 다양한 형태로 활용 가능</a:t>
            </a:r>
            <a:endParaRPr 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074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EF69E3-B9CA-4E23-B368-52EF4E395DF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074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43403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###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비슷한 방식으로 온프레미스와도 연동 가능 ⇒ 하이브리드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!!!</a:t>
            </a:r>
          </a:p>
          <a:p>
            <a:endParaRPr lang="en-US" altLang="ko-KR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필요한 경우에만 온프레미스의 데이터를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FSx for Lustre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에서 처리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애플리케이션의 제약이나 고객사의 규정에 따라 이런 방식으로도 활용 가능</a:t>
            </a:r>
            <a:endParaRPr lang="en-US" altLang="ko-KR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074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EF69E3-B9CA-4E23-B368-52EF4E395DF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074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8795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b="1"/>
              <a:t>NFS</a:t>
            </a:r>
            <a:r>
              <a:rPr lang="ko-KR" altLang="en-US" sz="1050" b="1"/>
              <a:t>와 마찬가지로 </a:t>
            </a:r>
            <a:r>
              <a:rPr lang="en-US" sz="1050" b="1"/>
              <a:t>AWS </a:t>
            </a:r>
            <a:r>
              <a:rPr lang="ko-KR" altLang="en-US" sz="1050" b="1"/>
              <a:t>백업을 활용한 증분식 백업이 가능</a:t>
            </a:r>
            <a:r>
              <a:rPr lang="en-US" altLang="ko-KR" sz="1050" b="1"/>
              <a:t>!!!</a:t>
            </a:r>
            <a:endParaRPr lang="en-US" sz="1100" b="1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074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EF69E3-B9CA-4E23-B368-52EF4E395DF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074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20148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/>
              <a:t>마지막으로 아마존 </a:t>
            </a:r>
            <a:r>
              <a:rPr kumimoji="1" lang="en-US" altLang="en-US"/>
              <a:t>s3 </a:t>
            </a:r>
            <a:r>
              <a:rPr kumimoji="1" lang="ko-KR" altLang="en-US"/>
              <a:t>입니다</a:t>
            </a:r>
            <a:r>
              <a:rPr kumimoji="1" lang="en-US" altLang="ko-KR"/>
              <a:t>. 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674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### AWS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의 가장 대표적인 스토리지 서비스</a:t>
            </a:r>
          </a:p>
          <a:p>
            <a:endParaRPr lang="ko-KR" alt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오브젝트 스토리지</a:t>
            </a:r>
          </a:p>
          <a:p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오브젝트 자체에 메타데이터와 실 데이터가 같이 있음</a:t>
            </a:r>
          </a:p>
          <a:p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디렉토리 구조가 아닌 하나의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로 온전하게 표현되는 특징이 있음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(URL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구조를 통해서 디렉토리처럼 인식하게 할 수 있음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- 2006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년부터 지금까지 꾸준히 기능이 개선되고 있음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많은 고객들이 클라우드에서 가장 안전한 저장소라고 인식</a:t>
            </a:r>
          </a:p>
          <a:p>
            <a:endParaRPr lang="ko-KR" alt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### Transition ⇒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수없이 많은 기능과 특징이 있지만 시간 관계상 필요한 부분만 짚고 넘어갈 거임</a:t>
            </a:r>
            <a:endParaRPr 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074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EF69E3-B9CA-4E23-B368-52EF4E395DF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074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58890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### 99.999999999%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의 가용성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!!!</a:t>
            </a:r>
          </a:p>
          <a:p>
            <a:endParaRPr lang="en-US" altLang="ko-KR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추가적인 비용없이 자동으로 데이터를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개의 가용영역에 복제해서 저장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그림 설명</a:t>
            </a:r>
            <a:endParaRPr lang="en-US" altLang="ko-KR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074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EF69E3-B9CA-4E23-B368-52EF4E395DF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074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5369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5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### AWS</a:t>
            </a:r>
            <a:r>
              <a:rPr lang="ko-KR" altLang="en-US" sz="105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다양한 서비스를 보여주는 장표</a:t>
            </a:r>
          </a:p>
          <a:p>
            <a:endParaRPr lang="ko-KR" altLang="en-US" sz="105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sz="105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ko-KR" altLang="en-US" sz="105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오늘은 마이그레이션 서비스에 사용되는 서비스는 다루지 않을 예정 → 추후 다른 기회를 통해 소개</a:t>
            </a:r>
          </a:p>
          <a:p>
            <a:r>
              <a:rPr lang="en-US" altLang="ko-KR" sz="105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ko-KR" altLang="en-US" sz="105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스토리지는 크게 블록</a:t>
            </a:r>
            <a:r>
              <a:rPr lang="en-US" altLang="ko-KR" sz="105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5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파일</a:t>
            </a:r>
            <a:r>
              <a:rPr lang="en-US" altLang="ko-KR" sz="105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5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오브젝트 스토리지로 분류 → 기본적인 개념으로 각각 관련된 서비스 소개시 같이 설명</a:t>
            </a:r>
            <a:endParaRPr 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074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EF69E3-B9CA-4E23-B368-52EF4E395DF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074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9582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###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용량 당 비용도 계속 감소하고 있음</a:t>
            </a:r>
          </a:p>
          <a:p>
            <a:endParaRPr lang="ko-KR" alt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- 2006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년에 비해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80%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이상 비용이 절감되었음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하나의 클래스에서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개의 클래스로 확장</a:t>
            </a:r>
            <a:endParaRPr 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074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EF69E3-B9CA-4E23-B368-52EF4E395DF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074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27759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###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왼쪽부터 오른쪽으로 갈수록 데이터 엑세스 빈도는 줄어들고 비용은 적게 부과</a:t>
            </a:r>
          </a:p>
          <a:p>
            <a:endParaRPr lang="ko-KR" alt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**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스탠다드 클래스**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짧은 지연 시간과 많은 처리량을 제공하므로 가장 많이 사용되는 클래스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**Intelligent-Tiering**: Access Pattern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이 변화될 때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개의 티어 간에 객체를 이동하여 자동으로 비용 절감 효과를 제공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**Standard-IA**: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자주 엑세스 하진 않지만 필요할 때 빠르게 액세스 해야 되는 그런 데이터에 적합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**One zone IA**: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단일 가용영역에 데이터를 저장해서 비용을 절감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**S3 Glacier:**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안전하게 데이터를 보관하기에 적합한 저렴한 스토리지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몇 분에서 몇 시간까지 소요되는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가지 검색 옵션을 별도로 제공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**S3 Glacier Deep Archive:**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제일 저렴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! ****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일년에 한두번 정도 액세스할 수 있는 그런 데이터를 혹은 법적으로 꼭 장기보관 해야하는 데이터들을 아카이빙할 때 주로 사용</a:t>
            </a:r>
            <a:endParaRPr 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074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EF69E3-B9CA-4E23-B368-52EF4E395DF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074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12075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Redundancy,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성능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가용성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오브젝트 사이즈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액세스 빈도수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보관기간 이렇게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가지 특징을 기준으로 데이터를 분석하면 비용 효율적으로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s3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를 잘 활용하실 수 있음</a:t>
            </a:r>
            <a:endParaRPr 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074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EF69E3-B9CA-4E23-B368-52EF4E395DF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074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42610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###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버킷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리전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계정간의 복제가 아주 편리하다</a:t>
            </a:r>
          </a:p>
          <a:p>
            <a:endParaRPr lang="ko-KR" alt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스토리지 복제 솔루션과 비슷 ⇒ 아주 간편하게 할 수 있음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정책이나 데이터 수명 주기를 활용한 복제도 가능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최근 이런 기능을 활용해서 다른 리전으로 데이터를 복제해 리전 레벨의 데이터 가용성을 확보하는 고객들도 늘고 있음</a:t>
            </a:r>
            <a:endParaRPr 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074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EF69E3-B9CA-4E23-B368-52EF4E395DF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074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910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###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과거에는 여러 단계를 수동으로 거쳐야 했던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Multi-Destination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복제 기능이 최근에 추가되었음</a:t>
            </a:r>
          </a:p>
          <a:p>
            <a:endParaRPr lang="ko-KR" alt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이제 한번에 여러 타겟으로 데이터 복제 가능</a:t>
            </a:r>
            <a:endParaRPr 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074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EF69E3-B9CA-4E23-B368-52EF4E395DF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074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06871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###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스토리지 렌즈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수많은 버킷과 데이터에 대한 가시성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(Observability)</a:t>
            </a:r>
          </a:p>
          <a:p>
            <a:endParaRPr lang="en-US" altLang="ko-KR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그 동안 많은 요청이 있었던 모니터링 기능이 개선되어 스토리지 렌즈 라는 이름으로 이런 기능이 나왔음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리전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스토리지 클래스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버킷 별로 다양한 지표를 확인할 수 있는 대화형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Dashboard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제공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지표를 필터링 하고 심층적으로 분석하여 스토리지가 어떻게 사용되고 있는지 파악할 수 있음</a:t>
            </a:r>
            <a:endParaRPr 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074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EF69E3-B9CA-4E23-B368-52EF4E395DF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074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93806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### Strong Consistency: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관계형 데이터베이스와 같은 막강한 기능</a:t>
            </a:r>
          </a:p>
          <a:p>
            <a:endParaRPr lang="ko-KR" alt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관계형 데이터베이스와 비슷한 알고리즘을 통해 구현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외부에는 공개하지 않는 효율적인 알고리즘을 통해 성능에 거의 영향을 주지 않음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Athena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나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Presto-Hive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기반의 데이터 처리 시스템에서 아주 유용하게 사용가능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추가 비용없이 간단하게 사용할 수 있음 ⇒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Dropbox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나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Salesforce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에서도 만족하면서 사용</a:t>
            </a:r>
            <a:endParaRPr 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074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EF69E3-B9CA-4E23-B368-52EF4E395DF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074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00794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/>
              <a:t>이제까지 다양한 </a:t>
            </a:r>
            <a:r>
              <a:rPr kumimoji="1" lang="en-US" altLang="en-US"/>
              <a:t>aws </a:t>
            </a:r>
            <a:r>
              <a:rPr kumimoji="1" lang="ko-KR" altLang="en-US"/>
              <a:t>의 클라우드 스토리지에 대해 말씀을 드렸는데 향후 에 클라우드로 업무 이관을 계획하고 계시거나 이미 운영 중이신 분들께서는 다시 한번 스토리지의 종류와 이런 내용들을 살펴 보시고 새로나온 기능들을 확인하실 수 있는 좋은 시간이 되었길 바라면서 이상으로 세션을 마무리 하도록 하겠습니다</a:t>
            </a:r>
            <a:r>
              <a:rPr kumimoji="1" lang="en-US" altLang="ko-KR"/>
              <a:t>. </a:t>
            </a:r>
            <a:endParaRPr kumimoji="1" lang="ko-Kore-KR" altLang="en-US"/>
          </a:p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52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우선 블록 스토리즈 인 아마존 </a:t>
            </a: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ebs </a:t>
            </a:r>
            <a:r>
              <a:rPr lang="ko-KR" alt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 대해 말씀드리겠습니다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54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###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블록 스토리지란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endParaRPr lang="en-US" altLang="ko-KR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일정한 크기의 블록으로 나누어 분산 저장 한 형태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성능이 중요한 업무인 데이터베이스 그리고 </a:t>
            </a:r>
            <a:r>
              <a:rPr 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IO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가 많은 트랜잭션 워크로드에 적합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AWS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에서는 </a:t>
            </a:r>
            <a:r>
              <a:rPr 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EBS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라는 서비스로 제공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쉽게 생각하시면 </a:t>
            </a:r>
            <a:r>
              <a:rPr 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ec2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인스턴스나 컨테이너에 붙는 외장 디스크 라고 생각하셔도 무방 → 핵심 서비스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endParaRPr lang="en-US" altLang="ko-KR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### </a:t>
            </a:r>
            <a:r>
              <a:rPr 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Transition ⇒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이렇게 중요한 서비스인 만큼 다음과 같은 특징들을 가지고 있다</a:t>
            </a:r>
            <a:endParaRPr 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074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EF69E3-B9CA-4E23-B368-52EF4E395DF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074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823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### EBS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의 장점</a:t>
            </a:r>
          </a:p>
          <a:p>
            <a:endParaRPr lang="ko-KR" alt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**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가용성**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: EBS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는 특성상 특정 가용 영역 에서 서비스가 되는데 실제 볼륨은 한 개라 하더라도 내부적으로는 데이터를 복수 개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(3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개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로 보존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**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보안 및 안정성**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암호화 기능도 각 볼륨에 선택적으로 적용할 수가 있음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**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확장성**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온라인 중에 볼륨의 유형과 크기를 자유롭게 확장 및 축소 할 수가 있음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**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성능**</a:t>
            </a:r>
          </a:p>
          <a:p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파일이나 오브젝트 보다는 낮은 지연시간을 유지</a:t>
            </a:r>
          </a:p>
          <a:p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특정 유형의 볼륨에서는 사용자가 지정한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IO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페이스를 유지할 수 있어서 성능이 중요한 업무에 아주 적합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**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백업**</a:t>
            </a:r>
          </a:p>
          <a:p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또한 별도로 스냅샷을 보관해서 특정 시점으로 데이터를 돌릴 수도 있음</a:t>
            </a:r>
          </a:p>
          <a:p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다른 가용 영역 이나 다른 이전으로 스냅샷을 복제해서 다양한 백업본을 가질 수가 있음</a:t>
            </a:r>
            <a:endParaRPr lang="en-US" altLang="ko-KR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###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볼륨 타입은 성능과 비용을 기준으로 선택 → 뒤에 더 소개</a:t>
            </a:r>
          </a:p>
          <a:p>
            <a:endParaRPr lang="ko-KR" alt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###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처음부터 알맞는 스토리지를 선택하실 수도 있지만 사용하시면서 성능과 비용 을 모니터링 하고 중간에 타임을 변경 하셔도 문제가 없기 때문에 오히려 그렇게 하는 것을 권고드리는 편</a:t>
            </a:r>
          </a:p>
          <a:p>
            <a:endParaRPr lang="ko-KR" alt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### </a:t>
            </a:r>
            <a:r>
              <a:rPr 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Transition ⇒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최근에 새로나온 타입인 </a:t>
            </a:r>
            <a:r>
              <a:rPr 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gp3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와 </a:t>
            </a:r>
            <a:r>
              <a:rPr 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i5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틀을 간단하게 살펴보자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!!!</a:t>
            </a:r>
            <a:endParaRPr 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074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EF69E3-B9CA-4E23-B368-52EF4E395DF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074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5627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### EBS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볼륨 타입</a:t>
            </a:r>
          </a:p>
          <a:p>
            <a:endParaRPr lang="ko-KR" alt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SSD</a:t>
            </a:r>
          </a:p>
          <a:p>
            <a:r>
              <a:rPr 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    - General-Purpose</a:t>
            </a:r>
          </a:p>
          <a:p>
            <a:r>
              <a:rPr 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        - OS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영역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nosql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데이터베이스 등에 적합</a:t>
            </a:r>
          </a:p>
          <a:p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gp2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와 </a:t>
            </a:r>
            <a:r>
              <a:rPr 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gp3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타입이 있음</a:t>
            </a:r>
          </a:p>
          <a:p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재작년 쯤 </a:t>
            </a:r>
            <a:r>
              <a:rPr 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gp3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가 출시됨 → 뒤에 더 자세히 소개</a:t>
            </a:r>
          </a:p>
          <a:p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Provisioned IOPS</a:t>
            </a:r>
          </a:p>
          <a:p>
            <a:r>
              <a:rPr 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        - I/O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가 굉장히 많은 관계형 데이터베이스에 적합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HDD</a:t>
            </a:r>
          </a:p>
          <a:p>
            <a:r>
              <a:rPr 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    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상대적으로 성능이 아주 중요하지는 않지만 데이터가 많은 업부</a:t>
            </a:r>
          </a:p>
          <a:p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st1: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대량의 데이터 셋을 통해 배치 형태로 분석을 많이 하는 업무</a:t>
            </a:r>
          </a:p>
          <a:p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sc1: st1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에 비해 성능적인 중요도가 떨어지지만 꼭 보관은 해야 하는 업무</a:t>
            </a:r>
          </a:p>
          <a:p>
            <a:endParaRPr lang="ko-KR" alt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###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볼륨 타입은 성능과 비용을 기준으로 선택 → 뒤에 더 소개</a:t>
            </a:r>
          </a:p>
          <a:p>
            <a:endParaRPr lang="ko-KR" alt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###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처음부터 알맞는 스토리지를 선택하실 수도 있지만 사용하시면서 성능과 비용 을 모니터링 하고 중간에 타임을 변경 하셔도 문제가 없기 때문에 오히려 그렇게 하는 것을 권고드리는 편</a:t>
            </a:r>
          </a:p>
          <a:p>
            <a:endParaRPr lang="ko-KR" alt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### </a:t>
            </a:r>
            <a:r>
              <a:rPr 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Transition ⇒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최근에 새로나온 타입인 </a:t>
            </a:r>
            <a:r>
              <a:rPr 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gp3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와 </a:t>
            </a:r>
            <a:r>
              <a:rPr 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i5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틀을 간단하게 살펴보자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!!!</a:t>
            </a:r>
            <a:endParaRPr 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074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EF69E3-B9CA-4E23-B368-52EF4E395DF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074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3068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### gp3 ⇒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뛰어난 가성비</a:t>
            </a:r>
          </a:p>
          <a:p>
            <a:endParaRPr lang="ko-KR" alt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gp2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에 위해 용량 당 **비용이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20%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절감**  →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0.1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달러에서 </a:t>
            </a:r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0.8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달러로 감소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기존에는 용량이 늘어날수록 제공하는 성능이 같이 늘어났다고 하면은 이제는 용량과 관계없이 기본적인 성능을 제공 → 사용자 입장에선 굉장히 반가운 소식</a:t>
            </a:r>
          </a:p>
          <a:p>
            <a:r>
              <a:rPr lang="en-US" altLang="ko-KR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100" baseline="0" dirty="0">
                <a:latin typeface="Calibri" panose="020F0502020204030204" pitchFamily="34" charset="0"/>
                <a:cs typeface="Calibri" panose="020F0502020204030204" pitchFamily="34" charset="0"/>
              </a:rPr>
              <a:t>이처럼 항상 성능 개선과 더불어 비용을 낮추는 방향으로 서비스는 계속 개선</a:t>
            </a:r>
            <a:endParaRPr lang="en-US" sz="1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074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EF69E3-B9CA-4E23-B368-52EF4E395DF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074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656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//Users/sddonate/Desktop/AWS-CS-0000_2020_BRAND-PATTERN/_WORKING/Blueprint_blocks_C/_ASSETS_PPT/AWS-Core-Brand_PPT-Cover_Squid_C-01_ORANGE_1280x720_2x.png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file:////Users/sddonate/Desktop/AWS-CS-0000_2020_BRAND-PATTERN/_WORKING/Blueprint_blocks_C/_ASSETS_PPT/AWS-Core-Brand_PPT-Divider_Squid_C-01_PURPLE_1280x720_Cluster-B_2x.png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file:////Users/sddonate/Desktop/AWS-CS-0000_2020_BRAND-PATTERN/_WORKING/Blueprint_blocks_C/_ASSETS_PPT/AWS-Core-Brand_PPT-Divider_Squid_C-01_ORANGE_1280x720_2x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file:////Users/sddonate/Desktop/AWS-CS-0000_2020_BRAND-PATTERN/_WORKING/Blueprint_blocks_C/_ASSETS_PPT/AWS-Core-Brand_PPT-Divider_Squid_C-01_RED-ORANGE_1280x720_Cluster-A_2x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file:////Users/sddonate/Desktop/AWS-CS-0000_2020_BRAND-PATTERN/_WORKING/Blueprint_blocks_C/_ASSETS_PPT/AWS-Core-Brand_PPT-Divider_Squid_C-01_RED_1280x720_Cluster-B_2x.png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file:////Users/sddonate/Desktop/AWS-CS-0000_2020_BRAND-PATTERN/_WORKING/Blueprint_blocks_C/_ASSETS_PPT/AWS-Core-Brand_PPT-Divider_Squid_C-01_YELLOW_1280x720_Cluster-D_2x.png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TwoSpeaker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FE126EE-C025-5948-A2CA-09B44FD20E5E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Click to edit 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i="0" baseline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548820" y="731520"/>
            <a:ext cx="1356939" cy="811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2022,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2217040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2" y="183898"/>
            <a:ext cx="13520037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1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3516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645920"/>
            <a:ext cx="14630400" cy="53296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3186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61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04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993392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486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3C1FD3-FC9E-C648-807B-884C49CEAC99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96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Q&amp;A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4820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340E26-B0F6-0540-8F51-9CF877A48E26}"/>
              </a:ext>
            </a:extLst>
          </p:cNvPr>
          <p:cNvSpPr/>
          <p:nvPr userDrawn="1"/>
        </p:nvSpPr>
        <p:spPr>
          <a:xfrm>
            <a:off x="12984480" y="7351776"/>
            <a:ext cx="1328928" cy="68275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88F35-39AE-534E-AD03-B21DD335F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6547C1-AC56-604D-B886-E570A90227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48820" y="731520"/>
            <a:ext cx="1356939" cy="81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94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>
            <a:lvl1pPr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0CA43-5C49-A347-BAC4-268F3B7F1BC4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2021, Amazon Web Services, Inc. or its Affiliates.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68472-78C1-FD4C-80A1-628CA86D3F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38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9559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33B37-BB08-4347-B71D-D01F225ECB4D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54A5E-A2DC-9041-9311-DBC4F345DE43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2021, Amazon Web Services, Inc. or its Affiliates.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8E12B8-1389-044D-9E65-845118C8F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60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91C32C7-59F5-DF47-8723-035723E617D2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C5A18C-E55B-8242-9A52-05588436727F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9020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BA6A43-4E15-784A-AF64-33ECD7483B38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228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SquidI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A74084-2156-C643-BCD7-AEC980321020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3584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1460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 marL="2194560" indent="0">
              <a:buNone/>
              <a:defRPr sz="26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1">
                <a:latin typeface="+mn-lt"/>
              </a:defRPr>
            </a:lvl1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50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9" y="1645920"/>
            <a:ext cx="13514832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2022, Amazon Web Services, Inc. or its Affiliates.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6" r:id="rId2"/>
    <p:sldLayoutId id="2147483677" r:id="rId3"/>
    <p:sldLayoutId id="2147483700" r:id="rId4"/>
    <p:sldLayoutId id="2147483713" r:id="rId5"/>
    <p:sldLayoutId id="2147483697" r:id="rId6"/>
    <p:sldLayoutId id="2147483689" r:id="rId7"/>
    <p:sldLayoutId id="2147483678" r:id="rId8"/>
    <p:sldLayoutId id="2147483707" r:id="rId9"/>
    <p:sldLayoutId id="2147483679" r:id="rId10"/>
    <p:sldLayoutId id="2147483703" r:id="rId11"/>
    <p:sldLayoutId id="2147483704" r:id="rId12"/>
    <p:sldLayoutId id="2147483705" r:id="rId13"/>
    <p:sldLayoutId id="2147483690" r:id="rId14"/>
    <p:sldLayoutId id="2147483691" r:id="rId15"/>
    <p:sldLayoutId id="2147483692" r:id="rId16"/>
    <p:sldLayoutId id="2147483702" r:id="rId17"/>
    <p:sldLayoutId id="2147483680" r:id="rId18"/>
    <p:sldLayoutId id="2147483701" r:id="rId19"/>
    <p:sldLayoutId id="2147483712" r:id="rId20"/>
    <p:sldLayoutId id="2147483714" r:id="rId21"/>
    <p:sldLayoutId id="2147483706" r:id="rId22"/>
    <p:sldLayoutId id="2147483709" r:id="rId23"/>
    <p:sldLayoutId id="2147483710" r:id="rId24"/>
  </p:sldLayoutIdLst>
  <p:txStyles>
    <p:titleStyle>
      <a:lvl1pPr algn="l" defTabSz="731520" rtl="0" eaLnBrk="1" latinLnBrk="0" hangingPunct="1">
        <a:spcBef>
          <a:spcPct val="0"/>
        </a:spcBef>
        <a:buNone/>
        <a:defRPr sz="3800" b="1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8856" userDrawn="1">
          <p15:clr>
            <a:srgbClr val="F26B43"/>
          </p15:clr>
        </p15:guide>
        <p15:guide id="3" orient="horz" pos="1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43.emf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6.emf"/><Relationship Id="rId11" Type="http://schemas.openxmlformats.org/officeDocument/2006/relationships/image" Target="../media/image47.emf"/><Relationship Id="rId5" Type="http://schemas.openxmlformats.org/officeDocument/2006/relationships/image" Target="../media/image45.emf"/><Relationship Id="rId10" Type="http://schemas.openxmlformats.org/officeDocument/2006/relationships/image" Target="../media/image37.svg"/><Relationship Id="rId4" Type="http://schemas.openxmlformats.org/officeDocument/2006/relationships/image" Target="../media/image44.emf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1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13" Type="http://schemas.openxmlformats.org/officeDocument/2006/relationships/image" Target="../media/image62.png"/><Relationship Id="rId18" Type="http://schemas.openxmlformats.org/officeDocument/2006/relationships/image" Target="../media/image67.svg"/><Relationship Id="rId3" Type="http://schemas.openxmlformats.org/officeDocument/2006/relationships/image" Target="../media/image52.png"/><Relationship Id="rId21" Type="http://schemas.openxmlformats.org/officeDocument/2006/relationships/image" Target="../media/image50.png"/><Relationship Id="rId7" Type="http://schemas.openxmlformats.org/officeDocument/2006/relationships/image" Target="../media/image56.png"/><Relationship Id="rId12" Type="http://schemas.openxmlformats.org/officeDocument/2006/relationships/image" Target="../media/image61.svg"/><Relationship Id="rId17" Type="http://schemas.openxmlformats.org/officeDocument/2006/relationships/image" Target="../media/image66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65.svg"/><Relationship Id="rId20" Type="http://schemas.openxmlformats.org/officeDocument/2006/relationships/image" Target="../media/image69.sv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5.sv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svg"/><Relationship Id="rId19" Type="http://schemas.openxmlformats.org/officeDocument/2006/relationships/image" Target="../media/image68.png"/><Relationship Id="rId4" Type="http://schemas.openxmlformats.org/officeDocument/2006/relationships/image" Target="../media/image53.svg"/><Relationship Id="rId9" Type="http://schemas.openxmlformats.org/officeDocument/2006/relationships/image" Target="../media/image58.png"/><Relationship Id="rId14" Type="http://schemas.openxmlformats.org/officeDocument/2006/relationships/image" Target="../media/image63.svg"/><Relationship Id="rId22" Type="http://schemas.openxmlformats.org/officeDocument/2006/relationships/image" Target="../media/image70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51.svg"/><Relationship Id="rId3" Type="http://schemas.openxmlformats.org/officeDocument/2006/relationships/image" Target="../media/image71.png"/><Relationship Id="rId7" Type="http://schemas.openxmlformats.org/officeDocument/2006/relationships/image" Target="../media/image75.sv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74.png"/><Relationship Id="rId11" Type="http://schemas.openxmlformats.org/officeDocument/2006/relationships/image" Target="../media/image79.svg"/><Relationship Id="rId5" Type="http://schemas.openxmlformats.org/officeDocument/2006/relationships/image" Target="../media/image73.sv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80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83.svg"/><Relationship Id="rId11" Type="http://schemas.microsoft.com/office/2007/relationships/diagramDrawing" Target="../diagrams/drawing1.xml"/><Relationship Id="rId5" Type="http://schemas.openxmlformats.org/officeDocument/2006/relationships/image" Target="../media/image82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81.svg"/><Relationship Id="rId9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5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svg"/><Relationship Id="rId13" Type="http://schemas.openxmlformats.org/officeDocument/2006/relationships/image" Target="../media/image96.png"/><Relationship Id="rId18" Type="http://schemas.openxmlformats.org/officeDocument/2006/relationships/image" Target="../media/image101.svg"/><Relationship Id="rId3" Type="http://schemas.openxmlformats.org/officeDocument/2006/relationships/image" Target="../media/image86.png"/><Relationship Id="rId21" Type="http://schemas.openxmlformats.org/officeDocument/2006/relationships/image" Target="../media/image103.png"/><Relationship Id="rId7" Type="http://schemas.openxmlformats.org/officeDocument/2006/relationships/image" Target="../media/image90.png"/><Relationship Id="rId12" Type="http://schemas.openxmlformats.org/officeDocument/2006/relationships/image" Target="../media/image95.svg"/><Relationship Id="rId17" Type="http://schemas.openxmlformats.org/officeDocument/2006/relationships/image" Target="../media/image100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99.svg"/><Relationship Id="rId20" Type="http://schemas.openxmlformats.org/officeDocument/2006/relationships/image" Target="../media/image102.sv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89.sv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10" Type="http://schemas.openxmlformats.org/officeDocument/2006/relationships/image" Target="../media/image93.svg"/><Relationship Id="rId19" Type="http://schemas.openxmlformats.org/officeDocument/2006/relationships/image" Target="../media/image36.png"/><Relationship Id="rId4" Type="http://schemas.openxmlformats.org/officeDocument/2006/relationships/image" Target="../media/image87.svg"/><Relationship Id="rId9" Type="http://schemas.openxmlformats.org/officeDocument/2006/relationships/image" Target="../media/image92.png"/><Relationship Id="rId14" Type="http://schemas.openxmlformats.org/officeDocument/2006/relationships/image" Target="../media/image97.svg"/><Relationship Id="rId22" Type="http://schemas.openxmlformats.org/officeDocument/2006/relationships/image" Target="../media/image104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svg"/><Relationship Id="rId13" Type="http://schemas.openxmlformats.org/officeDocument/2006/relationships/image" Target="../media/image96.png"/><Relationship Id="rId18" Type="http://schemas.openxmlformats.org/officeDocument/2006/relationships/image" Target="../media/image99.svg"/><Relationship Id="rId3" Type="http://schemas.openxmlformats.org/officeDocument/2006/relationships/image" Target="../media/image88.png"/><Relationship Id="rId21" Type="http://schemas.openxmlformats.org/officeDocument/2006/relationships/image" Target="../media/image103.png"/><Relationship Id="rId7" Type="http://schemas.openxmlformats.org/officeDocument/2006/relationships/image" Target="../media/image94.png"/><Relationship Id="rId12" Type="http://schemas.openxmlformats.org/officeDocument/2006/relationships/image" Target="../media/image106.svg"/><Relationship Id="rId17" Type="http://schemas.openxmlformats.org/officeDocument/2006/relationships/image" Target="../media/image98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01.svg"/><Relationship Id="rId20" Type="http://schemas.openxmlformats.org/officeDocument/2006/relationships/image" Target="../media/image102.sv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1.svg"/><Relationship Id="rId11" Type="http://schemas.openxmlformats.org/officeDocument/2006/relationships/image" Target="../media/image8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3.svg"/><Relationship Id="rId19" Type="http://schemas.openxmlformats.org/officeDocument/2006/relationships/image" Target="../media/image36.png"/><Relationship Id="rId4" Type="http://schemas.openxmlformats.org/officeDocument/2006/relationships/image" Target="../media/image89.svg"/><Relationship Id="rId9" Type="http://schemas.openxmlformats.org/officeDocument/2006/relationships/image" Target="../media/image92.png"/><Relationship Id="rId14" Type="http://schemas.openxmlformats.org/officeDocument/2006/relationships/image" Target="../media/image97.svg"/><Relationship Id="rId22" Type="http://schemas.openxmlformats.org/officeDocument/2006/relationships/image" Target="../media/image104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svg"/><Relationship Id="rId3" Type="http://schemas.openxmlformats.org/officeDocument/2006/relationships/image" Target="../media/image74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9.svg"/><Relationship Id="rId5" Type="http://schemas.openxmlformats.org/officeDocument/2006/relationships/image" Target="../media/image108.png"/><Relationship Id="rId4" Type="http://schemas.openxmlformats.org/officeDocument/2006/relationships/image" Target="../media/image107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17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7" Type="http://schemas.openxmlformats.org/officeDocument/2006/relationships/image" Target="../media/image112.sv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11.png"/><Relationship Id="rId5" Type="http://schemas.openxmlformats.org/officeDocument/2006/relationships/image" Target="../media/image115.png"/><Relationship Id="rId4" Type="http://schemas.openxmlformats.org/officeDocument/2006/relationships/image" Target="../media/image119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15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13.png"/><Relationship Id="rId5" Type="http://schemas.openxmlformats.org/officeDocument/2006/relationships/image" Target="../media/image119.svg"/><Relationship Id="rId4" Type="http://schemas.openxmlformats.org/officeDocument/2006/relationships/image" Target="../media/image118.png"/><Relationship Id="rId9" Type="http://schemas.openxmlformats.org/officeDocument/2006/relationships/image" Target="../media/image112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12.svg"/><Relationship Id="rId5" Type="http://schemas.openxmlformats.org/officeDocument/2006/relationships/image" Target="../media/image111.png"/><Relationship Id="rId4" Type="http://schemas.openxmlformats.org/officeDocument/2006/relationships/image" Target="../media/image119.sv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2.png"/><Relationship Id="rId7" Type="http://schemas.openxmlformats.org/officeDocument/2006/relationships/image" Target="../media/image125.sv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3.png"/><Relationship Id="rId9" Type="http://schemas.openxmlformats.org/officeDocument/2006/relationships/image" Target="../media/image12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svg"/><Relationship Id="rId20" Type="http://schemas.openxmlformats.org/officeDocument/2006/relationships/image" Target="../media/image31.sv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19" Type="http://schemas.openxmlformats.org/officeDocument/2006/relationships/image" Target="../media/image30.pn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Relationship Id="rId9" Type="http://schemas.openxmlformats.org/officeDocument/2006/relationships/chart" Target="../charts/chart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.png"/><Relationship Id="rId7" Type="http://schemas.openxmlformats.org/officeDocument/2006/relationships/image" Target="../media/image1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32.png"/><Relationship Id="rId5" Type="http://schemas.openxmlformats.org/officeDocument/2006/relationships/image" Target="../media/image129.png"/><Relationship Id="rId4" Type="http://schemas.openxmlformats.org/officeDocument/2006/relationships/image" Target="../media/image1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2.xml"/><Relationship Id="rId6" Type="http://schemas.microsoft.com/office/2007/relationships/hdphoto" Target="../media/hdphoto1.wdp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44.svg"/><Relationship Id="rId5" Type="http://schemas.openxmlformats.org/officeDocument/2006/relationships/image" Target="../media/image143.png"/><Relationship Id="rId4" Type="http://schemas.openxmlformats.org/officeDocument/2006/relationships/image" Target="../media/image142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46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44.svg"/><Relationship Id="rId5" Type="http://schemas.openxmlformats.org/officeDocument/2006/relationships/image" Target="../media/image143.png"/><Relationship Id="rId4" Type="http://schemas.openxmlformats.org/officeDocument/2006/relationships/image" Target="../media/image142.sv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FA6AD4-D80D-B643-951E-8B763AEED3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현진환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Solutions Architect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794CF-58AD-474C-849A-7B2486E623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AWS Storage</a:t>
            </a:r>
            <a:endParaRPr lang="en-K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76024-5A57-8A4F-B88C-AFD90FC10B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FFFF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안정적이고</a:t>
            </a:r>
            <a:r>
              <a:rPr lang="en-US" altLang="ko-KR" b="0" i="0">
                <a:solidFill>
                  <a:srgbClr val="FFFF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b="0" i="0">
                <a:solidFill>
                  <a:srgbClr val="FFFF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확장 가능하며</a:t>
            </a:r>
            <a:r>
              <a:rPr lang="en-US" altLang="ko-KR" b="0" i="0">
                <a:solidFill>
                  <a:srgbClr val="FFFF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b="0" i="0">
                <a:solidFill>
                  <a:srgbClr val="FFFF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안전한 스토리지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750031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609C4-3BFD-6A42-8377-CADB64614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1371600"/>
          </a:xfrm>
        </p:spPr>
        <p:txBody>
          <a:bodyPr/>
          <a:lstStyle/>
          <a:p>
            <a:r>
              <a:rPr kumimoji="1" lang="en-US" altLang="ko-Kore-KR" dirty="0"/>
              <a:t>Amazon EBS</a:t>
            </a:r>
            <a:r>
              <a:rPr kumimoji="1" lang="ko-KR" altLang="en-US" dirty="0"/>
              <a:t> </a:t>
            </a:r>
            <a:r>
              <a:rPr kumimoji="1" lang="en-US" altLang="ko-KR" dirty="0"/>
              <a:t>io2</a:t>
            </a:r>
            <a:endParaRPr kumimoji="1" lang="ko-Kore-KR" altLang="en-US" dirty="0"/>
          </a:p>
        </p:txBody>
      </p:sp>
      <p:sp>
        <p:nvSpPr>
          <p:cNvPr id="115" name="Text Placeholder 19">
            <a:extLst>
              <a:ext uri="{FF2B5EF4-FFF2-40B4-BE49-F238E27FC236}">
                <a16:creationId xmlns:a16="http://schemas.microsoft.com/office/drawing/2014/main" id="{ECBDAEDA-8FDF-D645-8BF6-1B91CA12B4B5}"/>
              </a:ext>
            </a:extLst>
          </p:cNvPr>
          <p:cNvSpPr txBox="1">
            <a:spLocks/>
          </p:cNvSpPr>
          <p:nvPr/>
        </p:nvSpPr>
        <p:spPr>
          <a:xfrm>
            <a:off x="547523" y="5686515"/>
            <a:ext cx="3332557" cy="3693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indent="0" algn="ctr" defTabSz="457200">
              <a:spcBef>
                <a:spcPct val="20000"/>
              </a:spcBef>
              <a:buFontTx/>
              <a:buNone/>
              <a:defRPr sz="2400" b="0" i="0" baseline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•"/>
              <a:defRPr sz="2000" b="0" i="0"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1800" b="0" i="0"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1600" b="0" i="0"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1600" b="0" i="0"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lvl="0" defTabSz="457182" eaLnBrk="0" fontAlgn="base" hangingPunct="0">
              <a:spcAft>
                <a:spcPct val="0"/>
              </a:spcAft>
              <a:defRPr/>
            </a:pPr>
            <a:r>
              <a:rPr lang="en-US" altLang="ko-Kore-KR" kern="0" dirty="0">
                <a:solidFill>
                  <a:srgbClr val="FFFFFF"/>
                </a:solidFill>
              </a:rPr>
              <a:t>Provisioned IOPS SSD</a:t>
            </a:r>
          </a:p>
        </p:txBody>
      </p:sp>
      <p:grpSp>
        <p:nvGrpSpPr>
          <p:cNvPr id="117" name="Group 43">
            <a:extLst>
              <a:ext uri="{FF2B5EF4-FFF2-40B4-BE49-F238E27FC236}">
                <a16:creationId xmlns:a16="http://schemas.microsoft.com/office/drawing/2014/main" id="{3EEBE553-5259-E646-820C-60383ED63B73}"/>
              </a:ext>
            </a:extLst>
          </p:cNvPr>
          <p:cNvGrpSpPr/>
          <p:nvPr/>
        </p:nvGrpSpPr>
        <p:grpSpPr>
          <a:xfrm>
            <a:off x="1396325" y="3272657"/>
            <a:ext cx="1599027" cy="2045399"/>
            <a:chOff x="3183962" y="2159546"/>
            <a:chExt cx="2142142" cy="2743200"/>
          </a:xfrm>
        </p:grpSpPr>
        <p:sp>
          <p:nvSpPr>
            <p:cNvPr id="118" name="Freeform: Shape 43">
              <a:extLst>
                <a:ext uri="{FF2B5EF4-FFF2-40B4-BE49-F238E27FC236}">
                  <a16:creationId xmlns:a16="http://schemas.microsoft.com/office/drawing/2014/main" id="{307929EA-3544-E34B-B1D4-081CFB83A653}"/>
                </a:ext>
              </a:extLst>
            </p:cNvPr>
            <p:cNvSpPr/>
            <p:nvPr/>
          </p:nvSpPr>
          <p:spPr>
            <a:xfrm>
              <a:off x="3795506" y="2928341"/>
              <a:ext cx="915562" cy="915562"/>
            </a:xfrm>
            <a:custGeom>
              <a:avLst/>
              <a:gdLst>
                <a:gd name="connsiteX0" fmla="*/ 0 w 249554"/>
                <a:gd name="connsiteY0" fmla="*/ 0 h 249554"/>
                <a:gd name="connsiteX1" fmla="*/ 249555 w 249554"/>
                <a:gd name="connsiteY1" fmla="*/ 0 h 249554"/>
                <a:gd name="connsiteX2" fmla="*/ 249555 w 249554"/>
                <a:gd name="connsiteY2" fmla="*/ 249555 h 249554"/>
                <a:gd name="connsiteX3" fmla="*/ 0 w 249554"/>
                <a:gd name="connsiteY3" fmla="*/ 249555 h 249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54" h="249554">
                  <a:moveTo>
                    <a:pt x="0" y="0"/>
                  </a:moveTo>
                  <a:lnTo>
                    <a:pt x="249555" y="0"/>
                  </a:lnTo>
                  <a:lnTo>
                    <a:pt x="249555" y="249555"/>
                  </a:lnTo>
                  <a:lnTo>
                    <a:pt x="0" y="249555"/>
                  </a:lnTo>
                  <a:close/>
                </a:path>
              </a:pathLst>
            </a:custGeom>
            <a:solidFill>
              <a:srgbClr val="FF99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109696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19" name="Freeform: Shape 44">
              <a:extLst>
                <a:ext uri="{FF2B5EF4-FFF2-40B4-BE49-F238E27FC236}">
                  <a16:creationId xmlns:a16="http://schemas.microsoft.com/office/drawing/2014/main" id="{308CB297-56DA-A143-9C81-8788F319E30F}"/>
                </a:ext>
              </a:extLst>
            </p:cNvPr>
            <p:cNvSpPr/>
            <p:nvPr/>
          </p:nvSpPr>
          <p:spPr>
            <a:xfrm>
              <a:off x="3879374" y="3158980"/>
              <a:ext cx="290044" cy="307514"/>
            </a:xfrm>
            <a:custGeom>
              <a:avLst/>
              <a:gdLst>
                <a:gd name="connsiteX0" fmla="*/ 0 w 79057"/>
                <a:gd name="connsiteY0" fmla="*/ 39052 h 83819"/>
                <a:gd name="connsiteX1" fmla="*/ 58103 w 79057"/>
                <a:gd name="connsiteY1" fmla="*/ 83820 h 83819"/>
                <a:gd name="connsiteX2" fmla="*/ 79058 w 79057"/>
                <a:gd name="connsiteY2" fmla="*/ 64770 h 83819"/>
                <a:gd name="connsiteX3" fmla="*/ 32385 w 79057"/>
                <a:gd name="connsiteY3" fmla="*/ 0 h 83819"/>
                <a:gd name="connsiteX4" fmla="*/ 0 w 79057"/>
                <a:gd name="connsiteY4" fmla="*/ 39052 h 83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057" h="83819">
                  <a:moveTo>
                    <a:pt x="0" y="39052"/>
                  </a:moveTo>
                  <a:lnTo>
                    <a:pt x="58103" y="83820"/>
                  </a:lnTo>
                  <a:cubicBezTo>
                    <a:pt x="61913" y="78105"/>
                    <a:pt x="69533" y="70485"/>
                    <a:pt x="79058" y="64770"/>
                  </a:cubicBezTo>
                  <a:lnTo>
                    <a:pt x="32385" y="0"/>
                  </a:lnTo>
                  <a:cubicBezTo>
                    <a:pt x="19050" y="10478"/>
                    <a:pt x="7620" y="23813"/>
                    <a:pt x="0" y="39052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7121" cap="flat">
              <a:solidFill>
                <a:srgbClr val="232F3E">
                  <a:alpha val="5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109696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20" name="Freeform: Shape 45">
              <a:extLst>
                <a:ext uri="{FF2B5EF4-FFF2-40B4-BE49-F238E27FC236}">
                  <a16:creationId xmlns:a16="http://schemas.microsoft.com/office/drawing/2014/main" id="{7A39E7D4-A7FE-F141-A842-66B3F0F72533}"/>
                </a:ext>
              </a:extLst>
            </p:cNvPr>
            <p:cNvSpPr/>
            <p:nvPr/>
          </p:nvSpPr>
          <p:spPr>
            <a:xfrm>
              <a:off x="3998188" y="3071615"/>
              <a:ext cx="629015" cy="394879"/>
            </a:xfrm>
            <a:custGeom>
              <a:avLst/>
              <a:gdLst>
                <a:gd name="connsiteX0" fmla="*/ 69532 w 171450"/>
                <a:gd name="connsiteY0" fmla="*/ 0 h 107632"/>
                <a:gd name="connsiteX1" fmla="*/ 0 w 171450"/>
                <a:gd name="connsiteY1" fmla="*/ 23813 h 107632"/>
                <a:gd name="connsiteX2" fmla="*/ 46672 w 171450"/>
                <a:gd name="connsiteY2" fmla="*/ 88582 h 107632"/>
                <a:gd name="connsiteX3" fmla="*/ 69532 w 171450"/>
                <a:gd name="connsiteY3" fmla="*/ 82868 h 107632"/>
                <a:gd name="connsiteX4" fmla="*/ 113347 w 171450"/>
                <a:gd name="connsiteY4" fmla="*/ 107632 h 107632"/>
                <a:gd name="connsiteX5" fmla="*/ 171450 w 171450"/>
                <a:gd name="connsiteY5" fmla="*/ 62865 h 107632"/>
                <a:gd name="connsiteX6" fmla="*/ 69532 w 171450"/>
                <a:gd name="connsiteY6" fmla="*/ 0 h 107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107632">
                  <a:moveTo>
                    <a:pt x="69532" y="0"/>
                  </a:moveTo>
                  <a:cubicBezTo>
                    <a:pt x="43815" y="0"/>
                    <a:pt x="19050" y="8572"/>
                    <a:pt x="0" y="23813"/>
                  </a:cubicBezTo>
                  <a:lnTo>
                    <a:pt x="46672" y="88582"/>
                  </a:lnTo>
                  <a:cubicBezTo>
                    <a:pt x="53340" y="84773"/>
                    <a:pt x="60960" y="82868"/>
                    <a:pt x="69532" y="82868"/>
                  </a:cubicBezTo>
                  <a:cubicBezTo>
                    <a:pt x="91440" y="82868"/>
                    <a:pt x="108585" y="100013"/>
                    <a:pt x="113347" y="107632"/>
                  </a:cubicBezTo>
                  <a:lnTo>
                    <a:pt x="171450" y="62865"/>
                  </a:lnTo>
                  <a:cubicBezTo>
                    <a:pt x="153352" y="25718"/>
                    <a:pt x="114300" y="0"/>
                    <a:pt x="69532" y="0"/>
                  </a:cubicBezTo>
                  <a:close/>
                </a:path>
              </a:pathLst>
            </a:custGeom>
            <a:solidFill>
              <a:srgbClr val="FFFFFF"/>
            </a:solidFill>
            <a:ln w="7144" cap="flat">
              <a:solidFill>
                <a:srgbClr val="232F3E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109696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21" name="Freeform: Shape 46">
              <a:extLst>
                <a:ext uri="{FF2B5EF4-FFF2-40B4-BE49-F238E27FC236}">
                  <a16:creationId xmlns:a16="http://schemas.microsoft.com/office/drawing/2014/main" id="{895D244D-E9A5-CB46-A816-D62576C2DB4D}"/>
                </a:ext>
              </a:extLst>
            </p:cNvPr>
            <p:cNvSpPr/>
            <p:nvPr/>
          </p:nvSpPr>
          <p:spPr>
            <a:xfrm>
              <a:off x="3432075" y="4759472"/>
              <a:ext cx="1278996" cy="143274"/>
            </a:xfrm>
            <a:custGeom>
              <a:avLst/>
              <a:gdLst>
                <a:gd name="connsiteX0" fmla="*/ 0 w 348615"/>
                <a:gd name="connsiteY0" fmla="*/ 0 h 39052"/>
                <a:gd name="connsiteX1" fmla="*/ 348615 w 348615"/>
                <a:gd name="connsiteY1" fmla="*/ 0 h 39052"/>
                <a:gd name="connsiteX2" fmla="*/ 348615 w 348615"/>
                <a:gd name="connsiteY2" fmla="*/ 39053 h 39052"/>
                <a:gd name="connsiteX3" fmla="*/ 0 w 348615"/>
                <a:gd name="connsiteY3" fmla="*/ 39053 h 39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615" h="39052">
                  <a:moveTo>
                    <a:pt x="0" y="0"/>
                  </a:moveTo>
                  <a:lnTo>
                    <a:pt x="348615" y="0"/>
                  </a:lnTo>
                  <a:lnTo>
                    <a:pt x="348615" y="39053"/>
                  </a:lnTo>
                  <a:lnTo>
                    <a:pt x="0" y="39053"/>
                  </a:lnTo>
                  <a:close/>
                </a:path>
              </a:pathLst>
            </a:custGeom>
            <a:noFill/>
            <a:ln w="7144" cap="flat">
              <a:solidFill>
                <a:srgbClr val="FF9900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109696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22" name="Freeform: Shape 47">
              <a:extLst>
                <a:ext uri="{FF2B5EF4-FFF2-40B4-BE49-F238E27FC236}">
                  <a16:creationId xmlns:a16="http://schemas.microsoft.com/office/drawing/2014/main" id="{94FB39F3-FC14-054C-837A-47A5356A42CC}"/>
                </a:ext>
              </a:extLst>
            </p:cNvPr>
            <p:cNvSpPr/>
            <p:nvPr/>
          </p:nvSpPr>
          <p:spPr>
            <a:xfrm>
              <a:off x="4225330" y="4759472"/>
              <a:ext cx="34945" cy="143274"/>
            </a:xfrm>
            <a:custGeom>
              <a:avLst/>
              <a:gdLst>
                <a:gd name="connsiteX0" fmla="*/ 0 w 9525"/>
                <a:gd name="connsiteY0" fmla="*/ 0 h 39052"/>
                <a:gd name="connsiteX1" fmla="*/ 0 w 9525"/>
                <a:gd name="connsiteY1" fmla="*/ 39053 h 39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9052">
                  <a:moveTo>
                    <a:pt x="0" y="0"/>
                  </a:moveTo>
                  <a:lnTo>
                    <a:pt x="0" y="39053"/>
                  </a:lnTo>
                </a:path>
              </a:pathLst>
            </a:custGeom>
            <a:ln w="7144" cap="flat">
              <a:solidFill>
                <a:srgbClr val="FF9900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109696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23" name="Freeform: Shape 48">
              <a:extLst>
                <a:ext uri="{FF2B5EF4-FFF2-40B4-BE49-F238E27FC236}">
                  <a16:creationId xmlns:a16="http://schemas.microsoft.com/office/drawing/2014/main" id="{DCEC54A5-9460-4B4D-B772-1B66B3A3484A}"/>
                </a:ext>
              </a:extLst>
            </p:cNvPr>
            <p:cNvSpPr/>
            <p:nvPr/>
          </p:nvSpPr>
          <p:spPr>
            <a:xfrm>
              <a:off x="4448980" y="2669747"/>
              <a:ext cx="76880" cy="181712"/>
            </a:xfrm>
            <a:custGeom>
              <a:avLst/>
              <a:gdLst>
                <a:gd name="connsiteX0" fmla="*/ 0 w 20955"/>
                <a:gd name="connsiteY0" fmla="*/ 0 h 49529"/>
                <a:gd name="connsiteX1" fmla="*/ 20955 w 20955"/>
                <a:gd name="connsiteY1" fmla="*/ 0 h 49529"/>
                <a:gd name="connsiteX2" fmla="*/ 20955 w 20955"/>
                <a:gd name="connsiteY2" fmla="*/ 49530 h 49529"/>
                <a:gd name="connsiteX3" fmla="*/ 0 w 20955"/>
                <a:gd name="connsiteY3" fmla="*/ 49530 h 49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5" h="49529">
                  <a:moveTo>
                    <a:pt x="0" y="0"/>
                  </a:moveTo>
                  <a:lnTo>
                    <a:pt x="20955" y="0"/>
                  </a:lnTo>
                  <a:lnTo>
                    <a:pt x="20955" y="4953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109696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24" name="Freeform: Shape 49">
              <a:extLst>
                <a:ext uri="{FF2B5EF4-FFF2-40B4-BE49-F238E27FC236}">
                  <a16:creationId xmlns:a16="http://schemas.microsoft.com/office/drawing/2014/main" id="{10888A78-948A-FD47-93A7-17A3229DD628}"/>
                </a:ext>
              </a:extLst>
            </p:cNvPr>
            <p:cNvSpPr/>
            <p:nvPr/>
          </p:nvSpPr>
          <p:spPr>
            <a:xfrm>
              <a:off x="4214849" y="2669747"/>
              <a:ext cx="76880" cy="181712"/>
            </a:xfrm>
            <a:custGeom>
              <a:avLst/>
              <a:gdLst>
                <a:gd name="connsiteX0" fmla="*/ 0 w 20955"/>
                <a:gd name="connsiteY0" fmla="*/ 0 h 49529"/>
                <a:gd name="connsiteX1" fmla="*/ 20955 w 20955"/>
                <a:gd name="connsiteY1" fmla="*/ 0 h 49529"/>
                <a:gd name="connsiteX2" fmla="*/ 20955 w 20955"/>
                <a:gd name="connsiteY2" fmla="*/ 49530 h 49529"/>
                <a:gd name="connsiteX3" fmla="*/ 0 w 20955"/>
                <a:gd name="connsiteY3" fmla="*/ 49530 h 49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5" h="49529">
                  <a:moveTo>
                    <a:pt x="0" y="0"/>
                  </a:moveTo>
                  <a:lnTo>
                    <a:pt x="20955" y="0"/>
                  </a:lnTo>
                  <a:lnTo>
                    <a:pt x="20955" y="4953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109696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25" name="Freeform: Shape 50">
              <a:extLst>
                <a:ext uri="{FF2B5EF4-FFF2-40B4-BE49-F238E27FC236}">
                  <a16:creationId xmlns:a16="http://schemas.microsoft.com/office/drawing/2014/main" id="{DAE568A8-C21F-404C-828C-5009EFF96263}"/>
                </a:ext>
              </a:extLst>
            </p:cNvPr>
            <p:cNvSpPr/>
            <p:nvPr/>
          </p:nvSpPr>
          <p:spPr>
            <a:xfrm>
              <a:off x="3980714" y="2669747"/>
              <a:ext cx="76876" cy="181712"/>
            </a:xfrm>
            <a:custGeom>
              <a:avLst/>
              <a:gdLst>
                <a:gd name="connsiteX0" fmla="*/ 0 w 20954"/>
                <a:gd name="connsiteY0" fmla="*/ 0 h 49529"/>
                <a:gd name="connsiteX1" fmla="*/ 20955 w 20954"/>
                <a:gd name="connsiteY1" fmla="*/ 0 h 49529"/>
                <a:gd name="connsiteX2" fmla="*/ 20955 w 20954"/>
                <a:gd name="connsiteY2" fmla="*/ 49530 h 49529"/>
                <a:gd name="connsiteX3" fmla="*/ 0 w 20954"/>
                <a:gd name="connsiteY3" fmla="*/ 49530 h 49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4" h="49529">
                  <a:moveTo>
                    <a:pt x="0" y="0"/>
                  </a:moveTo>
                  <a:lnTo>
                    <a:pt x="20955" y="0"/>
                  </a:lnTo>
                  <a:lnTo>
                    <a:pt x="20955" y="4953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109696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26" name="Freeform: Shape 51">
              <a:extLst>
                <a:ext uri="{FF2B5EF4-FFF2-40B4-BE49-F238E27FC236}">
                  <a16:creationId xmlns:a16="http://schemas.microsoft.com/office/drawing/2014/main" id="{890BE9AF-B225-9F48-81C2-BA9668DF7038}"/>
                </a:ext>
              </a:extLst>
            </p:cNvPr>
            <p:cNvSpPr/>
            <p:nvPr/>
          </p:nvSpPr>
          <p:spPr>
            <a:xfrm>
              <a:off x="4448980" y="3920786"/>
              <a:ext cx="76880" cy="181715"/>
            </a:xfrm>
            <a:custGeom>
              <a:avLst/>
              <a:gdLst>
                <a:gd name="connsiteX0" fmla="*/ 0 w 20955"/>
                <a:gd name="connsiteY0" fmla="*/ 0 h 49530"/>
                <a:gd name="connsiteX1" fmla="*/ 20955 w 20955"/>
                <a:gd name="connsiteY1" fmla="*/ 0 h 49530"/>
                <a:gd name="connsiteX2" fmla="*/ 20955 w 20955"/>
                <a:gd name="connsiteY2" fmla="*/ 49530 h 49530"/>
                <a:gd name="connsiteX3" fmla="*/ 0 w 20955"/>
                <a:gd name="connsiteY3" fmla="*/ 49530 h 4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5" h="49530">
                  <a:moveTo>
                    <a:pt x="0" y="0"/>
                  </a:moveTo>
                  <a:lnTo>
                    <a:pt x="20955" y="0"/>
                  </a:lnTo>
                  <a:lnTo>
                    <a:pt x="20955" y="4953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109696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27" name="Freeform: Shape 52">
              <a:extLst>
                <a:ext uri="{FF2B5EF4-FFF2-40B4-BE49-F238E27FC236}">
                  <a16:creationId xmlns:a16="http://schemas.microsoft.com/office/drawing/2014/main" id="{475743E3-DC10-A94D-BFFE-3C2B96456735}"/>
                </a:ext>
              </a:extLst>
            </p:cNvPr>
            <p:cNvSpPr/>
            <p:nvPr/>
          </p:nvSpPr>
          <p:spPr>
            <a:xfrm>
              <a:off x="4214849" y="3920786"/>
              <a:ext cx="76880" cy="181715"/>
            </a:xfrm>
            <a:custGeom>
              <a:avLst/>
              <a:gdLst>
                <a:gd name="connsiteX0" fmla="*/ 0 w 20955"/>
                <a:gd name="connsiteY0" fmla="*/ 0 h 49530"/>
                <a:gd name="connsiteX1" fmla="*/ 20955 w 20955"/>
                <a:gd name="connsiteY1" fmla="*/ 0 h 49530"/>
                <a:gd name="connsiteX2" fmla="*/ 20955 w 20955"/>
                <a:gd name="connsiteY2" fmla="*/ 49530 h 49530"/>
                <a:gd name="connsiteX3" fmla="*/ 0 w 20955"/>
                <a:gd name="connsiteY3" fmla="*/ 49530 h 4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5" h="49530">
                  <a:moveTo>
                    <a:pt x="0" y="0"/>
                  </a:moveTo>
                  <a:lnTo>
                    <a:pt x="20955" y="0"/>
                  </a:lnTo>
                  <a:lnTo>
                    <a:pt x="20955" y="4953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109696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28" name="Freeform: Shape 53">
              <a:extLst>
                <a:ext uri="{FF2B5EF4-FFF2-40B4-BE49-F238E27FC236}">
                  <a16:creationId xmlns:a16="http://schemas.microsoft.com/office/drawing/2014/main" id="{A440D0A6-64AF-4E4D-A6F4-087C37035A52}"/>
                </a:ext>
              </a:extLst>
            </p:cNvPr>
            <p:cNvSpPr/>
            <p:nvPr/>
          </p:nvSpPr>
          <p:spPr>
            <a:xfrm>
              <a:off x="3980714" y="3920786"/>
              <a:ext cx="76876" cy="181715"/>
            </a:xfrm>
            <a:custGeom>
              <a:avLst/>
              <a:gdLst>
                <a:gd name="connsiteX0" fmla="*/ 0 w 20954"/>
                <a:gd name="connsiteY0" fmla="*/ 0 h 49530"/>
                <a:gd name="connsiteX1" fmla="*/ 20955 w 20954"/>
                <a:gd name="connsiteY1" fmla="*/ 0 h 49530"/>
                <a:gd name="connsiteX2" fmla="*/ 20955 w 20954"/>
                <a:gd name="connsiteY2" fmla="*/ 49530 h 49530"/>
                <a:gd name="connsiteX3" fmla="*/ 0 w 20954"/>
                <a:gd name="connsiteY3" fmla="*/ 49530 h 4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4" h="49530">
                  <a:moveTo>
                    <a:pt x="0" y="0"/>
                  </a:moveTo>
                  <a:lnTo>
                    <a:pt x="20955" y="0"/>
                  </a:lnTo>
                  <a:lnTo>
                    <a:pt x="20955" y="4953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109696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29" name="Freeform: Shape 54">
              <a:extLst>
                <a:ext uri="{FF2B5EF4-FFF2-40B4-BE49-F238E27FC236}">
                  <a16:creationId xmlns:a16="http://schemas.microsoft.com/office/drawing/2014/main" id="{DE45C2FF-4650-5C47-8B77-BCF13B5800B2}"/>
                </a:ext>
              </a:extLst>
            </p:cNvPr>
            <p:cNvSpPr/>
            <p:nvPr/>
          </p:nvSpPr>
          <p:spPr>
            <a:xfrm rot="5400000">
              <a:off x="4844278" y="3528398"/>
              <a:ext cx="76880" cy="181715"/>
            </a:xfrm>
            <a:custGeom>
              <a:avLst/>
              <a:gdLst>
                <a:gd name="connsiteX0" fmla="*/ 0 w 20955"/>
                <a:gd name="connsiteY0" fmla="*/ 0 h 49530"/>
                <a:gd name="connsiteX1" fmla="*/ 20955 w 20955"/>
                <a:gd name="connsiteY1" fmla="*/ 0 h 49530"/>
                <a:gd name="connsiteX2" fmla="*/ 20955 w 20955"/>
                <a:gd name="connsiteY2" fmla="*/ 49530 h 49530"/>
                <a:gd name="connsiteX3" fmla="*/ 0 w 20955"/>
                <a:gd name="connsiteY3" fmla="*/ 49530 h 4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5" h="49530">
                  <a:moveTo>
                    <a:pt x="0" y="0"/>
                  </a:moveTo>
                  <a:lnTo>
                    <a:pt x="20955" y="0"/>
                  </a:lnTo>
                  <a:lnTo>
                    <a:pt x="20955" y="4953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109696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30" name="Freeform: Shape 56">
              <a:extLst>
                <a:ext uri="{FF2B5EF4-FFF2-40B4-BE49-F238E27FC236}">
                  <a16:creationId xmlns:a16="http://schemas.microsoft.com/office/drawing/2014/main" id="{F58D133C-01E4-414E-9A3F-0B21274D760B}"/>
                </a:ext>
              </a:extLst>
            </p:cNvPr>
            <p:cNvSpPr/>
            <p:nvPr/>
          </p:nvSpPr>
          <p:spPr>
            <a:xfrm rot="5400000">
              <a:off x="4843280" y="3293269"/>
              <a:ext cx="76880" cy="181715"/>
            </a:xfrm>
            <a:custGeom>
              <a:avLst/>
              <a:gdLst>
                <a:gd name="connsiteX0" fmla="*/ 0 w 20955"/>
                <a:gd name="connsiteY0" fmla="*/ 0 h 49530"/>
                <a:gd name="connsiteX1" fmla="*/ 20955 w 20955"/>
                <a:gd name="connsiteY1" fmla="*/ 0 h 49530"/>
                <a:gd name="connsiteX2" fmla="*/ 20955 w 20955"/>
                <a:gd name="connsiteY2" fmla="*/ 49530 h 49530"/>
                <a:gd name="connsiteX3" fmla="*/ 0 w 20955"/>
                <a:gd name="connsiteY3" fmla="*/ 49530 h 4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5" h="49530">
                  <a:moveTo>
                    <a:pt x="0" y="0"/>
                  </a:moveTo>
                  <a:lnTo>
                    <a:pt x="20955" y="0"/>
                  </a:lnTo>
                  <a:lnTo>
                    <a:pt x="20955" y="4953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109696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31" name="Freeform: Shape 57">
              <a:extLst>
                <a:ext uri="{FF2B5EF4-FFF2-40B4-BE49-F238E27FC236}">
                  <a16:creationId xmlns:a16="http://schemas.microsoft.com/office/drawing/2014/main" id="{D52749C7-04F5-9947-8E21-215BD62BD250}"/>
                </a:ext>
              </a:extLst>
            </p:cNvPr>
            <p:cNvSpPr/>
            <p:nvPr/>
          </p:nvSpPr>
          <p:spPr>
            <a:xfrm rot="5400000">
              <a:off x="4842282" y="3058136"/>
              <a:ext cx="76880" cy="181712"/>
            </a:xfrm>
            <a:custGeom>
              <a:avLst/>
              <a:gdLst>
                <a:gd name="connsiteX0" fmla="*/ 0 w 20955"/>
                <a:gd name="connsiteY0" fmla="*/ 0 h 49529"/>
                <a:gd name="connsiteX1" fmla="*/ 20955 w 20955"/>
                <a:gd name="connsiteY1" fmla="*/ 0 h 49529"/>
                <a:gd name="connsiteX2" fmla="*/ 20955 w 20955"/>
                <a:gd name="connsiteY2" fmla="*/ 49530 h 49529"/>
                <a:gd name="connsiteX3" fmla="*/ 0 w 20955"/>
                <a:gd name="connsiteY3" fmla="*/ 49530 h 49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5" h="49529">
                  <a:moveTo>
                    <a:pt x="0" y="0"/>
                  </a:moveTo>
                  <a:lnTo>
                    <a:pt x="20955" y="0"/>
                  </a:lnTo>
                  <a:lnTo>
                    <a:pt x="20955" y="4953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109696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32" name="Freeform: Shape 58">
              <a:extLst>
                <a:ext uri="{FF2B5EF4-FFF2-40B4-BE49-F238E27FC236}">
                  <a16:creationId xmlns:a16="http://schemas.microsoft.com/office/drawing/2014/main" id="{7EC3D2CE-0331-B343-A49B-7FCE5538EBB9}"/>
                </a:ext>
              </a:extLst>
            </p:cNvPr>
            <p:cNvSpPr/>
            <p:nvPr/>
          </p:nvSpPr>
          <p:spPr>
            <a:xfrm rot="5400000">
              <a:off x="3590244" y="3531392"/>
              <a:ext cx="76876" cy="181715"/>
            </a:xfrm>
            <a:custGeom>
              <a:avLst/>
              <a:gdLst>
                <a:gd name="connsiteX0" fmla="*/ 0 w 20954"/>
                <a:gd name="connsiteY0" fmla="*/ 0 h 49530"/>
                <a:gd name="connsiteX1" fmla="*/ 20955 w 20954"/>
                <a:gd name="connsiteY1" fmla="*/ 0 h 49530"/>
                <a:gd name="connsiteX2" fmla="*/ 20955 w 20954"/>
                <a:gd name="connsiteY2" fmla="*/ 49530 h 49530"/>
                <a:gd name="connsiteX3" fmla="*/ 0 w 20954"/>
                <a:gd name="connsiteY3" fmla="*/ 49530 h 4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4" h="49530">
                  <a:moveTo>
                    <a:pt x="0" y="0"/>
                  </a:moveTo>
                  <a:lnTo>
                    <a:pt x="20955" y="0"/>
                  </a:lnTo>
                  <a:lnTo>
                    <a:pt x="20955" y="4953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109696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33" name="Freeform: Shape 60">
              <a:extLst>
                <a:ext uri="{FF2B5EF4-FFF2-40B4-BE49-F238E27FC236}">
                  <a16:creationId xmlns:a16="http://schemas.microsoft.com/office/drawing/2014/main" id="{6D9AF60E-E0BE-B245-9260-0CF1DCC94AFE}"/>
                </a:ext>
              </a:extLst>
            </p:cNvPr>
            <p:cNvSpPr/>
            <p:nvPr/>
          </p:nvSpPr>
          <p:spPr>
            <a:xfrm rot="5400000">
              <a:off x="3589246" y="3296263"/>
              <a:ext cx="76876" cy="181715"/>
            </a:xfrm>
            <a:custGeom>
              <a:avLst/>
              <a:gdLst>
                <a:gd name="connsiteX0" fmla="*/ 0 w 20954"/>
                <a:gd name="connsiteY0" fmla="*/ 0 h 49530"/>
                <a:gd name="connsiteX1" fmla="*/ 20955 w 20954"/>
                <a:gd name="connsiteY1" fmla="*/ 0 h 49530"/>
                <a:gd name="connsiteX2" fmla="*/ 20955 w 20954"/>
                <a:gd name="connsiteY2" fmla="*/ 49530 h 49530"/>
                <a:gd name="connsiteX3" fmla="*/ 0 w 20954"/>
                <a:gd name="connsiteY3" fmla="*/ 49530 h 4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4" h="49530">
                  <a:moveTo>
                    <a:pt x="0" y="0"/>
                  </a:moveTo>
                  <a:lnTo>
                    <a:pt x="20955" y="0"/>
                  </a:lnTo>
                  <a:lnTo>
                    <a:pt x="20955" y="4953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109696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34" name="Freeform: Shape 62">
              <a:extLst>
                <a:ext uri="{FF2B5EF4-FFF2-40B4-BE49-F238E27FC236}">
                  <a16:creationId xmlns:a16="http://schemas.microsoft.com/office/drawing/2014/main" id="{A36B8344-8C21-8141-9830-63E88BACA73E}"/>
                </a:ext>
              </a:extLst>
            </p:cNvPr>
            <p:cNvSpPr/>
            <p:nvPr/>
          </p:nvSpPr>
          <p:spPr>
            <a:xfrm rot="5400000">
              <a:off x="3588245" y="3061133"/>
              <a:ext cx="76876" cy="181712"/>
            </a:xfrm>
            <a:custGeom>
              <a:avLst/>
              <a:gdLst>
                <a:gd name="connsiteX0" fmla="*/ 0 w 20954"/>
                <a:gd name="connsiteY0" fmla="*/ 0 h 49529"/>
                <a:gd name="connsiteX1" fmla="*/ 20955 w 20954"/>
                <a:gd name="connsiteY1" fmla="*/ 0 h 49529"/>
                <a:gd name="connsiteX2" fmla="*/ 20955 w 20954"/>
                <a:gd name="connsiteY2" fmla="*/ 49530 h 49529"/>
                <a:gd name="connsiteX3" fmla="*/ 0 w 20954"/>
                <a:gd name="connsiteY3" fmla="*/ 49530 h 49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4" h="49529">
                  <a:moveTo>
                    <a:pt x="0" y="0"/>
                  </a:moveTo>
                  <a:lnTo>
                    <a:pt x="20955" y="0"/>
                  </a:lnTo>
                  <a:lnTo>
                    <a:pt x="20955" y="4953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109696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35" name="Freeform: Shape 63">
              <a:extLst>
                <a:ext uri="{FF2B5EF4-FFF2-40B4-BE49-F238E27FC236}">
                  <a16:creationId xmlns:a16="http://schemas.microsoft.com/office/drawing/2014/main" id="{F6B732DC-751F-A445-A242-DEA6E51A2EC6}"/>
                </a:ext>
              </a:extLst>
            </p:cNvPr>
            <p:cNvSpPr/>
            <p:nvPr/>
          </p:nvSpPr>
          <p:spPr>
            <a:xfrm>
              <a:off x="3183962" y="4595228"/>
              <a:ext cx="2142142" cy="34945"/>
            </a:xfrm>
            <a:custGeom>
              <a:avLst/>
              <a:gdLst>
                <a:gd name="connsiteX0" fmla="*/ 0 w 583882"/>
                <a:gd name="connsiteY0" fmla="*/ 0 h 9525"/>
                <a:gd name="connsiteX1" fmla="*/ 583883 w 58388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3882" h="9525">
                  <a:moveTo>
                    <a:pt x="0" y="0"/>
                  </a:moveTo>
                  <a:lnTo>
                    <a:pt x="583883" y="0"/>
                  </a:lnTo>
                </a:path>
              </a:pathLst>
            </a:custGeom>
            <a:ln w="714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109696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36" name="Freeform: Shape 64">
              <a:extLst>
                <a:ext uri="{FF2B5EF4-FFF2-40B4-BE49-F238E27FC236}">
                  <a16:creationId xmlns:a16="http://schemas.microsoft.com/office/drawing/2014/main" id="{59A47BAC-E522-5C48-AE99-B246300319CF}"/>
                </a:ext>
              </a:extLst>
            </p:cNvPr>
            <p:cNvSpPr/>
            <p:nvPr/>
          </p:nvSpPr>
          <p:spPr>
            <a:xfrm>
              <a:off x="5182830" y="4448458"/>
              <a:ext cx="48923" cy="48923"/>
            </a:xfrm>
            <a:custGeom>
              <a:avLst/>
              <a:gdLst>
                <a:gd name="connsiteX0" fmla="*/ 13335 w 13335"/>
                <a:gd name="connsiteY0" fmla="*/ 6667 h 13335"/>
                <a:gd name="connsiteX1" fmla="*/ 6667 w 13335"/>
                <a:gd name="connsiteY1" fmla="*/ 13335 h 13335"/>
                <a:gd name="connsiteX2" fmla="*/ 0 w 13335"/>
                <a:gd name="connsiteY2" fmla="*/ 6667 h 13335"/>
                <a:gd name="connsiteX3" fmla="*/ 6667 w 13335"/>
                <a:gd name="connsiteY3" fmla="*/ 0 h 13335"/>
                <a:gd name="connsiteX4" fmla="*/ 13335 w 13335"/>
                <a:gd name="connsiteY4" fmla="*/ 6667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7"/>
                  </a:moveTo>
                  <a:cubicBezTo>
                    <a:pt x="13335" y="10350"/>
                    <a:pt x="10350" y="13335"/>
                    <a:pt x="6667" y="13335"/>
                  </a:cubicBezTo>
                  <a:cubicBezTo>
                    <a:pt x="2985" y="13335"/>
                    <a:pt x="0" y="10350"/>
                    <a:pt x="0" y="6667"/>
                  </a:cubicBezTo>
                  <a:cubicBezTo>
                    <a:pt x="0" y="2985"/>
                    <a:pt x="2985" y="0"/>
                    <a:pt x="6667" y="0"/>
                  </a:cubicBezTo>
                  <a:cubicBezTo>
                    <a:pt x="10350" y="0"/>
                    <a:pt x="13335" y="2985"/>
                    <a:pt x="13335" y="6667"/>
                  </a:cubicBezTo>
                  <a:close/>
                </a:path>
              </a:pathLst>
            </a:custGeom>
            <a:noFill/>
            <a:ln w="714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109696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37" name="Freeform: Shape 65">
              <a:extLst>
                <a:ext uri="{FF2B5EF4-FFF2-40B4-BE49-F238E27FC236}">
                  <a16:creationId xmlns:a16="http://schemas.microsoft.com/office/drawing/2014/main" id="{6B85EC43-ACAE-CA4F-8873-1A92F510B589}"/>
                </a:ext>
              </a:extLst>
            </p:cNvPr>
            <p:cNvSpPr/>
            <p:nvPr/>
          </p:nvSpPr>
          <p:spPr>
            <a:xfrm>
              <a:off x="3285305" y="4448458"/>
              <a:ext cx="48923" cy="48923"/>
            </a:xfrm>
            <a:custGeom>
              <a:avLst/>
              <a:gdLst>
                <a:gd name="connsiteX0" fmla="*/ 13335 w 13335"/>
                <a:gd name="connsiteY0" fmla="*/ 6667 h 13335"/>
                <a:gd name="connsiteX1" fmla="*/ 6667 w 13335"/>
                <a:gd name="connsiteY1" fmla="*/ 13335 h 13335"/>
                <a:gd name="connsiteX2" fmla="*/ 0 w 13335"/>
                <a:gd name="connsiteY2" fmla="*/ 6667 h 13335"/>
                <a:gd name="connsiteX3" fmla="*/ 6667 w 13335"/>
                <a:gd name="connsiteY3" fmla="*/ 0 h 13335"/>
                <a:gd name="connsiteX4" fmla="*/ 13335 w 13335"/>
                <a:gd name="connsiteY4" fmla="*/ 6667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7"/>
                  </a:moveTo>
                  <a:cubicBezTo>
                    <a:pt x="13335" y="10350"/>
                    <a:pt x="10350" y="13335"/>
                    <a:pt x="6667" y="13335"/>
                  </a:cubicBezTo>
                  <a:cubicBezTo>
                    <a:pt x="2985" y="13335"/>
                    <a:pt x="0" y="10350"/>
                    <a:pt x="0" y="6667"/>
                  </a:cubicBezTo>
                  <a:cubicBezTo>
                    <a:pt x="0" y="2985"/>
                    <a:pt x="2985" y="0"/>
                    <a:pt x="6667" y="0"/>
                  </a:cubicBezTo>
                  <a:cubicBezTo>
                    <a:pt x="10350" y="0"/>
                    <a:pt x="13335" y="2985"/>
                    <a:pt x="13335" y="6667"/>
                  </a:cubicBezTo>
                  <a:close/>
                </a:path>
              </a:pathLst>
            </a:custGeom>
            <a:noFill/>
            <a:ln w="714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109696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38" name="Freeform: Shape 66">
              <a:extLst>
                <a:ext uri="{FF2B5EF4-FFF2-40B4-BE49-F238E27FC236}">
                  <a16:creationId xmlns:a16="http://schemas.microsoft.com/office/drawing/2014/main" id="{66E0CF53-59D1-6944-8B66-E541C3AD17A1}"/>
                </a:ext>
              </a:extLst>
            </p:cNvPr>
            <p:cNvSpPr/>
            <p:nvPr/>
          </p:nvSpPr>
          <p:spPr>
            <a:xfrm>
              <a:off x="5182830" y="2257393"/>
              <a:ext cx="48923" cy="48920"/>
            </a:xfrm>
            <a:custGeom>
              <a:avLst/>
              <a:gdLst>
                <a:gd name="connsiteX0" fmla="*/ 13335 w 13335"/>
                <a:gd name="connsiteY0" fmla="*/ 6668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8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8"/>
                  </a:moveTo>
                  <a:cubicBezTo>
                    <a:pt x="13335" y="10350"/>
                    <a:pt x="10350" y="13335"/>
                    <a:pt x="6667" y="13335"/>
                  </a:cubicBezTo>
                  <a:cubicBezTo>
                    <a:pt x="2985" y="13335"/>
                    <a:pt x="0" y="10350"/>
                    <a:pt x="0" y="6667"/>
                  </a:cubicBezTo>
                  <a:cubicBezTo>
                    <a:pt x="0" y="2985"/>
                    <a:pt x="2985" y="0"/>
                    <a:pt x="6667" y="0"/>
                  </a:cubicBezTo>
                  <a:cubicBezTo>
                    <a:pt x="10350" y="0"/>
                    <a:pt x="13335" y="2985"/>
                    <a:pt x="13335" y="6668"/>
                  </a:cubicBezTo>
                  <a:close/>
                </a:path>
              </a:pathLst>
            </a:custGeom>
            <a:noFill/>
            <a:ln w="714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109696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39" name="Freeform: Shape 67">
              <a:extLst>
                <a:ext uri="{FF2B5EF4-FFF2-40B4-BE49-F238E27FC236}">
                  <a16:creationId xmlns:a16="http://schemas.microsoft.com/office/drawing/2014/main" id="{BF39741B-7E3C-324A-A847-8CB52B3910C2}"/>
                </a:ext>
              </a:extLst>
            </p:cNvPr>
            <p:cNvSpPr/>
            <p:nvPr/>
          </p:nvSpPr>
          <p:spPr>
            <a:xfrm>
              <a:off x="3285305" y="2257393"/>
              <a:ext cx="48923" cy="48920"/>
            </a:xfrm>
            <a:custGeom>
              <a:avLst/>
              <a:gdLst>
                <a:gd name="connsiteX0" fmla="*/ 13335 w 13335"/>
                <a:gd name="connsiteY0" fmla="*/ 6668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8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8"/>
                  </a:moveTo>
                  <a:cubicBezTo>
                    <a:pt x="13335" y="10350"/>
                    <a:pt x="10350" y="13335"/>
                    <a:pt x="6667" y="13335"/>
                  </a:cubicBezTo>
                  <a:cubicBezTo>
                    <a:pt x="2985" y="13335"/>
                    <a:pt x="0" y="10350"/>
                    <a:pt x="0" y="6667"/>
                  </a:cubicBezTo>
                  <a:cubicBezTo>
                    <a:pt x="0" y="2985"/>
                    <a:pt x="2985" y="0"/>
                    <a:pt x="6667" y="0"/>
                  </a:cubicBezTo>
                  <a:cubicBezTo>
                    <a:pt x="10350" y="0"/>
                    <a:pt x="13335" y="2985"/>
                    <a:pt x="13335" y="6668"/>
                  </a:cubicBezTo>
                  <a:close/>
                </a:path>
              </a:pathLst>
            </a:custGeom>
            <a:noFill/>
            <a:ln w="714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109696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40" name="Freeform: Shape 68">
              <a:extLst>
                <a:ext uri="{FF2B5EF4-FFF2-40B4-BE49-F238E27FC236}">
                  <a16:creationId xmlns:a16="http://schemas.microsoft.com/office/drawing/2014/main" id="{E57C58F6-F5BE-3D49-8E6F-8DAA13238F96}"/>
                </a:ext>
              </a:extLst>
            </p:cNvPr>
            <p:cNvSpPr/>
            <p:nvPr/>
          </p:nvSpPr>
          <p:spPr>
            <a:xfrm>
              <a:off x="3183962" y="2159546"/>
              <a:ext cx="2142142" cy="2743200"/>
            </a:xfrm>
            <a:custGeom>
              <a:avLst/>
              <a:gdLst>
                <a:gd name="connsiteX0" fmla="*/ 0 w 583882"/>
                <a:gd name="connsiteY0" fmla="*/ 0 h 747712"/>
                <a:gd name="connsiteX1" fmla="*/ 583883 w 583882"/>
                <a:gd name="connsiteY1" fmla="*/ 0 h 747712"/>
                <a:gd name="connsiteX2" fmla="*/ 583883 w 583882"/>
                <a:gd name="connsiteY2" fmla="*/ 747713 h 747712"/>
                <a:gd name="connsiteX3" fmla="*/ 0 w 583882"/>
                <a:gd name="connsiteY3" fmla="*/ 747713 h 7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3882" h="747712">
                  <a:moveTo>
                    <a:pt x="0" y="0"/>
                  </a:moveTo>
                  <a:lnTo>
                    <a:pt x="583883" y="0"/>
                  </a:lnTo>
                  <a:lnTo>
                    <a:pt x="583883" y="747713"/>
                  </a:lnTo>
                  <a:lnTo>
                    <a:pt x="0" y="747713"/>
                  </a:lnTo>
                  <a:close/>
                </a:path>
              </a:pathLst>
            </a:custGeom>
            <a:noFill/>
            <a:ln w="25694" cap="flat">
              <a:solidFill>
                <a:srgbClr val="FFFFFF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109696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41" name="Freeform: Shape 69">
              <a:extLst>
                <a:ext uri="{FF2B5EF4-FFF2-40B4-BE49-F238E27FC236}">
                  <a16:creationId xmlns:a16="http://schemas.microsoft.com/office/drawing/2014/main" id="{F7F4416A-7532-9C40-AA1E-59146C395C94}"/>
                </a:ext>
              </a:extLst>
            </p:cNvPr>
            <p:cNvSpPr/>
            <p:nvPr/>
          </p:nvSpPr>
          <p:spPr>
            <a:xfrm>
              <a:off x="4253287" y="3200914"/>
              <a:ext cx="202679" cy="331978"/>
            </a:xfrm>
            <a:custGeom>
              <a:avLst/>
              <a:gdLst>
                <a:gd name="connsiteX0" fmla="*/ 0 w 55244"/>
                <a:gd name="connsiteY0" fmla="*/ 90488 h 90487"/>
                <a:gd name="connsiteX1" fmla="*/ 55245 w 55244"/>
                <a:gd name="connsiteY1" fmla="*/ 0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4" h="90487">
                  <a:moveTo>
                    <a:pt x="0" y="90488"/>
                  </a:moveTo>
                  <a:lnTo>
                    <a:pt x="55245" y="0"/>
                  </a:lnTo>
                </a:path>
              </a:pathLst>
            </a:custGeom>
            <a:ln w="7144" cap="rnd">
              <a:solidFill>
                <a:srgbClr val="232F3E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109696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42" name="Freeform: Shape 70">
              <a:extLst>
                <a:ext uri="{FF2B5EF4-FFF2-40B4-BE49-F238E27FC236}">
                  <a16:creationId xmlns:a16="http://schemas.microsoft.com/office/drawing/2014/main" id="{F54305DA-CEBF-E647-B90C-13F0E29B2B30}"/>
                </a:ext>
              </a:extLst>
            </p:cNvPr>
            <p:cNvSpPr/>
            <p:nvPr/>
          </p:nvSpPr>
          <p:spPr>
            <a:xfrm>
              <a:off x="4204363" y="3483969"/>
              <a:ext cx="97843" cy="97843"/>
            </a:xfrm>
            <a:custGeom>
              <a:avLst/>
              <a:gdLst>
                <a:gd name="connsiteX0" fmla="*/ 26670 w 26669"/>
                <a:gd name="connsiteY0" fmla="*/ 13335 h 26669"/>
                <a:gd name="connsiteX1" fmla="*/ 13335 w 26669"/>
                <a:gd name="connsiteY1" fmla="*/ 26670 h 26669"/>
                <a:gd name="connsiteX2" fmla="*/ 0 w 26669"/>
                <a:gd name="connsiteY2" fmla="*/ 13335 h 26669"/>
                <a:gd name="connsiteX3" fmla="*/ 13335 w 26669"/>
                <a:gd name="connsiteY3" fmla="*/ 0 h 26669"/>
                <a:gd name="connsiteX4" fmla="*/ 26670 w 26669"/>
                <a:gd name="connsiteY4" fmla="*/ 13335 h 26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69" h="26669">
                  <a:moveTo>
                    <a:pt x="26670" y="13335"/>
                  </a:moveTo>
                  <a:cubicBezTo>
                    <a:pt x="26670" y="20700"/>
                    <a:pt x="20700" y="26670"/>
                    <a:pt x="13335" y="26670"/>
                  </a:cubicBezTo>
                  <a:cubicBezTo>
                    <a:pt x="5970" y="26670"/>
                    <a:pt x="0" y="20700"/>
                    <a:pt x="0" y="13335"/>
                  </a:cubicBezTo>
                  <a:cubicBezTo>
                    <a:pt x="0" y="5970"/>
                    <a:pt x="5970" y="0"/>
                    <a:pt x="13335" y="0"/>
                  </a:cubicBezTo>
                  <a:cubicBezTo>
                    <a:pt x="20700" y="0"/>
                    <a:pt x="26670" y="5970"/>
                    <a:pt x="26670" y="13335"/>
                  </a:cubicBezTo>
                  <a:close/>
                </a:path>
              </a:pathLst>
            </a:custGeom>
            <a:solidFill>
              <a:srgbClr val="232F3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109696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43" name="Freeform: Shape 71">
              <a:extLst>
                <a:ext uri="{FF2B5EF4-FFF2-40B4-BE49-F238E27FC236}">
                  <a16:creationId xmlns:a16="http://schemas.microsoft.com/office/drawing/2014/main" id="{74D34FF1-A331-3444-8856-39FE365C9EFA}"/>
                </a:ext>
              </a:extLst>
            </p:cNvPr>
            <p:cNvSpPr/>
            <p:nvPr/>
          </p:nvSpPr>
          <p:spPr>
            <a:xfrm>
              <a:off x="3879374" y="3158980"/>
              <a:ext cx="290044" cy="307514"/>
            </a:xfrm>
            <a:custGeom>
              <a:avLst/>
              <a:gdLst>
                <a:gd name="connsiteX0" fmla="*/ 0 w 79057"/>
                <a:gd name="connsiteY0" fmla="*/ 39052 h 83819"/>
                <a:gd name="connsiteX1" fmla="*/ 58103 w 79057"/>
                <a:gd name="connsiteY1" fmla="*/ 83820 h 83819"/>
                <a:gd name="connsiteX2" fmla="*/ 79058 w 79057"/>
                <a:gd name="connsiteY2" fmla="*/ 64770 h 83819"/>
                <a:gd name="connsiteX3" fmla="*/ 32385 w 79057"/>
                <a:gd name="connsiteY3" fmla="*/ 0 h 83819"/>
                <a:gd name="connsiteX4" fmla="*/ 0 w 79057"/>
                <a:gd name="connsiteY4" fmla="*/ 39052 h 83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057" h="83819">
                  <a:moveTo>
                    <a:pt x="0" y="39052"/>
                  </a:moveTo>
                  <a:lnTo>
                    <a:pt x="58103" y="83820"/>
                  </a:lnTo>
                  <a:cubicBezTo>
                    <a:pt x="61913" y="78105"/>
                    <a:pt x="69533" y="70485"/>
                    <a:pt x="79058" y="64770"/>
                  </a:cubicBezTo>
                  <a:lnTo>
                    <a:pt x="32385" y="0"/>
                  </a:lnTo>
                  <a:cubicBezTo>
                    <a:pt x="19050" y="10478"/>
                    <a:pt x="7620" y="23813"/>
                    <a:pt x="0" y="39052"/>
                  </a:cubicBezTo>
                  <a:close/>
                </a:path>
              </a:pathLst>
            </a:custGeom>
            <a:noFill/>
            <a:ln w="7144" cap="flat">
              <a:solidFill>
                <a:srgbClr val="232F3E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109696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cxnSp>
        <p:nvCxnSpPr>
          <p:cNvPr id="144" name="Straight Connector 4">
            <a:extLst>
              <a:ext uri="{FF2B5EF4-FFF2-40B4-BE49-F238E27FC236}">
                <a16:creationId xmlns:a16="http://schemas.microsoft.com/office/drawing/2014/main" id="{9BB71727-7D30-E84D-9B68-5CF8D552B289}"/>
              </a:ext>
            </a:extLst>
          </p:cNvPr>
          <p:cNvCxnSpPr>
            <a:cxnSpLocks/>
          </p:cNvCxnSpPr>
          <p:nvPr/>
        </p:nvCxnSpPr>
        <p:spPr>
          <a:xfrm>
            <a:off x="4045768" y="2654072"/>
            <a:ext cx="0" cy="4589747"/>
          </a:xfrm>
          <a:prstGeom prst="line">
            <a:avLst/>
          </a:prstGeom>
          <a:noFill/>
          <a:ln w="19050" cap="rnd" cmpd="sng" algn="ctr">
            <a:solidFill>
              <a:srgbClr val="44CEEA"/>
            </a:solidFill>
            <a:prstDash val="solid"/>
            <a:headEnd type="none" w="lg" len="lg"/>
            <a:tailEnd type="none" w="lg" len="lg"/>
          </a:ln>
          <a:effectLst/>
        </p:spPr>
      </p:cxnSp>
      <p:sp>
        <p:nvSpPr>
          <p:cNvPr id="145" name="Text Placeholder 2">
            <a:extLst>
              <a:ext uri="{FF2B5EF4-FFF2-40B4-BE49-F238E27FC236}">
                <a16:creationId xmlns:a16="http://schemas.microsoft.com/office/drawing/2014/main" id="{017E8FF4-9A6E-B64F-B90E-0F05EE4DECB6}"/>
              </a:ext>
            </a:extLst>
          </p:cNvPr>
          <p:cNvSpPr txBox="1">
            <a:spLocks/>
          </p:cNvSpPr>
          <p:nvPr/>
        </p:nvSpPr>
        <p:spPr bwMode="auto">
          <a:xfrm>
            <a:off x="4505841" y="3320071"/>
            <a:ext cx="4588212" cy="3323987"/>
          </a:xfrm>
          <a:prstGeom prst="rect">
            <a:avLst/>
          </a:prstGeom>
          <a:noFill/>
          <a:ln>
            <a:solidFill>
              <a:srgbClr val="44CEE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>
            <a:lvl1pPr algn="l" defTabSz="1096963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defRPr sz="3200" kern="120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03225" algn="l" defTabSz="1096963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 panose="020B0604020202020204" pitchFamily="34" charset="0"/>
              <a:defRPr sz="2400" kern="120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671513" algn="l" defTabSz="1096963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 panose="020B0604020202020204" pitchFamily="34" charset="0"/>
              <a:defRPr sz="2400" kern="120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939800" algn="l" defTabSz="1096963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 panose="020B0604020202020204" pitchFamily="34" charset="0"/>
              <a:defRPr sz="2000" kern="120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209675" algn="l" defTabSz="1096963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 panose="020B0604020202020204" pitchFamily="34" charset="0"/>
              <a:defRPr sz="2000" kern="120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301751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5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79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3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9696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sz="2400" b="1" dirty="0">
                <a:solidFill>
                  <a:srgbClr val="44CEEA"/>
                </a:solidFill>
              </a:rPr>
              <a:t>50 IOPS / GB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44CEEA"/>
              </a:solidFill>
              <a:effectLst/>
              <a:uLnTx/>
              <a:uFillTx/>
            </a:endParaRPr>
          </a:p>
          <a:p>
            <a:pPr marL="0" marR="0" lvl="0" indent="0" algn="ctr" defTabSz="109696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sz="2400" noProof="0" dirty="0">
                <a:solidFill>
                  <a:srgbClr val="FFFFFF"/>
                </a:solidFill>
              </a:rPr>
              <a:t>Provisioned IOPS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</a:b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CEEA"/>
                </a:solidFill>
                <a:effectLst/>
                <a:uLnTx/>
                <a:uFillTx/>
              </a:rPr>
              <a:t>99.9%</a:t>
            </a:r>
          </a:p>
          <a:p>
            <a:pPr marL="0" marR="0" lvl="0" indent="0" algn="ctr" defTabSz="109696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Durability</a:t>
            </a:r>
          </a:p>
          <a:p>
            <a:pPr marL="0" marR="0" lvl="0" indent="0" algn="ctr" defTabSz="109696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srgbClr val="FFFFFF"/>
              </a:solidFill>
            </a:endParaRPr>
          </a:p>
          <a:p>
            <a:pPr lvl="0" algn="ctr">
              <a:defRPr/>
            </a:pPr>
            <a:r>
              <a:rPr lang="ko-KR" altLang="en-US" sz="2400" b="1" dirty="0">
                <a:solidFill>
                  <a:srgbClr val="44CEEA"/>
                </a:solidFill>
                <a:ea typeface="Malgun Gothic" panose="020B0503020000020004" pitchFamily="34" charset="-127"/>
              </a:rPr>
              <a:t>지원</a:t>
            </a:r>
            <a:endParaRPr lang="en-US" altLang="ko-Kore-KR" sz="2400" b="1" dirty="0">
              <a:solidFill>
                <a:srgbClr val="44CEEA"/>
              </a:solidFill>
            </a:endParaRPr>
          </a:p>
          <a:p>
            <a:pPr lvl="0" algn="ctr">
              <a:defRPr/>
            </a:pPr>
            <a:r>
              <a:rPr lang="en-US" altLang="ko-KR" sz="2400" dirty="0">
                <a:solidFill>
                  <a:srgbClr val="FFFFFF"/>
                </a:solidFill>
              </a:rPr>
              <a:t>EBS</a:t>
            </a:r>
            <a:r>
              <a:rPr lang="ko-KR" altLang="en-US" sz="2400" dirty="0">
                <a:solidFill>
                  <a:srgbClr val="FFFFFF"/>
                </a:solidFill>
                <a:ea typeface="Malgun Gothic" panose="020B0503020000020004" pitchFamily="34" charset="-127"/>
              </a:rPr>
              <a:t> 다중 연결</a:t>
            </a:r>
            <a:endParaRPr lang="en-US" altLang="ko-KR" sz="2400" dirty="0">
              <a:solidFill>
                <a:srgbClr val="FFFFFF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6DE3608-AA48-D04E-AFC4-DF25F0352FC2}"/>
              </a:ext>
            </a:extLst>
          </p:cNvPr>
          <p:cNvSpPr txBox="1"/>
          <p:nvPr/>
        </p:nvSpPr>
        <p:spPr>
          <a:xfrm>
            <a:off x="6443119" y="2631988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0971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FFC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io1</a:t>
            </a:r>
            <a:endParaRPr lang="en-US" sz="2400" b="1" dirty="0">
              <a:solidFill>
                <a:srgbClr val="FFC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D174F56-8AB6-4A44-AA58-F3378C93FAF0}"/>
              </a:ext>
            </a:extLst>
          </p:cNvPr>
          <p:cNvSpPr txBox="1"/>
          <p:nvPr/>
        </p:nvSpPr>
        <p:spPr>
          <a:xfrm>
            <a:off x="11251641" y="2631988"/>
            <a:ext cx="895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71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FFC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io2</a:t>
            </a:r>
          </a:p>
        </p:txBody>
      </p:sp>
      <p:sp>
        <p:nvSpPr>
          <p:cNvPr id="148" name="Text Placeholder 2">
            <a:extLst>
              <a:ext uri="{FF2B5EF4-FFF2-40B4-BE49-F238E27FC236}">
                <a16:creationId xmlns:a16="http://schemas.microsoft.com/office/drawing/2014/main" id="{FE143CEA-CFA8-134E-A4E1-7F0EC723573C}"/>
              </a:ext>
            </a:extLst>
          </p:cNvPr>
          <p:cNvSpPr txBox="1">
            <a:spLocks/>
          </p:cNvSpPr>
          <p:nvPr/>
        </p:nvSpPr>
        <p:spPr bwMode="auto">
          <a:xfrm>
            <a:off x="9405342" y="3316831"/>
            <a:ext cx="4588212" cy="3323987"/>
          </a:xfrm>
          <a:prstGeom prst="rect">
            <a:avLst/>
          </a:prstGeom>
          <a:noFill/>
          <a:ln>
            <a:solidFill>
              <a:srgbClr val="44CEE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>
            <a:lvl1pPr algn="l" defTabSz="1096963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defRPr sz="3200" kern="120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03225" algn="l" defTabSz="1096963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 panose="020B0604020202020204" pitchFamily="34" charset="0"/>
              <a:defRPr sz="2400" kern="120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671513" algn="l" defTabSz="1096963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 panose="020B0604020202020204" pitchFamily="34" charset="0"/>
              <a:defRPr sz="2400" kern="120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939800" algn="l" defTabSz="1096963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 panose="020B0604020202020204" pitchFamily="34" charset="0"/>
              <a:defRPr sz="2000" kern="120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209675" algn="l" defTabSz="1096963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 panose="020B0604020202020204" pitchFamily="34" charset="0"/>
              <a:defRPr sz="2000" kern="120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301751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5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79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3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9696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CEEA"/>
                </a:solidFill>
                <a:effectLst/>
                <a:uLnTx/>
                <a:uFillTx/>
              </a:rPr>
              <a:t>500 IOPS / GB</a:t>
            </a:r>
          </a:p>
          <a:p>
            <a:pPr lvl="0" algn="ctr"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Provisioned IOPS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</a:b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</a:br>
            <a:r>
              <a:rPr lang="en-US" altLang="ko-Kore-KR" sz="2400" b="1" dirty="0">
                <a:solidFill>
                  <a:srgbClr val="44CEEA"/>
                </a:solidFill>
              </a:rPr>
              <a:t>99.9</a:t>
            </a:r>
            <a:r>
              <a:rPr lang="en-US" altLang="ko-KR" sz="2400" b="1" dirty="0">
                <a:solidFill>
                  <a:srgbClr val="44CEEA"/>
                </a:solidFill>
              </a:rPr>
              <a:t>99</a:t>
            </a:r>
            <a:r>
              <a:rPr lang="en-US" altLang="ko-Kore-KR" sz="2400" b="1" dirty="0">
                <a:solidFill>
                  <a:srgbClr val="44CEEA"/>
                </a:solidFill>
              </a:rPr>
              <a:t>%</a:t>
            </a:r>
          </a:p>
          <a:p>
            <a:pPr lvl="0" algn="ctr">
              <a:defRPr/>
            </a:pPr>
            <a:r>
              <a:rPr lang="en-US" altLang="ko-KR" sz="2400" dirty="0">
                <a:solidFill>
                  <a:srgbClr val="FFFFFF"/>
                </a:solidFill>
              </a:rPr>
              <a:t>Durability</a:t>
            </a:r>
          </a:p>
          <a:p>
            <a:pPr lvl="0" algn="ctr">
              <a:defRPr/>
            </a:pPr>
            <a:endParaRPr lang="en-US" altLang="ko-KR" sz="2400" dirty="0">
              <a:solidFill>
                <a:srgbClr val="FFFFFF"/>
              </a:solidFill>
            </a:endParaRPr>
          </a:p>
          <a:p>
            <a:pPr lvl="0" algn="ctr">
              <a:defRPr/>
            </a:pPr>
            <a:r>
              <a:rPr lang="ko-KR" altLang="en-US" sz="2400" b="1" dirty="0">
                <a:solidFill>
                  <a:srgbClr val="44CEEA"/>
                </a:solidFill>
                <a:ea typeface="Malgun Gothic" panose="020B0503020000020004" pitchFamily="34" charset="-127"/>
              </a:rPr>
              <a:t>지원</a:t>
            </a:r>
            <a:endParaRPr lang="en-US" altLang="ko-Kore-KR" sz="2400" b="1" dirty="0">
              <a:solidFill>
                <a:srgbClr val="44CEEA"/>
              </a:solidFill>
            </a:endParaRPr>
          </a:p>
          <a:p>
            <a:pPr lvl="0" algn="ctr">
              <a:defRPr/>
            </a:pPr>
            <a:r>
              <a:rPr lang="en-US" altLang="ko-KR" sz="2400" dirty="0">
                <a:solidFill>
                  <a:srgbClr val="FFFFFF"/>
                </a:solidFill>
              </a:rPr>
              <a:t>EBS</a:t>
            </a:r>
            <a:r>
              <a:rPr lang="ko-KR" altLang="en-US" sz="2400" dirty="0">
                <a:solidFill>
                  <a:srgbClr val="FFFFFF"/>
                </a:solidFill>
                <a:ea typeface="Malgun Gothic" panose="020B0503020000020004" pitchFamily="34" charset="-127"/>
              </a:rPr>
              <a:t> 다중 연결</a:t>
            </a:r>
            <a:endParaRPr lang="en-US" altLang="ko-KR" sz="2400" dirty="0">
              <a:solidFill>
                <a:srgbClr val="FFFFFF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9D436F-8C71-014A-945F-C7720640D031}"/>
              </a:ext>
            </a:extLst>
          </p:cNvPr>
          <p:cNvSpPr txBox="1"/>
          <p:nvPr/>
        </p:nvSpPr>
        <p:spPr>
          <a:xfrm>
            <a:off x="548516" y="1233492"/>
            <a:ext cx="13806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io2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는 새로 출시된 </a:t>
            </a:r>
            <a:r>
              <a:rPr kumimoji="1" lang="en-US" altLang="ko-Kore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Provisioned IOPS SSD 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볼륨 타입으로 기존 </a:t>
            </a:r>
            <a:r>
              <a:rPr kumimoji="1" lang="en-US" altLang="ko-Kore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io1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에 비해 내구성은 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100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배 향상되었고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kumimoji="1" lang="en-US" altLang="ko-Kore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GB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당 제공하는 </a:t>
            </a:r>
            <a:r>
              <a:rPr kumimoji="1" lang="en-US" altLang="ko-Kore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IOPS 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성능이 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배 향상되어 비용을 절감할 수 있습니다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299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4CF50-C937-314C-9C0C-6D93661A5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1371600"/>
          </a:xfrm>
        </p:spPr>
        <p:txBody>
          <a:bodyPr/>
          <a:lstStyle/>
          <a:p>
            <a:r>
              <a:rPr kumimoji="1" lang="en-US" altLang="ko-Kore-KR" dirty="0"/>
              <a:t>Amazon EBS</a:t>
            </a:r>
            <a:r>
              <a:rPr kumimoji="1" lang="ko-KR" altLang="en-US" dirty="0"/>
              <a:t> 선택 방법</a:t>
            </a:r>
            <a:endParaRPr kumimoji="1" lang="ko-Kore-KR" altLang="en-US" dirty="0"/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078C2762-D51C-744A-894B-67CDC93BF6EA}"/>
              </a:ext>
            </a:extLst>
          </p:cNvPr>
          <p:cNvGrpSpPr/>
          <p:nvPr/>
        </p:nvGrpSpPr>
        <p:grpSpPr>
          <a:xfrm>
            <a:off x="9656680" y="1525340"/>
            <a:ext cx="4409840" cy="1186995"/>
            <a:chOff x="10533515" y="1775230"/>
            <a:chExt cx="5292898" cy="1445756"/>
          </a:xfrm>
        </p:grpSpPr>
        <p:sp>
          <p:nvSpPr>
            <p:cNvPr id="4" name="Rectangle 127">
              <a:extLst>
                <a:ext uri="{FF2B5EF4-FFF2-40B4-BE49-F238E27FC236}">
                  <a16:creationId xmlns:a16="http://schemas.microsoft.com/office/drawing/2014/main" id="{495AA7C3-EE27-354D-A7C4-FC2BF9524987}"/>
                </a:ext>
              </a:extLst>
            </p:cNvPr>
            <p:cNvSpPr/>
            <p:nvPr/>
          </p:nvSpPr>
          <p:spPr>
            <a:xfrm>
              <a:off x="10533516" y="1775230"/>
              <a:ext cx="5292897" cy="1445756"/>
            </a:xfrm>
            <a:prstGeom prst="rect">
              <a:avLst/>
            </a:prstGeom>
            <a:solidFill>
              <a:srgbClr val="F8F8F8"/>
            </a:solidFill>
            <a:ln w="88900">
              <a:solidFill>
                <a:srgbClr val="A6A6A6"/>
              </a:solidFill>
            </a:ln>
          </p:spPr>
          <p:txBody>
            <a:bodyPr lIns="73144" tIns="73144" rIns="73144" bIns="73144" anchor="ctr"/>
            <a:lstStyle/>
            <a:p>
              <a:pPr algn="ctr" defTabSz="1316654">
                <a:defRPr sz="2400"/>
              </a:pPr>
              <a:endParaRPr sz="20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5" name="TextBox 55">
              <a:extLst>
                <a:ext uri="{FF2B5EF4-FFF2-40B4-BE49-F238E27FC236}">
                  <a16:creationId xmlns:a16="http://schemas.microsoft.com/office/drawing/2014/main" id="{773E5E20-9CD6-0D4C-9F1D-B3F6E676D4EB}"/>
                </a:ext>
              </a:extLst>
            </p:cNvPr>
            <p:cNvSpPr/>
            <p:nvPr/>
          </p:nvSpPr>
          <p:spPr>
            <a:xfrm>
              <a:off x="12050051" y="1938949"/>
              <a:ext cx="2255216" cy="6297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3144" tIns="73144" rIns="73144" bIns="73144">
              <a:spAutoFit/>
            </a:bodyPr>
            <a:lstStyle>
              <a:lvl1pPr>
                <a:defRPr sz="2800" b="1"/>
              </a:lvl1pPr>
            </a:lstStyle>
            <a:p>
              <a:pPr defTabSz="1316654"/>
              <a:r>
                <a:rPr lang="en-US" sz="2400" dirty="0">
                  <a:solidFill>
                    <a:srgbClr val="0000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  <a:sym typeface="Amazon Ember"/>
                </a:rPr>
                <a:t>Throughput</a:t>
              </a:r>
              <a:endParaRPr sz="24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7" name="TextBox 58">
              <a:extLst>
                <a:ext uri="{FF2B5EF4-FFF2-40B4-BE49-F238E27FC236}">
                  <a16:creationId xmlns:a16="http://schemas.microsoft.com/office/drawing/2014/main" id="{FDA8F31C-AE6E-A141-B7B9-96C6054E4221}"/>
                </a:ext>
              </a:extLst>
            </p:cNvPr>
            <p:cNvSpPr/>
            <p:nvPr/>
          </p:nvSpPr>
          <p:spPr>
            <a:xfrm>
              <a:off x="10534772" y="2693123"/>
              <a:ext cx="2245596" cy="47981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3144" tIns="73144" rIns="73144" bIns="73144">
              <a:spAutoFit/>
            </a:bodyPr>
            <a:lstStyle>
              <a:lvl1pPr>
                <a:defRPr sz="2000"/>
              </a:lvl1pPr>
            </a:lstStyle>
            <a:p>
              <a:pPr defTabSz="1316654"/>
              <a:r>
                <a:rPr lang="en-US" sz="1600" dirty="0">
                  <a:solidFill>
                    <a:srgbClr val="0000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  <a:sym typeface="Amazon Ember"/>
                </a:rPr>
                <a:t>Small, random I/O</a:t>
              </a:r>
              <a:endParaRPr sz="16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8" name="TextBox 59">
              <a:extLst>
                <a:ext uri="{FF2B5EF4-FFF2-40B4-BE49-F238E27FC236}">
                  <a16:creationId xmlns:a16="http://schemas.microsoft.com/office/drawing/2014/main" id="{C61CCFEC-A3B2-2243-9BB2-32E80A6E975E}"/>
                </a:ext>
              </a:extLst>
            </p:cNvPr>
            <p:cNvSpPr/>
            <p:nvPr/>
          </p:nvSpPr>
          <p:spPr>
            <a:xfrm>
              <a:off x="12999719" y="2693410"/>
              <a:ext cx="2524576" cy="47981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3144" tIns="73144" rIns="73144" bIns="73144">
              <a:spAutoFit/>
            </a:bodyPr>
            <a:lstStyle>
              <a:lvl1pPr>
                <a:defRPr sz="2000"/>
              </a:lvl1pPr>
            </a:lstStyle>
            <a:p>
              <a:pPr defTabSz="1316654"/>
              <a:r>
                <a:rPr sz="1600" dirty="0">
                  <a:solidFill>
                    <a:srgbClr val="0000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  <a:sym typeface="Amazon Ember"/>
                </a:rPr>
                <a:t>Large, sequential I/O</a:t>
              </a:r>
            </a:p>
          </p:txBody>
        </p:sp>
        <p:sp>
          <p:nvSpPr>
            <p:cNvPr id="9" name="Straight Connector 129">
              <a:extLst>
                <a:ext uri="{FF2B5EF4-FFF2-40B4-BE49-F238E27FC236}">
                  <a16:creationId xmlns:a16="http://schemas.microsoft.com/office/drawing/2014/main" id="{525A6148-D193-C642-85D0-9072D6510C2F}"/>
                </a:ext>
              </a:extLst>
            </p:cNvPr>
            <p:cNvSpPr/>
            <p:nvPr/>
          </p:nvSpPr>
          <p:spPr>
            <a:xfrm>
              <a:off x="12985211" y="2681456"/>
              <a:ext cx="1" cy="523285"/>
            </a:xfrm>
            <a:prstGeom prst="line">
              <a:avLst/>
            </a:prstGeom>
            <a:ln w="38100">
              <a:solidFill>
                <a:srgbClr val="A6A6A6"/>
              </a:solidFill>
            </a:ln>
          </p:spPr>
          <p:txBody>
            <a:bodyPr lIns="73144" tIns="73144" rIns="73144" bIns="73144"/>
            <a:lstStyle/>
            <a:p>
              <a:pPr defTabSz="1316654"/>
              <a:endParaRPr sz="18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0" name="Straight Connector 128">
              <a:extLst>
                <a:ext uri="{FF2B5EF4-FFF2-40B4-BE49-F238E27FC236}">
                  <a16:creationId xmlns:a16="http://schemas.microsoft.com/office/drawing/2014/main" id="{3F2A3AF6-7206-E947-83AD-992E7C6BB009}"/>
                </a:ext>
              </a:extLst>
            </p:cNvPr>
            <p:cNvSpPr/>
            <p:nvPr/>
          </p:nvSpPr>
          <p:spPr>
            <a:xfrm flipV="1">
              <a:off x="10533515" y="2689371"/>
              <a:ext cx="5247169" cy="3753"/>
            </a:xfrm>
            <a:prstGeom prst="line">
              <a:avLst/>
            </a:prstGeom>
            <a:ln w="38100">
              <a:solidFill>
                <a:srgbClr val="A6A6A6"/>
              </a:solidFill>
            </a:ln>
          </p:spPr>
          <p:txBody>
            <a:bodyPr lIns="73144" tIns="73144" rIns="73144" bIns="73144"/>
            <a:lstStyle/>
            <a:p>
              <a:pPr defTabSz="1316654"/>
              <a:endParaRPr sz="18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</p:grpSp>
      <p:sp>
        <p:nvSpPr>
          <p:cNvPr id="11" name="TextBox 33">
            <a:extLst>
              <a:ext uri="{FF2B5EF4-FFF2-40B4-BE49-F238E27FC236}">
                <a16:creationId xmlns:a16="http://schemas.microsoft.com/office/drawing/2014/main" id="{0A29B60D-39B1-B046-A1AF-A8560C47EB20}"/>
              </a:ext>
            </a:extLst>
          </p:cNvPr>
          <p:cNvSpPr/>
          <p:nvPr/>
        </p:nvSpPr>
        <p:spPr>
          <a:xfrm>
            <a:off x="3240724" y="6952391"/>
            <a:ext cx="1412486" cy="51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3144" tIns="73144" rIns="73144" bIns="73144">
            <a:spAutoFit/>
          </a:bodyPr>
          <a:lstStyle>
            <a:lvl1pPr>
              <a:defRPr sz="28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defTabSz="1316654"/>
            <a:r>
              <a:rPr sz="2400" dirty="0">
                <a:solidFill>
                  <a:srgbClr val="FFC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gp2</a:t>
            </a:r>
            <a:r>
              <a:rPr lang="en-US" altLang="ko-KR" sz="2400" dirty="0">
                <a:solidFill>
                  <a:srgbClr val="FFC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/gp3</a:t>
            </a:r>
            <a:endParaRPr sz="2400" dirty="0">
              <a:solidFill>
                <a:srgbClr val="FFC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2" name="TextBox 38">
            <a:extLst>
              <a:ext uri="{FF2B5EF4-FFF2-40B4-BE49-F238E27FC236}">
                <a16:creationId xmlns:a16="http://schemas.microsoft.com/office/drawing/2014/main" id="{C79F4FAF-0821-8548-96B8-BCEAAD01FFB9}"/>
              </a:ext>
            </a:extLst>
          </p:cNvPr>
          <p:cNvSpPr/>
          <p:nvPr/>
        </p:nvSpPr>
        <p:spPr>
          <a:xfrm>
            <a:off x="5448589" y="6954339"/>
            <a:ext cx="1213714" cy="51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3144" tIns="73144" rIns="73144" bIns="73144">
            <a:spAutoFit/>
          </a:bodyPr>
          <a:lstStyle>
            <a:lvl1pPr>
              <a:defRPr sz="28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defTabSz="1316654"/>
            <a:r>
              <a:rPr sz="2400" dirty="0">
                <a:solidFill>
                  <a:srgbClr val="FFC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io1</a:t>
            </a:r>
            <a:r>
              <a:rPr lang="en-US" sz="2400" dirty="0">
                <a:solidFill>
                  <a:srgbClr val="FFC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/io2</a:t>
            </a:r>
            <a:endParaRPr sz="2400" dirty="0">
              <a:solidFill>
                <a:srgbClr val="FFC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3" name="TextBox 63">
            <a:extLst>
              <a:ext uri="{FF2B5EF4-FFF2-40B4-BE49-F238E27FC236}">
                <a16:creationId xmlns:a16="http://schemas.microsoft.com/office/drawing/2014/main" id="{4B4BFA52-B873-E64C-9A14-575B997D0A46}"/>
              </a:ext>
            </a:extLst>
          </p:cNvPr>
          <p:cNvSpPr/>
          <p:nvPr/>
        </p:nvSpPr>
        <p:spPr>
          <a:xfrm>
            <a:off x="8417411" y="6930534"/>
            <a:ext cx="610985" cy="51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3144" tIns="73144" rIns="73144" bIns="73144">
            <a:spAutoFit/>
          </a:bodyPr>
          <a:lstStyle>
            <a:lvl1pPr>
              <a:defRPr sz="28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defTabSz="1316654"/>
            <a:r>
              <a:rPr sz="2400" dirty="0">
                <a:solidFill>
                  <a:srgbClr val="FFC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sc1</a:t>
            </a:r>
          </a:p>
        </p:txBody>
      </p:sp>
      <p:sp>
        <p:nvSpPr>
          <p:cNvPr id="14" name="TextBox 64">
            <a:extLst>
              <a:ext uri="{FF2B5EF4-FFF2-40B4-BE49-F238E27FC236}">
                <a16:creationId xmlns:a16="http://schemas.microsoft.com/office/drawing/2014/main" id="{62566B16-7ACB-8344-9B82-09CD803E9BAE}"/>
              </a:ext>
            </a:extLst>
          </p:cNvPr>
          <p:cNvSpPr/>
          <p:nvPr/>
        </p:nvSpPr>
        <p:spPr>
          <a:xfrm>
            <a:off x="10312421" y="6924191"/>
            <a:ext cx="607779" cy="535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3144" tIns="73144" rIns="73144" bIns="73144">
            <a:spAutoFit/>
          </a:bodyPr>
          <a:lstStyle>
            <a:lvl1pPr>
              <a:defRPr sz="28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defTabSz="1316654"/>
            <a:r>
              <a:rPr sz="2400" dirty="0">
                <a:solidFill>
                  <a:srgbClr val="FFC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st1</a:t>
            </a:r>
          </a:p>
        </p:txBody>
      </p:sp>
      <p:grpSp>
        <p:nvGrpSpPr>
          <p:cNvPr id="15" name="Group 29">
            <a:extLst>
              <a:ext uri="{FF2B5EF4-FFF2-40B4-BE49-F238E27FC236}">
                <a16:creationId xmlns:a16="http://schemas.microsoft.com/office/drawing/2014/main" id="{4ACAB13C-A3A4-494B-8833-4CFED1179DF4}"/>
              </a:ext>
            </a:extLst>
          </p:cNvPr>
          <p:cNvGrpSpPr/>
          <p:nvPr/>
        </p:nvGrpSpPr>
        <p:grpSpPr>
          <a:xfrm>
            <a:off x="2807334" y="3079448"/>
            <a:ext cx="2824435" cy="859445"/>
            <a:chOff x="2753644" y="3694769"/>
            <a:chExt cx="3347452" cy="1018595"/>
          </a:xfrm>
        </p:grpSpPr>
        <p:sp>
          <p:nvSpPr>
            <p:cNvPr id="16" name="Rectangle 112">
              <a:extLst>
                <a:ext uri="{FF2B5EF4-FFF2-40B4-BE49-F238E27FC236}">
                  <a16:creationId xmlns:a16="http://schemas.microsoft.com/office/drawing/2014/main" id="{EE3CD65A-805A-C64A-94E7-244446781812}"/>
                </a:ext>
              </a:extLst>
            </p:cNvPr>
            <p:cNvSpPr/>
            <p:nvPr/>
          </p:nvSpPr>
          <p:spPr>
            <a:xfrm>
              <a:off x="2773322" y="3694769"/>
              <a:ext cx="3327774" cy="1015969"/>
            </a:xfrm>
            <a:prstGeom prst="rect">
              <a:avLst/>
            </a:prstGeom>
            <a:solidFill>
              <a:srgbClr val="F8F8F8"/>
            </a:solidFill>
            <a:ln w="88900">
              <a:solidFill>
                <a:srgbClr val="A6A6A6"/>
              </a:solidFill>
            </a:ln>
          </p:spPr>
          <p:txBody>
            <a:bodyPr lIns="73144" tIns="73144" rIns="73144" bIns="73144" anchor="ctr"/>
            <a:lstStyle/>
            <a:p>
              <a:pPr algn="ctr" defTabSz="1316654">
                <a:defRPr sz="2400"/>
              </a:pPr>
              <a:endParaRPr sz="20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7" name="TextBox 72">
              <a:extLst>
                <a:ext uri="{FF2B5EF4-FFF2-40B4-BE49-F238E27FC236}">
                  <a16:creationId xmlns:a16="http://schemas.microsoft.com/office/drawing/2014/main" id="{24C575AB-8F42-0040-80E1-7BE2126ACD10}"/>
                </a:ext>
              </a:extLst>
            </p:cNvPr>
            <p:cNvSpPr/>
            <p:nvPr/>
          </p:nvSpPr>
          <p:spPr>
            <a:xfrm>
              <a:off x="2753644" y="3697175"/>
              <a:ext cx="1147788" cy="46688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3144" tIns="73144" rIns="73144" bIns="73144">
              <a:spAutoFit/>
            </a:bodyPr>
            <a:lstStyle>
              <a:lvl1pPr>
                <a:defRPr sz="2000" b="1" i="1"/>
              </a:lvl1pPr>
            </a:lstStyle>
            <a:p>
              <a:pPr defTabSz="1316654"/>
              <a:r>
                <a:rPr lang="en-US" altLang="ko-KR" sz="1600" dirty="0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  <a:sym typeface="Amazon Ember"/>
                </a:rPr>
                <a:t>Latency</a:t>
              </a:r>
              <a:r>
                <a:rPr lang="en-US" altLang="ko-KR" sz="1600" dirty="0">
                  <a:solidFill>
                    <a:srgbClr val="0000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  <a:sym typeface="Amazon Ember"/>
                </a:rPr>
                <a:t>?</a:t>
              </a:r>
              <a:endParaRPr sz="16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8" name="Straight Connector 113">
              <a:extLst>
                <a:ext uri="{FF2B5EF4-FFF2-40B4-BE49-F238E27FC236}">
                  <a16:creationId xmlns:a16="http://schemas.microsoft.com/office/drawing/2014/main" id="{AEE77431-BF56-9347-BD92-C9670FD45817}"/>
                </a:ext>
              </a:extLst>
            </p:cNvPr>
            <p:cNvSpPr/>
            <p:nvPr/>
          </p:nvSpPr>
          <p:spPr>
            <a:xfrm>
              <a:off x="2773319" y="4174661"/>
              <a:ext cx="3327775" cy="1"/>
            </a:xfrm>
            <a:prstGeom prst="line">
              <a:avLst/>
            </a:prstGeom>
            <a:ln w="38100">
              <a:solidFill>
                <a:srgbClr val="A6A6A6"/>
              </a:solidFill>
            </a:ln>
          </p:spPr>
          <p:txBody>
            <a:bodyPr lIns="73144" tIns="73144" rIns="73144" bIns="73144"/>
            <a:lstStyle/>
            <a:p>
              <a:pPr defTabSz="1316654"/>
              <a:endParaRPr sz="18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9" name="Straight Connector 114">
              <a:extLst>
                <a:ext uri="{FF2B5EF4-FFF2-40B4-BE49-F238E27FC236}">
                  <a16:creationId xmlns:a16="http://schemas.microsoft.com/office/drawing/2014/main" id="{A8770755-0D4C-184E-9D8A-0F94BB1142C0}"/>
                </a:ext>
              </a:extLst>
            </p:cNvPr>
            <p:cNvSpPr/>
            <p:nvPr/>
          </p:nvSpPr>
          <p:spPr>
            <a:xfrm>
              <a:off x="4007077" y="4190499"/>
              <a:ext cx="593" cy="522865"/>
            </a:xfrm>
            <a:prstGeom prst="line">
              <a:avLst/>
            </a:prstGeom>
            <a:ln w="38100">
              <a:solidFill>
                <a:srgbClr val="A6A6A6"/>
              </a:solidFill>
            </a:ln>
          </p:spPr>
          <p:txBody>
            <a:bodyPr lIns="73144" tIns="73144" rIns="73144" bIns="73144"/>
            <a:lstStyle/>
            <a:p>
              <a:pPr defTabSz="1316654"/>
              <a:endParaRPr sz="18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20" name="TextBox 73">
              <a:extLst>
                <a:ext uri="{FF2B5EF4-FFF2-40B4-BE49-F238E27FC236}">
                  <a16:creationId xmlns:a16="http://schemas.microsoft.com/office/drawing/2014/main" id="{AE0BAAE5-72BA-B84E-A910-16774F90F0C6}"/>
                </a:ext>
              </a:extLst>
            </p:cNvPr>
            <p:cNvSpPr/>
            <p:nvPr/>
          </p:nvSpPr>
          <p:spPr>
            <a:xfrm>
              <a:off x="2789946" y="4182407"/>
              <a:ext cx="845714" cy="46688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3144" tIns="73144" rIns="73144" bIns="73144">
              <a:spAutoFit/>
            </a:bodyPr>
            <a:lstStyle>
              <a:lvl1pPr>
                <a:defRPr sz="2000"/>
              </a:lvl1pPr>
            </a:lstStyle>
            <a:p>
              <a:pPr defTabSz="1316654"/>
              <a:r>
                <a:rPr sz="1600" dirty="0">
                  <a:solidFill>
                    <a:srgbClr val="0000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  <a:sym typeface="Amazon Ember"/>
                </a:rPr>
                <a:t>&lt;1 ms</a:t>
              </a:r>
            </a:p>
          </p:txBody>
        </p:sp>
        <p:sp>
          <p:nvSpPr>
            <p:cNvPr id="21" name="TextBox 74">
              <a:extLst>
                <a:ext uri="{FF2B5EF4-FFF2-40B4-BE49-F238E27FC236}">
                  <a16:creationId xmlns:a16="http://schemas.microsoft.com/office/drawing/2014/main" id="{E7A813C4-6F2B-884D-90B6-6BA3FB67936A}"/>
                </a:ext>
              </a:extLst>
            </p:cNvPr>
            <p:cNvSpPr/>
            <p:nvPr/>
          </p:nvSpPr>
          <p:spPr>
            <a:xfrm>
              <a:off x="4005055" y="4183144"/>
              <a:ext cx="1598051" cy="46688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3144" tIns="73144" rIns="73144" bIns="73144">
              <a:spAutoFit/>
            </a:bodyPr>
            <a:lstStyle>
              <a:lvl1pPr>
                <a:defRPr sz="2000"/>
              </a:lvl1pPr>
            </a:lstStyle>
            <a:p>
              <a:pPr defTabSz="1316654"/>
              <a:r>
                <a:rPr lang="ko-KR" altLang="en-US" sz="1600" dirty="0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  <a:sym typeface="Amazon Ember"/>
                </a:rPr>
                <a:t>한자리 수 </a:t>
              </a:r>
              <a:r>
                <a:rPr lang="en-US" altLang="ko-KR" sz="1600" dirty="0">
                  <a:solidFill>
                    <a:srgbClr val="0000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  <a:sym typeface="Amazon Ember"/>
                </a:rPr>
                <a:t>ms</a:t>
              </a:r>
              <a:endParaRPr sz="16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</p:grpSp>
      <p:grpSp>
        <p:nvGrpSpPr>
          <p:cNvPr id="22" name="Group 6">
            <a:extLst>
              <a:ext uri="{FF2B5EF4-FFF2-40B4-BE49-F238E27FC236}">
                <a16:creationId xmlns:a16="http://schemas.microsoft.com/office/drawing/2014/main" id="{80ACFB7A-35EA-3242-9238-2009DF4CECB3}"/>
              </a:ext>
            </a:extLst>
          </p:cNvPr>
          <p:cNvGrpSpPr/>
          <p:nvPr/>
        </p:nvGrpSpPr>
        <p:grpSpPr>
          <a:xfrm>
            <a:off x="9286328" y="3071497"/>
            <a:ext cx="3366200" cy="872988"/>
            <a:chOff x="-1" y="0"/>
            <a:chExt cx="3917531" cy="1015968"/>
          </a:xfrm>
        </p:grpSpPr>
        <p:sp>
          <p:nvSpPr>
            <p:cNvPr id="23" name="Rectangle 130">
              <a:extLst>
                <a:ext uri="{FF2B5EF4-FFF2-40B4-BE49-F238E27FC236}">
                  <a16:creationId xmlns:a16="http://schemas.microsoft.com/office/drawing/2014/main" id="{71CD1688-0AB3-9744-8B57-3CF546E0D042}"/>
                </a:ext>
              </a:extLst>
            </p:cNvPr>
            <p:cNvSpPr/>
            <p:nvPr/>
          </p:nvSpPr>
          <p:spPr>
            <a:xfrm>
              <a:off x="-1" y="0"/>
              <a:ext cx="3917531" cy="1015968"/>
            </a:xfrm>
            <a:prstGeom prst="rect">
              <a:avLst/>
            </a:prstGeom>
            <a:solidFill>
              <a:srgbClr val="F8F8F8"/>
            </a:solidFill>
            <a:ln w="889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73144" tIns="73144" rIns="73144" bIns="73144" numCol="1" anchor="ctr">
              <a:noAutofit/>
            </a:bodyPr>
            <a:lstStyle/>
            <a:p>
              <a:pPr algn="ctr" defTabSz="1316654">
                <a:defRPr sz="2400"/>
              </a:pPr>
              <a:endParaRPr sz="20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24" name="TextBox 94">
              <a:extLst>
                <a:ext uri="{FF2B5EF4-FFF2-40B4-BE49-F238E27FC236}">
                  <a16:creationId xmlns:a16="http://schemas.microsoft.com/office/drawing/2014/main" id="{DFBFA0BD-59D4-DD47-B912-EFBAD1ED7818}"/>
                </a:ext>
              </a:extLst>
            </p:cNvPr>
            <p:cNvSpPr/>
            <p:nvPr/>
          </p:nvSpPr>
          <p:spPr>
            <a:xfrm>
              <a:off x="19558" y="496003"/>
              <a:ext cx="1617712" cy="4584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3144" tIns="73144" rIns="73144" bIns="73144" numCol="1" anchor="t">
              <a:spAutoFit/>
            </a:bodyPr>
            <a:lstStyle>
              <a:lvl1pPr>
                <a:defRPr sz="2000"/>
              </a:lvl1pPr>
            </a:lstStyle>
            <a:p>
              <a:pPr defTabSz="1316654"/>
              <a:r>
                <a:rPr sz="1600" dirty="0">
                  <a:solidFill>
                    <a:srgbClr val="0000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  <a:sym typeface="Amazon Ember"/>
                </a:rPr>
                <a:t>≤</a:t>
              </a:r>
              <a:r>
                <a:rPr lang="en-US" sz="1600" dirty="0">
                  <a:solidFill>
                    <a:srgbClr val="0000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  <a:sym typeface="Amazon Ember"/>
                </a:rPr>
                <a:t>2,375</a:t>
              </a:r>
              <a:r>
                <a:rPr sz="1600" dirty="0">
                  <a:solidFill>
                    <a:srgbClr val="0000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  <a:sym typeface="Amazon Ember"/>
                </a:rPr>
                <a:t> MiB/s</a:t>
              </a:r>
            </a:p>
          </p:txBody>
        </p:sp>
        <p:sp>
          <p:nvSpPr>
            <p:cNvPr id="25" name="TextBox 131">
              <a:extLst>
                <a:ext uri="{FF2B5EF4-FFF2-40B4-BE49-F238E27FC236}">
                  <a16:creationId xmlns:a16="http://schemas.microsoft.com/office/drawing/2014/main" id="{B713BF95-BE28-8244-8DE7-9B5674C78DC8}"/>
                </a:ext>
              </a:extLst>
            </p:cNvPr>
            <p:cNvSpPr/>
            <p:nvPr/>
          </p:nvSpPr>
          <p:spPr>
            <a:xfrm>
              <a:off x="20800" y="3586"/>
              <a:ext cx="2127007" cy="4584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3144" tIns="73144" rIns="73144" bIns="73144" numCol="1" anchor="t">
              <a:spAutoFit/>
            </a:bodyPr>
            <a:lstStyle>
              <a:lvl1pPr>
                <a:defRPr sz="2000" b="1" i="1"/>
              </a:lvl1pPr>
            </a:lstStyle>
            <a:p>
              <a:pPr defTabSz="1316654"/>
              <a:r>
                <a:rPr lang="en-US" sz="1600" dirty="0">
                  <a:solidFill>
                    <a:srgbClr val="0000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  <a:sym typeface="Amazon Ember"/>
                </a:rPr>
                <a:t>T</a:t>
              </a:r>
              <a:r>
                <a:rPr sz="1600" dirty="0">
                  <a:solidFill>
                    <a:srgbClr val="0000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  <a:sym typeface="Amazon Ember"/>
                </a:rPr>
                <a:t>hroughput</a:t>
              </a:r>
              <a:r>
                <a:rPr lang="ko-KR" altLang="en-US" sz="1600" dirty="0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  <a:sym typeface="Amazon Ember"/>
                </a:rPr>
                <a:t> 총합</a:t>
              </a:r>
              <a:r>
                <a:rPr sz="1600" dirty="0">
                  <a:solidFill>
                    <a:srgbClr val="0000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  <a:sym typeface="Amazon Ember"/>
                </a:rPr>
                <a:t>?</a:t>
              </a:r>
            </a:p>
          </p:txBody>
        </p:sp>
        <p:sp>
          <p:nvSpPr>
            <p:cNvPr id="26" name="Straight Connector 132">
              <a:extLst>
                <a:ext uri="{FF2B5EF4-FFF2-40B4-BE49-F238E27FC236}">
                  <a16:creationId xmlns:a16="http://schemas.microsoft.com/office/drawing/2014/main" id="{99A78276-AC21-DB41-AB89-4E52360448A7}"/>
                </a:ext>
              </a:extLst>
            </p:cNvPr>
            <p:cNvSpPr/>
            <p:nvPr/>
          </p:nvSpPr>
          <p:spPr>
            <a:xfrm>
              <a:off x="-1" y="510241"/>
              <a:ext cx="3917530" cy="1"/>
            </a:xfrm>
            <a:prstGeom prst="line">
              <a:avLst/>
            </a:prstGeom>
            <a:noFill/>
            <a:ln w="381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73144" tIns="73144" rIns="73144" bIns="73144" numCol="1" anchor="t">
              <a:noAutofit/>
            </a:bodyPr>
            <a:lstStyle/>
            <a:p>
              <a:pPr defTabSz="1316654"/>
              <a:endParaRPr sz="18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27" name="Straight Connector 133">
              <a:extLst>
                <a:ext uri="{FF2B5EF4-FFF2-40B4-BE49-F238E27FC236}">
                  <a16:creationId xmlns:a16="http://schemas.microsoft.com/office/drawing/2014/main" id="{1D959BCB-107C-3647-805C-408A2C69331B}"/>
                </a:ext>
              </a:extLst>
            </p:cNvPr>
            <p:cNvSpPr/>
            <p:nvPr/>
          </p:nvSpPr>
          <p:spPr>
            <a:xfrm>
              <a:off x="1911447" y="491429"/>
              <a:ext cx="593" cy="522863"/>
            </a:xfrm>
            <a:prstGeom prst="line">
              <a:avLst/>
            </a:prstGeom>
            <a:noFill/>
            <a:ln w="381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73144" tIns="73144" rIns="73144" bIns="73144" numCol="1" anchor="t">
              <a:noAutofit/>
            </a:bodyPr>
            <a:lstStyle/>
            <a:p>
              <a:pPr defTabSz="1316654"/>
              <a:endParaRPr sz="18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28" name="TextBox 95">
              <a:extLst>
                <a:ext uri="{FF2B5EF4-FFF2-40B4-BE49-F238E27FC236}">
                  <a16:creationId xmlns:a16="http://schemas.microsoft.com/office/drawing/2014/main" id="{63C79E98-36B0-E340-A75A-83E6E3DBA462}"/>
                </a:ext>
              </a:extLst>
            </p:cNvPr>
            <p:cNvSpPr/>
            <p:nvPr/>
          </p:nvSpPr>
          <p:spPr>
            <a:xfrm>
              <a:off x="1909208" y="484652"/>
              <a:ext cx="1617712" cy="4584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3144" tIns="73144" rIns="73144" bIns="73144" numCol="1" anchor="t">
              <a:spAutoFit/>
            </a:bodyPr>
            <a:lstStyle>
              <a:lvl1pPr>
                <a:defRPr sz="2000"/>
              </a:lvl1pPr>
            </a:lstStyle>
            <a:p>
              <a:pPr defTabSz="1316654"/>
              <a:r>
                <a:rPr sz="1600" dirty="0">
                  <a:solidFill>
                    <a:srgbClr val="0000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  <a:sym typeface="Amazon Ember"/>
                </a:rPr>
                <a:t>&gt;</a:t>
              </a:r>
              <a:r>
                <a:rPr lang="en-US" sz="1600" dirty="0">
                  <a:solidFill>
                    <a:srgbClr val="0000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  <a:sym typeface="Amazon Ember"/>
                </a:rPr>
                <a:t>2,375</a:t>
              </a:r>
              <a:r>
                <a:rPr sz="1600" dirty="0">
                  <a:solidFill>
                    <a:srgbClr val="0000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  <a:sym typeface="Amazon Ember"/>
                </a:rPr>
                <a:t> MiB/s</a:t>
              </a:r>
            </a:p>
          </p:txBody>
        </p:sp>
      </p:grpSp>
      <p:grpSp>
        <p:nvGrpSpPr>
          <p:cNvPr id="29" name="Group 54">
            <a:extLst>
              <a:ext uri="{FF2B5EF4-FFF2-40B4-BE49-F238E27FC236}">
                <a16:creationId xmlns:a16="http://schemas.microsoft.com/office/drawing/2014/main" id="{1D92CDA8-BA23-1B42-9A07-B09B1A59764F}"/>
              </a:ext>
            </a:extLst>
          </p:cNvPr>
          <p:cNvGrpSpPr/>
          <p:nvPr/>
        </p:nvGrpSpPr>
        <p:grpSpPr>
          <a:xfrm>
            <a:off x="3510370" y="4375118"/>
            <a:ext cx="3135988" cy="935403"/>
            <a:chOff x="3534872" y="5558017"/>
            <a:chExt cx="3731787" cy="1113118"/>
          </a:xfrm>
        </p:grpSpPr>
        <p:sp>
          <p:nvSpPr>
            <p:cNvPr id="30" name="Rectangle 115">
              <a:extLst>
                <a:ext uri="{FF2B5EF4-FFF2-40B4-BE49-F238E27FC236}">
                  <a16:creationId xmlns:a16="http://schemas.microsoft.com/office/drawing/2014/main" id="{C2B6A1AB-47EC-A545-938A-D74BD54FA896}"/>
                </a:ext>
              </a:extLst>
            </p:cNvPr>
            <p:cNvSpPr/>
            <p:nvPr/>
          </p:nvSpPr>
          <p:spPr>
            <a:xfrm>
              <a:off x="3538618" y="5558017"/>
              <a:ext cx="3728041" cy="1086584"/>
            </a:xfrm>
            <a:prstGeom prst="rect">
              <a:avLst/>
            </a:prstGeom>
            <a:solidFill>
              <a:srgbClr val="F8F8F8"/>
            </a:solidFill>
            <a:ln w="88900">
              <a:solidFill>
                <a:srgbClr val="A6A6A6"/>
              </a:solidFill>
            </a:ln>
          </p:spPr>
          <p:txBody>
            <a:bodyPr lIns="73144" tIns="73144" rIns="73144" bIns="73144" anchor="ctr"/>
            <a:lstStyle/>
            <a:p>
              <a:pPr algn="ctr" defTabSz="1316654">
                <a:defRPr sz="2400"/>
              </a:pPr>
              <a:endParaRPr sz="20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31" name="TextBox 98">
              <a:extLst>
                <a:ext uri="{FF2B5EF4-FFF2-40B4-BE49-F238E27FC236}">
                  <a16:creationId xmlns:a16="http://schemas.microsoft.com/office/drawing/2014/main" id="{08A2C84A-80BA-724A-8D57-41EF5ED06A72}"/>
                </a:ext>
              </a:extLst>
            </p:cNvPr>
            <p:cNvSpPr/>
            <p:nvPr/>
          </p:nvSpPr>
          <p:spPr>
            <a:xfrm>
              <a:off x="3534872" y="5605530"/>
              <a:ext cx="2674676" cy="46878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3144" tIns="73144" rIns="73144" bIns="73144">
              <a:spAutoFit/>
            </a:bodyPr>
            <a:lstStyle>
              <a:lvl1pPr>
                <a:defRPr sz="2000" b="1" i="1"/>
              </a:lvl1pPr>
            </a:lstStyle>
            <a:p>
              <a:pPr defTabSz="1316654"/>
              <a:r>
                <a:rPr lang="ko-KR" altLang="en-US" sz="1600" dirty="0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  <a:sym typeface="Amazon Ember"/>
                </a:rPr>
                <a:t>어떤 것이 더 중요한지</a:t>
              </a:r>
              <a:r>
                <a:rPr lang="en-US" altLang="ko-KR" sz="1600" dirty="0">
                  <a:solidFill>
                    <a:srgbClr val="0000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  <a:sym typeface="Amazon Ember"/>
                </a:rPr>
                <a:t>?</a:t>
              </a:r>
              <a:endParaRPr sz="16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32" name="Straight Connector 117">
              <a:extLst>
                <a:ext uri="{FF2B5EF4-FFF2-40B4-BE49-F238E27FC236}">
                  <a16:creationId xmlns:a16="http://schemas.microsoft.com/office/drawing/2014/main" id="{BAB22222-2723-6841-AFC7-12E26D638A2B}"/>
                </a:ext>
              </a:extLst>
            </p:cNvPr>
            <p:cNvSpPr/>
            <p:nvPr/>
          </p:nvSpPr>
          <p:spPr>
            <a:xfrm>
              <a:off x="3538618" y="6101310"/>
              <a:ext cx="3728041" cy="1"/>
            </a:xfrm>
            <a:prstGeom prst="line">
              <a:avLst/>
            </a:prstGeom>
            <a:ln w="38100">
              <a:solidFill>
                <a:srgbClr val="A6A6A6"/>
              </a:solidFill>
            </a:ln>
          </p:spPr>
          <p:txBody>
            <a:bodyPr lIns="73144" tIns="73144" rIns="73144" bIns="73144"/>
            <a:lstStyle/>
            <a:p>
              <a:pPr defTabSz="1316654"/>
              <a:endParaRPr sz="18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33" name="Straight Connector 118">
              <a:extLst>
                <a:ext uri="{FF2B5EF4-FFF2-40B4-BE49-F238E27FC236}">
                  <a16:creationId xmlns:a16="http://schemas.microsoft.com/office/drawing/2014/main" id="{B175F6C8-D92B-4443-A693-DC24998F2103}"/>
                </a:ext>
              </a:extLst>
            </p:cNvPr>
            <p:cNvSpPr/>
            <p:nvPr/>
          </p:nvSpPr>
          <p:spPr>
            <a:xfrm>
              <a:off x="5052901" y="6109854"/>
              <a:ext cx="1" cy="561281"/>
            </a:xfrm>
            <a:prstGeom prst="line">
              <a:avLst/>
            </a:prstGeom>
            <a:ln w="38100">
              <a:solidFill>
                <a:srgbClr val="A6A6A6"/>
              </a:solidFill>
            </a:ln>
          </p:spPr>
          <p:txBody>
            <a:bodyPr lIns="73144" tIns="73144" rIns="73144" bIns="73144"/>
            <a:lstStyle/>
            <a:p>
              <a:pPr defTabSz="1316654"/>
              <a:endParaRPr sz="18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34" name="TextBox 99">
              <a:extLst>
                <a:ext uri="{FF2B5EF4-FFF2-40B4-BE49-F238E27FC236}">
                  <a16:creationId xmlns:a16="http://schemas.microsoft.com/office/drawing/2014/main" id="{CB434E7D-092A-6E44-8548-6B79A8EEEF59}"/>
                </a:ext>
              </a:extLst>
            </p:cNvPr>
            <p:cNvSpPr/>
            <p:nvPr/>
          </p:nvSpPr>
          <p:spPr>
            <a:xfrm>
              <a:off x="3914755" y="6114575"/>
              <a:ext cx="664114" cy="46878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3144" tIns="73144" rIns="73144" bIns="73144">
              <a:spAutoFit/>
            </a:bodyPr>
            <a:lstStyle>
              <a:lvl1pPr>
                <a:defRPr sz="2000"/>
              </a:lvl1pPr>
            </a:lstStyle>
            <a:p>
              <a:pPr defTabSz="1316654"/>
              <a:r>
                <a:rPr lang="ko-KR" altLang="en-US" sz="1600" dirty="0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  <a:sym typeface="Amazon Ember"/>
                </a:rPr>
                <a:t>비용</a:t>
              </a:r>
              <a:endParaRPr sz="16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35" name="TextBox 100">
              <a:extLst>
                <a:ext uri="{FF2B5EF4-FFF2-40B4-BE49-F238E27FC236}">
                  <a16:creationId xmlns:a16="http://schemas.microsoft.com/office/drawing/2014/main" id="{7B988D96-35F2-E240-B126-A1E123635B10}"/>
                </a:ext>
              </a:extLst>
            </p:cNvPr>
            <p:cNvSpPr/>
            <p:nvPr/>
          </p:nvSpPr>
          <p:spPr>
            <a:xfrm>
              <a:off x="5805637" y="6106648"/>
              <a:ext cx="664114" cy="46878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3144" tIns="73144" rIns="73144" bIns="73144">
              <a:spAutoFit/>
            </a:bodyPr>
            <a:lstStyle>
              <a:lvl1pPr>
                <a:defRPr sz="2000"/>
              </a:lvl1pPr>
            </a:lstStyle>
            <a:p>
              <a:pPr defTabSz="1316654"/>
              <a:r>
                <a:rPr lang="ko-KR" altLang="en-US" sz="1600" dirty="0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  <a:sym typeface="Amazon Ember"/>
                </a:rPr>
                <a:t>성능</a:t>
              </a:r>
              <a:endParaRPr sz="16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</p:grpSp>
      <p:grpSp>
        <p:nvGrpSpPr>
          <p:cNvPr id="36" name="Group 61">
            <a:extLst>
              <a:ext uri="{FF2B5EF4-FFF2-40B4-BE49-F238E27FC236}">
                <a16:creationId xmlns:a16="http://schemas.microsoft.com/office/drawing/2014/main" id="{7A65BDCF-C1D5-CD4E-AEA1-CA8908F6B82F}"/>
              </a:ext>
            </a:extLst>
          </p:cNvPr>
          <p:cNvGrpSpPr/>
          <p:nvPr/>
        </p:nvGrpSpPr>
        <p:grpSpPr>
          <a:xfrm>
            <a:off x="938787" y="1527297"/>
            <a:ext cx="2696962" cy="1171700"/>
            <a:chOff x="788508" y="1409720"/>
            <a:chExt cx="3327773" cy="1445758"/>
          </a:xfrm>
        </p:grpSpPr>
        <p:sp>
          <p:nvSpPr>
            <p:cNvPr id="37" name="Rectangle 1">
              <a:extLst>
                <a:ext uri="{FF2B5EF4-FFF2-40B4-BE49-F238E27FC236}">
                  <a16:creationId xmlns:a16="http://schemas.microsoft.com/office/drawing/2014/main" id="{A9CD0DF1-67AD-7D44-8CE1-35FDC7427E94}"/>
                </a:ext>
              </a:extLst>
            </p:cNvPr>
            <p:cNvSpPr/>
            <p:nvPr/>
          </p:nvSpPr>
          <p:spPr>
            <a:xfrm>
              <a:off x="788508" y="1409720"/>
              <a:ext cx="3327773" cy="1445756"/>
            </a:xfrm>
            <a:prstGeom prst="rect">
              <a:avLst/>
            </a:prstGeom>
            <a:solidFill>
              <a:srgbClr val="F8F8F8"/>
            </a:solidFill>
            <a:ln w="88900">
              <a:solidFill>
                <a:srgbClr val="A6A6A6"/>
              </a:solidFill>
            </a:ln>
          </p:spPr>
          <p:txBody>
            <a:bodyPr lIns="73144" tIns="73144" rIns="73144" bIns="73144" anchor="ctr"/>
            <a:lstStyle/>
            <a:p>
              <a:pPr algn="ctr" defTabSz="1316654">
                <a:defRPr sz="2400"/>
              </a:pPr>
              <a:endParaRPr sz="20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38" name="TextBox 2">
              <a:extLst>
                <a:ext uri="{FF2B5EF4-FFF2-40B4-BE49-F238E27FC236}">
                  <a16:creationId xmlns:a16="http://schemas.microsoft.com/office/drawing/2014/main" id="{A248477C-1D1D-4E46-BB71-B2EEA8B95CE7}"/>
                </a:ext>
              </a:extLst>
            </p:cNvPr>
            <p:cNvSpPr/>
            <p:nvPr/>
          </p:nvSpPr>
          <p:spPr>
            <a:xfrm>
              <a:off x="1835119" y="1595201"/>
              <a:ext cx="1062451" cy="63798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3144" tIns="73144" rIns="73144" bIns="73144">
              <a:spAutoFit/>
            </a:bodyPr>
            <a:lstStyle>
              <a:lvl1pPr>
                <a:defRPr sz="2800" b="1"/>
              </a:lvl1pPr>
            </a:lstStyle>
            <a:p>
              <a:pPr defTabSz="1316654"/>
              <a:r>
                <a:rPr sz="2400" dirty="0">
                  <a:solidFill>
                    <a:srgbClr val="0000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  <a:sym typeface="Amazon Ember"/>
                </a:rPr>
                <a:t>IOPS</a:t>
              </a:r>
            </a:p>
          </p:txBody>
        </p:sp>
        <p:sp>
          <p:nvSpPr>
            <p:cNvPr id="39" name="TextBox 4">
              <a:extLst>
                <a:ext uri="{FF2B5EF4-FFF2-40B4-BE49-F238E27FC236}">
                  <a16:creationId xmlns:a16="http://schemas.microsoft.com/office/drawing/2014/main" id="{F92BBE09-43DE-894C-B7BF-8D60AD98B99B}"/>
                </a:ext>
              </a:extLst>
            </p:cNvPr>
            <p:cNvSpPr/>
            <p:nvPr/>
          </p:nvSpPr>
          <p:spPr>
            <a:xfrm>
              <a:off x="2584128" y="2323653"/>
              <a:ext cx="1135634" cy="4860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3144" tIns="73144" rIns="73144" bIns="73144">
              <a:spAutoFit/>
            </a:bodyPr>
            <a:lstStyle>
              <a:lvl1pPr>
                <a:defRPr sz="2000"/>
              </a:lvl1pPr>
            </a:lstStyle>
            <a:p>
              <a:pPr defTabSz="1316654"/>
              <a:r>
                <a:rPr sz="1600" dirty="0">
                  <a:solidFill>
                    <a:srgbClr val="0000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  <a:sym typeface="Amazon Ember"/>
                </a:rPr>
                <a:t>≤</a:t>
              </a:r>
              <a:r>
                <a:rPr lang="en-US" sz="1600" dirty="0">
                  <a:solidFill>
                    <a:srgbClr val="0000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  <a:sym typeface="Amazon Ember"/>
                </a:rPr>
                <a:t>80</a:t>
              </a:r>
              <a:r>
                <a:rPr sz="1600" dirty="0">
                  <a:solidFill>
                    <a:srgbClr val="0000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  <a:sym typeface="Amazon Ember"/>
                </a:rPr>
                <a:t>,000</a:t>
              </a:r>
            </a:p>
          </p:txBody>
        </p:sp>
        <p:sp>
          <p:nvSpPr>
            <p:cNvPr id="40" name="TextBox 53">
              <a:extLst>
                <a:ext uri="{FF2B5EF4-FFF2-40B4-BE49-F238E27FC236}">
                  <a16:creationId xmlns:a16="http://schemas.microsoft.com/office/drawing/2014/main" id="{81263F36-BB17-B444-A02E-BBB8B7C0A278}"/>
                </a:ext>
              </a:extLst>
            </p:cNvPr>
            <p:cNvSpPr/>
            <p:nvPr/>
          </p:nvSpPr>
          <p:spPr>
            <a:xfrm>
              <a:off x="910387" y="2328869"/>
              <a:ext cx="1135634" cy="4860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3144" tIns="73144" rIns="73144" bIns="73144">
              <a:spAutoFit/>
            </a:bodyPr>
            <a:lstStyle>
              <a:lvl1pPr>
                <a:defRPr sz="2000"/>
              </a:lvl1pPr>
            </a:lstStyle>
            <a:p>
              <a:pPr defTabSz="1316654"/>
              <a:r>
                <a:rPr sz="1600" dirty="0">
                  <a:solidFill>
                    <a:srgbClr val="0000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  <a:sym typeface="Amazon Ember"/>
                </a:rPr>
                <a:t>&gt;</a:t>
              </a:r>
              <a:r>
                <a:rPr lang="en-US" sz="1600" dirty="0">
                  <a:solidFill>
                    <a:srgbClr val="0000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  <a:sym typeface="Amazon Ember"/>
                </a:rPr>
                <a:t>80</a:t>
              </a:r>
              <a:r>
                <a:rPr sz="1600" dirty="0">
                  <a:solidFill>
                    <a:srgbClr val="0000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  <a:sym typeface="Amazon Ember"/>
                </a:rPr>
                <a:t>,000</a:t>
              </a:r>
            </a:p>
          </p:txBody>
        </p:sp>
        <p:sp>
          <p:nvSpPr>
            <p:cNvPr id="42" name="Straight Connector 7">
              <a:extLst>
                <a:ext uri="{FF2B5EF4-FFF2-40B4-BE49-F238E27FC236}">
                  <a16:creationId xmlns:a16="http://schemas.microsoft.com/office/drawing/2014/main" id="{19A0EDB6-3DA7-E84F-9307-AE7A9AC7CAE0}"/>
                </a:ext>
              </a:extLst>
            </p:cNvPr>
            <p:cNvSpPr/>
            <p:nvPr/>
          </p:nvSpPr>
          <p:spPr>
            <a:xfrm>
              <a:off x="815153" y="2315514"/>
              <a:ext cx="3301091" cy="1"/>
            </a:xfrm>
            <a:prstGeom prst="line">
              <a:avLst/>
            </a:prstGeom>
            <a:ln w="38100">
              <a:solidFill>
                <a:srgbClr val="A6A6A6"/>
              </a:solidFill>
            </a:ln>
          </p:spPr>
          <p:txBody>
            <a:bodyPr lIns="73144" tIns="73144" rIns="73144" bIns="73144"/>
            <a:lstStyle/>
            <a:p>
              <a:pPr defTabSz="1316654"/>
              <a:endParaRPr sz="18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43" name="Straight Connector 111">
              <a:extLst>
                <a:ext uri="{FF2B5EF4-FFF2-40B4-BE49-F238E27FC236}">
                  <a16:creationId xmlns:a16="http://schemas.microsoft.com/office/drawing/2014/main" id="{A0D57608-1E62-B84E-BC00-36FCD4631A24}"/>
                </a:ext>
              </a:extLst>
            </p:cNvPr>
            <p:cNvSpPr/>
            <p:nvPr/>
          </p:nvSpPr>
          <p:spPr>
            <a:xfrm>
              <a:off x="2451802" y="2332613"/>
              <a:ext cx="593" cy="522865"/>
            </a:xfrm>
            <a:prstGeom prst="line">
              <a:avLst/>
            </a:prstGeom>
            <a:ln w="38100">
              <a:solidFill>
                <a:srgbClr val="A6A6A6"/>
              </a:solidFill>
            </a:ln>
          </p:spPr>
          <p:txBody>
            <a:bodyPr lIns="73144" tIns="73144" rIns="73144" bIns="73144"/>
            <a:lstStyle/>
            <a:p>
              <a:pPr defTabSz="1316654"/>
              <a:endParaRPr sz="18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</p:grpSp>
      <p:grpSp>
        <p:nvGrpSpPr>
          <p:cNvPr id="44" name="Group 12">
            <a:extLst>
              <a:ext uri="{FF2B5EF4-FFF2-40B4-BE49-F238E27FC236}">
                <a16:creationId xmlns:a16="http://schemas.microsoft.com/office/drawing/2014/main" id="{AB6EB226-B4BF-534B-8FFC-F8529EBB266E}"/>
              </a:ext>
            </a:extLst>
          </p:cNvPr>
          <p:cNvGrpSpPr/>
          <p:nvPr/>
        </p:nvGrpSpPr>
        <p:grpSpPr>
          <a:xfrm>
            <a:off x="8247841" y="4375114"/>
            <a:ext cx="3119929" cy="930614"/>
            <a:chOff x="0" y="0"/>
            <a:chExt cx="3731785" cy="1113117"/>
          </a:xfrm>
        </p:grpSpPr>
        <p:sp>
          <p:nvSpPr>
            <p:cNvPr id="45" name="Rectangle 121">
              <a:extLst>
                <a:ext uri="{FF2B5EF4-FFF2-40B4-BE49-F238E27FC236}">
                  <a16:creationId xmlns:a16="http://schemas.microsoft.com/office/drawing/2014/main" id="{DD7A33AA-9C5A-174A-AFF2-BCD12C739FD0}"/>
                </a:ext>
              </a:extLst>
            </p:cNvPr>
            <p:cNvSpPr/>
            <p:nvPr/>
          </p:nvSpPr>
          <p:spPr>
            <a:xfrm>
              <a:off x="3745" y="0"/>
              <a:ext cx="3728040" cy="1086584"/>
            </a:xfrm>
            <a:prstGeom prst="rect">
              <a:avLst/>
            </a:prstGeom>
            <a:solidFill>
              <a:srgbClr val="F8F8F8"/>
            </a:solidFill>
            <a:ln w="889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73144" tIns="73144" rIns="73144" bIns="73144" numCol="1" anchor="ctr">
              <a:noAutofit/>
            </a:bodyPr>
            <a:lstStyle/>
            <a:p>
              <a:pPr algn="ctr" defTabSz="1316654">
                <a:defRPr sz="2400"/>
              </a:pPr>
              <a:endParaRPr sz="20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46" name="TextBox 122">
              <a:extLst>
                <a:ext uri="{FF2B5EF4-FFF2-40B4-BE49-F238E27FC236}">
                  <a16:creationId xmlns:a16="http://schemas.microsoft.com/office/drawing/2014/main" id="{15551075-2248-1B4B-BFDC-30B0FD75BD33}"/>
                </a:ext>
              </a:extLst>
            </p:cNvPr>
            <p:cNvSpPr/>
            <p:nvPr/>
          </p:nvSpPr>
          <p:spPr>
            <a:xfrm>
              <a:off x="0" y="47512"/>
              <a:ext cx="2688441" cy="4711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3144" tIns="73144" rIns="73144" bIns="73144" numCol="1" anchor="t">
              <a:spAutoFit/>
            </a:bodyPr>
            <a:lstStyle>
              <a:lvl1pPr>
                <a:defRPr sz="2000" b="1" i="1"/>
              </a:lvl1pPr>
            </a:lstStyle>
            <a:p>
              <a:pPr defTabSz="1316654"/>
              <a:r>
                <a:rPr lang="ko-KR" altLang="en-US" sz="1600" dirty="0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  <a:sym typeface="Amazon Ember"/>
                </a:rPr>
                <a:t>어떤 것이 더 중요한지</a:t>
              </a:r>
              <a:r>
                <a:rPr lang="en-US" altLang="ko-KR" sz="1600" dirty="0">
                  <a:solidFill>
                    <a:srgbClr val="0000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  <a:sym typeface="Amazon Ember"/>
                </a:rPr>
                <a:t>?</a:t>
              </a:r>
              <a:endParaRPr sz="16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47" name="Straight Connector 123">
              <a:extLst>
                <a:ext uri="{FF2B5EF4-FFF2-40B4-BE49-F238E27FC236}">
                  <a16:creationId xmlns:a16="http://schemas.microsoft.com/office/drawing/2014/main" id="{21CED6C8-5A0D-E244-A0ED-2E3560BBDC79}"/>
                </a:ext>
              </a:extLst>
            </p:cNvPr>
            <p:cNvSpPr/>
            <p:nvPr/>
          </p:nvSpPr>
          <p:spPr>
            <a:xfrm>
              <a:off x="3745" y="543292"/>
              <a:ext cx="3728040" cy="1"/>
            </a:xfrm>
            <a:prstGeom prst="line">
              <a:avLst/>
            </a:prstGeom>
            <a:noFill/>
            <a:ln w="381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73144" tIns="73144" rIns="73144" bIns="73144" numCol="1" anchor="t">
              <a:noAutofit/>
            </a:bodyPr>
            <a:lstStyle/>
            <a:p>
              <a:pPr defTabSz="1316654"/>
              <a:endParaRPr sz="18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48" name="Straight Connector 124">
              <a:extLst>
                <a:ext uri="{FF2B5EF4-FFF2-40B4-BE49-F238E27FC236}">
                  <a16:creationId xmlns:a16="http://schemas.microsoft.com/office/drawing/2014/main" id="{3778A090-6C8C-6048-94FC-9493187A82EB}"/>
                </a:ext>
              </a:extLst>
            </p:cNvPr>
            <p:cNvSpPr/>
            <p:nvPr/>
          </p:nvSpPr>
          <p:spPr>
            <a:xfrm flipH="1">
              <a:off x="1518028" y="551836"/>
              <a:ext cx="1" cy="561281"/>
            </a:xfrm>
            <a:prstGeom prst="line">
              <a:avLst/>
            </a:prstGeom>
            <a:noFill/>
            <a:ln w="381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73144" tIns="73144" rIns="73144" bIns="73144" numCol="1" anchor="t">
              <a:noAutofit/>
            </a:bodyPr>
            <a:lstStyle/>
            <a:p>
              <a:pPr defTabSz="1316654"/>
              <a:endParaRPr sz="18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49" name="TextBox 125">
              <a:extLst>
                <a:ext uri="{FF2B5EF4-FFF2-40B4-BE49-F238E27FC236}">
                  <a16:creationId xmlns:a16="http://schemas.microsoft.com/office/drawing/2014/main" id="{B55C4594-10D4-FB47-8909-29CDBBF878AD}"/>
                </a:ext>
              </a:extLst>
            </p:cNvPr>
            <p:cNvSpPr/>
            <p:nvPr/>
          </p:nvSpPr>
          <p:spPr>
            <a:xfrm>
              <a:off x="379467" y="557331"/>
              <a:ext cx="667532" cy="4711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3144" tIns="73144" rIns="73144" bIns="73144" numCol="1" anchor="t">
              <a:spAutoFit/>
            </a:bodyPr>
            <a:lstStyle>
              <a:lvl1pPr>
                <a:defRPr sz="2000"/>
              </a:lvl1pPr>
            </a:lstStyle>
            <a:p>
              <a:pPr defTabSz="1316654"/>
              <a:r>
                <a:rPr lang="ko-KR" altLang="en-US" sz="1600" dirty="0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  <a:sym typeface="Amazon Ember"/>
                </a:rPr>
                <a:t>비용</a:t>
              </a:r>
              <a:endParaRPr sz="16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50" name="TextBox 126">
              <a:extLst>
                <a:ext uri="{FF2B5EF4-FFF2-40B4-BE49-F238E27FC236}">
                  <a16:creationId xmlns:a16="http://schemas.microsoft.com/office/drawing/2014/main" id="{F473F231-511B-5541-926C-A494CC023467}"/>
                </a:ext>
              </a:extLst>
            </p:cNvPr>
            <p:cNvSpPr/>
            <p:nvPr/>
          </p:nvSpPr>
          <p:spPr>
            <a:xfrm>
              <a:off x="2280553" y="551458"/>
              <a:ext cx="667532" cy="4711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3144" tIns="73144" rIns="73144" bIns="73144" numCol="1" anchor="t">
              <a:spAutoFit/>
            </a:bodyPr>
            <a:lstStyle>
              <a:lvl1pPr>
                <a:defRPr sz="2000"/>
              </a:lvl1pPr>
            </a:lstStyle>
            <a:p>
              <a:pPr defTabSz="1316654"/>
              <a:r>
                <a:rPr lang="ko-KR" altLang="en-US" sz="1600" dirty="0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  <a:sym typeface="Amazon Ember"/>
                </a:rPr>
                <a:t>성능</a:t>
              </a:r>
              <a:endParaRPr sz="16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</p:grpSp>
      <p:sp>
        <p:nvSpPr>
          <p:cNvPr id="51" name="Straight Arrow Connector 29">
            <a:extLst>
              <a:ext uri="{FF2B5EF4-FFF2-40B4-BE49-F238E27FC236}">
                <a16:creationId xmlns:a16="http://schemas.microsoft.com/office/drawing/2014/main" id="{D5B803BE-C4AE-1943-AC08-5385EC95953B}"/>
              </a:ext>
            </a:extLst>
          </p:cNvPr>
          <p:cNvSpPr/>
          <p:nvPr/>
        </p:nvSpPr>
        <p:spPr>
          <a:xfrm>
            <a:off x="3099012" y="2705531"/>
            <a:ext cx="234814" cy="285385"/>
          </a:xfrm>
          <a:prstGeom prst="line">
            <a:avLst/>
          </a:prstGeom>
          <a:ln w="63500">
            <a:solidFill>
              <a:srgbClr val="A6A6A6"/>
            </a:solidFill>
            <a:tailEnd type="triangle"/>
          </a:ln>
        </p:spPr>
        <p:txBody>
          <a:bodyPr lIns="73144" tIns="73144" rIns="73144" bIns="73144"/>
          <a:lstStyle/>
          <a:p>
            <a:pPr defTabSz="1316654"/>
            <a:endParaRPr sz="1800" dirty="0">
              <a:solidFill>
                <a:srgbClr val="00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  <a:sym typeface="Amazon Ember"/>
            </a:endParaRPr>
          </a:p>
        </p:txBody>
      </p:sp>
      <p:sp>
        <p:nvSpPr>
          <p:cNvPr id="52" name="Straight Arrow Connector 136">
            <a:extLst>
              <a:ext uri="{FF2B5EF4-FFF2-40B4-BE49-F238E27FC236}">
                <a16:creationId xmlns:a16="http://schemas.microsoft.com/office/drawing/2014/main" id="{95EF0AD6-1019-864F-980C-A7AD1F64B72D}"/>
              </a:ext>
            </a:extLst>
          </p:cNvPr>
          <p:cNvSpPr/>
          <p:nvPr/>
        </p:nvSpPr>
        <p:spPr>
          <a:xfrm flipH="1">
            <a:off x="1744028" y="2665499"/>
            <a:ext cx="67835" cy="3127697"/>
          </a:xfrm>
          <a:prstGeom prst="line">
            <a:avLst/>
          </a:prstGeom>
          <a:ln w="63500">
            <a:solidFill>
              <a:srgbClr val="A6A6A6"/>
            </a:solidFill>
            <a:tailEnd type="triangle"/>
          </a:ln>
        </p:spPr>
        <p:txBody>
          <a:bodyPr lIns="73144" tIns="73144" rIns="73144" bIns="73144"/>
          <a:lstStyle/>
          <a:p>
            <a:pPr defTabSz="1316654"/>
            <a:endParaRPr sz="1800" dirty="0">
              <a:solidFill>
                <a:srgbClr val="00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  <a:sym typeface="Amazon Ember"/>
            </a:endParaRPr>
          </a:p>
        </p:txBody>
      </p:sp>
      <p:sp>
        <p:nvSpPr>
          <p:cNvPr id="53" name="Straight Arrow Connector 137">
            <a:extLst>
              <a:ext uri="{FF2B5EF4-FFF2-40B4-BE49-F238E27FC236}">
                <a16:creationId xmlns:a16="http://schemas.microsoft.com/office/drawing/2014/main" id="{616A9907-8116-9B45-A290-D618FD94178B}"/>
              </a:ext>
            </a:extLst>
          </p:cNvPr>
          <p:cNvSpPr/>
          <p:nvPr/>
        </p:nvSpPr>
        <p:spPr>
          <a:xfrm>
            <a:off x="4657007" y="3936680"/>
            <a:ext cx="180863" cy="367670"/>
          </a:xfrm>
          <a:prstGeom prst="line">
            <a:avLst/>
          </a:prstGeom>
          <a:ln w="63500">
            <a:solidFill>
              <a:srgbClr val="A6A6A6"/>
            </a:solidFill>
            <a:tailEnd type="triangle"/>
          </a:ln>
        </p:spPr>
        <p:txBody>
          <a:bodyPr lIns="73144" tIns="73144" rIns="73144" bIns="73144"/>
          <a:lstStyle/>
          <a:p>
            <a:pPr defTabSz="1316654"/>
            <a:endParaRPr sz="1800" dirty="0">
              <a:solidFill>
                <a:srgbClr val="00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  <a:sym typeface="Amazon Ember"/>
            </a:endParaRPr>
          </a:p>
        </p:txBody>
      </p:sp>
      <p:sp>
        <p:nvSpPr>
          <p:cNvPr id="54" name="Straight Arrow Connector 138">
            <a:extLst>
              <a:ext uri="{FF2B5EF4-FFF2-40B4-BE49-F238E27FC236}">
                <a16:creationId xmlns:a16="http://schemas.microsoft.com/office/drawing/2014/main" id="{DCCE86E9-B9D8-DF44-9730-7C071AD5DA0F}"/>
              </a:ext>
            </a:extLst>
          </p:cNvPr>
          <p:cNvSpPr/>
          <p:nvPr/>
        </p:nvSpPr>
        <p:spPr>
          <a:xfrm flipH="1">
            <a:off x="1914941" y="3936680"/>
            <a:ext cx="1418885" cy="1856516"/>
          </a:xfrm>
          <a:prstGeom prst="line">
            <a:avLst/>
          </a:prstGeom>
          <a:ln w="63500">
            <a:solidFill>
              <a:srgbClr val="A6A6A6"/>
            </a:solidFill>
            <a:tailEnd type="triangle"/>
          </a:ln>
        </p:spPr>
        <p:txBody>
          <a:bodyPr lIns="73144" tIns="73144" rIns="73144" bIns="73144"/>
          <a:lstStyle/>
          <a:p>
            <a:pPr defTabSz="1316654"/>
            <a:endParaRPr sz="1800" dirty="0">
              <a:solidFill>
                <a:srgbClr val="00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  <a:sym typeface="Amazon Ember"/>
            </a:endParaRPr>
          </a:p>
        </p:txBody>
      </p:sp>
      <p:sp>
        <p:nvSpPr>
          <p:cNvPr id="55" name="Straight Arrow Connector 139">
            <a:extLst>
              <a:ext uri="{FF2B5EF4-FFF2-40B4-BE49-F238E27FC236}">
                <a16:creationId xmlns:a16="http://schemas.microsoft.com/office/drawing/2014/main" id="{6A1B282D-0613-D247-9F76-370154411CE2}"/>
              </a:ext>
            </a:extLst>
          </p:cNvPr>
          <p:cNvSpPr/>
          <p:nvPr/>
        </p:nvSpPr>
        <p:spPr>
          <a:xfrm>
            <a:off x="5962857" y="5328144"/>
            <a:ext cx="144472" cy="449391"/>
          </a:xfrm>
          <a:prstGeom prst="line">
            <a:avLst/>
          </a:prstGeom>
          <a:ln w="63500">
            <a:solidFill>
              <a:srgbClr val="A6A6A6"/>
            </a:solidFill>
            <a:tailEnd type="triangle"/>
          </a:ln>
        </p:spPr>
        <p:txBody>
          <a:bodyPr lIns="73144" tIns="73144" rIns="73144" bIns="73144"/>
          <a:lstStyle/>
          <a:p>
            <a:pPr defTabSz="1316654"/>
            <a:endParaRPr sz="1800" dirty="0">
              <a:solidFill>
                <a:srgbClr val="00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  <a:sym typeface="Amazon Ember"/>
            </a:endParaRPr>
          </a:p>
        </p:txBody>
      </p:sp>
      <p:sp>
        <p:nvSpPr>
          <p:cNvPr id="56" name="Straight Arrow Connector 140">
            <a:extLst>
              <a:ext uri="{FF2B5EF4-FFF2-40B4-BE49-F238E27FC236}">
                <a16:creationId xmlns:a16="http://schemas.microsoft.com/office/drawing/2014/main" id="{8FD4906C-8672-0440-8F56-9D883492F644}"/>
              </a:ext>
            </a:extLst>
          </p:cNvPr>
          <p:cNvSpPr/>
          <p:nvPr/>
        </p:nvSpPr>
        <p:spPr>
          <a:xfrm flipH="1">
            <a:off x="4018964" y="5328145"/>
            <a:ext cx="119038" cy="449392"/>
          </a:xfrm>
          <a:prstGeom prst="line">
            <a:avLst/>
          </a:prstGeom>
          <a:ln w="63500">
            <a:solidFill>
              <a:srgbClr val="A6A6A6"/>
            </a:solidFill>
            <a:tailEnd type="triangle"/>
          </a:ln>
        </p:spPr>
        <p:txBody>
          <a:bodyPr lIns="73144" tIns="73144" rIns="73144" bIns="73144"/>
          <a:lstStyle/>
          <a:p>
            <a:pPr defTabSz="1316654"/>
            <a:endParaRPr sz="1800" dirty="0">
              <a:solidFill>
                <a:srgbClr val="00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  <a:sym typeface="Amazon Ember"/>
            </a:endParaRPr>
          </a:p>
        </p:txBody>
      </p:sp>
      <p:sp>
        <p:nvSpPr>
          <p:cNvPr id="57" name="Straight Arrow Connector 141">
            <a:extLst>
              <a:ext uri="{FF2B5EF4-FFF2-40B4-BE49-F238E27FC236}">
                <a16:creationId xmlns:a16="http://schemas.microsoft.com/office/drawing/2014/main" id="{2D1A29D4-A8B5-7648-AE99-96D0904B8C50}"/>
              </a:ext>
            </a:extLst>
          </p:cNvPr>
          <p:cNvSpPr/>
          <p:nvPr/>
        </p:nvSpPr>
        <p:spPr>
          <a:xfrm flipH="1">
            <a:off x="6739772" y="2705532"/>
            <a:ext cx="2939782" cy="1579991"/>
          </a:xfrm>
          <a:prstGeom prst="line">
            <a:avLst/>
          </a:prstGeom>
          <a:ln w="63500">
            <a:solidFill>
              <a:srgbClr val="A6A6A6"/>
            </a:solidFill>
            <a:tailEnd type="triangle"/>
          </a:ln>
        </p:spPr>
        <p:txBody>
          <a:bodyPr lIns="73144" tIns="73144" rIns="73144" bIns="73144"/>
          <a:lstStyle/>
          <a:p>
            <a:pPr defTabSz="1316654"/>
            <a:endParaRPr sz="1800" dirty="0">
              <a:solidFill>
                <a:srgbClr val="00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  <a:sym typeface="Amazon Ember"/>
            </a:endParaRPr>
          </a:p>
        </p:txBody>
      </p:sp>
      <p:sp>
        <p:nvSpPr>
          <p:cNvPr id="58" name="Straight Arrow Connector 142">
            <a:extLst>
              <a:ext uri="{FF2B5EF4-FFF2-40B4-BE49-F238E27FC236}">
                <a16:creationId xmlns:a16="http://schemas.microsoft.com/office/drawing/2014/main" id="{8E81B654-A39A-4E4F-A43B-61C2D9F437D7}"/>
              </a:ext>
            </a:extLst>
          </p:cNvPr>
          <p:cNvSpPr/>
          <p:nvPr/>
        </p:nvSpPr>
        <p:spPr>
          <a:xfrm flipH="1">
            <a:off x="12141248" y="2733475"/>
            <a:ext cx="119653" cy="253211"/>
          </a:xfrm>
          <a:prstGeom prst="line">
            <a:avLst/>
          </a:prstGeom>
          <a:ln w="63500">
            <a:solidFill>
              <a:srgbClr val="A6A6A6"/>
            </a:solidFill>
            <a:tailEnd type="triangle"/>
          </a:ln>
        </p:spPr>
        <p:txBody>
          <a:bodyPr lIns="73144" tIns="73144" rIns="73144" bIns="73144"/>
          <a:lstStyle/>
          <a:p>
            <a:pPr defTabSz="1316654"/>
            <a:endParaRPr sz="1800" dirty="0">
              <a:solidFill>
                <a:srgbClr val="00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  <a:sym typeface="Amazon Ember"/>
            </a:endParaRPr>
          </a:p>
        </p:txBody>
      </p:sp>
      <p:sp>
        <p:nvSpPr>
          <p:cNvPr id="59" name="Straight Arrow Connector 144">
            <a:extLst>
              <a:ext uri="{FF2B5EF4-FFF2-40B4-BE49-F238E27FC236}">
                <a16:creationId xmlns:a16="http://schemas.microsoft.com/office/drawing/2014/main" id="{E21A521D-991B-F944-8688-409D4AF74054}"/>
              </a:ext>
            </a:extLst>
          </p:cNvPr>
          <p:cNvSpPr/>
          <p:nvPr/>
        </p:nvSpPr>
        <p:spPr>
          <a:xfrm flipH="1">
            <a:off x="8736359" y="5260873"/>
            <a:ext cx="175466" cy="449390"/>
          </a:xfrm>
          <a:prstGeom prst="line">
            <a:avLst/>
          </a:prstGeom>
          <a:ln w="63500">
            <a:solidFill>
              <a:srgbClr val="A6A6A6"/>
            </a:solidFill>
            <a:tailEnd type="triangle"/>
          </a:ln>
        </p:spPr>
        <p:txBody>
          <a:bodyPr lIns="73144" tIns="73144" rIns="73144" bIns="73144"/>
          <a:lstStyle/>
          <a:p>
            <a:pPr defTabSz="1316654"/>
            <a:endParaRPr sz="1800" dirty="0">
              <a:solidFill>
                <a:srgbClr val="00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  <a:sym typeface="Amazon Ember"/>
            </a:endParaRPr>
          </a:p>
        </p:txBody>
      </p:sp>
      <p:sp>
        <p:nvSpPr>
          <p:cNvPr id="60" name="Straight Arrow Connector 148">
            <a:extLst>
              <a:ext uri="{FF2B5EF4-FFF2-40B4-BE49-F238E27FC236}">
                <a16:creationId xmlns:a16="http://schemas.microsoft.com/office/drawing/2014/main" id="{6AE8A012-A58B-464A-AABB-42B8C355DFAD}"/>
              </a:ext>
            </a:extLst>
          </p:cNvPr>
          <p:cNvSpPr/>
          <p:nvPr/>
        </p:nvSpPr>
        <p:spPr>
          <a:xfrm flipH="1">
            <a:off x="10047883" y="3948290"/>
            <a:ext cx="151418" cy="337232"/>
          </a:xfrm>
          <a:prstGeom prst="line">
            <a:avLst/>
          </a:prstGeom>
          <a:ln w="63500">
            <a:solidFill>
              <a:srgbClr val="A6A6A6"/>
            </a:solidFill>
            <a:tailEnd type="triangle"/>
          </a:ln>
        </p:spPr>
        <p:txBody>
          <a:bodyPr lIns="73144" tIns="73144" rIns="73144" bIns="73144"/>
          <a:lstStyle/>
          <a:p>
            <a:pPr defTabSz="1316654"/>
            <a:endParaRPr sz="1800" dirty="0">
              <a:solidFill>
                <a:srgbClr val="00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  <a:sym typeface="Amazon Ember"/>
            </a:endParaRPr>
          </a:p>
        </p:txBody>
      </p:sp>
      <p:sp>
        <p:nvSpPr>
          <p:cNvPr id="61" name="Straight Arrow Connector 152">
            <a:extLst>
              <a:ext uri="{FF2B5EF4-FFF2-40B4-BE49-F238E27FC236}">
                <a16:creationId xmlns:a16="http://schemas.microsoft.com/office/drawing/2014/main" id="{3460E58A-E3FC-2C4B-9DBF-D59880B1D8E4}"/>
              </a:ext>
            </a:extLst>
          </p:cNvPr>
          <p:cNvSpPr/>
          <p:nvPr/>
        </p:nvSpPr>
        <p:spPr>
          <a:xfrm>
            <a:off x="10554604" y="5266627"/>
            <a:ext cx="151082" cy="510908"/>
          </a:xfrm>
          <a:prstGeom prst="line">
            <a:avLst/>
          </a:prstGeom>
          <a:ln w="63500">
            <a:solidFill>
              <a:srgbClr val="A6A6A6"/>
            </a:solidFill>
            <a:tailEnd type="triangle"/>
          </a:ln>
        </p:spPr>
        <p:txBody>
          <a:bodyPr lIns="73144" tIns="73144" rIns="73144" bIns="73144"/>
          <a:lstStyle/>
          <a:p>
            <a:pPr defTabSz="1316654"/>
            <a:endParaRPr sz="1800" dirty="0">
              <a:solidFill>
                <a:srgbClr val="00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  <a:sym typeface="Amazon Ember"/>
            </a:endParaRPr>
          </a:p>
        </p:txBody>
      </p:sp>
      <p:sp>
        <p:nvSpPr>
          <p:cNvPr id="62" name="Straight Arrow Connector 154">
            <a:extLst>
              <a:ext uri="{FF2B5EF4-FFF2-40B4-BE49-F238E27FC236}">
                <a16:creationId xmlns:a16="http://schemas.microsoft.com/office/drawing/2014/main" id="{27403307-5CC8-774B-8C28-151161F1AFFB}"/>
              </a:ext>
            </a:extLst>
          </p:cNvPr>
          <p:cNvSpPr/>
          <p:nvPr/>
        </p:nvSpPr>
        <p:spPr>
          <a:xfrm>
            <a:off x="11685329" y="3946011"/>
            <a:ext cx="1306771" cy="1741800"/>
          </a:xfrm>
          <a:prstGeom prst="line">
            <a:avLst/>
          </a:prstGeom>
          <a:ln w="63500">
            <a:solidFill>
              <a:srgbClr val="A6A6A6"/>
            </a:solidFill>
            <a:tailEnd type="triangle"/>
          </a:ln>
        </p:spPr>
        <p:txBody>
          <a:bodyPr lIns="73144" tIns="73144" rIns="73144" bIns="73144"/>
          <a:lstStyle/>
          <a:p>
            <a:pPr defTabSz="1316654"/>
            <a:endParaRPr sz="1800" dirty="0">
              <a:solidFill>
                <a:srgbClr val="00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  <a:sym typeface="Amazon Ember"/>
            </a:endParaRPr>
          </a:p>
        </p:txBody>
      </p:sp>
      <p:pic>
        <p:nvPicPr>
          <p:cNvPr id="63" name="Graphic 135">
            <a:extLst>
              <a:ext uri="{FF2B5EF4-FFF2-40B4-BE49-F238E27FC236}">
                <a16:creationId xmlns:a16="http://schemas.microsoft.com/office/drawing/2014/main" id="{78AD4F7D-FF67-1C43-B3D8-2E3E4EC24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9991" y="5793196"/>
            <a:ext cx="1043892" cy="1043892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DB6DE4D-F5FF-594B-A6EC-E5C0633C15F6}"/>
              </a:ext>
            </a:extLst>
          </p:cNvPr>
          <p:cNvSpPr txBox="1"/>
          <p:nvPr/>
        </p:nvSpPr>
        <p:spPr>
          <a:xfrm>
            <a:off x="1504505" y="5988283"/>
            <a:ext cx="686855" cy="653743"/>
          </a:xfrm>
          <a:prstGeom prst="rect">
            <a:avLst/>
          </a:prstGeom>
          <a:noFill/>
        </p:spPr>
        <p:txBody>
          <a:bodyPr wrap="none" lIns="219456" tIns="175565" rIns="219456" bIns="175565" rtlCol="0">
            <a:spAutoFit/>
          </a:bodyPr>
          <a:lstStyle/>
          <a:p>
            <a:pPr defTabSz="1316654">
              <a:lnSpc>
                <a:spcPct val="90000"/>
              </a:lnSpc>
              <a:spcAft>
                <a:spcPts val="2160"/>
              </a:spcAft>
            </a:pPr>
            <a:r>
              <a:rPr lang="en-US" sz="2000" b="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rPr>
              <a:t>i3</a:t>
            </a:r>
          </a:p>
        </p:txBody>
      </p:sp>
      <p:pic>
        <p:nvPicPr>
          <p:cNvPr id="65" name="Graphic 127">
            <a:extLst>
              <a:ext uri="{FF2B5EF4-FFF2-40B4-BE49-F238E27FC236}">
                <a16:creationId xmlns:a16="http://schemas.microsoft.com/office/drawing/2014/main" id="{DF29D686-D284-A343-895B-4DDD260DF4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52566" y="5687811"/>
            <a:ext cx="954215" cy="954215"/>
          </a:xfrm>
          <a:prstGeom prst="rect">
            <a:avLst/>
          </a:prstGeom>
        </p:spPr>
      </p:pic>
      <p:grpSp>
        <p:nvGrpSpPr>
          <p:cNvPr id="66" name="Group 91">
            <a:extLst>
              <a:ext uri="{FF2B5EF4-FFF2-40B4-BE49-F238E27FC236}">
                <a16:creationId xmlns:a16="http://schemas.microsoft.com/office/drawing/2014/main" id="{E40D7516-9561-0941-AEEC-240A4321F684}"/>
              </a:ext>
            </a:extLst>
          </p:cNvPr>
          <p:cNvGrpSpPr/>
          <p:nvPr/>
        </p:nvGrpSpPr>
        <p:grpSpPr>
          <a:xfrm>
            <a:off x="3510370" y="5851453"/>
            <a:ext cx="942080" cy="1092316"/>
            <a:chOff x="4787376" y="591421"/>
            <a:chExt cx="1256372" cy="1614541"/>
          </a:xfrm>
        </p:grpSpPr>
        <p:sp>
          <p:nvSpPr>
            <p:cNvPr id="67" name="Freeform: Shape 33">
              <a:extLst>
                <a:ext uri="{FF2B5EF4-FFF2-40B4-BE49-F238E27FC236}">
                  <a16:creationId xmlns:a16="http://schemas.microsoft.com/office/drawing/2014/main" id="{DFF799D1-B8E3-5247-885F-30350B632D16}"/>
                </a:ext>
              </a:extLst>
            </p:cNvPr>
            <p:cNvSpPr/>
            <p:nvPr/>
          </p:nvSpPr>
          <p:spPr>
            <a:xfrm>
              <a:off x="4933610" y="2123577"/>
              <a:ext cx="741466" cy="82385"/>
            </a:xfrm>
            <a:custGeom>
              <a:avLst/>
              <a:gdLst>
                <a:gd name="connsiteX0" fmla="*/ 0 w 741465"/>
                <a:gd name="connsiteY0" fmla="*/ 0 h 82385"/>
                <a:gd name="connsiteX1" fmla="*/ 754441 w 741465"/>
                <a:gd name="connsiteY1" fmla="*/ 0 h 82385"/>
                <a:gd name="connsiteX2" fmla="*/ 754441 w 741465"/>
                <a:gd name="connsiteY2" fmla="*/ 84651 h 82385"/>
                <a:gd name="connsiteX3" fmla="*/ 0 w 741465"/>
                <a:gd name="connsiteY3" fmla="*/ 84651 h 8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465" h="82385">
                  <a:moveTo>
                    <a:pt x="0" y="0"/>
                  </a:moveTo>
                  <a:lnTo>
                    <a:pt x="754441" y="0"/>
                  </a:lnTo>
                  <a:lnTo>
                    <a:pt x="754441" y="84651"/>
                  </a:lnTo>
                  <a:lnTo>
                    <a:pt x="0" y="84651"/>
                  </a:lnTo>
                  <a:close/>
                </a:path>
              </a:pathLst>
            </a:custGeom>
            <a:noFill/>
            <a:ln w="15447" cap="flat">
              <a:solidFill>
                <a:srgbClr val="FF9900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68" name="Freeform: Shape 34">
              <a:extLst>
                <a:ext uri="{FF2B5EF4-FFF2-40B4-BE49-F238E27FC236}">
                  <a16:creationId xmlns:a16="http://schemas.microsoft.com/office/drawing/2014/main" id="{C094F43A-FC48-5D42-A9A8-1FAAE9AE7A16}"/>
                </a:ext>
              </a:extLst>
            </p:cNvPr>
            <p:cNvSpPr/>
            <p:nvPr/>
          </p:nvSpPr>
          <p:spPr>
            <a:xfrm>
              <a:off x="5402175" y="2123577"/>
              <a:ext cx="20596" cy="82385"/>
            </a:xfrm>
            <a:custGeom>
              <a:avLst/>
              <a:gdLst>
                <a:gd name="connsiteX0" fmla="*/ 0 w 0"/>
                <a:gd name="connsiteY0" fmla="*/ 0 h 82385"/>
                <a:gd name="connsiteX1" fmla="*/ 0 w 0"/>
                <a:gd name="connsiteY1" fmla="*/ 84651 h 8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82385">
                  <a:moveTo>
                    <a:pt x="0" y="0"/>
                  </a:moveTo>
                  <a:lnTo>
                    <a:pt x="0" y="84651"/>
                  </a:lnTo>
                </a:path>
              </a:pathLst>
            </a:custGeom>
            <a:ln w="15447" cap="flat">
              <a:solidFill>
                <a:srgbClr val="FF9900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69" name="Freeform: Shape 35">
              <a:extLst>
                <a:ext uri="{FF2B5EF4-FFF2-40B4-BE49-F238E27FC236}">
                  <a16:creationId xmlns:a16="http://schemas.microsoft.com/office/drawing/2014/main" id="{34A5128F-B64B-EA4D-9EEA-21BE1F91C632}"/>
                </a:ext>
              </a:extLst>
            </p:cNvPr>
            <p:cNvSpPr/>
            <p:nvPr/>
          </p:nvSpPr>
          <p:spPr>
            <a:xfrm>
              <a:off x="5149047" y="1045569"/>
              <a:ext cx="535503" cy="535503"/>
            </a:xfrm>
            <a:custGeom>
              <a:avLst/>
              <a:gdLst>
                <a:gd name="connsiteX0" fmla="*/ 0 w 535502"/>
                <a:gd name="connsiteY0" fmla="*/ 0 h 535502"/>
                <a:gd name="connsiteX1" fmla="*/ 539004 w 535502"/>
                <a:gd name="connsiteY1" fmla="*/ 0 h 535502"/>
                <a:gd name="connsiteX2" fmla="*/ 539004 w 535502"/>
                <a:gd name="connsiteY2" fmla="*/ 539004 h 535502"/>
                <a:gd name="connsiteX3" fmla="*/ 0 w 535502"/>
                <a:gd name="connsiteY3" fmla="*/ 539004 h 53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5502" h="535502">
                  <a:moveTo>
                    <a:pt x="0" y="0"/>
                  </a:moveTo>
                  <a:lnTo>
                    <a:pt x="539004" y="0"/>
                  </a:lnTo>
                  <a:lnTo>
                    <a:pt x="539004" y="539004"/>
                  </a:lnTo>
                  <a:lnTo>
                    <a:pt x="0" y="539004"/>
                  </a:lnTo>
                  <a:close/>
                </a:path>
              </a:pathLst>
            </a:custGeom>
            <a:solidFill>
              <a:srgbClr val="FFFFFF"/>
            </a:solidFill>
            <a:ln w="205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70" name="Freeform: Shape 36">
              <a:extLst>
                <a:ext uri="{FF2B5EF4-FFF2-40B4-BE49-F238E27FC236}">
                  <a16:creationId xmlns:a16="http://schemas.microsoft.com/office/drawing/2014/main" id="{C87A8FDA-628A-0C48-846A-EFD92C2EC8CF}"/>
                </a:ext>
              </a:extLst>
            </p:cNvPr>
            <p:cNvSpPr/>
            <p:nvPr/>
          </p:nvSpPr>
          <p:spPr>
            <a:xfrm>
              <a:off x="5534197" y="891715"/>
              <a:ext cx="41193" cy="102981"/>
            </a:xfrm>
            <a:custGeom>
              <a:avLst/>
              <a:gdLst>
                <a:gd name="connsiteX0" fmla="*/ 0 w 41192"/>
                <a:gd name="connsiteY0" fmla="*/ 0 h 102981"/>
                <a:gd name="connsiteX1" fmla="*/ 46136 w 41192"/>
                <a:gd name="connsiteY1" fmla="*/ 0 h 102981"/>
                <a:gd name="connsiteX2" fmla="*/ 46136 w 41192"/>
                <a:gd name="connsiteY2" fmla="*/ 107718 h 102981"/>
                <a:gd name="connsiteX3" fmla="*/ 0 w 41192"/>
                <a:gd name="connsiteY3" fmla="*/ 107718 h 102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92" h="102981">
                  <a:moveTo>
                    <a:pt x="0" y="0"/>
                  </a:moveTo>
                  <a:lnTo>
                    <a:pt x="46136" y="0"/>
                  </a:lnTo>
                  <a:lnTo>
                    <a:pt x="46136" y="107718"/>
                  </a:lnTo>
                  <a:lnTo>
                    <a:pt x="0" y="107718"/>
                  </a:lnTo>
                  <a:close/>
                </a:path>
              </a:pathLst>
            </a:custGeom>
            <a:solidFill>
              <a:srgbClr val="FF9900"/>
            </a:solidFill>
            <a:ln w="205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71" name="Freeform: Shape 37">
              <a:extLst>
                <a:ext uri="{FF2B5EF4-FFF2-40B4-BE49-F238E27FC236}">
                  <a16:creationId xmlns:a16="http://schemas.microsoft.com/office/drawing/2014/main" id="{2AC5DAF6-0360-864C-8294-DBBDB0F0C75E}"/>
                </a:ext>
              </a:extLst>
            </p:cNvPr>
            <p:cNvSpPr/>
            <p:nvPr/>
          </p:nvSpPr>
          <p:spPr>
            <a:xfrm>
              <a:off x="5395584" y="891715"/>
              <a:ext cx="41193" cy="102981"/>
            </a:xfrm>
            <a:custGeom>
              <a:avLst/>
              <a:gdLst>
                <a:gd name="connsiteX0" fmla="*/ 0 w 41192"/>
                <a:gd name="connsiteY0" fmla="*/ 0 h 102981"/>
                <a:gd name="connsiteX1" fmla="*/ 46136 w 41192"/>
                <a:gd name="connsiteY1" fmla="*/ 0 h 102981"/>
                <a:gd name="connsiteX2" fmla="*/ 46136 w 41192"/>
                <a:gd name="connsiteY2" fmla="*/ 107718 h 102981"/>
                <a:gd name="connsiteX3" fmla="*/ 0 w 41192"/>
                <a:gd name="connsiteY3" fmla="*/ 107718 h 102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92" h="102981">
                  <a:moveTo>
                    <a:pt x="0" y="0"/>
                  </a:moveTo>
                  <a:lnTo>
                    <a:pt x="46136" y="0"/>
                  </a:lnTo>
                  <a:lnTo>
                    <a:pt x="46136" y="107718"/>
                  </a:lnTo>
                  <a:lnTo>
                    <a:pt x="0" y="107718"/>
                  </a:lnTo>
                  <a:close/>
                </a:path>
              </a:pathLst>
            </a:custGeom>
            <a:solidFill>
              <a:srgbClr val="FF9900"/>
            </a:solidFill>
            <a:ln w="205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72" name="Freeform: Shape 38">
              <a:extLst>
                <a:ext uri="{FF2B5EF4-FFF2-40B4-BE49-F238E27FC236}">
                  <a16:creationId xmlns:a16="http://schemas.microsoft.com/office/drawing/2014/main" id="{9EE9DB6A-0803-DF4F-ACBB-5F166E2F13A5}"/>
                </a:ext>
              </a:extLst>
            </p:cNvPr>
            <p:cNvSpPr/>
            <p:nvPr/>
          </p:nvSpPr>
          <p:spPr>
            <a:xfrm>
              <a:off x="5256971" y="891715"/>
              <a:ext cx="41193" cy="102981"/>
            </a:xfrm>
            <a:custGeom>
              <a:avLst/>
              <a:gdLst>
                <a:gd name="connsiteX0" fmla="*/ 0 w 41192"/>
                <a:gd name="connsiteY0" fmla="*/ 0 h 102981"/>
                <a:gd name="connsiteX1" fmla="*/ 46136 w 41192"/>
                <a:gd name="connsiteY1" fmla="*/ 0 h 102981"/>
                <a:gd name="connsiteX2" fmla="*/ 46136 w 41192"/>
                <a:gd name="connsiteY2" fmla="*/ 107718 h 102981"/>
                <a:gd name="connsiteX3" fmla="*/ 0 w 41192"/>
                <a:gd name="connsiteY3" fmla="*/ 107718 h 102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92" h="102981">
                  <a:moveTo>
                    <a:pt x="0" y="0"/>
                  </a:moveTo>
                  <a:lnTo>
                    <a:pt x="46136" y="0"/>
                  </a:lnTo>
                  <a:lnTo>
                    <a:pt x="46136" y="107718"/>
                  </a:lnTo>
                  <a:lnTo>
                    <a:pt x="0" y="107718"/>
                  </a:lnTo>
                  <a:close/>
                </a:path>
              </a:pathLst>
            </a:custGeom>
            <a:solidFill>
              <a:srgbClr val="FF9900"/>
            </a:solidFill>
            <a:ln w="205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73" name="Freeform: Shape 39">
              <a:extLst>
                <a:ext uri="{FF2B5EF4-FFF2-40B4-BE49-F238E27FC236}">
                  <a16:creationId xmlns:a16="http://schemas.microsoft.com/office/drawing/2014/main" id="{914A991A-0FC5-3040-BE11-EF4B1AEFC2F1}"/>
                </a:ext>
              </a:extLst>
            </p:cNvPr>
            <p:cNvSpPr/>
            <p:nvPr/>
          </p:nvSpPr>
          <p:spPr>
            <a:xfrm>
              <a:off x="5534197" y="1630709"/>
              <a:ext cx="41193" cy="102981"/>
            </a:xfrm>
            <a:custGeom>
              <a:avLst/>
              <a:gdLst>
                <a:gd name="connsiteX0" fmla="*/ 0 w 41192"/>
                <a:gd name="connsiteY0" fmla="*/ 0 h 102981"/>
                <a:gd name="connsiteX1" fmla="*/ 46136 w 41192"/>
                <a:gd name="connsiteY1" fmla="*/ 0 h 102981"/>
                <a:gd name="connsiteX2" fmla="*/ 46136 w 41192"/>
                <a:gd name="connsiteY2" fmla="*/ 107718 h 102981"/>
                <a:gd name="connsiteX3" fmla="*/ 0 w 41192"/>
                <a:gd name="connsiteY3" fmla="*/ 107718 h 102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92" h="102981">
                  <a:moveTo>
                    <a:pt x="0" y="0"/>
                  </a:moveTo>
                  <a:lnTo>
                    <a:pt x="46136" y="0"/>
                  </a:lnTo>
                  <a:lnTo>
                    <a:pt x="46136" y="107718"/>
                  </a:lnTo>
                  <a:lnTo>
                    <a:pt x="0" y="107718"/>
                  </a:lnTo>
                  <a:close/>
                </a:path>
              </a:pathLst>
            </a:custGeom>
            <a:solidFill>
              <a:srgbClr val="FF9900"/>
            </a:solidFill>
            <a:ln w="205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74" name="Freeform: Shape 40">
              <a:extLst>
                <a:ext uri="{FF2B5EF4-FFF2-40B4-BE49-F238E27FC236}">
                  <a16:creationId xmlns:a16="http://schemas.microsoft.com/office/drawing/2014/main" id="{958DCEAA-CD21-724A-B59B-F18E9EE93AE9}"/>
                </a:ext>
              </a:extLst>
            </p:cNvPr>
            <p:cNvSpPr/>
            <p:nvPr/>
          </p:nvSpPr>
          <p:spPr>
            <a:xfrm>
              <a:off x="5395584" y="1630709"/>
              <a:ext cx="41193" cy="102981"/>
            </a:xfrm>
            <a:custGeom>
              <a:avLst/>
              <a:gdLst>
                <a:gd name="connsiteX0" fmla="*/ 0 w 41192"/>
                <a:gd name="connsiteY0" fmla="*/ 0 h 102981"/>
                <a:gd name="connsiteX1" fmla="*/ 46136 w 41192"/>
                <a:gd name="connsiteY1" fmla="*/ 0 h 102981"/>
                <a:gd name="connsiteX2" fmla="*/ 46136 w 41192"/>
                <a:gd name="connsiteY2" fmla="*/ 107718 h 102981"/>
                <a:gd name="connsiteX3" fmla="*/ 0 w 41192"/>
                <a:gd name="connsiteY3" fmla="*/ 107718 h 102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92" h="102981">
                  <a:moveTo>
                    <a:pt x="0" y="0"/>
                  </a:moveTo>
                  <a:lnTo>
                    <a:pt x="46136" y="0"/>
                  </a:lnTo>
                  <a:lnTo>
                    <a:pt x="46136" y="107718"/>
                  </a:lnTo>
                  <a:lnTo>
                    <a:pt x="0" y="107718"/>
                  </a:lnTo>
                  <a:close/>
                </a:path>
              </a:pathLst>
            </a:custGeom>
            <a:solidFill>
              <a:srgbClr val="FF9900"/>
            </a:solidFill>
            <a:ln w="205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75" name="Freeform: Shape 41">
              <a:extLst>
                <a:ext uri="{FF2B5EF4-FFF2-40B4-BE49-F238E27FC236}">
                  <a16:creationId xmlns:a16="http://schemas.microsoft.com/office/drawing/2014/main" id="{50DAFA66-9FD9-BA44-A417-510C33F4ACC0}"/>
                </a:ext>
              </a:extLst>
            </p:cNvPr>
            <p:cNvSpPr/>
            <p:nvPr/>
          </p:nvSpPr>
          <p:spPr>
            <a:xfrm>
              <a:off x="5256971" y="1630709"/>
              <a:ext cx="41193" cy="102981"/>
            </a:xfrm>
            <a:custGeom>
              <a:avLst/>
              <a:gdLst>
                <a:gd name="connsiteX0" fmla="*/ 0 w 41192"/>
                <a:gd name="connsiteY0" fmla="*/ 0 h 102981"/>
                <a:gd name="connsiteX1" fmla="*/ 46136 w 41192"/>
                <a:gd name="connsiteY1" fmla="*/ 0 h 102981"/>
                <a:gd name="connsiteX2" fmla="*/ 46136 w 41192"/>
                <a:gd name="connsiteY2" fmla="*/ 107718 h 102981"/>
                <a:gd name="connsiteX3" fmla="*/ 0 w 41192"/>
                <a:gd name="connsiteY3" fmla="*/ 107718 h 102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92" h="102981">
                  <a:moveTo>
                    <a:pt x="0" y="0"/>
                  </a:moveTo>
                  <a:lnTo>
                    <a:pt x="46136" y="0"/>
                  </a:lnTo>
                  <a:lnTo>
                    <a:pt x="46136" y="107718"/>
                  </a:lnTo>
                  <a:lnTo>
                    <a:pt x="0" y="107718"/>
                  </a:lnTo>
                  <a:close/>
                </a:path>
              </a:pathLst>
            </a:custGeom>
            <a:solidFill>
              <a:srgbClr val="FF9900"/>
            </a:solidFill>
            <a:ln w="205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76" name="Freeform: Shape 42">
              <a:extLst>
                <a:ext uri="{FF2B5EF4-FFF2-40B4-BE49-F238E27FC236}">
                  <a16:creationId xmlns:a16="http://schemas.microsoft.com/office/drawing/2014/main" id="{15EBB3B2-CB3D-2046-8ABE-9ABB27F4D1DB}"/>
                </a:ext>
              </a:extLst>
            </p:cNvPr>
            <p:cNvSpPr/>
            <p:nvPr/>
          </p:nvSpPr>
          <p:spPr>
            <a:xfrm>
              <a:off x="5734352" y="1430630"/>
              <a:ext cx="102981" cy="41193"/>
            </a:xfrm>
            <a:custGeom>
              <a:avLst/>
              <a:gdLst>
                <a:gd name="connsiteX0" fmla="*/ 107718 w 102981"/>
                <a:gd name="connsiteY0" fmla="*/ 0 h 41192"/>
                <a:gd name="connsiteX1" fmla="*/ 107718 w 102981"/>
                <a:gd name="connsiteY1" fmla="*/ 46136 h 41192"/>
                <a:gd name="connsiteX2" fmla="*/ 0 w 102981"/>
                <a:gd name="connsiteY2" fmla="*/ 46136 h 41192"/>
                <a:gd name="connsiteX3" fmla="*/ 0 w 102981"/>
                <a:gd name="connsiteY3" fmla="*/ 0 h 4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981" h="41192">
                  <a:moveTo>
                    <a:pt x="107718" y="0"/>
                  </a:moveTo>
                  <a:lnTo>
                    <a:pt x="107718" y="46136"/>
                  </a:lnTo>
                  <a:lnTo>
                    <a:pt x="0" y="46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00"/>
            </a:solidFill>
            <a:ln w="205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77" name="Freeform: Shape 43">
              <a:extLst>
                <a:ext uri="{FF2B5EF4-FFF2-40B4-BE49-F238E27FC236}">
                  <a16:creationId xmlns:a16="http://schemas.microsoft.com/office/drawing/2014/main" id="{0C9F527E-FBE3-6A48-B38A-9C1A1C2187C4}"/>
                </a:ext>
              </a:extLst>
            </p:cNvPr>
            <p:cNvSpPr/>
            <p:nvPr/>
          </p:nvSpPr>
          <p:spPr>
            <a:xfrm>
              <a:off x="5734372" y="1292044"/>
              <a:ext cx="102981" cy="41193"/>
            </a:xfrm>
            <a:custGeom>
              <a:avLst/>
              <a:gdLst>
                <a:gd name="connsiteX0" fmla="*/ 107718 w 102981"/>
                <a:gd name="connsiteY0" fmla="*/ 0 h 41192"/>
                <a:gd name="connsiteX1" fmla="*/ 107718 w 102981"/>
                <a:gd name="connsiteY1" fmla="*/ 46136 h 41192"/>
                <a:gd name="connsiteX2" fmla="*/ 0 w 102981"/>
                <a:gd name="connsiteY2" fmla="*/ 46136 h 41192"/>
                <a:gd name="connsiteX3" fmla="*/ 0 w 102981"/>
                <a:gd name="connsiteY3" fmla="*/ 0 h 4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981" h="41192">
                  <a:moveTo>
                    <a:pt x="107718" y="0"/>
                  </a:moveTo>
                  <a:lnTo>
                    <a:pt x="107718" y="46136"/>
                  </a:lnTo>
                  <a:lnTo>
                    <a:pt x="0" y="46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00"/>
            </a:solidFill>
            <a:ln w="205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78" name="Freeform: Shape 44">
              <a:extLst>
                <a:ext uri="{FF2B5EF4-FFF2-40B4-BE49-F238E27FC236}">
                  <a16:creationId xmlns:a16="http://schemas.microsoft.com/office/drawing/2014/main" id="{FA31AF91-9360-D447-826C-9E636FD173A0}"/>
                </a:ext>
              </a:extLst>
            </p:cNvPr>
            <p:cNvSpPr/>
            <p:nvPr/>
          </p:nvSpPr>
          <p:spPr>
            <a:xfrm>
              <a:off x="5734413" y="1153452"/>
              <a:ext cx="102981" cy="41193"/>
            </a:xfrm>
            <a:custGeom>
              <a:avLst/>
              <a:gdLst>
                <a:gd name="connsiteX0" fmla="*/ 107718 w 102981"/>
                <a:gd name="connsiteY0" fmla="*/ 0 h 41192"/>
                <a:gd name="connsiteX1" fmla="*/ 107718 w 102981"/>
                <a:gd name="connsiteY1" fmla="*/ 46136 h 41192"/>
                <a:gd name="connsiteX2" fmla="*/ 0 w 102981"/>
                <a:gd name="connsiteY2" fmla="*/ 46136 h 41192"/>
                <a:gd name="connsiteX3" fmla="*/ 0 w 102981"/>
                <a:gd name="connsiteY3" fmla="*/ 0 h 4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981" h="41192">
                  <a:moveTo>
                    <a:pt x="107718" y="0"/>
                  </a:moveTo>
                  <a:lnTo>
                    <a:pt x="107718" y="46136"/>
                  </a:lnTo>
                  <a:lnTo>
                    <a:pt x="0" y="46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00"/>
            </a:solidFill>
            <a:ln w="205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79" name="Freeform: Shape 45">
              <a:extLst>
                <a:ext uri="{FF2B5EF4-FFF2-40B4-BE49-F238E27FC236}">
                  <a16:creationId xmlns:a16="http://schemas.microsoft.com/office/drawing/2014/main" id="{1CCEF0C8-B48A-284D-9181-F72AFCB5E8C6}"/>
                </a:ext>
              </a:extLst>
            </p:cNvPr>
            <p:cNvSpPr/>
            <p:nvPr/>
          </p:nvSpPr>
          <p:spPr>
            <a:xfrm>
              <a:off x="4995234" y="1430542"/>
              <a:ext cx="102981" cy="41193"/>
            </a:xfrm>
            <a:custGeom>
              <a:avLst/>
              <a:gdLst>
                <a:gd name="connsiteX0" fmla="*/ 107718 w 102981"/>
                <a:gd name="connsiteY0" fmla="*/ 0 h 41192"/>
                <a:gd name="connsiteX1" fmla="*/ 107718 w 102981"/>
                <a:gd name="connsiteY1" fmla="*/ 46136 h 41192"/>
                <a:gd name="connsiteX2" fmla="*/ 0 w 102981"/>
                <a:gd name="connsiteY2" fmla="*/ 46136 h 41192"/>
                <a:gd name="connsiteX3" fmla="*/ 0 w 102981"/>
                <a:gd name="connsiteY3" fmla="*/ 0 h 4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981" h="41192">
                  <a:moveTo>
                    <a:pt x="107718" y="0"/>
                  </a:moveTo>
                  <a:lnTo>
                    <a:pt x="107718" y="46136"/>
                  </a:lnTo>
                  <a:lnTo>
                    <a:pt x="0" y="46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00"/>
            </a:solidFill>
            <a:ln w="205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80" name="Freeform: Shape 46">
              <a:extLst>
                <a:ext uri="{FF2B5EF4-FFF2-40B4-BE49-F238E27FC236}">
                  <a16:creationId xmlns:a16="http://schemas.microsoft.com/office/drawing/2014/main" id="{7A332D7C-F5C0-6045-B70D-AADC65554D31}"/>
                </a:ext>
              </a:extLst>
            </p:cNvPr>
            <p:cNvSpPr/>
            <p:nvPr/>
          </p:nvSpPr>
          <p:spPr>
            <a:xfrm>
              <a:off x="4995255" y="1291958"/>
              <a:ext cx="102981" cy="41193"/>
            </a:xfrm>
            <a:custGeom>
              <a:avLst/>
              <a:gdLst>
                <a:gd name="connsiteX0" fmla="*/ 107718 w 102981"/>
                <a:gd name="connsiteY0" fmla="*/ 0 h 41192"/>
                <a:gd name="connsiteX1" fmla="*/ 107718 w 102981"/>
                <a:gd name="connsiteY1" fmla="*/ 46136 h 41192"/>
                <a:gd name="connsiteX2" fmla="*/ 0 w 102981"/>
                <a:gd name="connsiteY2" fmla="*/ 46136 h 41192"/>
                <a:gd name="connsiteX3" fmla="*/ 0 w 102981"/>
                <a:gd name="connsiteY3" fmla="*/ 0 h 4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981" h="41192">
                  <a:moveTo>
                    <a:pt x="107718" y="0"/>
                  </a:moveTo>
                  <a:lnTo>
                    <a:pt x="107718" y="46136"/>
                  </a:lnTo>
                  <a:lnTo>
                    <a:pt x="0" y="46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00"/>
            </a:solidFill>
            <a:ln w="205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81" name="Freeform: Shape 47">
              <a:extLst>
                <a:ext uri="{FF2B5EF4-FFF2-40B4-BE49-F238E27FC236}">
                  <a16:creationId xmlns:a16="http://schemas.microsoft.com/office/drawing/2014/main" id="{6D193D28-4F6E-154E-A43F-A9F792A713A7}"/>
                </a:ext>
              </a:extLst>
            </p:cNvPr>
            <p:cNvSpPr/>
            <p:nvPr/>
          </p:nvSpPr>
          <p:spPr>
            <a:xfrm>
              <a:off x="4995296" y="1153376"/>
              <a:ext cx="102981" cy="41193"/>
            </a:xfrm>
            <a:custGeom>
              <a:avLst/>
              <a:gdLst>
                <a:gd name="connsiteX0" fmla="*/ 107718 w 102981"/>
                <a:gd name="connsiteY0" fmla="*/ 0 h 41192"/>
                <a:gd name="connsiteX1" fmla="*/ 107718 w 102981"/>
                <a:gd name="connsiteY1" fmla="*/ 46136 h 41192"/>
                <a:gd name="connsiteX2" fmla="*/ 0 w 102981"/>
                <a:gd name="connsiteY2" fmla="*/ 46136 h 41192"/>
                <a:gd name="connsiteX3" fmla="*/ 0 w 102981"/>
                <a:gd name="connsiteY3" fmla="*/ 0 h 4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981" h="41192">
                  <a:moveTo>
                    <a:pt x="107718" y="0"/>
                  </a:moveTo>
                  <a:lnTo>
                    <a:pt x="107718" y="46136"/>
                  </a:lnTo>
                  <a:lnTo>
                    <a:pt x="0" y="46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00"/>
            </a:solidFill>
            <a:ln w="205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82" name="Freeform: Shape 48">
              <a:extLst>
                <a:ext uri="{FF2B5EF4-FFF2-40B4-BE49-F238E27FC236}">
                  <a16:creationId xmlns:a16="http://schemas.microsoft.com/office/drawing/2014/main" id="{5B3A3381-FFCA-4B43-9C99-C453CD949A01}"/>
                </a:ext>
              </a:extLst>
            </p:cNvPr>
            <p:cNvSpPr/>
            <p:nvPr/>
          </p:nvSpPr>
          <p:spPr>
            <a:xfrm>
              <a:off x="4787376" y="2026775"/>
              <a:ext cx="1256372" cy="20596"/>
            </a:xfrm>
            <a:custGeom>
              <a:avLst/>
              <a:gdLst>
                <a:gd name="connsiteX0" fmla="*/ 0 w 1256372"/>
                <a:gd name="connsiteY0" fmla="*/ 0 h 0"/>
                <a:gd name="connsiteX1" fmla="*/ 1262551 w 125637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6372">
                  <a:moveTo>
                    <a:pt x="0" y="0"/>
                  </a:moveTo>
                  <a:lnTo>
                    <a:pt x="1262551" y="0"/>
                  </a:lnTo>
                </a:path>
              </a:pathLst>
            </a:custGeom>
            <a:ln w="1544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83" name="Freeform: Shape 49">
              <a:extLst>
                <a:ext uri="{FF2B5EF4-FFF2-40B4-BE49-F238E27FC236}">
                  <a16:creationId xmlns:a16="http://schemas.microsoft.com/office/drawing/2014/main" id="{3C69BAD3-A389-8644-9A04-955EC72E359A}"/>
                </a:ext>
              </a:extLst>
            </p:cNvPr>
            <p:cNvSpPr/>
            <p:nvPr/>
          </p:nvSpPr>
          <p:spPr>
            <a:xfrm>
              <a:off x="5965071" y="1940888"/>
              <a:ext cx="20596" cy="20596"/>
            </a:xfrm>
            <a:custGeom>
              <a:avLst/>
              <a:gdLst>
                <a:gd name="connsiteX0" fmla="*/ 30894 w 20596"/>
                <a:gd name="connsiteY0" fmla="*/ 15447 h 20596"/>
                <a:gd name="connsiteX1" fmla="*/ 15447 w 20596"/>
                <a:gd name="connsiteY1" fmla="*/ 30894 h 20596"/>
                <a:gd name="connsiteX2" fmla="*/ 0 w 20596"/>
                <a:gd name="connsiteY2" fmla="*/ 15447 h 20596"/>
                <a:gd name="connsiteX3" fmla="*/ 15447 w 20596"/>
                <a:gd name="connsiteY3" fmla="*/ 0 h 20596"/>
                <a:gd name="connsiteX4" fmla="*/ 30894 w 20596"/>
                <a:gd name="connsiteY4" fmla="*/ 15447 h 2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6" h="20596">
                  <a:moveTo>
                    <a:pt x="30894" y="15447"/>
                  </a:moveTo>
                  <a:cubicBezTo>
                    <a:pt x="30894" y="23978"/>
                    <a:pt x="23979" y="30894"/>
                    <a:pt x="15447" y="30894"/>
                  </a:cubicBezTo>
                  <a:cubicBezTo>
                    <a:pt x="6916" y="30894"/>
                    <a:pt x="0" y="23978"/>
                    <a:pt x="0" y="15447"/>
                  </a:cubicBezTo>
                  <a:cubicBezTo>
                    <a:pt x="0" y="6916"/>
                    <a:pt x="6916" y="0"/>
                    <a:pt x="15447" y="0"/>
                  </a:cubicBezTo>
                  <a:cubicBezTo>
                    <a:pt x="23979" y="0"/>
                    <a:pt x="30894" y="6916"/>
                    <a:pt x="30894" y="15447"/>
                  </a:cubicBezTo>
                  <a:close/>
                </a:path>
              </a:pathLst>
            </a:custGeom>
            <a:noFill/>
            <a:ln w="1544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84" name="Freeform: Shape 51">
              <a:extLst>
                <a:ext uri="{FF2B5EF4-FFF2-40B4-BE49-F238E27FC236}">
                  <a16:creationId xmlns:a16="http://schemas.microsoft.com/office/drawing/2014/main" id="{7C68AEAB-7083-424C-BAF3-E1302554E381}"/>
                </a:ext>
              </a:extLst>
            </p:cNvPr>
            <p:cNvSpPr/>
            <p:nvPr/>
          </p:nvSpPr>
          <p:spPr>
            <a:xfrm>
              <a:off x="4847518" y="1940888"/>
              <a:ext cx="20596" cy="20596"/>
            </a:xfrm>
            <a:custGeom>
              <a:avLst/>
              <a:gdLst>
                <a:gd name="connsiteX0" fmla="*/ 30894 w 20596"/>
                <a:gd name="connsiteY0" fmla="*/ 15447 h 20596"/>
                <a:gd name="connsiteX1" fmla="*/ 15447 w 20596"/>
                <a:gd name="connsiteY1" fmla="*/ 30894 h 20596"/>
                <a:gd name="connsiteX2" fmla="*/ 0 w 20596"/>
                <a:gd name="connsiteY2" fmla="*/ 15447 h 20596"/>
                <a:gd name="connsiteX3" fmla="*/ 15447 w 20596"/>
                <a:gd name="connsiteY3" fmla="*/ 0 h 20596"/>
                <a:gd name="connsiteX4" fmla="*/ 30894 w 20596"/>
                <a:gd name="connsiteY4" fmla="*/ 15447 h 2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6" h="20596">
                  <a:moveTo>
                    <a:pt x="30894" y="15447"/>
                  </a:moveTo>
                  <a:cubicBezTo>
                    <a:pt x="30894" y="23978"/>
                    <a:pt x="23978" y="30894"/>
                    <a:pt x="15447" y="30894"/>
                  </a:cubicBezTo>
                  <a:cubicBezTo>
                    <a:pt x="6916" y="30894"/>
                    <a:pt x="0" y="23978"/>
                    <a:pt x="0" y="15447"/>
                  </a:cubicBezTo>
                  <a:cubicBezTo>
                    <a:pt x="0" y="6916"/>
                    <a:pt x="6916" y="0"/>
                    <a:pt x="15447" y="0"/>
                  </a:cubicBezTo>
                  <a:cubicBezTo>
                    <a:pt x="23978" y="0"/>
                    <a:pt x="30894" y="6916"/>
                    <a:pt x="30894" y="15447"/>
                  </a:cubicBezTo>
                  <a:close/>
                </a:path>
              </a:pathLst>
            </a:custGeom>
            <a:noFill/>
            <a:ln w="1544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85" name="Freeform: Shape 52">
              <a:extLst>
                <a:ext uri="{FF2B5EF4-FFF2-40B4-BE49-F238E27FC236}">
                  <a16:creationId xmlns:a16="http://schemas.microsoft.com/office/drawing/2014/main" id="{14BB0676-133E-7147-895B-4D3D4D398E72}"/>
                </a:ext>
              </a:extLst>
            </p:cNvPr>
            <p:cNvSpPr/>
            <p:nvPr/>
          </p:nvSpPr>
          <p:spPr>
            <a:xfrm>
              <a:off x="5965071" y="647649"/>
              <a:ext cx="20596" cy="20596"/>
            </a:xfrm>
            <a:custGeom>
              <a:avLst/>
              <a:gdLst>
                <a:gd name="connsiteX0" fmla="*/ 30894 w 20596"/>
                <a:gd name="connsiteY0" fmla="*/ 15447 h 20596"/>
                <a:gd name="connsiteX1" fmla="*/ 15447 w 20596"/>
                <a:gd name="connsiteY1" fmla="*/ 30894 h 20596"/>
                <a:gd name="connsiteX2" fmla="*/ 0 w 20596"/>
                <a:gd name="connsiteY2" fmla="*/ 15447 h 20596"/>
                <a:gd name="connsiteX3" fmla="*/ 15447 w 20596"/>
                <a:gd name="connsiteY3" fmla="*/ 0 h 20596"/>
                <a:gd name="connsiteX4" fmla="*/ 30894 w 20596"/>
                <a:gd name="connsiteY4" fmla="*/ 15447 h 2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6" h="20596">
                  <a:moveTo>
                    <a:pt x="30894" y="15447"/>
                  </a:moveTo>
                  <a:cubicBezTo>
                    <a:pt x="30894" y="23978"/>
                    <a:pt x="23979" y="30894"/>
                    <a:pt x="15447" y="30894"/>
                  </a:cubicBezTo>
                  <a:cubicBezTo>
                    <a:pt x="6916" y="30894"/>
                    <a:pt x="0" y="23978"/>
                    <a:pt x="0" y="15447"/>
                  </a:cubicBezTo>
                  <a:cubicBezTo>
                    <a:pt x="0" y="6916"/>
                    <a:pt x="6916" y="0"/>
                    <a:pt x="15447" y="0"/>
                  </a:cubicBezTo>
                  <a:cubicBezTo>
                    <a:pt x="23979" y="0"/>
                    <a:pt x="30894" y="6916"/>
                    <a:pt x="30894" y="15447"/>
                  </a:cubicBezTo>
                  <a:close/>
                </a:path>
              </a:pathLst>
            </a:custGeom>
            <a:noFill/>
            <a:ln w="1544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86" name="Freeform: Shape 53">
              <a:extLst>
                <a:ext uri="{FF2B5EF4-FFF2-40B4-BE49-F238E27FC236}">
                  <a16:creationId xmlns:a16="http://schemas.microsoft.com/office/drawing/2014/main" id="{8C40283C-5E3C-814E-9E4C-0365490FC235}"/>
                </a:ext>
              </a:extLst>
            </p:cNvPr>
            <p:cNvSpPr/>
            <p:nvPr/>
          </p:nvSpPr>
          <p:spPr>
            <a:xfrm>
              <a:off x="4847518" y="647649"/>
              <a:ext cx="20596" cy="20596"/>
            </a:xfrm>
            <a:custGeom>
              <a:avLst/>
              <a:gdLst>
                <a:gd name="connsiteX0" fmla="*/ 30894 w 20596"/>
                <a:gd name="connsiteY0" fmla="*/ 15447 h 20596"/>
                <a:gd name="connsiteX1" fmla="*/ 15447 w 20596"/>
                <a:gd name="connsiteY1" fmla="*/ 30894 h 20596"/>
                <a:gd name="connsiteX2" fmla="*/ 0 w 20596"/>
                <a:gd name="connsiteY2" fmla="*/ 15447 h 20596"/>
                <a:gd name="connsiteX3" fmla="*/ 15447 w 20596"/>
                <a:gd name="connsiteY3" fmla="*/ 0 h 20596"/>
                <a:gd name="connsiteX4" fmla="*/ 30894 w 20596"/>
                <a:gd name="connsiteY4" fmla="*/ 15447 h 2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6" h="20596">
                  <a:moveTo>
                    <a:pt x="30894" y="15447"/>
                  </a:moveTo>
                  <a:cubicBezTo>
                    <a:pt x="30894" y="23978"/>
                    <a:pt x="23978" y="30894"/>
                    <a:pt x="15447" y="30894"/>
                  </a:cubicBezTo>
                  <a:cubicBezTo>
                    <a:pt x="6916" y="30894"/>
                    <a:pt x="0" y="23978"/>
                    <a:pt x="0" y="15447"/>
                  </a:cubicBezTo>
                  <a:cubicBezTo>
                    <a:pt x="0" y="6916"/>
                    <a:pt x="6916" y="0"/>
                    <a:pt x="15447" y="0"/>
                  </a:cubicBezTo>
                  <a:cubicBezTo>
                    <a:pt x="23978" y="0"/>
                    <a:pt x="30894" y="6916"/>
                    <a:pt x="30894" y="15447"/>
                  </a:cubicBezTo>
                  <a:close/>
                </a:path>
              </a:pathLst>
            </a:custGeom>
            <a:noFill/>
            <a:ln w="1544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87" name="Freeform: Shape 54">
              <a:extLst>
                <a:ext uri="{FF2B5EF4-FFF2-40B4-BE49-F238E27FC236}">
                  <a16:creationId xmlns:a16="http://schemas.microsoft.com/office/drawing/2014/main" id="{74444EB9-C396-D245-A9A0-3BF37B6686DB}"/>
                </a:ext>
              </a:extLst>
            </p:cNvPr>
            <p:cNvSpPr/>
            <p:nvPr/>
          </p:nvSpPr>
          <p:spPr>
            <a:xfrm>
              <a:off x="4787376" y="591421"/>
              <a:ext cx="1256372" cy="1606509"/>
            </a:xfrm>
            <a:custGeom>
              <a:avLst/>
              <a:gdLst>
                <a:gd name="connsiteX0" fmla="*/ 0 w 1256372"/>
                <a:gd name="connsiteY0" fmla="*/ 0 h 1606508"/>
                <a:gd name="connsiteX1" fmla="*/ 1262551 w 1256372"/>
                <a:gd name="connsiteY1" fmla="*/ 0 h 1606508"/>
                <a:gd name="connsiteX2" fmla="*/ 1262551 w 1256372"/>
                <a:gd name="connsiteY2" fmla="*/ 1616807 h 1606508"/>
                <a:gd name="connsiteX3" fmla="*/ 0 w 1256372"/>
                <a:gd name="connsiteY3" fmla="*/ 1616807 h 160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372" h="1606508">
                  <a:moveTo>
                    <a:pt x="0" y="0"/>
                  </a:moveTo>
                  <a:lnTo>
                    <a:pt x="1262551" y="0"/>
                  </a:lnTo>
                  <a:lnTo>
                    <a:pt x="1262551" y="1616807"/>
                  </a:lnTo>
                  <a:lnTo>
                    <a:pt x="0" y="1616807"/>
                  </a:lnTo>
                  <a:close/>
                </a:path>
              </a:pathLst>
            </a:custGeom>
            <a:noFill/>
            <a:ln w="1544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</p:grpSp>
      <p:grpSp>
        <p:nvGrpSpPr>
          <p:cNvPr id="88" name="Group 113">
            <a:extLst>
              <a:ext uri="{FF2B5EF4-FFF2-40B4-BE49-F238E27FC236}">
                <a16:creationId xmlns:a16="http://schemas.microsoft.com/office/drawing/2014/main" id="{E1E39324-2202-F44C-A008-0782639AC015}"/>
              </a:ext>
            </a:extLst>
          </p:cNvPr>
          <p:cNvGrpSpPr/>
          <p:nvPr/>
        </p:nvGrpSpPr>
        <p:grpSpPr>
          <a:xfrm>
            <a:off x="5603663" y="5848289"/>
            <a:ext cx="956464" cy="1093208"/>
            <a:chOff x="4787376" y="2405334"/>
            <a:chExt cx="1256372" cy="1614541"/>
          </a:xfrm>
        </p:grpSpPr>
        <p:sp>
          <p:nvSpPr>
            <p:cNvPr id="89" name="Freeform: Shape 55">
              <a:extLst>
                <a:ext uri="{FF2B5EF4-FFF2-40B4-BE49-F238E27FC236}">
                  <a16:creationId xmlns:a16="http://schemas.microsoft.com/office/drawing/2014/main" id="{E6573BF5-AC51-474B-9CDD-99089C504401}"/>
                </a:ext>
              </a:extLst>
            </p:cNvPr>
            <p:cNvSpPr/>
            <p:nvPr/>
          </p:nvSpPr>
          <p:spPr>
            <a:xfrm>
              <a:off x="5149047" y="2859688"/>
              <a:ext cx="535503" cy="535503"/>
            </a:xfrm>
            <a:custGeom>
              <a:avLst/>
              <a:gdLst>
                <a:gd name="connsiteX0" fmla="*/ 0 w 535502"/>
                <a:gd name="connsiteY0" fmla="*/ 0 h 535502"/>
                <a:gd name="connsiteX1" fmla="*/ 539004 w 535502"/>
                <a:gd name="connsiteY1" fmla="*/ 0 h 535502"/>
                <a:gd name="connsiteX2" fmla="*/ 539004 w 535502"/>
                <a:gd name="connsiteY2" fmla="*/ 539004 h 535502"/>
                <a:gd name="connsiteX3" fmla="*/ 0 w 535502"/>
                <a:gd name="connsiteY3" fmla="*/ 539004 h 53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5502" h="535502">
                  <a:moveTo>
                    <a:pt x="0" y="0"/>
                  </a:moveTo>
                  <a:lnTo>
                    <a:pt x="539004" y="0"/>
                  </a:lnTo>
                  <a:lnTo>
                    <a:pt x="539004" y="539004"/>
                  </a:lnTo>
                  <a:lnTo>
                    <a:pt x="0" y="539004"/>
                  </a:lnTo>
                  <a:close/>
                </a:path>
              </a:pathLst>
            </a:custGeom>
            <a:solidFill>
              <a:srgbClr val="FF9900"/>
            </a:solidFill>
            <a:ln w="205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90" name="Freeform: Shape 56">
              <a:extLst>
                <a:ext uri="{FF2B5EF4-FFF2-40B4-BE49-F238E27FC236}">
                  <a16:creationId xmlns:a16="http://schemas.microsoft.com/office/drawing/2014/main" id="{16D58C44-913A-A941-A65C-66F1AE97386E}"/>
                </a:ext>
              </a:extLst>
            </p:cNvPr>
            <p:cNvSpPr/>
            <p:nvPr/>
          </p:nvSpPr>
          <p:spPr>
            <a:xfrm>
              <a:off x="5197860" y="2994799"/>
              <a:ext cx="164770" cy="164770"/>
            </a:xfrm>
            <a:custGeom>
              <a:avLst/>
              <a:gdLst>
                <a:gd name="connsiteX0" fmla="*/ 0 w 164770"/>
                <a:gd name="connsiteY0" fmla="*/ 84651 h 164770"/>
                <a:gd name="connsiteX1" fmla="*/ 126255 w 164770"/>
                <a:gd name="connsiteY1" fmla="*/ 182071 h 164770"/>
                <a:gd name="connsiteX2" fmla="*/ 171979 w 164770"/>
                <a:gd name="connsiteY2" fmla="*/ 140672 h 164770"/>
                <a:gd name="connsiteX3" fmla="*/ 70645 w 164770"/>
                <a:gd name="connsiteY3" fmla="*/ 0 h 164770"/>
                <a:gd name="connsiteX4" fmla="*/ 0 w 164770"/>
                <a:gd name="connsiteY4" fmla="*/ 84651 h 164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70" h="164770">
                  <a:moveTo>
                    <a:pt x="0" y="84651"/>
                  </a:moveTo>
                  <a:lnTo>
                    <a:pt x="126255" y="182071"/>
                  </a:lnTo>
                  <a:cubicBezTo>
                    <a:pt x="134905" y="169301"/>
                    <a:pt x="150353" y="152206"/>
                    <a:pt x="171979" y="140672"/>
                  </a:cubicBezTo>
                  <a:lnTo>
                    <a:pt x="70645" y="0"/>
                  </a:lnTo>
                  <a:cubicBezTo>
                    <a:pt x="41193" y="22450"/>
                    <a:pt x="16889" y="51285"/>
                    <a:pt x="0" y="84651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5398" cap="flat">
              <a:solidFill>
                <a:srgbClr val="232F3E">
                  <a:alpha val="5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91" name="Freeform: Shape 57">
              <a:extLst>
                <a:ext uri="{FF2B5EF4-FFF2-40B4-BE49-F238E27FC236}">
                  <a16:creationId xmlns:a16="http://schemas.microsoft.com/office/drawing/2014/main" id="{5D334E0C-C486-9846-B027-40389B5640D6}"/>
                </a:ext>
              </a:extLst>
            </p:cNvPr>
            <p:cNvSpPr/>
            <p:nvPr/>
          </p:nvSpPr>
          <p:spPr>
            <a:xfrm>
              <a:off x="5268505" y="2943926"/>
              <a:ext cx="370733" cy="226559"/>
            </a:xfrm>
            <a:custGeom>
              <a:avLst/>
              <a:gdLst>
                <a:gd name="connsiteX0" fmla="*/ 150147 w 370732"/>
                <a:gd name="connsiteY0" fmla="*/ 0 h 226558"/>
                <a:gd name="connsiteX1" fmla="*/ 0 w 370732"/>
                <a:gd name="connsiteY1" fmla="*/ 50873 h 226558"/>
                <a:gd name="connsiteX2" fmla="*/ 101334 w 370732"/>
                <a:gd name="connsiteY2" fmla="*/ 191545 h 226558"/>
                <a:gd name="connsiteX3" fmla="*/ 150147 w 370732"/>
                <a:gd name="connsiteY3" fmla="*/ 179187 h 226558"/>
                <a:gd name="connsiteX4" fmla="*/ 244684 w 370732"/>
                <a:gd name="connsiteY4" fmla="*/ 232944 h 226558"/>
                <a:gd name="connsiteX5" fmla="*/ 370939 w 370732"/>
                <a:gd name="connsiteY5" fmla="*/ 135523 h 226558"/>
                <a:gd name="connsiteX6" fmla="*/ 150147 w 370732"/>
                <a:gd name="connsiteY6" fmla="*/ 0 h 22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0732" h="226558">
                  <a:moveTo>
                    <a:pt x="150147" y="0"/>
                  </a:moveTo>
                  <a:cubicBezTo>
                    <a:pt x="93713" y="0"/>
                    <a:pt x="41604" y="18949"/>
                    <a:pt x="0" y="50873"/>
                  </a:cubicBezTo>
                  <a:lnTo>
                    <a:pt x="101334" y="191545"/>
                  </a:lnTo>
                  <a:cubicBezTo>
                    <a:pt x="115133" y="184131"/>
                    <a:pt x="131404" y="179187"/>
                    <a:pt x="150147" y="179187"/>
                  </a:cubicBezTo>
                  <a:cubicBezTo>
                    <a:pt x="198136" y="179187"/>
                    <a:pt x="234797" y="215437"/>
                    <a:pt x="244684" y="232944"/>
                  </a:cubicBezTo>
                  <a:lnTo>
                    <a:pt x="370939" y="135523"/>
                  </a:lnTo>
                  <a:cubicBezTo>
                    <a:pt x="329952" y="55198"/>
                    <a:pt x="246537" y="0"/>
                    <a:pt x="150147" y="0"/>
                  </a:cubicBezTo>
                  <a:close/>
                </a:path>
              </a:pathLst>
            </a:custGeom>
            <a:solidFill>
              <a:srgbClr val="FFFFFF"/>
            </a:solidFill>
            <a:ln w="15447" cap="flat">
              <a:solidFill>
                <a:srgbClr val="232F3E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92" name="Freeform: Shape 58">
              <a:extLst>
                <a:ext uri="{FF2B5EF4-FFF2-40B4-BE49-F238E27FC236}">
                  <a16:creationId xmlns:a16="http://schemas.microsoft.com/office/drawing/2014/main" id="{5DF6012B-D7F0-3C43-9E16-42B0845F050A}"/>
                </a:ext>
              </a:extLst>
            </p:cNvPr>
            <p:cNvSpPr/>
            <p:nvPr/>
          </p:nvSpPr>
          <p:spPr>
            <a:xfrm>
              <a:off x="4933610" y="3937490"/>
              <a:ext cx="741466" cy="82385"/>
            </a:xfrm>
            <a:custGeom>
              <a:avLst/>
              <a:gdLst>
                <a:gd name="connsiteX0" fmla="*/ 0 w 741465"/>
                <a:gd name="connsiteY0" fmla="*/ 0 h 82385"/>
                <a:gd name="connsiteX1" fmla="*/ 754441 w 741465"/>
                <a:gd name="connsiteY1" fmla="*/ 0 h 82385"/>
                <a:gd name="connsiteX2" fmla="*/ 754441 w 741465"/>
                <a:gd name="connsiteY2" fmla="*/ 84651 h 82385"/>
                <a:gd name="connsiteX3" fmla="*/ 0 w 741465"/>
                <a:gd name="connsiteY3" fmla="*/ 84651 h 8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465" h="82385">
                  <a:moveTo>
                    <a:pt x="0" y="0"/>
                  </a:moveTo>
                  <a:lnTo>
                    <a:pt x="754441" y="0"/>
                  </a:lnTo>
                  <a:lnTo>
                    <a:pt x="754441" y="84651"/>
                  </a:lnTo>
                  <a:lnTo>
                    <a:pt x="0" y="84651"/>
                  </a:lnTo>
                  <a:close/>
                </a:path>
              </a:pathLst>
            </a:custGeom>
            <a:noFill/>
            <a:ln w="15447" cap="flat">
              <a:solidFill>
                <a:srgbClr val="FF9900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93" name="Freeform: Shape 59">
              <a:extLst>
                <a:ext uri="{FF2B5EF4-FFF2-40B4-BE49-F238E27FC236}">
                  <a16:creationId xmlns:a16="http://schemas.microsoft.com/office/drawing/2014/main" id="{F09A463E-D488-9D4C-923E-8E692EA9B153}"/>
                </a:ext>
              </a:extLst>
            </p:cNvPr>
            <p:cNvSpPr/>
            <p:nvPr/>
          </p:nvSpPr>
          <p:spPr>
            <a:xfrm>
              <a:off x="5402175" y="3937490"/>
              <a:ext cx="20596" cy="82385"/>
            </a:xfrm>
            <a:custGeom>
              <a:avLst/>
              <a:gdLst>
                <a:gd name="connsiteX0" fmla="*/ 0 w 0"/>
                <a:gd name="connsiteY0" fmla="*/ 0 h 82385"/>
                <a:gd name="connsiteX1" fmla="*/ 0 w 0"/>
                <a:gd name="connsiteY1" fmla="*/ 84651 h 8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82385">
                  <a:moveTo>
                    <a:pt x="0" y="0"/>
                  </a:moveTo>
                  <a:lnTo>
                    <a:pt x="0" y="84651"/>
                  </a:lnTo>
                </a:path>
              </a:pathLst>
            </a:custGeom>
            <a:ln w="15447" cap="flat">
              <a:solidFill>
                <a:srgbClr val="FF9900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94" name="Freeform: Shape 61">
              <a:extLst>
                <a:ext uri="{FF2B5EF4-FFF2-40B4-BE49-F238E27FC236}">
                  <a16:creationId xmlns:a16="http://schemas.microsoft.com/office/drawing/2014/main" id="{5A5087DA-A9E2-5546-BC2C-F70B59460E06}"/>
                </a:ext>
              </a:extLst>
            </p:cNvPr>
            <p:cNvSpPr/>
            <p:nvPr/>
          </p:nvSpPr>
          <p:spPr>
            <a:xfrm>
              <a:off x="5395584" y="2705628"/>
              <a:ext cx="41193" cy="102981"/>
            </a:xfrm>
            <a:custGeom>
              <a:avLst/>
              <a:gdLst>
                <a:gd name="connsiteX0" fmla="*/ 0 w 41192"/>
                <a:gd name="connsiteY0" fmla="*/ 0 h 102981"/>
                <a:gd name="connsiteX1" fmla="*/ 46136 w 41192"/>
                <a:gd name="connsiteY1" fmla="*/ 0 h 102981"/>
                <a:gd name="connsiteX2" fmla="*/ 46136 w 41192"/>
                <a:gd name="connsiteY2" fmla="*/ 107719 h 102981"/>
                <a:gd name="connsiteX3" fmla="*/ 0 w 41192"/>
                <a:gd name="connsiteY3" fmla="*/ 107719 h 102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92" h="102981">
                  <a:moveTo>
                    <a:pt x="0" y="0"/>
                  </a:moveTo>
                  <a:lnTo>
                    <a:pt x="46136" y="0"/>
                  </a:lnTo>
                  <a:lnTo>
                    <a:pt x="46136" y="107719"/>
                  </a:lnTo>
                  <a:lnTo>
                    <a:pt x="0" y="107719"/>
                  </a:lnTo>
                  <a:close/>
                </a:path>
              </a:pathLst>
            </a:custGeom>
            <a:solidFill>
              <a:srgbClr val="FFFFFF"/>
            </a:solidFill>
            <a:ln w="205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95" name="Freeform: Shape 62">
              <a:extLst>
                <a:ext uri="{FF2B5EF4-FFF2-40B4-BE49-F238E27FC236}">
                  <a16:creationId xmlns:a16="http://schemas.microsoft.com/office/drawing/2014/main" id="{E9A978AD-E248-5040-8B13-17FE107490E5}"/>
                </a:ext>
              </a:extLst>
            </p:cNvPr>
            <p:cNvSpPr/>
            <p:nvPr/>
          </p:nvSpPr>
          <p:spPr>
            <a:xfrm>
              <a:off x="5256971" y="2705628"/>
              <a:ext cx="41193" cy="102981"/>
            </a:xfrm>
            <a:custGeom>
              <a:avLst/>
              <a:gdLst>
                <a:gd name="connsiteX0" fmla="*/ 0 w 41192"/>
                <a:gd name="connsiteY0" fmla="*/ 0 h 102981"/>
                <a:gd name="connsiteX1" fmla="*/ 46136 w 41192"/>
                <a:gd name="connsiteY1" fmla="*/ 0 h 102981"/>
                <a:gd name="connsiteX2" fmla="*/ 46136 w 41192"/>
                <a:gd name="connsiteY2" fmla="*/ 107719 h 102981"/>
                <a:gd name="connsiteX3" fmla="*/ 0 w 41192"/>
                <a:gd name="connsiteY3" fmla="*/ 107719 h 102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92" h="102981">
                  <a:moveTo>
                    <a:pt x="0" y="0"/>
                  </a:moveTo>
                  <a:lnTo>
                    <a:pt x="46136" y="0"/>
                  </a:lnTo>
                  <a:lnTo>
                    <a:pt x="46136" y="107719"/>
                  </a:lnTo>
                  <a:lnTo>
                    <a:pt x="0" y="107719"/>
                  </a:lnTo>
                  <a:close/>
                </a:path>
              </a:pathLst>
            </a:custGeom>
            <a:solidFill>
              <a:srgbClr val="FFFFFF"/>
            </a:solidFill>
            <a:ln w="205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96" name="Freeform: Shape 159">
              <a:extLst>
                <a:ext uri="{FF2B5EF4-FFF2-40B4-BE49-F238E27FC236}">
                  <a16:creationId xmlns:a16="http://schemas.microsoft.com/office/drawing/2014/main" id="{68EC2EA8-7D87-9041-A167-3BC445A6678E}"/>
                </a:ext>
              </a:extLst>
            </p:cNvPr>
            <p:cNvSpPr/>
            <p:nvPr/>
          </p:nvSpPr>
          <p:spPr>
            <a:xfrm>
              <a:off x="5534197" y="3444827"/>
              <a:ext cx="41193" cy="102981"/>
            </a:xfrm>
            <a:custGeom>
              <a:avLst/>
              <a:gdLst>
                <a:gd name="connsiteX0" fmla="*/ 0 w 41192"/>
                <a:gd name="connsiteY0" fmla="*/ 0 h 102981"/>
                <a:gd name="connsiteX1" fmla="*/ 46136 w 41192"/>
                <a:gd name="connsiteY1" fmla="*/ 0 h 102981"/>
                <a:gd name="connsiteX2" fmla="*/ 46136 w 41192"/>
                <a:gd name="connsiteY2" fmla="*/ 107718 h 102981"/>
                <a:gd name="connsiteX3" fmla="*/ 0 w 41192"/>
                <a:gd name="connsiteY3" fmla="*/ 107718 h 102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92" h="102981">
                  <a:moveTo>
                    <a:pt x="0" y="0"/>
                  </a:moveTo>
                  <a:lnTo>
                    <a:pt x="46136" y="0"/>
                  </a:lnTo>
                  <a:lnTo>
                    <a:pt x="46136" y="107718"/>
                  </a:lnTo>
                  <a:lnTo>
                    <a:pt x="0" y="107718"/>
                  </a:lnTo>
                  <a:close/>
                </a:path>
              </a:pathLst>
            </a:custGeom>
            <a:solidFill>
              <a:srgbClr val="FFFFFF"/>
            </a:solidFill>
            <a:ln w="205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97" name="Freeform: Shape 160">
              <a:extLst>
                <a:ext uri="{FF2B5EF4-FFF2-40B4-BE49-F238E27FC236}">
                  <a16:creationId xmlns:a16="http://schemas.microsoft.com/office/drawing/2014/main" id="{6CBD4F9E-463E-BF43-B057-2A3F3DA0D26A}"/>
                </a:ext>
              </a:extLst>
            </p:cNvPr>
            <p:cNvSpPr/>
            <p:nvPr/>
          </p:nvSpPr>
          <p:spPr>
            <a:xfrm>
              <a:off x="5395584" y="3444827"/>
              <a:ext cx="41193" cy="102981"/>
            </a:xfrm>
            <a:custGeom>
              <a:avLst/>
              <a:gdLst>
                <a:gd name="connsiteX0" fmla="*/ 0 w 41192"/>
                <a:gd name="connsiteY0" fmla="*/ 0 h 102981"/>
                <a:gd name="connsiteX1" fmla="*/ 46136 w 41192"/>
                <a:gd name="connsiteY1" fmla="*/ 0 h 102981"/>
                <a:gd name="connsiteX2" fmla="*/ 46136 w 41192"/>
                <a:gd name="connsiteY2" fmla="*/ 107718 h 102981"/>
                <a:gd name="connsiteX3" fmla="*/ 0 w 41192"/>
                <a:gd name="connsiteY3" fmla="*/ 107718 h 102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92" h="102981">
                  <a:moveTo>
                    <a:pt x="0" y="0"/>
                  </a:moveTo>
                  <a:lnTo>
                    <a:pt x="46136" y="0"/>
                  </a:lnTo>
                  <a:lnTo>
                    <a:pt x="46136" y="107718"/>
                  </a:lnTo>
                  <a:lnTo>
                    <a:pt x="0" y="107718"/>
                  </a:lnTo>
                  <a:close/>
                </a:path>
              </a:pathLst>
            </a:custGeom>
            <a:solidFill>
              <a:srgbClr val="FFFFFF"/>
            </a:solidFill>
            <a:ln w="205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98" name="Freeform: Shape 161">
              <a:extLst>
                <a:ext uri="{FF2B5EF4-FFF2-40B4-BE49-F238E27FC236}">
                  <a16:creationId xmlns:a16="http://schemas.microsoft.com/office/drawing/2014/main" id="{52173ADE-CF96-1F45-842D-56D4FBF4ED55}"/>
                </a:ext>
              </a:extLst>
            </p:cNvPr>
            <p:cNvSpPr/>
            <p:nvPr/>
          </p:nvSpPr>
          <p:spPr>
            <a:xfrm>
              <a:off x="5256971" y="3444827"/>
              <a:ext cx="41193" cy="102981"/>
            </a:xfrm>
            <a:custGeom>
              <a:avLst/>
              <a:gdLst>
                <a:gd name="connsiteX0" fmla="*/ 0 w 41192"/>
                <a:gd name="connsiteY0" fmla="*/ 0 h 102981"/>
                <a:gd name="connsiteX1" fmla="*/ 46136 w 41192"/>
                <a:gd name="connsiteY1" fmla="*/ 0 h 102981"/>
                <a:gd name="connsiteX2" fmla="*/ 46136 w 41192"/>
                <a:gd name="connsiteY2" fmla="*/ 107718 h 102981"/>
                <a:gd name="connsiteX3" fmla="*/ 0 w 41192"/>
                <a:gd name="connsiteY3" fmla="*/ 107718 h 102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92" h="102981">
                  <a:moveTo>
                    <a:pt x="0" y="0"/>
                  </a:moveTo>
                  <a:lnTo>
                    <a:pt x="46136" y="0"/>
                  </a:lnTo>
                  <a:lnTo>
                    <a:pt x="46136" y="107718"/>
                  </a:lnTo>
                  <a:lnTo>
                    <a:pt x="0" y="107718"/>
                  </a:lnTo>
                  <a:close/>
                </a:path>
              </a:pathLst>
            </a:custGeom>
            <a:solidFill>
              <a:srgbClr val="FFFFFF"/>
            </a:solidFill>
            <a:ln w="205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99" name="Freeform: Shape 162">
              <a:extLst>
                <a:ext uri="{FF2B5EF4-FFF2-40B4-BE49-F238E27FC236}">
                  <a16:creationId xmlns:a16="http://schemas.microsoft.com/office/drawing/2014/main" id="{982B6E14-6C32-8948-9E46-DBBF83C21FBC}"/>
                </a:ext>
              </a:extLst>
            </p:cNvPr>
            <p:cNvSpPr/>
            <p:nvPr/>
          </p:nvSpPr>
          <p:spPr>
            <a:xfrm>
              <a:off x="5734393" y="3244601"/>
              <a:ext cx="102981" cy="41193"/>
            </a:xfrm>
            <a:custGeom>
              <a:avLst/>
              <a:gdLst>
                <a:gd name="connsiteX0" fmla="*/ 107718 w 102981"/>
                <a:gd name="connsiteY0" fmla="*/ 0 h 41192"/>
                <a:gd name="connsiteX1" fmla="*/ 107718 w 102981"/>
                <a:gd name="connsiteY1" fmla="*/ 46136 h 41192"/>
                <a:gd name="connsiteX2" fmla="*/ 0 w 102981"/>
                <a:gd name="connsiteY2" fmla="*/ 46136 h 41192"/>
                <a:gd name="connsiteX3" fmla="*/ 0 w 102981"/>
                <a:gd name="connsiteY3" fmla="*/ 0 h 4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981" h="41192">
                  <a:moveTo>
                    <a:pt x="107718" y="0"/>
                  </a:moveTo>
                  <a:lnTo>
                    <a:pt x="107718" y="46136"/>
                  </a:lnTo>
                  <a:lnTo>
                    <a:pt x="0" y="46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05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00" name="Freeform: Shape 163">
              <a:extLst>
                <a:ext uri="{FF2B5EF4-FFF2-40B4-BE49-F238E27FC236}">
                  <a16:creationId xmlns:a16="http://schemas.microsoft.com/office/drawing/2014/main" id="{A033EDC3-29ED-B741-B177-4E969A9DDFE5}"/>
                </a:ext>
              </a:extLst>
            </p:cNvPr>
            <p:cNvSpPr/>
            <p:nvPr/>
          </p:nvSpPr>
          <p:spPr>
            <a:xfrm>
              <a:off x="5734434" y="3106019"/>
              <a:ext cx="102981" cy="41193"/>
            </a:xfrm>
            <a:custGeom>
              <a:avLst/>
              <a:gdLst>
                <a:gd name="connsiteX0" fmla="*/ 107719 w 102981"/>
                <a:gd name="connsiteY0" fmla="*/ 0 h 41192"/>
                <a:gd name="connsiteX1" fmla="*/ 107719 w 102981"/>
                <a:gd name="connsiteY1" fmla="*/ 46136 h 41192"/>
                <a:gd name="connsiteX2" fmla="*/ 0 w 102981"/>
                <a:gd name="connsiteY2" fmla="*/ 46136 h 41192"/>
                <a:gd name="connsiteX3" fmla="*/ 0 w 102981"/>
                <a:gd name="connsiteY3" fmla="*/ 0 h 4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981" h="41192">
                  <a:moveTo>
                    <a:pt x="107719" y="0"/>
                  </a:moveTo>
                  <a:lnTo>
                    <a:pt x="107719" y="46136"/>
                  </a:lnTo>
                  <a:lnTo>
                    <a:pt x="0" y="46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05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01" name="Freeform: Shape 164">
              <a:extLst>
                <a:ext uri="{FF2B5EF4-FFF2-40B4-BE49-F238E27FC236}">
                  <a16:creationId xmlns:a16="http://schemas.microsoft.com/office/drawing/2014/main" id="{282A713A-AAAF-1445-948D-ACD101D2E58D}"/>
                </a:ext>
              </a:extLst>
            </p:cNvPr>
            <p:cNvSpPr/>
            <p:nvPr/>
          </p:nvSpPr>
          <p:spPr>
            <a:xfrm>
              <a:off x="5734249" y="2967435"/>
              <a:ext cx="102981" cy="41193"/>
            </a:xfrm>
            <a:custGeom>
              <a:avLst/>
              <a:gdLst>
                <a:gd name="connsiteX0" fmla="*/ 107718 w 102981"/>
                <a:gd name="connsiteY0" fmla="*/ 0 h 41192"/>
                <a:gd name="connsiteX1" fmla="*/ 107718 w 102981"/>
                <a:gd name="connsiteY1" fmla="*/ 46136 h 41192"/>
                <a:gd name="connsiteX2" fmla="*/ 0 w 102981"/>
                <a:gd name="connsiteY2" fmla="*/ 46136 h 41192"/>
                <a:gd name="connsiteX3" fmla="*/ 0 w 102981"/>
                <a:gd name="connsiteY3" fmla="*/ 0 h 4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981" h="41192">
                  <a:moveTo>
                    <a:pt x="107718" y="0"/>
                  </a:moveTo>
                  <a:lnTo>
                    <a:pt x="107718" y="46136"/>
                  </a:lnTo>
                  <a:lnTo>
                    <a:pt x="0" y="46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05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02" name="Freeform: Shape 165">
              <a:extLst>
                <a:ext uri="{FF2B5EF4-FFF2-40B4-BE49-F238E27FC236}">
                  <a16:creationId xmlns:a16="http://schemas.microsoft.com/office/drawing/2014/main" id="{A56BEB0D-3317-4843-9549-9F5E708B8D55}"/>
                </a:ext>
              </a:extLst>
            </p:cNvPr>
            <p:cNvSpPr/>
            <p:nvPr/>
          </p:nvSpPr>
          <p:spPr>
            <a:xfrm>
              <a:off x="4995296" y="3244512"/>
              <a:ext cx="102981" cy="41193"/>
            </a:xfrm>
            <a:custGeom>
              <a:avLst/>
              <a:gdLst>
                <a:gd name="connsiteX0" fmla="*/ 107718 w 102981"/>
                <a:gd name="connsiteY0" fmla="*/ 0 h 41192"/>
                <a:gd name="connsiteX1" fmla="*/ 107718 w 102981"/>
                <a:gd name="connsiteY1" fmla="*/ 46136 h 41192"/>
                <a:gd name="connsiteX2" fmla="*/ 0 w 102981"/>
                <a:gd name="connsiteY2" fmla="*/ 46136 h 41192"/>
                <a:gd name="connsiteX3" fmla="*/ 0 w 102981"/>
                <a:gd name="connsiteY3" fmla="*/ 0 h 4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981" h="41192">
                  <a:moveTo>
                    <a:pt x="107718" y="0"/>
                  </a:moveTo>
                  <a:lnTo>
                    <a:pt x="107718" y="46136"/>
                  </a:lnTo>
                  <a:lnTo>
                    <a:pt x="0" y="46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05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03" name="Freeform: Shape 166">
              <a:extLst>
                <a:ext uri="{FF2B5EF4-FFF2-40B4-BE49-F238E27FC236}">
                  <a16:creationId xmlns:a16="http://schemas.microsoft.com/office/drawing/2014/main" id="{EDC9DFCD-ECF1-9849-BD80-F5B1DA0AB44C}"/>
                </a:ext>
              </a:extLst>
            </p:cNvPr>
            <p:cNvSpPr/>
            <p:nvPr/>
          </p:nvSpPr>
          <p:spPr>
            <a:xfrm>
              <a:off x="4995316" y="3105930"/>
              <a:ext cx="102981" cy="41193"/>
            </a:xfrm>
            <a:custGeom>
              <a:avLst/>
              <a:gdLst>
                <a:gd name="connsiteX0" fmla="*/ 107719 w 102981"/>
                <a:gd name="connsiteY0" fmla="*/ 0 h 41192"/>
                <a:gd name="connsiteX1" fmla="*/ 107719 w 102981"/>
                <a:gd name="connsiteY1" fmla="*/ 46136 h 41192"/>
                <a:gd name="connsiteX2" fmla="*/ 0 w 102981"/>
                <a:gd name="connsiteY2" fmla="*/ 46136 h 41192"/>
                <a:gd name="connsiteX3" fmla="*/ 0 w 102981"/>
                <a:gd name="connsiteY3" fmla="*/ 0 h 4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981" h="41192">
                  <a:moveTo>
                    <a:pt x="107719" y="0"/>
                  </a:moveTo>
                  <a:lnTo>
                    <a:pt x="107719" y="46136"/>
                  </a:lnTo>
                  <a:lnTo>
                    <a:pt x="0" y="46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05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04" name="Freeform: Shape 178">
              <a:extLst>
                <a:ext uri="{FF2B5EF4-FFF2-40B4-BE49-F238E27FC236}">
                  <a16:creationId xmlns:a16="http://schemas.microsoft.com/office/drawing/2014/main" id="{8C96AB25-C133-A148-8222-290308871BFA}"/>
                </a:ext>
              </a:extLst>
            </p:cNvPr>
            <p:cNvSpPr/>
            <p:nvPr/>
          </p:nvSpPr>
          <p:spPr>
            <a:xfrm>
              <a:off x="4995152" y="2967346"/>
              <a:ext cx="102981" cy="41193"/>
            </a:xfrm>
            <a:custGeom>
              <a:avLst/>
              <a:gdLst>
                <a:gd name="connsiteX0" fmla="*/ 107718 w 102981"/>
                <a:gd name="connsiteY0" fmla="*/ 0 h 41192"/>
                <a:gd name="connsiteX1" fmla="*/ 107718 w 102981"/>
                <a:gd name="connsiteY1" fmla="*/ 46136 h 41192"/>
                <a:gd name="connsiteX2" fmla="*/ 0 w 102981"/>
                <a:gd name="connsiteY2" fmla="*/ 46136 h 41192"/>
                <a:gd name="connsiteX3" fmla="*/ 0 w 102981"/>
                <a:gd name="connsiteY3" fmla="*/ 0 h 4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981" h="41192">
                  <a:moveTo>
                    <a:pt x="107718" y="0"/>
                  </a:moveTo>
                  <a:lnTo>
                    <a:pt x="107718" y="46136"/>
                  </a:lnTo>
                  <a:lnTo>
                    <a:pt x="0" y="46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05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05" name="Freeform: Shape 179">
              <a:extLst>
                <a:ext uri="{FF2B5EF4-FFF2-40B4-BE49-F238E27FC236}">
                  <a16:creationId xmlns:a16="http://schemas.microsoft.com/office/drawing/2014/main" id="{DD70F606-0753-3948-ADE4-2BE2F381A52E}"/>
                </a:ext>
              </a:extLst>
            </p:cNvPr>
            <p:cNvSpPr/>
            <p:nvPr/>
          </p:nvSpPr>
          <p:spPr>
            <a:xfrm>
              <a:off x="4787376" y="3840688"/>
              <a:ext cx="1256372" cy="20596"/>
            </a:xfrm>
            <a:custGeom>
              <a:avLst/>
              <a:gdLst>
                <a:gd name="connsiteX0" fmla="*/ 0 w 1256372"/>
                <a:gd name="connsiteY0" fmla="*/ 0 h 0"/>
                <a:gd name="connsiteX1" fmla="*/ 1262551 w 125637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6372">
                  <a:moveTo>
                    <a:pt x="0" y="0"/>
                  </a:moveTo>
                  <a:lnTo>
                    <a:pt x="1262551" y="0"/>
                  </a:lnTo>
                </a:path>
              </a:pathLst>
            </a:custGeom>
            <a:ln w="1544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06" name="Freeform: Shape 180">
              <a:extLst>
                <a:ext uri="{FF2B5EF4-FFF2-40B4-BE49-F238E27FC236}">
                  <a16:creationId xmlns:a16="http://schemas.microsoft.com/office/drawing/2014/main" id="{5E5E62A4-2DE2-BD4D-A251-891B00F3343C}"/>
                </a:ext>
              </a:extLst>
            </p:cNvPr>
            <p:cNvSpPr/>
            <p:nvPr/>
          </p:nvSpPr>
          <p:spPr>
            <a:xfrm>
              <a:off x="5965071" y="3755007"/>
              <a:ext cx="20596" cy="20596"/>
            </a:xfrm>
            <a:custGeom>
              <a:avLst/>
              <a:gdLst>
                <a:gd name="connsiteX0" fmla="*/ 30894 w 20596"/>
                <a:gd name="connsiteY0" fmla="*/ 15447 h 20596"/>
                <a:gd name="connsiteX1" fmla="*/ 15447 w 20596"/>
                <a:gd name="connsiteY1" fmla="*/ 30895 h 20596"/>
                <a:gd name="connsiteX2" fmla="*/ 0 w 20596"/>
                <a:gd name="connsiteY2" fmla="*/ 15447 h 20596"/>
                <a:gd name="connsiteX3" fmla="*/ 15447 w 20596"/>
                <a:gd name="connsiteY3" fmla="*/ 0 h 20596"/>
                <a:gd name="connsiteX4" fmla="*/ 30894 w 20596"/>
                <a:gd name="connsiteY4" fmla="*/ 15447 h 2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6" h="20596">
                  <a:moveTo>
                    <a:pt x="30894" y="15447"/>
                  </a:moveTo>
                  <a:cubicBezTo>
                    <a:pt x="30894" y="23979"/>
                    <a:pt x="23979" y="30895"/>
                    <a:pt x="15447" y="30895"/>
                  </a:cubicBezTo>
                  <a:cubicBezTo>
                    <a:pt x="6916" y="30895"/>
                    <a:pt x="0" y="23979"/>
                    <a:pt x="0" y="15447"/>
                  </a:cubicBezTo>
                  <a:cubicBezTo>
                    <a:pt x="0" y="6916"/>
                    <a:pt x="6916" y="0"/>
                    <a:pt x="15447" y="0"/>
                  </a:cubicBezTo>
                  <a:cubicBezTo>
                    <a:pt x="23979" y="0"/>
                    <a:pt x="30894" y="6916"/>
                    <a:pt x="30894" y="15447"/>
                  </a:cubicBezTo>
                  <a:close/>
                </a:path>
              </a:pathLst>
            </a:custGeom>
            <a:noFill/>
            <a:ln w="1544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07" name="Freeform: Shape 181">
              <a:extLst>
                <a:ext uri="{FF2B5EF4-FFF2-40B4-BE49-F238E27FC236}">
                  <a16:creationId xmlns:a16="http://schemas.microsoft.com/office/drawing/2014/main" id="{37F25CA0-974B-B942-84A8-DAD02031D863}"/>
                </a:ext>
              </a:extLst>
            </p:cNvPr>
            <p:cNvSpPr/>
            <p:nvPr/>
          </p:nvSpPr>
          <p:spPr>
            <a:xfrm>
              <a:off x="4847518" y="3755007"/>
              <a:ext cx="20596" cy="20596"/>
            </a:xfrm>
            <a:custGeom>
              <a:avLst/>
              <a:gdLst>
                <a:gd name="connsiteX0" fmla="*/ 30894 w 20596"/>
                <a:gd name="connsiteY0" fmla="*/ 15447 h 20596"/>
                <a:gd name="connsiteX1" fmla="*/ 15447 w 20596"/>
                <a:gd name="connsiteY1" fmla="*/ 30895 h 20596"/>
                <a:gd name="connsiteX2" fmla="*/ 0 w 20596"/>
                <a:gd name="connsiteY2" fmla="*/ 15447 h 20596"/>
                <a:gd name="connsiteX3" fmla="*/ 15447 w 20596"/>
                <a:gd name="connsiteY3" fmla="*/ 0 h 20596"/>
                <a:gd name="connsiteX4" fmla="*/ 30894 w 20596"/>
                <a:gd name="connsiteY4" fmla="*/ 15447 h 2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6" h="20596">
                  <a:moveTo>
                    <a:pt x="30894" y="15447"/>
                  </a:moveTo>
                  <a:cubicBezTo>
                    <a:pt x="30894" y="23979"/>
                    <a:pt x="23978" y="30895"/>
                    <a:pt x="15447" y="30895"/>
                  </a:cubicBezTo>
                  <a:cubicBezTo>
                    <a:pt x="6916" y="30895"/>
                    <a:pt x="0" y="23979"/>
                    <a:pt x="0" y="15447"/>
                  </a:cubicBezTo>
                  <a:cubicBezTo>
                    <a:pt x="0" y="6916"/>
                    <a:pt x="6916" y="0"/>
                    <a:pt x="15447" y="0"/>
                  </a:cubicBezTo>
                  <a:cubicBezTo>
                    <a:pt x="23978" y="0"/>
                    <a:pt x="30894" y="6916"/>
                    <a:pt x="30894" y="15447"/>
                  </a:cubicBezTo>
                  <a:close/>
                </a:path>
              </a:pathLst>
            </a:custGeom>
            <a:noFill/>
            <a:ln w="1544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08" name="Freeform: Shape 182">
              <a:extLst>
                <a:ext uri="{FF2B5EF4-FFF2-40B4-BE49-F238E27FC236}">
                  <a16:creationId xmlns:a16="http://schemas.microsoft.com/office/drawing/2014/main" id="{D3CC040F-434A-5640-BE9A-1D862E5DA222}"/>
                </a:ext>
              </a:extLst>
            </p:cNvPr>
            <p:cNvSpPr/>
            <p:nvPr/>
          </p:nvSpPr>
          <p:spPr>
            <a:xfrm>
              <a:off x="5965071" y="2461562"/>
              <a:ext cx="20596" cy="20596"/>
            </a:xfrm>
            <a:custGeom>
              <a:avLst/>
              <a:gdLst>
                <a:gd name="connsiteX0" fmla="*/ 30894 w 20596"/>
                <a:gd name="connsiteY0" fmla="*/ 15447 h 20596"/>
                <a:gd name="connsiteX1" fmla="*/ 15447 w 20596"/>
                <a:gd name="connsiteY1" fmla="*/ 30894 h 20596"/>
                <a:gd name="connsiteX2" fmla="*/ 0 w 20596"/>
                <a:gd name="connsiteY2" fmla="*/ 15447 h 20596"/>
                <a:gd name="connsiteX3" fmla="*/ 15447 w 20596"/>
                <a:gd name="connsiteY3" fmla="*/ 0 h 20596"/>
                <a:gd name="connsiteX4" fmla="*/ 30894 w 20596"/>
                <a:gd name="connsiteY4" fmla="*/ 15447 h 2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6" h="20596">
                  <a:moveTo>
                    <a:pt x="30894" y="15447"/>
                  </a:moveTo>
                  <a:cubicBezTo>
                    <a:pt x="30894" y="23979"/>
                    <a:pt x="23979" y="30894"/>
                    <a:pt x="15447" y="30894"/>
                  </a:cubicBezTo>
                  <a:cubicBezTo>
                    <a:pt x="6916" y="30894"/>
                    <a:pt x="0" y="23979"/>
                    <a:pt x="0" y="15447"/>
                  </a:cubicBezTo>
                  <a:cubicBezTo>
                    <a:pt x="0" y="6916"/>
                    <a:pt x="6916" y="0"/>
                    <a:pt x="15447" y="0"/>
                  </a:cubicBezTo>
                  <a:cubicBezTo>
                    <a:pt x="23979" y="0"/>
                    <a:pt x="30894" y="6916"/>
                    <a:pt x="30894" y="15447"/>
                  </a:cubicBezTo>
                  <a:close/>
                </a:path>
              </a:pathLst>
            </a:custGeom>
            <a:noFill/>
            <a:ln w="1544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09" name="Freeform: Shape 183">
              <a:extLst>
                <a:ext uri="{FF2B5EF4-FFF2-40B4-BE49-F238E27FC236}">
                  <a16:creationId xmlns:a16="http://schemas.microsoft.com/office/drawing/2014/main" id="{15C5CC30-181F-1243-A266-2C004AE4D0F6}"/>
                </a:ext>
              </a:extLst>
            </p:cNvPr>
            <p:cNvSpPr/>
            <p:nvPr/>
          </p:nvSpPr>
          <p:spPr>
            <a:xfrm>
              <a:off x="4847518" y="2461562"/>
              <a:ext cx="20596" cy="20596"/>
            </a:xfrm>
            <a:custGeom>
              <a:avLst/>
              <a:gdLst>
                <a:gd name="connsiteX0" fmla="*/ 30894 w 20596"/>
                <a:gd name="connsiteY0" fmla="*/ 15447 h 20596"/>
                <a:gd name="connsiteX1" fmla="*/ 15447 w 20596"/>
                <a:gd name="connsiteY1" fmla="*/ 30894 h 20596"/>
                <a:gd name="connsiteX2" fmla="*/ 0 w 20596"/>
                <a:gd name="connsiteY2" fmla="*/ 15447 h 20596"/>
                <a:gd name="connsiteX3" fmla="*/ 15447 w 20596"/>
                <a:gd name="connsiteY3" fmla="*/ 0 h 20596"/>
                <a:gd name="connsiteX4" fmla="*/ 30894 w 20596"/>
                <a:gd name="connsiteY4" fmla="*/ 15447 h 2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6" h="20596">
                  <a:moveTo>
                    <a:pt x="30894" y="15447"/>
                  </a:moveTo>
                  <a:cubicBezTo>
                    <a:pt x="30894" y="23979"/>
                    <a:pt x="23978" y="30894"/>
                    <a:pt x="15447" y="30894"/>
                  </a:cubicBezTo>
                  <a:cubicBezTo>
                    <a:pt x="6916" y="30894"/>
                    <a:pt x="0" y="23979"/>
                    <a:pt x="0" y="15447"/>
                  </a:cubicBezTo>
                  <a:cubicBezTo>
                    <a:pt x="0" y="6916"/>
                    <a:pt x="6916" y="0"/>
                    <a:pt x="15447" y="0"/>
                  </a:cubicBezTo>
                  <a:cubicBezTo>
                    <a:pt x="23978" y="0"/>
                    <a:pt x="30894" y="6916"/>
                    <a:pt x="30894" y="15447"/>
                  </a:cubicBezTo>
                  <a:close/>
                </a:path>
              </a:pathLst>
            </a:custGeom>
            <a:noFill/>
            <a:ln w="1544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10" name="Freeform: Shape 184">
              <a:extLst>
                <a:ext uri="{FF2B5EF4-FFF2-40B4-BE49-F238E27FC236}">
                  <a16:creationId xmlns:a16="http://schemas.microsoft.com/office/drawing/2014/main" id="{0A276CA7-ECF2-AF42-8301-126CE8160C53}"/>
                </a:ext>
              </a:extLst>
            </p:cNvPr>
            <p:cNvSpPr/>
            <p:nvPr/>
          </p:nvSpPr>
          <p:spPr>
            <a:xfrm>
              <a:off x="4787376" y="2405334"/>
              <a:ext cx="1256372" cy="1606509"/>
            </a:xfrm>
            <a:custGeom>
              <a:avLst/>
              <a:gdLst>
                <a:gd name="connsiteX0" fmla="*/ 0 w 1256372"/>
                <a:gd name="connsiteY0" fmla="*/ 0 h 1606508"/>
                <a:gd name="connsiteX1" fmla="*/ 1262551 w 1256372"/>
                <a:gd name="connsiteY1" fmla="*/ 0 h 1606508"/>
                <a:gd name="connsiteX2" fmla="*/ 1262551 w 1256372"/>
                <a:gd name="connsiteY2" fmla="*/ 1616807 h 1606508"/>
                <a:gd name="connsiteX3" fmla="*/ 0 w 1256372"/>
                <a:gd name="connsiteY3" fmla="*/ 1616807 h 160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372" h="1606508">
                  <a:moveTo>
                    <a:pt x="0" y="0"/>
                  </a:moveTo>
                  <a:lnTo>
                    <a:pt x="1262551" y="0"/>
                  </a:lnTo>
                  <a:lnTo>
                    <a:pt x="1262551" y="1616807"/>
                  </a:lnTo>
                  <a:lnTo>
                    <a:pt x="0" y="1616807"/>
                  </a:lnTo>
                  <a:close/>
                </a:path>
              </a:pathLst>
            </a:custGeom>
            <a:noFill/>
            <a:ln w="1544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11" name="Freeform: Shape 185">
              <a:extLst>
                <a:ext uri="{FF2B5EF4-FFF2-40B4-BE49-F238E27FC236}">
                  <a16:creationId xmlns:a16="http://schemas.microsoft.com/office/drawing/2014/main" id="{D43B26F8-3981-2541-A7DB-F9AA985CC33E}"/>
                </a:ext>
              </a:extLst>
            </p:cNvPr>
            <p:cNvSpPr/>
            <p:nvPr/>
          </p:nvSpPr>
          <p:spPr>
            <a:xfrm>
              <a:off x="5418652" y="3019103"/>
              <a:ext cx="102981" cy="185366"/>
            </a:xfrm>
            <a:custGeom>
              <a:avLst/>
              <a:gdLst>
                <a:gd name="connsiteX0" fmla="*/ 0 w 102981"/>
                <a:gd name="connsiteY0" fmla="*/ 197106 h 185366"/>
                <a:gd name="connsiteX1" fmla="*/ 119664 w 102981"/>
                <a:gd name="connsiteY1" fmla="*/ 0 h 185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2981" h="185366">
                  <a:moveTo>
                    <a:pt x="0" y="197106"/>
                  </a:moveTo>
                  <a:lnTo>
                    <a:pt x="119664" y="0"/>
                  </a:lnTo>
                </a:path>
              </a:pathLst>
            </a:custGeom>
            <a:ln w="15447" cap="rnd">
              <a:solidFill>
                <a:srgbClr val="232F3E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12" name="Freeform: Shape 186">
              <a:extLst>
                <a:ext uri="{FF2B5EF4-FFF2-40B4-BE49-F238E27FC236}">
                  <a16:creationId xmlns:a16="http://schemas.microsoft.com/office/drawing/2014/main" id="{9CA3D46B-8AFE-5C45-BF08-990190A15538}"/>
                </a:ext>
              </a:extLst>
            </p:cNvPr>
            <p:cNvSpPr/>
            <p:nvPr/>
          </p:nvSpPr>
          <p:spPr>
            <a:xfrm>
              <a:off x="5390229" y="3187786"/>
              <a:ext cx="41193" cy="41193"/>
            </a:xfrm>
            <a:custGeom>
              <a:avLst/>
              <a:gdLst>
                <a:gd name="connsiteX0" fmla="*/ 56846 w 41192"/>
                <a:gd name="connsiteY0" fmla="*/ 28423 h 41192"/>
                <a:gd name="connsiteX1" fmla="*/ 28423 w 41192"/>
                <a:gd name="connsiteY1" fmla="*/ 56846 h 41192"/>
                <a:gd name="connsiteX2" fmla="*/ 0 w 41192"/>
                <a:gd name="connsiteY2" fmla="*/ 28423 h 41192"/>
                <a:gd name="connsiteX3" fmla="*/ 28423 w 41192"/>
                <a:gd name="connsiteY3" fmla="*/ 0 h 41192"/>
                <a:gd name="connsiteX4" fmla="*/ 56846 w 41192"/>
                <a:gd name="connsiteY4" fmla="*/ 28423 h 4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92" h="41192">
                  <a:moveTo>
                    <a:pt x="56846" y="28423"/>
                  </a:moveTo>
                  <a:cubicBezTo>
                    <a:pt x="56846" y="44120"/>
                    <a:pt x="44120" y="56846"/>
                    <a:pt x="28423" y="56846"/>
                  </a:cubicBezTo>
                  <a:cubicBezTo>
                    <a:pt x="12725" y="56846"/>
                    <a:pt x="0" y="44121"/>
                    <a:pt x="0" y="28423"/>
                  </a:cubicBezTo>
                  <a:cubicBezTo>
                    <a:pt x="0" y="12726"/>
                    <a:pt x="12725" y="0"/>
                    <a:pt x="28423" y="0"/>
                  </a:cubicBezTo>
                  <a:cubicBezTo>
                    <a:pt x="44120" y="0"/>
                    <a:pt x="56846" y="12726"/>
                    <a:pt x="56846" y="28423"/>
                  </a:cubicBezTo>
                  <a:close/>
                </a:path>
              </a:pathLst>
            </a:custGeom>
            <a:solidFill>
              <a:srgbClr val="232F3E"/>
            </a:solidFill>
            <a:ln w="205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13" name="Freeform: Shape 187">
              <a:extLst>
                <a:ext uri="{FF2B5EF4-FFF2-40B4-BE49-F238E27FC236}">
                  <a16:creationId xmlns:a16="http://schemas.microsoft.com/office/drawing/2014/main" id="{4639CAD1-F0B7-994E-9D9A-76A10AFEA88E}"/>
                </a:ext>
              </a:extLst>
            </p:cNvPr>
            <p:cNvSpPr/>
            <p:nvPr/>
          </p:nvSpPr>
          <p:spPr>
            <a:xfrm>
              <a:off x="5197860" y="2994799"/>
              <a:ext cx="164770" cy="164770"/>
            </a:xfrm>
            <a:custGeom>
              <a:avLst/>
              <a:gdLst>
                <a:gd name="connsiteX0" fmla="*/ 0 w 164770"/>
                <a:gd name="connsiteY0" fmla="*/ 84651 h 164770"/>
                <a:gd name="connsiteX1" fmla="*/ 126255 w 164770"/>
                <a:gd name="connsiteY1" fmla="*/ 182071 h 164770"/>
                <a:gd name="connsiteX2" fmla="*/ 171979 w 164770"/>
                <a:gd name="connsiteY2" fmla="*/ 140672 h 164770"/>
                <a:gd name="connsiteX3" fmla="*/ 70645 w 164770"/>
                <a:gd name="connsiteY3" fmla="*/ 0 h 164770"/>
                <a:gd name="connsiteX4" fmla="*/ 0 w 164770"/>
                <a:gd name="connsiteY4" fmla="*/ 84651 h 164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70" h="164770">
                  <a:moveTo>
                    <a:pt x="0" y="84651"/>
                  </a:moveTo>
                  <a:lnTo>
                    <a:pt x="126255" y="182071"/>
                  </a:lnTo>
                  <a:cubicBezTo>
                    <a:pt x="134905" y="169301"/>
                    <a:pt x="150353" y="152206"/>
                    <a:pt x="171979" y="140672"/>
                  </a:cubicBezTo>
                  <a:lnTo>
                    <a:pt x="70645" y="0"/>
                  </a:lnTo>
                  <a:cubicBezTo>
                    <a:pt x="41193" y="22450"/>
                    <a:pt x="16889" y="51285"/>
                    <a:pt x="0" y="84651"/>
                  </a:cubicBezTo>
                  <a:close/>
                </a:path>
              </a:pathLst>
            </a:custGeom>
            <a:noFill/>
            <a:ln w="15447" cap="flat">
              <a:solidFill>
                <a:srgbClr val="232F3E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</p:grpSp>
      <p:grpSp>
        <p:nvGrpSpPr>
          <p:cNvPr id="114" name="Group 139">
            <a:extLst>
              <a:ext uri="{FF2B5EF4-FFF2-40B4-BE49-F238E27FC236}">
                <a16:creationId xmlns:a16="http://schemas.microsoft.com/office/drawing/2014/main" id="{846D48BB-9639-8A41-B5C7-C18AB65D438F}"/>
              </a:ext>
            </a:extLst>
          </p:cNvPr>
          <p:cNvGrpSpPr/>
          <p:nvPr/>
        </p:nvGrpSpPr>
        <p:grpSpPr>
          <a:xfrm>
            <a:off x="8217433" y="5792268"/>
            <a:ext cx="944077" cy="1112653"/>
            <a:chOff x="4792525" y="6010045"/>
            <a:chExt cx="1256372" cy="1621132"/>
          </a:xfrm>
        </p:grpSpPr>
        <p:sp>
          <p:nvSpPr>
            <p:cNvPr id="115" name="Freeform: Shape 204">
              <a:extLst>
                <a:ext uri="{FF2B5EF4-FFF2-40B4-BE49-F238E27FC236}">
                  <a16:creationId xmlns:a16="http://schemas.microsoft.com/office/drawing/2014/main" id="{A3035D6C-6EEF-3345-9972-CE9E2DF6782E}"/>
                </a:ext>
              </a:extLst>
            </p:cNvPr>
            <p:cNvSpPr/>
            <p:nvPr/>
          </p:nvSpPr>
          <p:spPr>
            <a:xfrm>
              <a:off x="4939583" y="6197059"/>
              <a:ext cx="968025" cy="968025"/>
            </a:xfrm>
            <a:custGeom>
              <a:avLst/>
              <a:gdLst>
                <a:gd name="connsiteX0" fmla="*/ 487102 w 968024"/>
                <a:gd name="connsiteY0" fmla="*/ 0 h 968024"/>
                <a:gd name="connsiteX1" fmla="*/ 0 w 968024"/>
                <a:gd name="connsiteY1" fmla="*/ 487102 h 968024"/>
                <a:gd name="connsiteX2" fmla="*/ 487102 w 968024"/>
                <a:gd name="connsiteY2" fmla="*/ 974204 h 968024"/>
                <a:gd name="connsiteX3" fmla="*/ 974203 w 968024"/>
                <a:gd name="connsiteY3" fmla="*/ 487102 h 968024"/>
                <a:gd name="connsiteX4" fmla="*/ 487102 w 968024"/>
                <a:gd name="connsiteY4" fmla="*/ 0 h 968024"/>
                <a:gd name="connsiteX5" fmla="*/ 487102 w 968024"/>
                <a:gd name="connsiteY5" fmla="*/ 669585 h 968024"/>
                <a:gd name="connsiteX6" fmla="*/ 304619 w 968024"/>
                <a:gd name="connsiteY6" fmla="*/ 487102 h 968024"/>
                <a:gd name="connsiteX7" fmla="*/ 487102 w 968024"/>
                <a:gd name="connsiteY7" fmla="*/ 304619 h 968024"/>
                <a:gd name="connsiteX8" fmla="*/ 669585 w 968024"/>
                <a:gd name="connsiteY8" fmla="*/ 487102 h 968024"/>
                <a:gd name="connsiteX9" fmla="*/ 487102 w 968024"/>
                <a:gd name="connsiteY9" fmla="*/ 669585 h 968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8024" h="968024">
                  <a:moveTo>
                    <a:pt x="487102" y="0"/>
                  </a:moveTo>
                  <a:cubicBezTo>
                    <a:pt x="218114" y="0"/>
                    <a:pt x="0" y="218115"/>
                    <a:pt x="0" y="487102"/>
                  </a:cubicBezTo>
                  <a:cubicBezTo>
                    <a:pt x="0" y="756089"/>
                    <a:pt x="218114" y="974204"/>
                    <a:pt x="487102" y="974204"/>
                  </a:cubicBezTo>
                  <a:cubicBezTo>
                    <a:pt x="756089" y="974204"/>
                    <a:pt x="974203" y="756089"/>
                    <a:pt x="974203" y="487102"/>
                  </a:cubicBezTo>
                  <a:cubicBezTo>
                    <a:pt x="974203" y="218115"/>
                    <a:pt x="756089" y="0"/>
                    <a:pt x="487102" y="0"/>
                  </a:cubicBezTo>
                  <a:close/>
                  <a:moveTo>
                    <a:pt x="487102" y="669585"/>
                  </a:moveTo>
                  <a:cubicBezTo>
                    <a:pt x="386386" y="669585"/>
                    <a:pt x="304619" y="587818"/>
                    <a:pt x="304619" y="487102"/>
                  </a:cubicBezTo>
                  <a:cubicBezTo>
                    <a:pt x="304619" y="386386"/>
                    <a:pt x="386386" y="304619"/>
                    <a:pt x="487102" y="304619"/>
                  </a:cubicBezTo>
                  <a:cubicBezTo>
                    <a:pt x="587817" y="304619"/>
                    <a:pt x="669585" y="386386"/>
                    <a:pt x="669585" y="487102"/>
                  </a:cubicBezTo>
                  <a:cubicBezTo>
                    <a:pt x="669585" y="587818"/>
                    <a:pt x="587817" y="669585"/>
                    <a:pt x="487102" y="669585"/>
                  </a:cubicBezTo>
                  <a:close/>
                </a:path>
              </a:pathLst>
            </a:custGeom>
            <a:solidFill>
              <a:srgbClr val="FF9900"/>
            </a:solidFill>
            <a:ln w="205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16" name="Freeform: Shape 205">
              <a:extLst>
                <a:ext uri="{FF2B5EF4-FFF2-40B4-BE49-F238E27FC236}">
                  <a16:creationId xmlns:a16="http://schemas.microsoft.com/office/drawing/2014/main" id="{0A953E8E-7647-3346-A28A-C8A71910CD33}"/>
                </a:ext>
              </a:extLst>
            </p:cNvPr>
            <p:cNvSpPr/>
            <p:nvPr/>
          </p:nvSpPr>
          <p:spPr>
            <a:xfrm>
              <a:off x="5239053" y="6494263"/>
              <a:ext cx="370733" cy="370733"/>
            </a:xfrm>
            <a:custGeom>
              <a:avLst/>
              <a:gdLst>
                <a:gd name="connsiteX0" fmla="*/ 375264 w 370732"/>
                <a:gd name="connsiteY0" fmla="*/ 187632 h 370732"/>
                <a:gd name="connsiteX1" fmla="*/ 187632 w 370732"/>
                <a:gd name="connsiteY1" fmla="*/ 375264 h 370732"/>
                <a:gd name="connsiteX2" fmla="*/ 0 w 370732"/>
                <a:gd name="connsiteY2" fmla="*/ 187632 h 370732"/>
                <a:gd name="connsiteX3" fmla="*/ 187632 w 370732"/>
                <a:gd name="connsiteY3" fmla="*/ 0 h 370732"/>
                <a:gd name="connsiteX4" fmla="*/ 375264 w 370732"/>
                <a:gd name="connsiteY4" fmla="*/ 187632 h 370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732" h="370732">
                  <a:moveTo>
                    <a:pt x="375264" y="187632"/>
                  </a:moveTo>
                  <a:cubicBezTo>
                    <a:pt x="375264" y="291258"/>
                    <a:pt x="291258" y="375264"/>
                    <a:pt x="187632" y="375264"/>
                  </a:cubicBezTo>
                  <a:cubicBezTo>
                    <a:pt x="84006" y="375264"/>
                    <a:pt x="0" y="291258"/>
                    <a:pt x="0" y="187632"/>
                  </a:cubicBezTo>
                  <a:cubicBezTo>
                    <a:pt x="0" y="84006"/>
                    <a:pt x="84006" y="0"/>
                    <a:pt x="187632" y="0"/>
                  </a:cubicBezTo>
                  <a:cubicBezTo>
                    <a:pt x="291258" y="0"/>
                    <a:pt x="375264" y="84006"/>
                    <a:pt x="375264" y="187632"/>
                  </a:cubicBezTo>
                  <a:close/>
                </a:path>
              </a:pathLst>
            </a:custGeom>
            <a:solidFill>
              <a:srgbClr val="FFFFFF"/>
            </a:solidFill>
            <a:ln w="205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17" name="Freeform: Shape 206">
              <a:extLst>
                <a:ext uri="{FF2B5EF4-FFF2-40B4-BE49-F238E27FC236}">
                  <a16:creationId xmlns:a16="http://schemas.microsoft.com/office/drawing/2014/main" id="{4A467F29-A50B-6D46-818E-0E821E449A56}"/>
                </a:ext>
              </a:extLst>
            </p:cNvPr>
            <p:cNvSpPr/>
            <p:nvPr/>
          </p:nvSpPr>
          <p:spPr>
            <a:xfrm>
              <a:off x="4939583" y="7548792"/>
              <a:ext cx="741466" cy="82385"/>
            </a:xfrm>
            <a:custGeom>
              <a:avLst/>
              <a:gdLst>
                <a:gd name="connsiteX0" fmla="*/ 0 w 741465"/>
                <a:gd name="connsiteY0" fmla="*/ 0 h 82385"/>
                <a:gd name="connsiteX1" fmla="*/ 757737 w 741465"/>
                <a:gd name="connsiteY1" fmla="*/ 0 h 82385"/>
                <a:gd name="connsiteX2" fmla="*/ 757737 w 741465"/>
                <a:gd name="connsiteY2" fmla="*/ 85063 h 82385"/>
                <a:gd name="connsiteX3" fmla="*/ 0 w 741465"/>
                <a:gd name="connsiteY3" fmla="*/ 85063 h 8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465" h="82385">
                  <a:moveTo>
                    <a:pt x="0" y="0"/>
                  </a:moveTo>
                  <a:lnTo>
                    <a:pt x="757737" y="0"/>
                  </a:lnTo>
                  <a:lnTo>
                    <a:pt x="757737" y="85063"/>
                  </a:lnTo>
                  <a:lnTo>
                    <a:pt x="0" y="85063"/>
                  </a:lnTo>
                  <a:close/>
                </a:path>
              </a:pathLst>
            </a:custGeom>
            <a:noFill/>
            <a:ln w="15447" cap="flat">
              <a:solidFill>
                <a:srgbClr val="FF9900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18" name="Freeform: Shape 207">
              <a:extLst>
                <a:ext uri="{FF2B5EF4-FFF2-40B4-BE49-F238E27FC236}">
                  <a16:creationId xmlns:a16="http://schemas.microsoft.com/office/drawing/2014/main" id="{389429D4-89A4-7A47-8E56-1C4A310AF334}"/>
                </a:ext>
              </a:extLst>
            </p:cNvPr>
            <p:cNvSpPr/>
            <p:nvPr/>
          </p:nvSpPr>
          <p:spPr>
            <a:xfrm>
              <a:off x="5410208" y="7548792"/>
              <a:ext cx="20596" cy="82385"/>
            </a:xfrm>
            <a:custGeom>
              <a:avLst/>
              <a:gdLst>
                <a:gd name="connsiteX0" fmla="*/ 0 w 0"/>
                <a:gd name="connsiteY0" fmla="*/ 0 h 82385"/>
                <a:gd name="connsiteX1" fmla="*/ 0 w 0"/>
                <a:gd name="connsiteY1" fmla="*/ 85062 h 8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82385">
                  <a:moveTo>
                    <a:pt x="0" y="0"/>
                  </a:moveTo>
                  <a:lnTo>
                    <a:pt x="0" y="85062"/>
                  </a:lnTo>
                </a:path>
              </a:pathLst>
            </a:custGeom>
            <a:ln w="15447" cap="flat">
              <a:solidFill>
                <a:srgbClr val="FF9900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19" name="Freeform: Shape 208">
              <a:extLst>
                <a:ext uri="{FF2B5EF4-FFF2-40B4-BE49-F238E27FC236}">
                  <a16:creationId xmlns:a16="http://schemas.microsoft.com/office/drawing/2014/main" id="{38F57E04-2134-C44E-9D24-A3ED781C7A71}"/>
                </a:ext>
              </a:extLst>
            </p:cNvPr>
            <p:cNvSpPr/>
            <p:nvPr/>
          </p:nvSpPr>
          <p:spPr>
            <a:xfrm>
              <a:off x="4792525" y="7451784"/>
              <a:ext cx="1256372" cy="20596"/>
            </a:xfrm>
            <a:custGeom>
              <a:avLst/>
              <a:gdLst>
                <a:gd name="connsiteX0" fmla="*/ 0 w 1256372"/>
                <a:gd name="connsiteY0" fmla="*/ 0 h 0"/>
                <a:gd name="connsiteX1" fmla="*/ 1268318 w 125637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6372">
                  <a:moveTo>
                    <a:pt x="0" y="0"/>
                  </a:moveTo>
                  <a:lnTo>
                    <a:pt x="1268318" y="0"/>
                  </a:lnTo>
                </a:path>
              </a:pathLst>
            </a:custGeom>
            <a:ln w="1544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20" name="Freeform: Shape 209">
              <a:extLst>
                <a:ext uri="{FF2B5EF4-FFF2-40B4-BE49-F238E27FC236}">
                  <a16:creationId xmlns:a16="http://schemas.microsoft.com/office/drawing/2014/main" id="{D17E420C-7FDD-224D-AC38-CD85ACDB33A4}"/>
                </a:ext>
              </a:extLst>
            </p:cNvPr>
            <p:cNvSpPr/>
            <p:nvPr/>
          </p:nvSpPr>
          <p:spPr>
            <a:xfrm>
              <a:off x="5975781" y="7365485"/>
              <a:ext cx="20596" cy="20596"/>
            </a:xfrm>
            <a:custGeom>
              <a:avLst/>
              <a:gdLst>
                <a:gd name="connsiteX0" fmla="*/ 30895 w 20596"/>
                <a:gd name="connsiteY0" fmla="*/ 15447 h 20596"/>
                <a:gd name="connsiteX1" fmla="*/ 15447 w 20596"/>
                <a:gd name="connsiteY1" fmla="*/ 30894 h 20596"/>
                <a:gd name="connsiteX2" fmla="*/ 0 w 20596"/>
                <a:gd name="connsiteY2" fmla="*/ 15447 h 20596"/>
                <a:gd name="connsiteX3" fmla="*/ 15447 w 20596"/>
                <a:gd name="connsiteY3" fmla="*/ 0 h 20596"/>
                <a:gd name="connsiteX4" fmla="*/ 30895 w 20596"/>
                <a:gd name="connsiteY4" fmla="*/ 15447 h 2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6" h="20596">
                  <a:moveTo>
                    <a:pt x="30895" y="15447"/>
                  </a:moveTo>
                  <a:cubicBezTo>
                    <a:pt x="30895" y="23978"/>
                    <a:pt x="23979" y="30894"/>
                    <a:pt x="15447" y="30894"/>
                  </a:cubicBezTo>
                  <a:cubicBezTo>
                    <a:pt x="6916" y="30894"/>
                    <a:pt x="0" y="23978"/>
                    <a:pt x="0" y="15447"/>
                  </a:cubicBezTo>
                  <a:cubicBezTo>
                    <a:pt x="0" y="6916"/>
                    <a:pt x="6916" y="0"/>
                    <a:pt x="15447" y="0"/>
                  </a:cubicBezTo>
                  <a:cubicBezTo>
                    <a:pt x="23979" y="0"/>
                    <a:pt x="30895" y="6916"/>
                    <a:pt x="30895" y="15447"/>
                  </a:cubicBezTo>
                  <a:close/>
                </a:path>
              </a:pathLst>
            </a:custGeom>
            <a:noFill/>
            <a:ln w="1544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21" name="Freeform: Shape 210">
              <a:extLst>
                <a:ext uri="{FF2B5EF4-FFF2-40B4-BE49-F238E27FC236}">
                  <a16:creationId xmlns:a16="http://schemas.microsoft.com/office/drawing/2014/main" id="{9CFB170F-9F8E-3548-BD21-686ECD5AB249}"/>
                </a:ext>
              </a:extLst>
            </p:cNvPr>
            <p:cNvSpPr/>
            <p:nvPr/>
          </p:nvSpPr>
          <p:spPr>
            <a:xfrm>
              <a:off x="4853079" y="7365485"/>
              <a:ext cx="20596" cy="20596"/>
            </a:xfrm>
            <a:custGeom>
              <a:avLst/>
              <a:gdLst>
                <a:gd name="connsiteX0" fmla="*/ 30894 w 20596"/>
                <a:gd name="connsiteY0" fmla="*/ 15447 h 20596"/>
                <a:gd name="connsiteX1" fmla="*/ 15447 w 20596"/>
                <a:gd name="connsiteY1" fmla="*/ 30894 h 20596"/>
                <a:gd name="connsiteX2" fmla="*/ 0 w 20596"/>
                <a:gd name="connsiteY2" fmla="*/ 15447 h 20596"/>
                <a:gd name="connsiteX3" fmla="*/ 15447 w 20596"/>
                <a:gd name="connsiteY3" fmla="*/ 0 h 20596"/>
                <a:gd name="connsiteX4" fmla="*/ 30894 w 20596"/>
                <a:gd name="connsiteY4" fmla="*/ 15447 h 2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6" h="20596">
                  <a:moveTo>
                    <a:pt x="30894" y="15447"/>
                  </a:moveTo>
                  <a:cubicBezTo>
                    <a:pt x="30894" y="23978"/>
                    <a:pt x="23979" y="30894"/>
                    <a:pt x="15447" y="30894"/>
                  </a:cubicBezTo>
                  <a:cubicBezTo>
                    <a:pt x="6916" y="30894"/>
                    <a:pt x="0" y="23978"/>
                    <a:pt x="0" y="15447"/>
                  </a:cubicBezTo>
                  <a:cubicBezTo>
                    <a:pt x="0" y="6916"/>
                    <a:pt x="6916" y="0"/>
                    <a:pt x="15447" y="0"/>
                  </a:cubicBezTo>
                  <a:cubicBezTo>
                    <a:pt x="23979" y="0"/>
                    <a:pt x="30894" y="6916"/>
                    <a:pt x="30894" y="15447"/>
                  </a:cubicBezTo>
                  <a:close/>
                </a:path>
              </a:pathLst>
            </a:custGeom>
            <a:noFill/>
            <a:ln w="1544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22" name="Freeform: Shape 211">
              <a:extLst>
                <a:ext uri="{FF2B5EF4-FFF2-40B4-BE49-F238E27FC236}">
                  <a16:creationId xmlns:a16="http://schemas.microsoft.com/office/drawing/2014/main" id="{E3F2AB7C-7552-9648-93B8-4F2B0A7A7F40}"/>
                </a:ext>
              </a:extLst>
            </p:cNvPr>
            <p:cNvSpPr/>
            <p:nvPr/>
          </p:nvSpPr>
          <p:spPr>
            <a:xfrm>
              <a:off x="5975781" y="6066479"/>
              <a:ext cx="20596" cy="20596"/>
            </a:xfrm>
            <a:custGeom>
              <a:avLst/>
              <a:gdLst>
                <a:gd name="connsiteX0" fmla="*/ 30895 w 20596"/>
                <a:gd name="connsiteY0" fmla="*/ 15447 h 20596"/>
                <a:gd name="connsiteX1" fmla="*/ 15447 w 20596"/>
                <a:gd name="connsiteY1" fmla="*/ 30894 h 20596"/>
                <a:gd name="connsiteX2" fmla="*/ 0 w 20596"/>
                <a:gd name="connsiteY2" fmla="*/ 15447 h 20596"/>
                <a:gd name="connsiteX3" fmla="*/ 15447 w 20596"/>
                <a:gd name="connsiteY3" fmla="*/ 0 h 20596"/>
                <a:gd name="connsiteX4" fmla="*/ 30895 w 20596"/>
                <a:gd name="connsiteY4" fmla="*/ 15447 h 2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6" h="20596">
                  <a:moveTo>
                    <a:pt x="30895" y="15447"/>
                  </a:moveTo>
                  <a:cubicBezTo>
                    <a:pt x="30895" y="23979"/>
                    <a:pt x="23979" y="30894"/>
                    <a:pt x="15447" y="30894"/>
                  </a:cubicBezTo>
                  <a:cubicBezTo>
                    <a:pt x="6916" y="30894"/>
                    <a:pt x="0" y="23979"/>
                    <a:pt x="0" y="15447"/>
                  </a:cubicBezTo>
                  <a:cubicBezTo>
                    <a:pt x="0" y="6916"/>
                    <a:pt x="6916" y="0"/>
                    <a:pt x="15447" y="0"/>
                  </a:cubicBezTo>
                  <a:cubicBezTo>
                    <a:pt x="23979" y="0"/>
                    <a:pt x="30895" y="6916"/>
                    <a:pt x="30895" y="15447"/>
                  </a:cubicBezTo>
                  <a:close/>
                </a:path>
              </a:pathLst>
            </a:custGeom>
            <a:noFill/>
            <a:ln w="1544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23" name="Freeform: Shape 212">
              <a:extLst>
                <a:ext uri="{FF2B5EF4-FFF2-40B4-BE49-F238E27FC236}">
                  <a16:creationId xmlns:a16="http://schemas.microsoft.com/office/drawing/2014/main" id="{CB8ABEF8-8A04-2B48-B87E-C58C9CDD1704}"/>
                </a:ext>
              </a:extLst>
            </p:cNvPr>
            <p:cNvSpPr/>
            <p:nvPr/>
          </p:nvSpPr>
          <p:spPr>
            <a:xfrm>
              <a:off x="4853079" y="6066479"/>
              <a:ext cx="20596" cy="20596"/>
            </a:xfrm>
            <a:custGeom>
              <a:avLst/>
              <a:gdLst>
                <a:gd name="connsiteX0" fmla="*/ 30894 w 20596"/>
                <a:gd name="connsiteY0" fmla="*/ 15447 h 20596"/>
                <a:gd name="connsiteX1" fmla="*/ 15447 w 20596"/>
                <a:gd name="connsiteY1" fmla="*/ 30894 h 20596"/>
                <a:gd name="connsiteX2" fmla="*/ 0 w 20596"/>
                <a:gd name="connsiteY2" fmla="*/ 15447 h 20596"/>
                <a:gd name="connsiteX3" fmla="*/ 15447 w 20596"/>
                <a:gd name="connsiteY3" fmla="*/ 0 h 20596"/>
                <a:gd name="connsiteX4" fmla="*/ 30894 w 20596"/>
                <a:gd name="connsiteY4" fmla="*/ 15447 h 2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6" h="20596">
                  <a:moveTo>
                    <a:pt x="30894" y="15447"/>
                  </a:moveTo>
                  <a:cubicBezTo>
                    <a:pt x="30894" y="23979"/>
                    <a:pt x="23979" y="30894"/>
                    <a:pt x="15447" y="30894"/>
                  </a:cubicBezTo>
                  <a:cubicBezTo>
                    <a:pt x="6916" y="30894"/>
                    <a:pt x="0" y="23979"/>
                    <a:pt x="0" y="15447"/>
                  </a:cubicBezTo>
                  <a:cubicBezTo>
                    <a:pt x="0" y="6916"/>
                    <a:pt x="6916" y="0"/>
                    <a:pt x="15447" y="0"/>
                  </a:cubicBezTo>
                  <a:cubicBezTo>
                    <a:pt x="23979" y="0"/>
                    <a:pt x="30894" y="6916"/>
                    <a:pt x="30894" y="15447"/>
                  </a:cubicBezTo>
                  <a:close/>
                </a:path>
              </a:pathLst>
            </a:custGeom>
            <a:noFill/>
            <a:ln w="1544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24" name="Freeform: Shape 213">
              <a:extLst>
                <a:ext uri="{FF2B5EF4-FFF2-40B4-BE49-F238E27FC236}">
                  <a16:creationId xmlns:a16="http://schemas.microsoft.com/office/drawing/2014/main" id="{445E0C8E-DAC5-864F-BDDB-8401D6C9AB49}"/>
                </a:ext>
              </a:extLst>
            </p:cNvPr>
            <p:cNvSpPr/>
            <p:nvPr/>
          </p:nvSpPr>
          <p:spPr>
            <a:xfrm>
              <a:off x="4792525" y="6010045"/>
              <a:ext cx="1256372" cy="1606509"/>
            </a:xfrm>
            <a:custGeom>
              <a:avLst/>
              <a:gdLst>
                <a:gd name="connsiteX0" fmla="*/ 0 w 1256372"/>
                <a:gd name="connsiteY0" fmla="*/ 0 h 1606508"/>
                <a:gd name="connsiteX1" fmla="*/ 1268112 w 1256372"/>
                <a:gd name="connsiteY1" fmla="*/ 0 h 1606508"/>
                <a:gd name="connsiteX2" fmla="*/ 1268112 w 1256372"/>
                <a:gd name="connsiteY2" fmla="*/ 1624016 h 1606508"/>
                <a:gd name="connsiteX3" fmla="*/ 0 w 1256372"/>
                <a:gd name="connsiteY3" fmla="*/ 1624016 h 160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372" h="1606508">
                  <a:moveTo>
                    <a:pt x="0" y="0"/>
                  </a:moveTo>
                  <a:lnTo>
                    <a:pt x="1268112" y="0"/>
                  </a:lnTo>
                  <a:lnTo>
                    <a:pt x="1268112" y="1624016"/>
                  </a:lnTo>
                  <a:lnTo>
                    <a:pt x="0" y="1624016"/>
                  </a:lnTo>
                  <a:close/>
                </a:path>
              </a:pathLst>
            </a:custGeom>
            <a:noFill/>
            <a:ln w="1544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25" name="Freeform: Shape 214">
              <a:extLst>
                <a:ext uri="{FF2B5EF4-FFF2-40B4-BE49-F238E27FC236}">
                  <a16:creationId xmlns:a16="http://schemas.microsoft.com/office/drawing/2014/main" id="{6A22E16C-0978-6548-AC53-1FFEDC5E2A5E}"/>
                </a:ext>
              </a:extLst>
            </p:cNvPr>
            <p:cNvSpPr/>
            <p:nvPr/>
          </p:nvSpPr>
          <p:spPr>
            <a:xfrm>
              <a:off x="5075312" y="6914015"/>
              <a:ext cx="391329" cy="370733"/>
            </a:xfrm>
            <a:custGeom>
              <a:avLst/>
              <a:gdLst>
                <a:gd name="connsiteX0" fmla="*/ 405747 w 391329"/>
                <a:gd name="connsiteY0" fmla="*/ 32748 h 370732"/>
                <a:gd name="connsiteX1" fmla="*/ 409866 w 391329"/>
                <a:gd name="connsiteY1" fmla="*/ 20390 h 370732"/>
                <a:gd name="connsiteX2" fmla="*/ 389475 w 391329"/>
                <a:gd name="connsiteY2" fmla="*/ 0 h 370732"/>
                <a:gd name="connsiteX3" fmla="*/ 375676 w 391329"/>
                <a:gd name="connsiteY3" fmla="*/ 5355 h 370732"/>
                <a:gd name="connsiteX4" fmla="*/ 375676 w 391329"/>
                <a:gd name="connsiteY4" fmla="*/ 5355 h 370732"/>
                <a:gd name="connsiteX5" fmla="*/ 31100 w 391329"/>
                <a:gd name="connsiteY5" fmla="*/ 250039 h 370732"/>
                <a:gd name="connsiteX6" fmla="*/ 31100 w 391329"/>
                <a:gd name="connsiteY6" fmla="*/ 250245 h 370732"/>
                <a:gd name="connsiteX7" fmla="*/ 0 w 391329"/>
                <a:gd name="connsiteY7" fmla="*/ 310180 h 370732"/>
                <a:gd name="connsiteX8" fmla="*/ 73529 w 391329"/>
                <a:gd name="connsiteY8" fmla="*/ 383709 h 370732"/>
                <a:gd name="connsiteX9" fmla="*/ 130580 w 391329"/>
                <a:gd name="connsiteY9" fmla="*/ 355903 h 370732"/>
                <a:gd name="connsiteX10" fmla="*/ 130786 w 391329"/>
                <a:gd name="connsiteY10" fmla="*/ 356110 h 370732"/>
                <a:gd name="connsiteX11" fmla="*/ 403687 w 391329"/>
                <a:gd name="connsiteY11" fmla="*/ 35014 h 370732"/>
                <a:gd name="connsiteX12" fmla="*/ 405747 w 391329"/>
                <a:gd name="connsiteY12" fmla="*/ 32748 h 370732"/>
                <a:gd name="connsiteX13" fmla="*/ 405747 w 391329"/>
                <a:gd name="connsiteY13" fmla="*/ 32748 h 370732"/>
                <a:gd name="connsiteX14" fmla="*/ 405747 w 391329"/>
                <a:gd name="connsiteY14" fmla="*/ 32748 h 370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1329" h="370732">
                  <a:moveTo>
                    <a:pt x="405747" y="32748"/>
                  </a:moveTo>
                  <a:cubicBezTo>
                    <a:pt x="408424" y="29247"/>
                    <a:pt x="409866" y="25127"/>
                    <a:pt x="409866" y="20390"/>
                  </a:cubicBezTo>
                  <a:cubicBezTo>
                    <a:pt x="409866" y="9062"/>
                    <a:pt x="400803" y="0"/>
                    <a:pt x="389475" y="0"/>
                  </a:cubicBezTo>
                  <a:cubicBezTo>
                    <a:pt x="384120" y="0"/>
                    <a:pt x="379383" y="2060"/>
                    <a:pt x="375676" y="5355"/>
                  </a:cubicBezTo>
                  <a:lnTo>
                    <a:pt x="375676" y="5355"/>
                  </a:lnTo>
                  <a:lnTo>
                    <a:pt x="31100" y="250039"/>
                  </a:lnTo>
                  <a:lnTo>
                    <a:pt x="31100" y="250245"/>
                  </a:lnTo>
                  <a:cubicBezTo>
                    <a:pt x="12358" y="263632"/>
                    <a:pt x="0" y="285258"/>
                    <a:pt x="0" y="310180"/>
                  </a:cubicBezTo>
                  <a:cubicBezTo>
                    <a:pt x="0" y="350754"/>
                    <a:pt x="32954" y="383709"/>
                    <a:pt x="73529" y="383709"/>
                  </a:cubicBezTo>
                  <a:cubicBezTo>
                    <a:pt x="96803" y="383709"/>
                    <a:pt x="117193" y="372793"/>
                    <a:pt x="130580" y="355903"/>
                  </a:cubicBezTo>
                  <a:lnTo>
                    <a:pt x="130786" y="356110"/>
                  </a:lnTo>
                  <a:lnTo>
                    <a:pt x="403687" y="35014"/>
                  </a:lnTo>
                  <a:cubicBezTo>
                    <a:pt x="404511" y="34396"/>
                    <a:pt x="405129" y="33572"/>
                    <a:pt x="405747" y="32748"/>
                  </a:cubicBezTo>
                  <a:lnTo>
                    <a:pt x="405747" y="32748"/>
                  </a:lnTo>
                  <a:lnTo>
                    <a:pt x="405747" y="32748"/>
                  </a:lnTo>
                  <a:close/>
                </a:path>
              </a:pathLst>
            </a:custGeom>
            <a:solidFill>
              <a:srgbClr val="232F3E"/>
            </a:solidFill>
            <a:ln w="1544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26" name="Freeform: Shape 215">
              <a:extLst>
                <a:ext uri="{FF2B5EF4-FFF2-40B4-BE49-F238E27FC236}">
                  <a16:creationId xmlns:a16="http://schemas.microsoft.com/office/drawing/2014/main" id="{47499963-9A8C-E449-B985-5294706B92C3}"/>
                </a:ext>
              </a:extLst>
            </p:cNvPr>
            <p:cNvSpPr/>
            <p:nvPr/>
          </p:nvSpPr>
          <p:spPr>
            <a:xfrm>
              <a:off x="5108678" y="7183620"/>
              <a:ext cx="61789" cy="61789"/>
            </a:xfrm>
            <a:custGeom>
              <a:avLst/>
              <a:gdLst>
                <a:gd name="connsiteX0" fmla="*/ 80737 w 61788"/>
                <a:gd name="connsiteY0" fmla="*/ 40369 h 61788"/>
                <a:gd name="connsiteX1" fmla="*/ 40369 w 61788"/>
                <a:gd name="connsiteY1" fmla="*/ 80737 h 61788"/>
                <a:gd name="connsiteX2" fmla="*/ 0 w 61788"/>
                <a:gd name="connsiteY2" fmla="*/ 40369 h 61788"/>
                <a:gd name="connsiteX3" fmla="*/ 40369 w 61788"/>
                <a:gd name="connsiteY3" fmla="*/ 0 h 61788"/>
                <a:gd name="connsiteX4" fmla="*/ 80737 w 61788"/>
                <a:gd name="connsiteY4" fmla="*/ 40369 h 6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88" h="61788">
                  <a:moveTo>
                    <a:pt x="80737" y="40369"/>
                  </a:moveTo>
                  <a:cubicBezTo>
                    <a:pt x="80737" y="62664"/>
                    <a:pt x="62664" y="80737"/>
                    <a:pt x="40369" y="80737"/>
                  </a:cubicBezTo>
                  <a:cubicBezTo>
                    <a:pt x="18074" y="80737"/>
                    <a:pt x="0" y="62664"/>
                    <a:pt x="0" y="40369"/>
                  </a:cubicBezTo>
                  <a:cubicBezTo>
                    <a:pt x="0" y="18074"/>
                    <a:pt x="18074" y="0"/>
                    <a:pt x="40369" y="0"/>
                  </a:cubicBezTo>
                  <a:cubicBezTo>
                    <a:pt x="62664" y="0"/>
                    <a:pt x="80737" y="18073"/>
                    <a:pt x="80737" y="40369"/>
                  </a:cubicBezTo>
                  <a:close/>
                </a:path>
              </a:pathLst>
            </a:custGeom>
            <a:solidFill>
              <a:srgbClr val="232F3E"/>
            </a:solidFill>
            <a:ln w="1544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27" name="Freeform: Shape 216">
              <a:extLst>
                <a:ext uri="{FF2B5EF4-FFF2-40B4-BE49-F238E27FC236}">
                  <a16:creationId xmlns:a16="http://schemas.microsoft.com/office/drawing/2014/main" id="{19C4E609-74DC-2C45-9FDE-5C384CA34AC0}"/>
                </a:ext>
              </a:extLst>
            </p:cNvPr>
            <p:cNvSpPr/>
            <p:nvPr/>
          </p:nvSpPr>
          <p:spPr>
            <a:xfrm>
              <a:off x="5098998" y="6231249"/>
              <a:ext cx="535503" cy="288348"/>
            </a:xfrm>
            <a:custGeom>
              <a:avLst/>
              <a:gdLst>
                <a:gd name="connsiteX0" fmla="*/ 327687 w 535502"/>
                <a:gd name="connsiteY0" fmla="*/ 0 h 288347"/>
                <a:gd name="connsiteX1" fmla="*/ 0 w 535502"/>
                <a:gd name="connsiteY1" fmla="*/ 140467 h 288347"/>
                <a:gd name="connsiteX2" fmla="*/ 161887 w 535502"/>
                <a:gd name="connsiteY2" fmla="*/ 306266 h 288347"/>
                <a:gd name="connsiteX3" fmla="*/ 327687 w 535502"/>
                <a:gd name="connsiteY3" fmla="*/ 231296 h 288347"/>
                <a:gd name="connsiteX4" fmla="*/ 431492 w 535502"/>
                <a:gd name="connsiteY4" fmla="*/ 257453 h 288347"/>
                <a:gd name="connsiteX5" fmla="*/ 550950 w 535502"/>
                <a:gd name="connsiteY5" fmla="*/ 58905 h 288347"/>
                <a:gd name="connsiteX6" fmla="*/ 327687 w 535502"/>
                <a:gd name="connsiteY6" fmla="*/ 0 h 28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5502" h="288347">
                  <a:moveTo>
                    <a:pt x="327687" y="0"/>
                  </a:moveTo>
                  <a:cubicBezTo>
                    <a:pt x="198754" y="0"/>
                    <a:pt x="82385" y="53962"/>
                    <a:pt x="0" y="140467"/>
                  </a:cubicBezTo>
                  <a:lnTo>
                    <a:pt x="161887" y="306266"/>
                  </a:lnTo>
                  <a:cubicBezTo>
                    <a:pt x="202461" y="260337"/>
                    <a:pt x="261573" y="231296"/>
                    <a:pt x="327687" y="231296"/>
                  </a:cubicBezTo>
                  <a:cubicBezTo>
                    <a:pt x="365378" y="231296"/>
                    <a:pt x="400597" y="240976"/>
                    <a:pt x="431492" y="257453"/>
                  </a:cubicBezTo>
                  <a:lnTo>
                    <a:pt x="550950" y="58905"/>
                  </a:lnTo>
                  <a:cubicBezTo>
                    <a:pt x="485248" y="21420"/>
                    <a:pt x="409042" y="0"/>
                    <a:pt x="327687" y="0"/>
                  </a:cubicBezTo>
                  <a:close/>
                </a:path>
              </a:pathLst>
            </a:custGeom>
            <a:solidFill>
              <a:srgbClr val="FFFFFF"/>
            </a:solidFill>
            <a:ln w="15447" cap="flat">
              <a:solidFill>
                <a:srgbClr val="232F3E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28" name="Freeform: Shape 217">
              <a:extLst>
                <a:ext uri="{FF2B5EF4-FFF2-40B4-BE49-F238E27FC236}">
                  <a16:creationId xmlns:a16="http://schemas.microsoft.com/office/drawing/2014/main" id="{6B845BDF-250A-5F44-AF10-41B3F3B43ECF}"/>
                </a:ext>
              </a:extLst>
            </p:cNvPr>
            <p:cNvSpPr/>
            <p:nvPr/>
          </p:nvSpPr>
          <p:spPr>
            <a:xfrm>
              <a:off x="5530696" y="6290154"/>
              <a:ext cx="226559" cy="247155"/>
            </a:xfrm>
            <a:custGeom>
              <a:avLst/>
              <a:gdLst>
                <a:gd name="connsiteX0" fmla="*/ 119458 w 226558"/>
                <a:gd name="connsiteY0" fmla="*/ 0 h 247155"/>
                <a:gd name="connsiteX1" fmla="*/ 0 w 226558"/>
                <a:gd name="connsiteY1" fmla="*/ 198548 h 247155"/>
                <a:gd name="connsiteX2" fmla="*/ 71469 w 226558"/>
                <a:gd name="connsiteY2" fmla="*/ 258689 h 247155"/>
                <a:gd name="connsiteX3" fmla="*/ 233974 w 226558"/>
                <a:gd name="connsiteY3" fmla="*/ 92271 h 247155"/>
                <a:gd name="connsiteX4" fmla="*/ 119458 w 226558"/>
                <a:gd name="connsiteY4" fmla="*/ 0 h 24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558" h="247155">
                  <a:moveTo>
                    <a:pt x="119458" y="0"/>
                  </a:moveTo>
                  <a:lnTo>
                    <a:pt x="0" y="198548"/>
                  </a:lnTo>
                  <a:cubicBezTo>
                    <a:pt x="27805" y="213377"/>
                    <a:pt x="52314" y="233974"/>
                    <a:pt x="71469" y="258689"/>
                  </a:cubicBezTo>
                  <a:lnTo>
                    <a:pt x="233974" y="92271"/>
                  </a:lnTo>
                  <a:cubicBezTo>
                    <a:pt x="201019" y="55610"/>
                    <a:pt x="162298" y="24509"/>
                    <a:pt x="119458" y="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5447" cap="flat">
              <a:solidFill>
                <a:srgbClr val="232F3E">
                  <a:alpha val="5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29" name="Freeform: Shape 218">
              <a:extLst>
                <a:ext uri="{FF2B5EF4-FFF2-40B4-BE49-F238E27FC236}">
                  <a16:creationId xmlns:a16="http://schemas.microsoft.com/office/drawing/2014/main" id="{1F09EE67-24C2-9D47-9E55-FA610A23820E}"/>
                </a:ext>
              </a:extLst>
            </p:cNvPr>
            <p:cNvSpPr/>
            <p:nvPr/>
          </p:nvSpPr>
          <p:spPr>
            <a:xfrm>
              <a:off x="5259649" y="6372745"/>
              <a:ext cx="164770" cy="308944"/>
            </a:xfrm>
            <a:custGeom>
              <a:avLst/>
              <a:gdLst>
                <a:gd name="connsiteX0" fmla="*/ 167036 w 164770"/>
                <a:gd name="connsiteY0" fmla="*/ 311416 h 308944"/>
                <a:gd name="connsiteX1" fmla="*/ 0 w 164770"/>
                <a:gd name="connsiteY1" fmla="*/ 0 h 30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4770" h="308944">
                  <a:moveTo>
                    <a:pt x="167036" y="311416"/>
                  </a:moveTo>
                  <a:lnTo>
                    <a:pt x="0" y="0"/>
                  </a:lnTo>
                </a:path>
              </a:pathLst>
            </a:custGeom>
            <a:ln w="15447" cap="rnd">
              <a:solidFill>
                <a:srgbClr val="232F3E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30" name="Freeform: Shape 219">
              <a:extLst>
                <a:ext uri="{FF2B5EF4-FFF2-40B4-BE49-F238E27FC236}">
                  <a16:creationId xmlns:a16="http://schemas.microsoft.com/office/drawing/2014/main" id="{AB4D6E7B-24DF-CA4A-99B5-499C14F2998F}"/>
                </a:ext>
              </a:extLst>
            </p:cNvPr>
            <p:cNvSpPr/>
            <p:nvPr/>
          </p:nvSpPr>
          <p:spPr>
            <a:xfrm>
              <a:off x="5385080" y="6642556"/>
              <a:ext cx="82385" cy="82385"/>
            </a:xfrm>
            <a:custGeom>
              <a:avLst/>
              <a:gdLst>
                <a:gd name="connsiteX0" fmla="*/ 83209 w 82385"/>
                <a:gd name="connsiteY0" fmla="*/ 41604 h 82385"/>
                <a:gd name="connsiteX1" fmla="*/ 41604 w 82385"/>
                <a:gd name="connsiteY1" fmla="*/ 83209 h 82385"/>
                <a:gd name="connsiteX2" fmla="*/ 0 w 82385"/>
                <a:gd name="connsiteY2" fmla="*/ 41604 h 82385"/>
                <a:gd name="connsiteX3" fmla="*/ 41604 w 82385"/>
                <a:gd name="connsiteY3" fmla="*/ 0 h 82385"/>
                <a:gd name="connsiteX4" fmla="*/ 83209 w 82385"/>
                <a:gd name="connsiteY4" fmla="*/ 41604 h 8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385" h="82385">
                  <a:moveTo>
                    <a:pt x="83209" y="41604"/>
                  </a:moveTo>
                  <a:cubicBezTo>
                    <a:pt x="83209" y="64582"/>
                    <a:pt x="64582" y="83209"/>
                    <a:pt x="41604" y="83209"/>
                  </a:cubicBezTo>
                  <a:cubicBezTo>
                    <a:pt x="18627" y="83209"/>
                    <a:pt x="0" y="64582"/>
                    <a:pt x="0" y="41604"/>
                  </a:cubicBezTo>
                  <a:cubicBezTo>
                    <a:pt x="0" y="18627"/>
                    <a:pt x="18627" y="0"/>
                    <a:pt x="41604" y="0"/>
                  </a:cubicBezTo>
                  <a:cubicBezTo>
                    <a:pt x="64582" y="0"/>
                    <a:pt x="83209" y="18627"/>
                    <a:pt x="83209" y="41604"/>
                  </a:cubicBezTo>
                  <a:close/>
                </a:path>
              </a:pathLst>
            </a:custGeom>
            <a:solidFill>
              <a:srgbClr val="232F3E"/>
            </a:solidFill>
            <a:ln w="205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31" name="Freeform: Shape 220">
              <a:extLst>
                <a:ext uri="{FF2B5EF4-FFF2-40B4-BE49-F238E27FC236}">
                  <a16:creationId xmlns:a16="http://schemas.microsoft.com/office/drawing/2014/main" id="{C97D4974-AA48-134C-BC9D-42C522063815}"/>
                </a:ext>
              </a:extLst>
            </p:cNvPr>
            <p:cNvSpPr/>
            <p:nvPr/>
          </p:nvSpPr>
          <p:spPr>
            <a:xfrm>
              <a:off x="5530696" y="6290154"/>
              <a:ext cx="226559" cy="247155"/>
            </a:xfrm>
            <a:custGeom>
              <a:avLst/>
              <a:gdLst>
                <a:gd name="connsiteX0" fmla="*/ 119458 w 226558"/>
                <a:gd name="connsiteY0" fmla="*/ 0 h 247155"/>
                <a:gd name="connsiteX1" fmla="*/ 0 w 226558"/>
                <a:gd name="connsiteY1" fmla="*/ 198548 h 247155"/>
                <a:gd name="connsiteX2" fmla="*/ 71469 w 226558"/>
                <a:gd name="connsiteY2" fmla="*/ 258689 h 247155"/>
                <a:gd name="connsiteX3" fmla="*/ 233974 w 226558"/>
                <a:gd name="connsiteY3" fmla="*/ 92271 h 247155"/>
                <a:gd name="connsiteX4" fmla="*/ 119458 w 226558"/>
                <a:gd name="connsiteY4" fmla="*/ 0 h 24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558" h="247155">
                  <a:moveTo>
                    <a:pt x="119458" y="0"/>
                  </a:moveTo>
                  <a:lnTo>
                    <a:pt x="0" y="198548"/>
                  </a:lnTo>
                  <a:cubicBezTo>
                    <a:pt x="27805" y="213377"/>
                    <a:pt x="52314" y="233974"/>
                    <a:pt x="71469" y="258689"/>
                  </a:cubicBezTo>
                  <a:lnTo>
                    <a:pt x="233974" y="92271"/>
                  </a:lnTo>
                  <a:cubicBezTo>
                    <a:pt x="201019" y="55610"/>
                    <a:pt x="162298" y="24509"/>
                    <a:pt x="119458" y="0"/>
                  </a:cubicBezTo>
                  <a:close/>
                </a:path>
              </a:pathLst>
            </a:custGeom>
            <a:noFill/>
            <a:ln w="15398" cap="flat">
              <a:solidFill>
                <a:srgbClr val="232F3E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</p:grpSp>
      <p:grpSp>
        <p:nvGrpSpPr>
          <p:cNvPr id="132" name="Group 157">
            <a:extLst>
              <a:ext uri="{FF2B5EF4-FFF2-40B4-BE49-F238E27FC236}">
                <a16:creationId xmlns:a16="http://schemas.microsoft.com/office/drawing/2014/main" id="{639387FD-D050-3D4E-8A71-502B6786518B}"/>
              </a:ext>
            </a:extLst>
          </p:cNvPr>
          <p:cNvGrpSpPr/>
          <p:nvPr/>
        </p:nvGrpSpPr>
        <p:grpSpPr>
          <a:xfrm>
            <a:off x="10158356" y="5815452"/>
            <a:ext cx="950239" cy="1046957"/>
            <a:chOff x="4792525" y="4196132"/>
            <a:chExt cx="1256372" cy="1621132"/>
          </a:xfrm>
        </p:grpSpPr>
        <p:sp>
          <p:nvSpPr>
            <p:cNvPr id="133" name="Freeform: Shape 221">
              <a:extLst>
                <a:ext uri="{FF2B5EF4-FFF2-40B4-BE49-F238E27FC236}">
                  <a16:creationId xmlns:a16="http://schemas.microsoft.com/office/drawing/2014/main" id="{DB2F604A-4FB3-2649-8393-151AEAD0B4C2}"/>
                </a:ext>
              </a:extLst>
            </p:cNvPr>
            <p:cNvSpPr/>
            <p:nvPr/>
          </p:nvSpPr>
          <p:spPr>
            <a:xfrm>
              <a:off x="4939583" y="4383146"/>
              <a:ext cx="968025" cy="968025"/>
            </a:xfrm>
            <a:custGeom>
              <a:avLst/>
              <a:gdLst>
                <a:gd name="connsiteX0" fmla="*/ 487102 w 968024"/>
                <a:gd name="connsiteY0" fmla="*/ 0 h 968024"/>
                <a:gd name="connsiteX1" fmla="*/ 0 w 968024"/>
                <a:gd name="connsiteY1" fmla="*/ 487102 h 968024"/>
                <a:gd name="connsiteX2" fmla="*/ 487102 w 968024"/>
                <a:gd name="connsiteY2" fmla="*/ 974203 h 968024"/>
                <a:gd name="connsiteX3" fmla="*/ 974203 w 968024"/>
                <a:gd name="connsiteY3" fmla="*/ 487102 h 968024"/>
                <a:gd name="connsiteX4" fmla="*/ 487102 w 968024"/>
                <a:gd name="connsiteY4" fmla="*/ 0 h 968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8024" h="968024">
                  <a:moveTo>
                    <a:pt x="487102" y="0"/>
                  </a:moveTo>
                  <a:cubicBezTo>
                    <a:pt x="218114" y="0"/>
                    <a:pt x="0" y="218114"/>
                    <a:pt x="0" y="487102"/>
                  </a:cubicBezTo>
                  <a:cubicBezTo>
                    <a:pt x="0" y="756089"/>
                    <a:pt x="218114" y="974203"/>
                    <a:pt x="487102" y="974203"/>
                  </a:cubicBezTo>
                  <a:cubicBezTo>
                    <a:pt x="756089" y="974203"/>
                    <a:pt x="974203" y="756089"/>
                    <a:pt x="974203" y="487102"/>
                  </a:cubicBezTo>
                  <a:cubicBezTo>
                    <a:pt x="974203" y="218114"/>
                    <a:pt x="756089" y="0"/>
                    <a:pt x="487102" y="0"/>
                  </a:cubicBezTo>
                  <a:close/>
                </a:path>
              </a:pathLst>
            </a:custGeom>
            <a:solidFill>
              <a:srgbClr val="FF9900"/>
            </a:solidFill>
            <a:ln w="205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34" name="Freeform: Shape 222">
              <a:extLst>
                <a:ext uri="{FF2B5EF4-FFF2-40B4-BE49-F238E27FC236}">
                  <a16:creationId xmlns:a16="http://schemas.microsoft.com/office/drawing/2014/main" id="{8034A02A-67A6-3941-B6B1-D6F516F4E294}"/>
                </a:ext>
              </a:extLst>
            </p:cNvPr>
            <p:cNvSpPr/>
            <p:nvPr/>
          </p:nvSpPr>
          <p:spPr>
            <a:xfrm>
              <a:off x="5441102" y="4625976"/>
              <a:ext cx="20596" cy="20596"/>
            </a:xfrm>
            <a:custGeom>
              <a:avLst/>
              <a:gdLst>
                <a:gd name="connsiteX0" fmla="*/ 22656 w 20596"/>
                <a:gd name="connsiteY0" fmla="*/ 11328 h 20596"/>
                <a:gd name="connsiteX1" fmla="*/ 11328 w 20596"/>
                <a:gd name="connsiteY1" fmla="*/ 22656 h 20596"/>
                <a:gd name="connsiteX2" fmla="*/ 0 w 20596"/>
                <a:gd name="connsiteY2" fmla="*/ 11328 h 20596"/>
                <a:gd name="connsiteX3" fmla="*/ 11328 w 20596"/>
                <a:gd name="connsiteY3" fmla="*/ 0 h 20596"/>
                <a:gd name="connsiteX4" fmla="*/ 22656 w 20596"/>
                <a:gd name="connsiteY4" fmla="*/ 11328 h 2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6" h="20596">
                  <a:moveTo>
                    <a:pt x="22656" y="11328"/>
                  </a:moveTo>
                  <a:cubicBezTo>
                    <a:pt x="22656" y="17584"/>
                    <a:pt x="17584" y="22656"/>
                    <a:pt x="11328" y="22656"/>
                  </a:cubicBezTo>
                  <a:cubicBezTo>
                    <a:pt x="5072" y="22656"/>
                    <a:pt x="0" y="17584"/>
                    <a:pt x="0" y="11328"/>
                  </a:cubicBezTo>
                  <a:cubicBezTo>
                    <a:pt x="0" y="5072"/>
                    <a:pt x="5072" y="0"/>
                    <a:pt x="11328" y="0"/>
                  </a:cubicBezTo>
                  <a:cubicBezTo>
                    <a:pt x="17584" y="0"/>
                    <a:pt x="22656" y="5072"/>
                    <a:pt x="22656" y="11328"/>
                  </a:cubicBezTo>
                  <a:close/>
                </a:path>
              </a:pathLst>
            </a:custGeom>
            <a:solidFill>
              <a:srgbClr val="232F3E"/>
            </a:solidFill>
            <a:ln w="205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35" name="Freeform: Shape 223">
              <a:extLst>
                <a:ext uri="{FF2B5EF4-FFF2-40B4-BE49-F238E27FC236}">
                  <a16:creationId xmlns:a16="http://schemas.microsoft.com/office/drawing/2014/main" id="{AC7C95C2-871B-DA4F-A0FB-D5F6D14B2A67}"/>
                </a:ext>
              </a:extLst>
            </p:cNvPr>
            <p:cNvSpPr/>
            <p:nvPr/>
          </p:nvSpPr>
          <p:spPr>
            <a:xfrm>
              <a:off x="5501449" y="4643277"/>
              <a:ext cx="20596" cy="20596"/>
            </a:xfrm>
            <a:custGeom>
              <a:avLst/>
              <a:gdLst>
                <a:gd name="connsiteX0" fmla="*/ 22656 w 20596"/>
                <a:gd name="connsiteY0" fmla="*/ 11328 h 20596"/>
                <a:gd name="connsiteX1" fmla="*/ 11328 w 20596"/>
                <a:gd name="connsiteY1" fmla="*/ 22656 h 20596"/>
                <a:gd name="connsiteX2" fmla="*/ 0 w 20596"/>
                <a:gd name="connsiteY2" fmla="*/ 11328 h 20596"/>
                <a:gd name="connsiteX3" fmla="*/ 11328 w 20596"/>
                <a:gd name="connsiteY3" fmla="*/ 0 h 20596"/>
                <a:gd name="connsiteX4" fmla="*/ 22656 w 20596"/>
                <a:gd name="connsiteY4" fmla="*/ 11328 h 2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6" h="20596">
                  <a:moveTo>
                    <a:pt x="22656" y="11328"/>
                  </a:moveTo>
                  <a:cubicBezTo>
                    <a:pt x="22656" y="17584"/>
                    <a:pt x="17584" y="22656"/>
                    <a:pt x="11328" y="22656"/>
                  </a:cubicBezTo>
                  <a:cubicBezTo>
                    <a:pt x="5072" y="22656"/>
                    <a:pt x="0" y="17584"/>
                    <a:pt x="0" y="11328"/>
                  </a:cubicBezTo>
                  <a:cubicBezTo>
                    <a:pt x="0" y="5072"/>
                    <a:pt x="5072" y="0"/>
                    <a:pt x="11328" y="0"/>
                  </a:cubicBezTo>
                  <a:cubicBezTo>
                    <a:pt x="17584" y="0"/>
                    <a:pt x="22656" y="5072"/>
                    <a:pt x="22656" y="11328"/>
                  </a:cubicBezTo>
                  <a:close/>
                </a:path>
              </a:pathLst>
            </a:custGeom>
            <a:solidFill>
              <a:srgbClr val="232F3E"/>
            </a:solidFill>
            <a:ln w="205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36" name="Freeform: Shape 224">
              <a:extLst>
                <a:ext uri="{FF2B5EF4-FFF2-40B4-BE49-F238E27FC236}">
                  <a16:creationId xmlns:a16="http://schemas.microsoft.com/office/drawing/2014/main" id="{95826E48-AA96-8144-AEF7-CABEB6639B36}"/>
                </a:ext>
              </a:extLst>
            </p:cNvPr>
            <p:cNvSpPr/>
            <p:nvPr/>
          </p:nvSpPr>
          <p:spPr>
            <a:xfrm>
              <a:off x="5561796" y="4676025"/>
              <a:ext cx="20596" cy="20596"/>
            </a:xfrm>
            <a:custGeom>
              <a:avLst/>
              <a:gdLst>
                <a:gd name="connsiteX0" fmla="*/ 22656 w 20596"/>
                <a:gd name="connsiteY0" fmla="*/ 11328 h 20596"/>
                <a:gd name="connsiteX1" fmla="*/ 11328 w 20596"/>
                <a:gd name="connsiteY1" fmla="*/ 22656 h 20596"/>
                <a:gd name="connsiteX2" fmla="*/ 0 w 20596"/>
                <a:gd name="connsiteY2" fmla="*/ 11328 h 20596"/>
                <a:gd name="connsiteX3" fmla="*/ 11328 w 20596"/>
                <a:gd name="connsiteY3" fmla="*/ 0 h 20596"/>
                <a:gd name="connsiteX4" fmla="*/ 22656 w 20596"/>
                <a:gd name="connsiteY4" fmla="*/ 11328 h 2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6" h="20596">
                  <a:moveTo>
                    <a:pt x="22656" y="11328"/>
                  </a:moveTo>
                  <a:cubicBezTo>
                    <a:pt x="22656" y="17584"/>
                    <a:pt x="17584" y="22656"/>
                    <a:pt x="11328" y="22656"/>
                  </a:cubicBezTo>
                  <a:cubicBezTo>
                    <a:pt x="5072" y="22656"/>
                    <a:pt x="0" y="17584"/>
                    <a:pt x="0" y="11328"/>
                  </a:cubicBezTo>
                  <a:cubicBezTo>
                    <a:pt x="0" y="5072"/>
                    <a:pt x="5072" y="0"/>
                    <a:pt x="11328" y="0"/>
                  </a:cubicBezTo>
                  <a:cubicBezTo>
                    <a:pt x="17584" y="0"/>
                    <a:pt x="22656" y="5072"/>
                    <a:pt x="22656" y="11328"/>
                  </a:cubicBezTo>
                  <a:close/>
                </a:path>
              </a:pathLst>
            </a:custGeom>
            <a:solidFill>
              <a:srgbClr val="232F3E"/>
            </a:solidFill>
            <a:ln w="205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37" name="Freeform: Shape 225">
              <a:extLst>
                <a:ext uri="{FF2B5EF4-FFF2-40B4-BE49-F238E27FC236}">
                  <a16:creationId xmlns:a16="http://schemas.microsoft.com/office/drawing/2014/main" id="{67E79BB4-E605-B648-8F65-94EAC043A61D}"/>
                </a:ext>
              </a:extLst>
            </p:cNvPr>
            <p:cNvSpPr/>
            <p:nvPr/>
          </p:nvSpPr>
          <p:spPr>
            <a:xfrm>
              <a:off x="5383638" y="4625976"/>
              <a:ext cx="20596" cy="20596"/>
            </a:xfrm>
            <a:custGeom>
              <a:avLst/>
              <a:gdLst>
                <a:gd name="connsiteX0" fmla="*/ 22656 w 20596"/>
                <a:gd name="connsiteY0" fmla="*/ 11328 h 20596"/>
                <a:gd name="connsiteX1" fmla="*/ 11328 w 20596"/>
                <a:gd name="connsiteY1" fmla="*/ 22656 h 20596"/>
                <a:gd name="connsiteX2" fmla="*/ 0 w 20596"/>
                <a:gd name="connsiteY2" fmla="*/ 11328 h 20596"/>
                <a:gd name="connsiteX3" fmla="*/ 11328 w 20596"/>
                <a:gd name="connsiteY3" fmla="*/ 0 h 20596"/>
                <a:gd name="connsiteX4" fmla="*/ 22656 w 20596"/>
                <a:gd name="connsiteY4" fmla="*/ 11328 h 2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6" h="20596">
                  <a:moveTo>
                    <a:pt x="22656" y="11328"/>
                  </a:moveTo>
                  <a:cubicBezTo>
                    <a:pt x="22656" y="17584"/>
                    <a:pt x="17584" y="22656"/>
                    <a:pt x="11328" y="22656"/>
                  </a:cubicBezTo>
                  <a:cubicBezTo>
                    <a:pt x="5072" y="22656"/>
                    <a:pt x="0" y="17584"/>
                    <a:pt x="0" y="11328"/>
                  </a:cubicBezTo>
                  <a:cubicBezTo>
                    <a:pt x="0" y="5072"/>
                    <a:pt x="5072" y="0"/>
                    <a:pt x="11328" y="0"/>
                  </a:cubicBezTo>
                  <a:cubicBezTo>
                    <a:pt x="17584" y="0"/>
                    <a:pt x="22656" y="5072"/>
                    <a:pt x="22656" y="11328"/>
                  </a:cubicBezTo>
                  <a:close/>
                </a:path>
              </a:pathLst>
            </a:custGeom>
            <a:solidFill>
              <a:srgbClr val="232F3E"/>
            </a:solidFill>
            <a:ln w="205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38" name="Freeform: Shape 226">
              <a:extLst>
                <a:ext uri="{FF2B5EF4-FFF2-40B4-BE49-F238E27FC236}">
                  <a16:creationId xmlns:a16="http://schemas.microsoft.com/office/drawing/2014/main" id="{32C13CBB-0AEB-D445-957D-783AA009BAD1}"/>
                </a:ext>
              </a:extLst>
            </p:cNvPr>
            <p:cNvSpPr/>
            <p:nvPr/>
          </p:nvSpPr>
          <p:spPr>
            <a:xfrm>
              <a:off x="5321232" y="4643277"/>
              <a:ext cx="20596" cy="20596"/>
            </a:xfrm>
            <a:custGeom>
              <a:avLst/>
              <a:gdLst>
                <a:gd name="connsiteX0" fmla="*/ 22656 w 20596"/>
                <a:gd name="connsiteY0" fmla="*/ 11328 h 20596"/>
                <a:gd name="connsiteX1" fmla="*/ 11328 w 20596"/>
                <a:gd name="connsiteY1" fmla="*/ 22656 h 20596"/>
                <a:gd name="connsiteX2" fmla="*/ 0 w 20596"/>
                <a:gd name="connsiteY2" fmla="*/ 11328 h 20596"/>
                <a:gd name="connsiteX3" fmla="*/ 11328 w 20596"/>
                <a:gd name="connsiteY3" fmla="*/ 0 h 20596"/>
                <a:gd name="connsiteX4" fmla="*/ 22656 w 20596"/>
                <a:gd name="connsiteY4" fmla="*/ 11328 h 2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6" h="20596">
                  <a:moveTo>
                    <a:pt x="22656" y="11328"/>
                  </a:moveTo>
                  <a:cubicBezTo>
                    <a:pt x="22656" y="17584"/>
                    <a:pt x="17584" y="22656"/>
                    <a:pt x="11328" y="22656"/>
                  </a:cubicBezTo>
                  <a:cubicBezTo>
                    <a:pt x="5072" y="22656"/>
                    <a:pt x="0" y="17584"/>
                    <a:pt x="0" y="11328"/>
                  </a:cubicBezTo>
                  <a:cubicBezTo>
                    <a:pt x="0" y="5072"/>
                    <a:pt x="5072" y="0"/>
                    <a:pt x="11328" y="0"/>
                  </a:cubicBezTo>
                  <a:cubicBezTo>
                    <a:pt x="17584" y="0"/>
                    <a:pt x="22656" y="5072"/>
                    <a:pt x="22656" y="11328"/>
                  </a:cubicBezTo>
                  <a:close/>
                </a:path>
              </a:pathLst>
            </a:custGeom>
            <a:solidFill>
              <a:srgbClr val="232F3E"/>
            </a:solidFill>
            <a:ln w="205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39" name="Freeform: Shape 227">
              <a:extLst>
                <a:ext uri="{FF2B5EF4-FFF2-40B4-BE49-F238E27FC236}">
                  <a16:creationId xmlns:a16="http://schemas.microsoft.com/office/drawing/2014/main" id="{6D184A43-95B0-8247-8D32-787C5A883A5C}"/>
                </a:ext>
              </a:extLst>
            </p:cNvPr>
            <p:cNvSpPr/>
            <p:nvPr/>
          </p:nvSpPr>
          <p:spPr>
            <a:xfrm>
              <a:off x="5268299" y="4676025"/>
              <a:ext cx="20596" cy="20596"/>
            </a:xfrm>
            <a:custGeom>
              <a:avLst/>
              <a:gdLst>
                <a:gd name="connsiteX0" fmla="*/ 22656 w 20596"/>
                <a:gd name="connsiteY0" fmla="*/ 11328 h 20596"/>
                <a:gd name="connsiteX1" fmla="*/ 11328 w 20596"/>
                <a:gd name="connsiteY1" fmla="*/ 22656 h 20596"/>
                <a:gd name="connsiteX2" fmla="*/ 0 w 20596"/>
                <a:gd name="connsiteY2" fmla="*/ 11328 h 20596"/>
                <a:gd name="connsiteX3" fmla="*/ 11328 w 20596"/>
                <a:gd name="connsiteY3" fmla="*/ 0 h 20596"/>
                <a:gd name="connsiteX4" fmla="*/ 22656 w 20596"/>
                <a:gd name="connsiteY4" fmla="*/ 11328 h 2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6" h="20596">
                  <a:moveTo>
                    <a:pt x="22656" y="11328"/>
                  </a:moveTo>
                  <a:cubicBezTo>
                    <a:pt x="22656" y="17584"/>
                    <a:pt x="17584" y="22656"/>
                    <a:pt x="11328" y="22656"/>
                  </a:cubicBezTo>
                  <a:cubicBezTo>
                    <a:pt x="5072" y="22656"/>
                    <a:pt x="0" y="17584"/>
                    <a:pt x="0" y="11328"/>
                  </a:cubicBezTo>
                  <a:cubicBezTo>
                    <a:pt x="0" y="5072"/>
                    <a:pt x="5072" y="0"/>
                    <a:pt x="11328" y="0"/>
                  </a:cubicBezTo>
                  <a:cubicBezTo>
                    <a:pt x="17584" y="0"/>
                    <a:pt x="22656" y="5072"/>
                    <a:pt x="22656" y="11328"/>
                  </a:cubicBezTo>
                  <a:close/>
                </a:path>
              </a:pathLst>
            </a:custGeom>
            <a:solidFill>
              <a:srgbClr val="232F3E"/>
            </a:solidFill>
            <a:ln w="205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40" name="Freeform: Shape 228">
              <a:extLst>
                <a:ext uri="{FF2B5EF4-FFF2-40B4-BE49-F238E27FC236}">
                  <a16:creationId xmlns:a16="http://schemas.microsoft.com/office/drawing/2014/main" id="{3F2C2C70-0015-FF44-A320-B22EE6C8B58E}"/>
                </a:ext>
              </a:extLst>
            </p:cNvPr>
            <p:cNvSpPr/>
            <p:nvPr/>
          </p:nvSpPr>
          <p:spPr>
            <a:xfrm>
              <a:off x="5227313" y="4720719"/>
              <a:ext cx="20596" cy="20596"/>
            </a:xfrm>
            <a:custGeom>
              <a:avLst/>
              <a:gdLst>
                <a:gd name="connsiteX0" fmla="*/ 22656 w 20596"/>
                <a:gd name="connsiteY0" fmla="*/ 11328 h 20596"/>
                <a:gd name="connsiteX1" fmla="*/ 11328 w 20596"/>
                <a:gd name="connsiteY1" fmla="*/ 22656 h 20596"/>
                <a:gd name="connsiteX2" fmla="*/ 0 w 20596"/>
                <a:gd name="connsiteY2" fmla="*/ 11328 h 20596"/>
                <a:gd name="connsiteX3" fmla="*/ 11328 w 20596"/>
                <a:gd name="connsiteY3" fmla="*/ 0 h 20596"/>
                <a:gd name="connsiteX4" fmla="*/ 22656 w 20596"/>
                <a:gd name="connsiteY4" fmla="*/ 11328 h 2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6" h="20596">
                  <a:moveTo>
                    <a:pt x="22656" y="11328"/>
                  </a:moveTo>
                  <a:cubicBezTo>
                    <a:pt x="22656" y="17584"/>
                    <a:pt x="17584" y="22656"/>
                    <a:pt x="11328" y="22656"/>
                  </a:cubicBezTo>
                  <a:cubicBezTo>
                    <a:pt x="5072" y="22656"/>
                    <a:pt x="0" y="17584"/>
                    <a:pt x="0" y="11328"/>
                  </a:cubicBezTo>
                  <a:cubicBezTo>
                    <a:pt x="0" y="5072"/>
                    <a:pt x="5072" y="0"/>
                    <a:pt x="11328" y="0"/>
                  </a:cubicBezTo>
                  <a:cubicBezTo>
                    <a:pt x="17584" y="0"/>
                    <a:pt x="22656" y="5072"/>
                    <a:pt x="22656" y="11328"/>
                  </a:cubicBezTo>
                  <a:close/>
                </a:path>
              </a:pathLst>
            </a:custGeom>
            <a:solidFill>
              <a:srgbClr val="232F3E"/>
            </a:solidFill>
            <a:ln w="205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41" name="Freeform: Shape 229">
              <a:extLst>
                <a:ext uri="{FF2B5EF4-FFF2-40B4-BE49-F238E27FC236}">
                  <a16:creationId xmlns:a16="http://schemas.microsoft.com/office/drawing/2014/main" id="{34242D34-4B87-C64B-AC79-84C0A0B3E4B0}"/>
                </a:ext>
              </a:extLst>
            </p:cNvPr>
            <p:cNvSpPr/>
            <p:nvPr/>
          </p:nvSpPr>
          <p:spPr>
            <a:xfrm>
              <a:off x="5603606" y="4720719"/>
              <a:ext cx="20596" cy="20596"/>
            </a:xfrm>
            <a:custGeom>
              <a:avLst/>
              <a:gdLst>
                <a:gd name="connsiteX0" fmla="*/ 22656 w 20596"/>
                <a:gd name="connsiteY0" fmla="*/ 11328 h 20596"/>
                <a:gd name="connsiteX1" fmla="*/ 11328 w 20596"/>
                <a:gd name="connsiteY1" fmla="*/ 22656 h 20596"/>
                <a:gd name="connsiteX2" fmla="*/ 0 w 20596"/>
                <a:gd name="connsiteY2" fmla="*/ 11328 h 20596"/>
                <a:gd name="connsiteX3" fmla="*/ 11328 w 20596"/>
                <a:gd name="connsiteY3" fmla="*/ 0 h 20596"/>
                <a:gd name="connsiteX4" fmla="*/ 22656 w 20596"/>
                <a:gd name="connsiteY4" fmla="*/ 11328 h 2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6" h="20596">
                  <a:moveTo>
                    <a:pt x="22656" y="11328"/>
                  </a:moveTo>
                  <a:cubicBezTo>
                    <a:pt x="22656" y="17584"/>
                    <a:pt x="17584" y="22656"/>
                    <a:pt x="11328" y="22656"/>
                  </a:cubicBezTo>
                  <a:cubicBezTo>
                    <a:pt x="5072" y="22656"/>
                    <a:pt x="0" y="17584"/>
                    <a:pt x="0" y="11328"/>
                  </a:cubicBezTo>
                  <a:cubicBezTo>
                    <a:pt x="0" y="5072"/>
                    <a:pt x="5072" y="0"/>
                    <a:pt x="11328" y="0"/>
                  </a:cubicBezTo>
                  <a:cubicBezTo>
                    <a:pt x="17584" y="0"/>
                    <a:pt x="22656" y="5072"/>
                    <a:pt x="22656" y="11328"/>
                  </a:cubicBezTo>
                  <a:close/>
                </a:path>
              </a:pathLst>
            </a:custGeom>
            <a:solidFill>
              <a:srgbClr val="232F3E"/>
            </a:solidFill>
            <a:ln w="205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42" name="Freeform: Shape 230">
              <a:extLst>
                <a:ext uri="{FF2B5EF4-FFF2-40B4-BE49-F238E27FC236}">
                  <a16:creationId xmlns:a16="http://schemas.microsoft.com/office/drawing/2014/main" id="{2395C14D-55B8-A14A-AD22-BE1B9005BB21}"/>
                </a:ext>
              </a:extLst>
            </p:cNvPr>
            <p:cNvSpPr/>
            <p:nvPr/>
          </p:nvSpPr>
          <p:spPr>
            <a:xfrm>
              <a:off x="5196418" y="4776946"/>
              <a:ext cx="20596" cy="20596"/>
            </a:xfrm>
            <a:custGeom>
              <a:avLst/>
              <a:gdLst>
                <a:gd name="connsiteX0" fmla="*/ 22656 w 20596"/>
                <a:gd name="connsiteY0" fmla="*/ 11328 h 20596"/>
                <a:gd name="connsiteX1" fmla="*/ 11328 w 20596"/>
                <a:gd name="connsiteY1" fmla="*/ 22656 h 20596"/>
                <a:gd name="connsiteX2" fmla="*/ 0 w 20596"/>
                <a:gd name="connsiteY2" fmla="*/ 11328 h 20596"/>
                <a:gd name="connsiteX3" fmla="*/ 11328 w 20596"/>
                <a:gd name="connsiteY3" fmla="*/ 0 h 20596"/>
                <a:gd name="connsiteX4" fmla="*/ 22656 w 20596"/>
                <a:gd name="connsiteY4" fmla="*/ 11328 h 2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6" h="20596">
                  <a:moveTo>
                    <a:pt x="22656" y="11328"/>
                  </a:moveTo>
                  <a:cubicBezTo>
                    <a:pt x="22656" y="17584"/>
                    <a:pt x="17584" y="22656"/>
                    <a:pt x="11328" y="22656"/>
                  </a:cubicBezTo>
                  <a:cubicBezTo>
                    <a:pt x="5072" y="22656"/>
                    <a:pt x="0" y="17584"/>
                    <a:pt x="0" y="11328"/>
                  </a:cubicBezTo>
                  <a:cubicBezTo>
                    <a:pt x="0" y="5072"/>
                    <a:pt x="5072" y="0"/>
                    <a:pt x="11328" y="0"/>
                  </a:cubicBezTo>
                  <a:cubicBezTo>
                    <a:pt x="17584" y="0"/>
                    <a:pt x="22656" y="5072"/>
                    <a:pt x="22656" y="11328"/>
                  </a:cubicBezTo>
                  <a:close/>
                </a:path>
              </a:pathLst>
            </a:custGeom>
            <a:solidFill>
              <a:srgbClr val="232F3E"/>
            </a:solidFill>
            <a:ln w="205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43" name="Freeform: Shape 231">
              <a:extLst>
                <a:ext uri="{FF2B5EF4-FFF2-40B4-BE49-F238E27FC236}">
                  <a16:creationId xmlns:a16="http://schemas.microsoft.com/office/drawing/2014/main" id="{A65102BF-E0C8-C049-8D0B-1AB52886A6A9}"/>
                </a:ext>
              </a:extLst>
            </p:cNvPr>
            <p:cNvSpPr/>
            <p:nvPr/>
          </p:nvSpPr>
          <p:spPr>
            <a:xfrm>
              <a:off x="5635119" y="4776946"/>
              <a:ext cx="20596" cy="20596"/>
            </a:xfrm>
            <a:custGeom>
              <a:avLst/>
              <a:gdLst>
                <a:gd name="connsiteX0" fmla="*/ 22656 w 20596"/>
                <a:gd name="connsiteY0" fmla="*/ 11328 h 20596"/>
                <a:gd name="connsiteX1" fmla="*/ 11328 w 20596"/>
                <a:gd name="connsiteY1" fmla="*/ 22656 h 20596"/>
                <a:gd name="connsiteX2" fmla="*/ 0 w 20596"/>
                <a:gd name="connsiteY2" fmla="*/ 11328 h 20596"/>
                <a:gd name="connsiteX3" fmla="*/ 11328 w 20596"/>
                <a:gd name="connsiteY3" fmla="*/ 0 h 20596"/>
                <a:gd name="connsiteX4" fmla="*/ 22656 w 20596"/>
                <a:gd name="connsiteY4" fmla="*/ 11328 h 2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6" h="20596">
                  <a:moveTo>
                    <a:pt x="22656" y="11328"/>
                  </a:moveTo>
                  <a:cubicBezTo>
                    <a:pt x="22656" y="17584"/>
                    <a:pt x="17584" y="22656"/>
                    <a:pt x="11328" y="22656"/>
                  </a:cubicBezTo>
                  <a:cubicBezTo>
                    <a:pt x="5072" y="22656"/>
                    <a:pt x="0" y="17584"/>
                    <a:pt x="0" y="11328"/>
                  </a:cubicBezTo>
                  <a:cubicBezTo>
                    <a:pt x="0" y="5072"/>
                    <a:pt x="5072" y="0"/>
                    <a:pt x="11328" y="0"/>
                  </a:cubicBezTo>
                  <a:cubicBezTo>
                    <a:pt x="17584" y="0"/>
                    <a:pt x="22656" y="5072"/>
                    <a:pt x="22656" y="11328"/>
                  </a:cubicBezTo>
                  <a:close/>
                </a:path>
              </a:pathLst>
            </a:custGeom>
            <a:solidFill>
              <a:srgbClr val="232F3E"/>
            </a:solidFill>
            <a:ln w="205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44" name="Freeform: Shape 232">
              <a:extLst>
                <a:ext uri="{FF2B5EF4-FFF2-40B4-BE49-F238E27FC236}">
                  <a16:creationId xmlns:a16="http://schemas.microsoft.com/office/drawing/2014/main" id="{637CDE8D-C8AF-9C44-A62F-DDFBD872B06B}"/>
                </a:ext>
              </a:extLst>
            </p:cNvPr>
            <p:cNvSpPr/>
            <p:nvPr/>
          </p:nvSpPr>
          <p:spPr>
            <a:xfrm>
              <a:off x="5179941" y="4838529"/>
              <a:ext cx="20596" cy="20596"/>
            </a:xfrm>
            <a:custGeom>
              <a:avLst/>
              <a:gdLst>
                <a:gd name="connsiteX0" fmla="*/ 22656 w 20596"/>
                <a:gd name="connsiteY0" fmla="*/ 11328 h 20596"/>
                <a:gd name="connsiteX1" fmla="*/ 11328 w 20596"/>
                <a:gd name="connsiteY1" fmla="*/ 22656 h 20596"/>
                <a:gd name="connsiteX2" fmla="*/ 0 w 20596"/>
                <a:gd name="connsiteY2" fmla="*/ 11328 h 20596"/>
                <a:gd name="connsiteX3" fmla="*/ 11328 w 20596"/>
                <a:gd name="connsiteY3" fmla="*/ 0 h 20596"/>
                <a:gd name="connsiteX4" fmla="*/ 22656 w 20596"/>
                <a:gd name="connsiteY4" fmla="*/ 11328 h 2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6" h="20596">
                  <a:moveTo>
                    <a:pt x="22656" y="11328"/>
                  </a:moveTo>
                  <a:cubicBezTo>
                    <a:pt x="22656" y="17584"/>
                    <a:pt x="17584" y="22656"/>
                    <a:pt x="11328" y="22656"/>
                  </a:cubicBezTo>
                  <a:cubicBezTo>
                    <a:pt x="5072" y="22656"/>
                    <a:pt x="0" y="17584"/>
                    <a:pt x="0" y="11328"/>
                  </a:cubicBezTo>
                  <a:cubicBezTo>
                    <a:pt x="0" y="5072"/>
                    <a:pt x="5072" y="0"/>
                    <a:pt x="11328" y="0"/>
                  </a:cubicBezTo>
                  <a:cubicBezTo>
                    <a:pt x="17584" y="0"/>
                    <a:pt x="22656" y="5072"/>
                    <a:pt x="22656" y="11328"/>
                  </a:cubicBezTo>
                  <a:close/>
                </a:path>
              </a:pathLst>
            </a:custGeom>
            <a:solidFill>
              <a:srgbClr val="232F3E"/>
            </a:solidFill>
            <a:ln w="205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45" name="Freeform: Shape 233">
              <a:extLst>
                <a:ext uri="{FF2B5EF4-FFF2-40B4-BE49-F238E27FC236}">
                  <a16:creationId xmlns:a16="http://schemas.microsoft.com/office/drawing/2014/main" id="{1614C25E-E704-2241-AD64-F2411F22C029}"/>
                </a:ext>
              </a:extLst>
            </p:cNvPr>
            <p:cNvSpPr/>
            <p:nvPr/>
          </p:nvSpPr>
          <p:spPr>
            <a:xfrm>
              <a:off x="5651390" y="4838529"/>
              <a:ext cx="20596" cy="20596"/>
            </a:xfrm>
            <a:custGeom>
              <a:avLst/>
              <a:gdLst>
                <a:gd name="connsiteX0" fmla="*/ 22656 w 20596"/>
                <a:gd name="connsiteY0" fmla="*/ 11328 h 20596"/>
                <a:gd name="connsiteX1" fmla="*/ 11328 w 20596"/>
                <a:gd name="connsiteY1" fmla="*/ 22656 h 20596"/>
                <a:gd name="connsiteX2" fmla="*/ 0 w 20596"/>
                <a:gd name="connsiteY2" fmla="*/ 11328 h 20596"/>
                <a:gd name="connsiteX3" fmla="*/ 11328 w 20596"/>
                <a:gd name="connsiteY3" fmla="*/ 0 h 20596"/>
                <a:gd name="connsiteX4" fmla="*/ 22656 w 20596"/>
                <a:gd name="connsiteY4" fmla="*/ 11328 h 2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6" h="20596">
                  <a:moveTo>
                    <a:pt x="22656" y="11328"/>
                  </a:moveTo>
                  <a:cubicBezTo>
                    <a:pt x="22656" y="17584"/>
                    <a:pt x="17584" y="22656"/>
                    <a:pt x="11328" y="22656"/>
                  </a:cubicBezTo>
                  <a:cubicBezTo>
                    <a:pt x="5072" y="22656"/>
                    <a:pt x="0" y="17584"/>
                    <a:pt x="0" y="11328"/>
                  </a:cubicBezTo>
                  <a:cubicBezTo>
                    <a:pt x="0" y="5072"/>
                    <a:pt x="5072" y="0"/>
                    <a:pt x="11328" y="0"/>
                  </a:cubicBezTo>
                  <a:cubicBezTo>
                    <a:pt x="17584" y="0"/>
                    <a:pt x="22656" y="5072"/>
                    <a:pt x="22656" y="11328"/>
                  </a:cubicBezTo>
                  <a:close/>
                </a:path>
              </a:pathLst>
            </a:custGeom>
            <a:solidFill>
              <a:srgbClr val="232F3E">
                <a:alpha val="50000"/>
              </a:srgbClr>
            </a:solidFill>
            <a:ln w="205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46" name="Freeform: Shape 234">
              <a:extLst>
                <a:ext uri="{FF2B5EF4-FFF2-40B4-BE49-F238E27FC236}">
                  <a16:creationId xmlns:a16="http://schemas.microsoft.com/office/drawing/2014/main" id="{F0DCC4DF-4C40-F04E-8FF6-766FBD09ED92}"/>
                </a:ext>
              </a:extLst>
            </p:cNvPr>
            <p:cNvSpPr/>
            <p:nvPr/>
          </p:nvSpPr>
          <p:spPr>
            <a:xfrm>
              <a:off x="5185090" y="4904437"/>
              <a:ext cx="20596" cy="20596"/>
            </a:xfrm>
            <a:custGeom>
              <a:avLst/>
              <a:gdLst>
                <a:gd name="connsiteX0" fmla="*/ 22656 w 20596"/>
                <a:gd name="connsiteY0" fmla="*/ 11328 h 20596"/>
                <a:gd name="connsiteX1" fmla="*/ 11328 w 20596"/>
                <a:gd name="connsiteY1" fmla="*/ 22656 h 20596"/>
                <a:gd name="connsiteX2" fmla="*/ 0 w 20596"/>
                <a:gd name="connsiteY2" fmla="*/ 11328 h 20596"/>
                <a:gd name="connsiteX3" fmla="*/ 11328 w 20596"/>
                <a:gd name="connsiteY3" fmla="*/ 0 h 20596"/>
                <a:gd name="connsiteX4" fmla="*/ 22656 w 20596"/>
                <a:gd name="connsiteY4" fmla="*/ 11328 h 2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6" h="20596">
                  <a:moveTo>
                    <a:pt x="22656" y="11328"/>
                  </a:moveTo>
                  <a:cubicBezTo>
                    <a:pt x="22656" y="17584"/>
                    <a:pt x="17584" y="22656"/>
                    <a:pt x="11328" y="22656"/>
                  </a:cubicBezTo>
                  <a:cubicBezTo>
                    <a:pt x="5072" y="22656"/>
                    <a:pt x="0" y="17584"/>
                    <a:pt x="0" y="11328"/>
                  </a:cubicBezTo>
                  <a:cubicBezTo>
                    <a:pt x="0" y="5072"/>
                    <a:pt x="5072" y="0"/>
                    <a:pt x="11328" y="0"/>
                  </a:cubicBezTo>
                  <a:cubicBezTo>
                    <a:pt x="17584" y="0"/>
                    <a:pt x="22656" y="5072"/>
                    <a:pt x="22656" y="11328"/>
                  </a:cubicBezTo>
                  <a:close/>
                </a:path>
              </a:pathLst>
            </a:custGeom>
            <a:solidFill>
              <a:srgbClr val="232F3E"/>
            </a:solidFill>
            <a:ln w="205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47" name="Freeform: Shape 235">
              <a:extLst>
                <a:ext uri="{FF2B5EF4-FFF2-40B4-BE49-F238E27FC236}">
                  <a16:creationId xmlns:a16="http://schemas.microsoft.com/office/drawing/2014/main" id="{69ED2870-F179-8C4B-AF76-D2111844472C}"/>
                </a:ext>
              </a:extLst>
            </p:cNvPr>
            <p:cNvSpPr/>
            <p:nvPr/>
          </p:nvSpPr>
          <p:spPr>
            <a:xfrm>
              <a:off x="5646447" y="4904437"/>
              <a:ext cx="20596" cy="20596"/>
            </a:xfrm>
            <a:custGeom>
              <a:avLst/>
              <a:gdLst>
                <a:gd name="connsiteX0" fmla="*/ 22656 w 20596"/>
                <a:gd name="connsiteY0" fmla="*/ 11328 h 20596"/>
                <a:gd name="connsiteX1" fmla="*/ 11328 w 20596"/>
                <a:gd name="connsiteY1" fmla="*/ 22656 h 20596"/>
                <a:gd name="connsiteX2" fmla="*/ 0 w 20596"/>
                <a:gd name="connsiteY2" fmla="*/ 11328 h 20596"/>
                <a:gd name="connsiteX3" fmla="*/ 11328 w 20596"/>
                <a:gd name="connsiteY3" fmla="*/ 0 h 20596"/>
                <a:gd name="connsiteX4" fmla="*/ 22656 w 20596"/>
                <a:gd name="connsiteY4" fmla="*/ 11328 h 2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6" h="20596">
                  <a:moveTo>
                    <a:pt x="22656" y="11328"/>
                  </a:moveTo>
                  <a:cubicBezTo>
                    <a:pt x="22656" y="17584"/>
                    <a:pt x="17584" y="22656"/>
                    <a:pt x="11328" y="22656"/>
                  </a:cubicBezTo>
                  <a:cubicBezTo>
                    <a:pt x="5072" y="22656"/>
                    <a:pt x="0" y="17584"/>
                    <a:pt x="0" y="11328"/>
                  </a:cubicBezTo>
                  <a:cubicBezTo>
                    <a:pt x="0" y="5072"/>
                    <a:pt x="5072" y="0"/>
                    <a:pt x="11328" y="0"/>
                  </a:cubicBezTo>
                  <a:cubicBezTo>
                    <a:pt x="17584" y="0"/>
                    <a:pt x="22656" y="5072"/>
                    <a:pt x="22656" y="11328"/>
                  </a:cubicBezTo>
                  <a:close/>
                </a:path>
              </a:pathLst>
            </a:custGeom>
            <a:solidFill>
              <a:srgbClr val="232F3E">
                <a:alpha val="50000"/>
              </a:srgbClr>
            </a:solidFill>
            <a:ln w="205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48" name="Freeform: Shape 236">
              <a:extLst>
                <a:ext uri="{FF2B5EF4-FFF2-40B4-BE49-F238E27FC236}">
                  <a16:creationId xmlns:a16="http://schemas.microsoft.com/office/drawing/2014/main" id="{1F53F910-A2BE-A640-BECA-6C787AB53359}"/>
                </a:ext>
              </a:extLst>
            </p:cNvPr>
            <p:cNvSpPr/>
            <p:nvPr/>
          </p:nvSpPr>
          <p:spPr>
            <a:xfrm>
              <a:off x="4939583" y="5734879"/>
              <a:ext cx="741466" cy="82385"/>
            </a:xfrm>
            <a:custGeom>
              <a:avLst/>
              <a:gdLst>
                <a:gd name="connsiteX0" fmla="*/ 0 w 741465"/>
                <a:gd name="connsiteY0" fmla="*/ 0 h 82385"/>
                <a:gd name="connsiteX1" fmla="*/ 757737 w 741465"/>
                <a:gd name="connsiteY1" fmla="*/ 0 h 82385"/>
                <a:gd name="connsiteX2" fmla="*/ 757737 w 741465"/>
                <a:gd name="connsiteY2" fmla="*/ 85062 h 82385"/>
                <a:gd name="connsiteX3" fmla="*/ 0 w 741465"/>
                <a:gd name="connsiteY3" fmla="*/ 85062 h 8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465" h="82385">
                  <a:moveTo>
                    <a:pt x="0" y="0"/>
                  </a:moveTo>
                  <a:lnTo>
                    <a:pt x="757737" y="0"/>
                  </a:lnTo>
                  <a:lnTo>
                    <a:pt x="757737" y="85062"/>
                  </a:lnTo>
                  <a:lnTo>
                    <a:pt x="0" y="85062"/>
                  </a:lnTo>
                  <a:close/>
                </a:path>
              </a:pathLst>
            </a:custGeom>
            <a:noFill/>
            <a:ln w="15447" cap="flat">
              <a:solidFill>
                <a:srgbClr val="FF9900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49" name="Freeform: Shape 237">
              <a:extLst>
                <a:ext uri="{FF2B5EF4-FFF2-40B4-BE49-F238E27FC236}">
                  <a16:creationId xmlns:a16="http://schemas.microsoft.com/office/drawing/2014/main" id="{D66AD03F-C1DD-834B-8C19-87141D481B9F}"/>
                </a:ext>
              </a:extLst>
            </p:cNvPr>
            <p:cNvSpPr/>
            <p:nvPr/>
          </p:nvSpPr>
          <p:spPr>
            <a:xfrm>
              <a:off x="5410208" y="5734879"/>
              <a:ext cx="20596" cy="82385"/>
            </a:xfrm>
            <a:custGeom>
              <a:avLst/>
              <a:gdLst>
                <a:gd name="connsiteX0" fmla="*/ 0 w 0"/>
                <a:gd name="connsiteY0" fmla="*/ 0 h 82385"/>
                <a:gd name="connsiteX1" fmla="*/ 0 w 0"/>
                <a:gd name="connsiteY1" fmla="*/ 85063 h 8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82385">
                  <a:moveTo>
                    <a:pt x="0" y="0"/>
                  </a:moveTo>
                  <a:lnTo>
                    <a:pt x="0" y="85063"/>
                  </a:lnTo>
                </a:path>
              </a:pathLst>
            </a:custGeom>
            <a:ln w="15447" cap="flat">
              <a:solidFill>
                <a:srgbClr val="FF9900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50" name="Freeform: Shape 238">
              <a:extLst>
                <a:ext uri="{FF2B5EF4-FFF2-40B4-BE49-F238E27FC236}">
                  <a16:creationId xmlns:a16="http://schemas.microsoft.com/office/drawing/2014/main" id="{728C9AF5-13F8-C74F-BBCE-EF1AE6C16CE9}"/>
                </a:ext>
              </a:extLst>
            </p:cNvPr>
            <p:cNvSpPr/>
            <p:nvPr/>
          </p:nvSpPr>
          <p:spPr>
            <a:xfrm>
              <a:off x="4792525" y="5637664"/>
              <a:ext cx="1256372" cy="20596"/>
            </a:xfrm>
            <a:custGeom>
              <a:avLst/>
              <a:gdLst>
                <a:gd name="connsiteX0" fmla="*/ 0 w 1256372"/>
                <a:gd name="connsiteY0" fmla="*/ 0 h 0"/>
                <a:gd name="connsiteX1" fmla="*/ 1268318 w 125637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6372">
                  <a:moveTo>
                    <a:pt x="0" y="0"/>
                  </a:moveTo>
                  <a:lnTo>
                    <a:pt x="1268318" y="0"/>
                  </a:lnTo>
                </a:path>
              </a:pathLst>
            </a:custGeom>
            <a:ln w="1544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51" name="Freeform: Shape 239">
              <a:extLst>
                <a:ext uri="{FF2B5EF4-FFF2-40B4-BE49-F238E27FC236}">
                  <a16:creationId xmlns:a16="http://schemas.microsoft.com/office/drawing/2014/main" id="{7B258EFB-7C16-FF42-B2A1-6DB2ADF1F9EE}"/>
                </a:ext>
              </a:extLst>
            </p:cNvPr>
            <p:cNvSpPr/>
            <p:nvPr/>
          </p:nvSpPr>
          <p:spPr>
            <a:xfrm>
              <a:off x="5975781" y="5551572"/>
              <a:ext cx="20596" cy="20596"/>
            </a:xfrm>
            <a:custGeom>
              <a:avLst/>
              <a:gdLst>
                <a:gd name="connsiteX0" fmla="*/ 30895 w 20596"/>
                <a:gd name="connsiteY0" fmla="*/ 15447 h 20596"/>
                <a:gd name="connsiteX1" fmla="*/ 15447 w 20596"/>
                <a:gd name="connsiteY1" fmla="*/ 30894 h 20596"/>
                <a:gd name="connsiteX2" fmla="*/ 0 w 20596"/>
                <a:gd name="connsiteY2" fmla="*/ 15447 h 20596"/>
                <a:gd name="connsiteX3" fmla="*/ 15447 w 20596"/>
                <a:gd name="connsiteY3" fmla="*/ 0 h 20596"/>
                <a:gd name="connsiteX4" fmla="*/ 30895 w 20596"/>
                <a:gd name="connsiteY4" fmla="*/ 15447 h 2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6" h="20596">
                  <a:moveTo>
                    <a:pt x="30895" y="15447"/>
                  </a:moveTo>
                  <a:cubicBezTo>
                    <a:pt x="30895" y="23979"/>
                    <a:pt x="23979" y="30894"/>
                    <a:pt x="15447" y="30894"/>
                  </a:cubicBezTo>
                  <a:cubicBezTo>
                    <a:pt x="6916" y="30894"/>
                    <a:pt x="0" y="23979"/>
                    <a:pt x="0" y="15447"/>
                  </a:cubicBezTo>
                  <a:cubicBezTo>
                    <a:pt x="0" y="6916"/>
                    <a:pt x="6916" y="0"/>
                    <a:pt x="15447" y="0"/>
                  </a:cubicBezTo>
                  <a:cubicBezTo>
                    <a:pt x="23979" y="0"/>
                    <a:pt x="30895" y="6916"/>
                    <a:pt x="30895" y="15447"/>
                  </a:cubicBezTo>
                  <a:close/>
                </a:path>
              </a:pathLst>
            </a:custGeom>
            <a:noFill/>
            <a:ln w="1544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52" name="Freeform: Shape 240">
              <a:extLst>
                <a:ext uri="{FF2B5EF4-FFF2-40B4-BE49-F238E27FC236}">
                  <a16:creationId xmlns:a16="http://schemas.microsoft.com/office/drawing/2014/main" id="{30272849-2A16-2945-A792-89370EE1AA2C}"/>
                </a:ext>
              </a:extLst>
            </p:cNvPr>
            <p:cNvSpPr/>
            <p:nvPr/>
          </p:nvSpPr>
          <p:spPr>
            <a:xfrm>
              <a:off x="4853079" y="5551572"/>
              <a:ext cx="20596" cy="20596"/>
            </a:xfrm>
            <a:custGeom>
              <a:avLst/>
              <a:gdLst>
                <a:gd name="connsiteX0" fmla="*/ 30894 w 20596"/>
                <a:gd name="connsiteY0" fmla="*/ 15447 h 20596"/>
                <a:gd name="connsiteX1" fmla="*/ 15447 w 20596"/>
                <a:gd name="connsiteY1" fmla="*/ 30894 h 20596"/>
                <a:gd name="connsiteX2" fmla="*/ 0 w 20596"/>
                <a:gd name="connsiteY2" fmla="*/ 15447 h 20596"/>
                <a:gd name="connsiteX3" fmla="*/ 15447 w 20596"/>
                <a:gd name="connsiteY3" fmla="*/ 0 h 20596"/>
                <a:gd name="connsiteX4" fmla="*/ 30894 w 20596"/>
                <a:gd name="connsiteY4" fmla="*/ 15447 h 2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6" h="20596">
                  <a:moveTo>
                    <a:pt x="30894" y="15447"/>
                  </a:moveTo>
                  <a:cubicBezTo>
                    <a:pt x="30894" y="23979"/>
                    <a:pt x="23979" y="30894"/>
                    <a:pt x="15447" y="30894"/>
                  </a:cubicBezTo>
                  <a:cubicBezTo>
                    <a:pt x="6916" y="30894"/>
                    <a:pt x="0" y="23979"/>
                    <a:pt x="0" y="15447"/>
                  </a:cubicBezTo>
                  <a:cubicBezTo>
                    <a:pt x="0" y="6916"/>
                    <a:pt x="6916" y="0"/>
                    <a:pt x="15447" y="0"/>
                  </a:cubicBezTo>
                  <a:cubicBezTo>
                    <a:pt x="23979" y="0"/>
                    <a:pt x="30894" y="6916"/>
                    <a:pt x="30894" y="15447"/>
                  </a:cubicBezTo>
                  <a:close/>
                </a:path>
              </a:pathLst>
            </a:custGeom>
            <a:noFill/>
            <a:ln w="1544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53" name="Freeform: Shape 241">
              <a:extLst>
                <a:ext uri="{FF2B5EF4-FFF2-40B4-BE49-F238E27FC236}">
                  <a16:creationId xmlns:a16="http://schemas.microsoft.com/office/drawing/2014/main" id="{7269B120-5D11-F646-A583-7FFB60D7AE73}"/>
                </a:ext>
              </a:extLst>
            </p:cNvPr>
            <p:cNvSpPr/>
            <p:nvPr/>
          </p:nvSpPr>
          <p:spPr>
            <a:xfrm>
              <a:off x="5975781" y="4252565"/>
              <a:ext cx="20596" cy="20596"/>
            </a:xfrm>
            <a:custGeom>
              <a:avLst/>
              <a:gdLst>
                <a:gd name="connsiteX0" fmla="*/ 30895 w 20596"/>
                <a:gd name="connsiteY0" fmla="*/ 15447 h 20596"/>
                <a:gd name="connsiteX1" fmla="*/ 15447 w 20596"/>
                <a:gd name="connsiteY1" fmla="*/ 30894 h 20596"/>
                <a:gd name="connsiteX2" fmla="*/ 0 w 20596"/>
                <a:gd name="connsiteY2" fmla="*/ 15447 h 20596"/>
                <a:gd name="connsiteX3" fmla="*/ 15447 w 20596"/>
                <a:gd name="connsiteY3" fmla="*/ 0 h 20596"/>
                <a:gd name="connsiteX4" fmla="*/ 30895 w 20596"/>
                <a:gd name="connsiteY4" fmla="*/ 15447 h 2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6" h="20596">
                  <a:moveTo>
                    <a:pt x="30895" y="15447"/>
                  </a:moveTo>
                  <a:cubicBezTo>
                    <a:pt x="30895" y="23978"/>
                    <a:pt x="23979" y="30894"/>
                    <a:pt x="15447" y="30894"/>
                  </a:cubicBezTo>
                  <a:cubicBezTo>
                    <a:pt x="6916" y="30894"/>
                    <a:pt x="0" y="23978"/>
                    <a:pt x="0" y="15447"/>
                  </a:cubicBezTo>
                  <a:cubicBezTo>
                    <a:pt x="0" y="6916"/>
                    <a:pt x="6916" y="0"/>
                    <a:pt x="15447" y="0"/>
                  </a:cubicBezTo>
                  <a:cubicBezTo>
                    <a:pt x="23979" y="0"/>
                    <a:pt x="30895" y="6916"/>
                    <a:pt x="30895" y="15447"/>
                  </a:cubicBezTo>
                  <a:close/>
                </a:path>
              </a:pathLst>
            </a:custGeom>
            <a:noFill/>
            <a:ln w="1544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54" name="Freeform: Shape 242">
              <a:extLst>
                <a:ext uri="{FF2B5EF4-FFF2-40B4-BE49-F238E27FC236}">
                  <a16:creationId xmlns:a16="http://schemas.microsoft.com/office/drawing/2014/main" id="{A83E23F3-B63F-C545-8B88-A692B2224F06}"/>
                </a:ext>
              </a:extLst>
            </p:cNvPr>
            <p:cNvSpPr/>
            <p:nvPr/>
          </p:nvSpPr>
          <p:spPr>
            <a:xfrm>
              <a:off x="4853079" y="4252565"/>
              <a:ext cx="20596" cy="20596"/>
            </a:xfrm>
            <a:custGeom>
              <a:avLst/>
              <a:gdLst>
                <a:gd name="connsiteX0" fmla="*/ 30894 w 20596"/>
                <a:gd name="connsiteY0" fmla="*/ 15447 h 20596"/>
                <a:gd name="connsiteX1" fmla="*/ 15447 w 20596"/>
                <a:gd name="connsiteY1" fmla="*/ 30894 h 20596"/>
                <a:gd name="connsiteX2" fmla="*/ 0 w 20596"/>
                <a:gd name="connsiteY2" fmla="*/ 15447 h 20596"/>
                <a:gd name="connsiteX3" fmla="*/ 15447 w 20596"/>
                <a:gd name="connsiteY3" fmla="*/ 0 h 20596"/>
                <a:gd name="connsiteX4" fmla="*/ 30894 w 20596"/>
                <a:gd name="connsiteY4" fmla="*/ 15447 h 2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6" h="20596">
                  <a:moveTo>
                    <a:pt x="30894" y="15447"/>
                  </a:moveTo>
                  <a:cubicBezTo>
                    <a:pt x="30894" y="23978"/>
                    <a:pt x="23979" y="30894"/>
                    <a:pt x="15447" y="30894"/>
                  </a:cubicBezTo>
                  <a:cubicBezTo>
                    <a:pt x="6916" y="30894"/>
                    <a:pt x="0" y="23978"/>
                    <a:pt x="0" y="15447"/>
                  </a:cubicBezTo>
                  <a:cubicBezTo>
                    <a:pt x="0" y="6916"/>
                    <a:pt x="6916" y="0"/>
                    <a:pt x="15447" y="0"/>
                  </a:cubicBezTo>
                  <a:cubicBezTo>
                    <a:pt x="23979" y="0"/>
                    <a:pt x="30894" y="6916"/>
                    <a:pt x="30894" y="15447"/>
                  </a:cubicBezTo>
                  <a:close/>
                </a:path>
              </a:pathLst>
            </a:custGeom>
            <a:noFill/>
            <a:ln w="1544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55" name="Freeform: Shape 243">
              <a:extLst>
                <a:ext uri="{FF2B5EF4-FFF2-40B4-BE49-F238E27FC236}">
                  <a16:creationId xmlns:a16="http://schemas.microsoft.com/office/drawing/2014/main" id="{5E97FA75-8EAE-0A48-BC1D-EF18CED1B553}"/>
                </a:ext>
              </a:extLst>
            </p:cNvPr>
            <p:cNvSpPr/>
            <p:nvPr/>
          </p:nvSpPr>
          <p:spPr>
            <a:xfrm>
              <a:off x="4792525" y="4196132"/>
              <a:ext cx="1256372" cy="1606509"/>
            </a:xfrm>
            <a:custGeom>
              <a:avLst/>
              <a:gdLst>
                <a:gd name="connsiteX0" fmla="*/ 0 w 1256372"/>
                <a:gd name="connsiteY0" fmla="*/ 0 h 1606508"/>
                <a:gd name="connsiteX1" fmla="*/ 1268112 w 1256372"/>
                <a:gd name="connsiteY1" fmla="*/ 0 h 1606508"/>
                <a:gd name="connsiteX2" fmla="*/ 1268112 w 1256372"/>
                <a:gd name="connsiteY2" fmla="*/ 1624016 h 1606508"/>
                <a:gd name="connsiteX3" fmla="*/ 0 w 1256372"/>
                <a:gd name="connsiteY3" fmla="*/ 1624016 h 160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372" h="1606508">
                  <a:moveTo>
                    <a:pt x="0" y="0"/>
                  </a:moveTo>
                  <a:lnTo>
                    <a:pt x="1268112" y="0"/>
                  </a:lnTo>
                  <a:lnTo>
                    <a:pt x="1268112" y="1624016"/>
                  </a:lnTo>
                  <a:lnTo>
                    <a:pt x="0" y="1624016"/>
                  </a:lnTo>
                  <a:close/>
                </a:path>
              </a:pathLst>
            </a:custGeom>
            <a:noFill/>
            <a:ln w="1544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56" name="Freeform: Shape 244">
              <a:extLst>
                <a:ext uri="{FF2B5EF4-FFF2-40B4-BE49-F238E27FC236}">
                  <a16:creationId xmlns:a16="http://schemas.microsoft.com/office/drawing/2014/main" id="{C1AC8059-8B34-B042-909F-8C9B6351B2AE}"/>
                </a:ext>
              </a:extLst>
            </p:cNvPr>
            <p:cNvSpPr/>
            <p:nvPr/>
          </p:nvSpPr>
          <p:spPr>
            <a:xfrm>
              <a:off x="5075312" y="5100102"/>
              <a:ext cx="391329" cy="370733"/>
            </a:xfrm>
            <a:custGeom>
              <a:avLst/>
              <a:gdLst>
                <a:gd name="connsiteX0" fmla="*/ 405747 w 391329"/>
                <a:gd name="connsiteY0" fmla="*/ 32748 h 370732"/>
                <a:gd name="connsiteX1" fmla="*/ 409866 w 391329"/>
                <a:gd name="connsiteY1" fmla="*/ 20390 h 370732"/>
                <a:gd name="connsiteX2" fmla="*/ 389475 w 391329"/>
                <a:gd name="connsiteY2" fmla="*/ 0 h 370732"/>
                <a:gd name="connsiteX3" fmla="*/ 375676 w 391329"/>
                <a:gd name="connsiteY3" fmla="*/ 5355 h 370732"/>
                <a:gd name="connsiteX4" fmla="*/ 375676 w 391329"/>
                <a:gd name="connsiteY4" fmla="*/ 5355 h 370732"/>
                <a:gd name="connsiteX5" fmla="*/ 31100 w 391329"/>
                <a:gd name="connsiteY5" fmla="*/ 250039 h 370732"/>
                <a:gd name="connsiteX6" fmla="*/ 31100 w 391329"/>
                <a:gd name="connsiteY6" fmla="*/ 250245 h 370732"/>
                <a:gd name="connsiteX7" fmla="*/ 0 w 391329"/>
                <a:gd name="connsiteY7" fmla="*/ 310180 h 370732"/>
                <a:gd name="connsiteX8" fmla="*/ 73529 w 391329"/>
                <a:gd name="connsiteY8" fmla="*/ 383709 h 370732"/>
                <a:gd name="connsiteX9" fmla="*/ 130580 w 391329"/>
                <a:gd name="connsiteY9" fmla="*/ 355903 h 370732"/>
                <a:gd name="connsiteX10" fmla="*/ 130786 w 391329"/>
                <a:gd name="connsiteY10" fmla="*/ 356110 h 370732"/>
                <a:gd name="connsiteX11" fmla="*/ 403687 w 391329"/>
                <a:gd name="connsiteY11" fmla="*/ 35014 h 370732"/>
                <a:gd name="connsiteX12" fmla="*/ 405747 w 391329"/>
                <a:gd name="connsiteY12" fmla="*/ 32748 h 370732"/>
                <a:gd name="connsiteX13" fmla="*/ 405747 w 391329"/>
                <a:gd name="connsiteY13" fmla="*/ 32748 h 370732"/>
                <a:gd name="connsiteX14" fmla="*/ 405747 w 391329"/>
                <a:gd name="connsiteY14" fmla="*/ 32748 h 370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1329" h="370732">
                  <a:moveTo>
                    <a:pt x="405747" y="32748"/>
                  </a:moveTo>
                  <a:cubicBezTo>
                    <a:pt x="408424" y="29247"/>
                    <a:pt x="409866" y="25127"/>
                    <a:pt x="409866" y="20390"/>
                  </a:cubicBezTo>
                  <a:cubicBezTo>
                    <a:pt x="409866" y="9062"/>
                    <a:pt x="400803" y="0"/>
                    <a:pt x="389475" y="0"/>
                  </a:cubicBezTo>
                  <a:cubicBezTo>
                    <a:pt x="384120" y="0"/>
                    <a:pt x="379383" y="2060"/>
                    <a:pt x="375676" y="5355"/>
                  </a:cubicBezTo>
                  <a:lnTo>
                    <a:pt x="375676" y="5355"/>
                  </a:lnTo>
                  <a:lnTo>
                    <a:pt x="31100" y="250039"/>
                  </a:lnTo>
                  <a:lnTo>
                    <a:pt x="31100" y="250245"/>
                  </a:lnTo>
                  <a:cubicBezTo>
                    <a:pt x="12358" y="263632"/>
                    <a:pt x="0" y="285258"/>
                    <a:pt x="0" y="310180"/>
                  </a:cubicBezTo>
                  <a:cubicBezTo>
                    <a:pt x="0" y="350754"/>
                    <a:pt x="32954" y="383709"/>
                    <a:pt x="73529" y="383709"/>
                  </a:cubicBezTo>
                  <a:cubicBezTo>
                    <a:pt x="96803" y="383709"/>
                    <a:pt x="117193" y="372792"/>
                    <a:pt x="130580" y="355903"/>
                  </a:cubicBezTo>
                  <a:lnTo>
                    <a:pt x="130786" y="356110"/>
                  </a:lnTo>
                  <a:lnTo>
                    <a:pt x="403687" y="35014"/>
                  </a:lnTo>
                  <a:cubicBezTo>
                    <a:pt x="404511" y="34396"/>
                    <a:pt x="405129" y="33572"/>
                    <a:pt x="405747" y="32748"/>
                  </a:cubicBezTo>
                  <a:lnTo>
                    <a:pt x="405747" y="32748"/>
                  </a:lnTo>
                  <a:lnTo>
                    <a:pt x="405747" y="32748"/>
                  </a:lnTo>
                  <a:close/>
                </a:path>
              </a:pathLst>
            </a:custGeom>
            <a:solidFill>
              <a:srgbClr val="232F3E"/>
            </a:solidFill>
            <a:ln w="1544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57" name="Freeform: Shape 245">
              <a:extLst>
                <a:ext uri="{FF2B5EF4-FFF2-40B4-BE49-F238E27FC236}">
                  <a16:creationId xmlns:a16="http://schemas.microsoft.com/office/drawing/2014/main" id="{488F29D3-AB8A-C14B-B27D-FBC16CC2E38D}"/>
                </a:ext>
              </a:extLst>
            </p:cNvPr>
            <p:cNvSpPr/>
            <p:nvPr/>
          </p:nvSpPr>
          <p:spPr>
            <a:xfrm>
              <a:off x="5108678" y="5369707"/>
              <a:ext cx="61789" cy="61789"/>
            </a:xfrm>
            <a:custGeom>
              <a:avLst/>
              <a:gdLst>
                <a:gd name="connsiteX0" fmla="*/ 80737 w 61788"/>
                <a:gd name="connsiteY0" fmla="*/ 40369 h 61788"/>
                <a:gd name="connsiteX1" fmla="*/ 40369 w 61788"/>
                <a:gd name="connsiteY1" fmla="*/ 80737 h 61788"/>
                <a:gd name="connsiteX2" fmla="*/ 0 w 61788"/>
                <a:gd name="connsiteY2" fmla="*/ 40369 h 61788"/>
                <a:gd name="connsiteX3" fmla="*/ 40369 w 61788"/>
                <a:gd name="connsiteY3" fmla="*/ 0 h 61788"/>
                <a:gd name="connsiteX4" fmla="*/ 80737 w 61788"/>
                <a:gd name="connsiteY4" fmla="*/ 40369 h 6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88" h="61788">
                  <a:moveTo>
                    <a:pt x="80737" y="40369"/>
                  </a:moveTo>
                  <a:cubicBezTo>
                    <a:pt x="80737" y="62664"/>
                    <a:pt x="62664" y="80737"/>
                    <a:pt x="40369" y="80737"/>
                  </a:cubicBezTo>
                  <a:cubicBezTo>
                    <a:pt x="18074" y="80737"/>
                    <a:pt x="0" y="62664"/>
                    <a:pt x="0" y="40369"/>
                  </a:cubicBezTo>
                  <a:cubicBezTo>
                    <a:pt x="0" y="18074"/>
                    <a:pt x="18074" y="0"/>
                    <a:pt x="40369" y="0"/>
                  </a:cubicBezTo>
                  <a:cubicBezTo>
                    <a:pt x="62664" y="0"/>
                    <a:pt x="80737" y="18074"/>
                    <a:pt x="80737" y="40369"/>
                  </a:cubicBezTo>
                  <a:close/>
                </a:path>
              </a:pathLst>
            </a:custGeom>
            <a:solidFill>
              <a:srgbClr val="232F3E"/>
            </a:solidFill>
            <a:ln w="1544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58" name="Freeform: Shape 246">
              <a:extLst>
                <a:ext uri="{FF2B5EF4-FFF2-40B4-BE49-F238E27FC236}">
                  <a16:creationId xmlns:a16="http://schemas.microsoft.com/office/drawing/2014/main" id="{CC56CB65-4E90-ED4D-A5E2-3672A5892CA3}"/>
                </a:ext>
              </a:extLst>
            </p:cNvPr>
            <p:cNvSpPr/>
            <p:nvPr/>
          </p:nvSpPr>
          <p:spPr>
            <a:xfrm>
              <a:off x="5232462" y="4676025"/>
              <a:ext cx="370733" cy="370733"/>
            </a:xfrm>
            <a:custGeom>
              <a:avLst/>
              <a:gdLst>
                <a:gd name="connsiteX0" fmla="*/ 388445 w 370732"/>
                <a:gd name="connsiteY0" fmla="*/ 194223 h 370732"/>
                <a:gd name="connsiteX1" fmla="*/ 194223 w 370732"/>
                <a:gd name="connsiteY1" fmla="*/ 388446 h 370732"/>
                <a:gd name="connsiteX2" fmla="*/ 0 w 370732"/>
                <a:gd name="connsiteY2" fmla="*/ 194223 h 370732"/>
                <a:gd name="connsiteX3" fmla="*/ 194223 w 370732"/>
                <a:gd name="connsiteY3" fmla="*/ 0 h 370732"/>
                <a:gd name="connsiteX4" fmla="*/ 388445 w 370732"/>
                <a:gd name="connsiteY4" fmla="*/ 194223 h 370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732" h="370732">
                  <a:moveTo>
                    <a:pt x="388445" y="194223"/>
                  </a:moveTo>
                  <a:cubicBezTo>
                    <a:pt x="388445" y="301489"/>
                    <a:pt x="301489" y="388446"/>
                    <a:pt x="194223" y="388446"/>
                  </a:cubicBezTo>
                  <a:cubicBezTo>
                    <a:pt x="86956" y="388446"/>
                    <a:pt x="0" y="301489"/>
                    <a:pt x="0" y="194223"/>
                  </a:cubicBezTo>
                  <a:cubicBezTo>
                    <a:pt x="0" y="86957"/>
                    <a:pt x="86956" y="0"/>
                    <a:pt x="194223" y="0"/>
                  </a:cubicBezTo>
                  <a:cubicBezTo>
                    <a:pt x="301489" y="0"/>
                    <a:pt x="388445" y="86957"/>
                    <a:pt x="388445" y="194223"/>
                  </a:cubicBezTo>
                  <a:close/>
                </a:path>
              </a:pathLst>
            </a:custGeom>
            <a:solidFill>
              <a:srgbClr val="FFFFFF"/>
            </a:solidFill>
            <a:ln w="15466" cap="flat">
              <a:solidFill>
                <a:srgbClr val="232F3E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59" name="Freeform: Shape 247">
              <a:extLst>
                <a:ext uri="{FF2B5EF4-FFF2-40B4-BE49-F238E27FC236}">
                  <a16:creationId xmlns:a16="http://schemas.microsoft.com/office/drawing/2014/main" id="{31D3CAB7-2642-654D-B578-DE0B2623C7BB}"/>
                </a:ext>
              </a:extLst>
            </p:cNvPr>
            <p:cNvSpPr/>
            <p:nvPr/>
          </p:nvSpPr>
          <p:spPr>
            <a:xfrm>
              <a:off x="5291573" y="4735136"/>
              <a:ext cx="267751" cy="267751"/>
            </a:xfrm>
            <a:custGeom>
              <a:avLst/>
              <a:gdLst>
                <a:gd name="connsiteX0" fmla="*/ 270223 w 267751"/>
                <a:gd name="connsiteY0" fmla="*/ 135112 h 267751"/>
                <a:gd name="connsiteX1" fmla="*/ 135112 w 267751"/>
                <a:gd name="connsiteY1" fmla="*/ 270223 h 267751"/>
                <a:gd name="connsiteX2" fmla="*/ 0 w 267751"/>
                <a:gd name="connsiteY2" fmla="*/ 135112 h 267751"/>
                <a:gd name="connsiteX3" fmla="*/ 135112 w 267751"/>
                <a:gd name="connsiteY3" fmla="*/ 0 h 267751"/>
                <a:gd name="connsiteX4" fmla="*/ 270223 w 267751"/>
                <a:gd name="connsiteY4" fmla="*/ 135112 h 267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751" h="267751">
                  <a:moveTo>
                    <a:pt x="270223" y="135112"/>
                  </a:moveTo>
                  <a:cubicBezTo>
                    <a:pt x="270223" y="209732"/>
                    <a:pt x="209732" y="270223"/>
                    <a:pt x="135112" y="270223"/>
                  </a:cubicBezTo>
                  <a:cubicBezTo>
                    <a:pt x="60492" y="270223"/>
                    <a:pt x="0" y="209732"/>
                    <a:pt x="0" y="135112"/>
                  </a:cubicBezTo>
                  <a:cubicBezTo>
                    <a:pt x="0" y="60492"/>
                    <a:pt x="60492" y="0"/>
                    <a:pt x="135112" y="0"/>
                  </a:cubicBezTo>
                  <a:cubicBezTo>
                    <a:pt x="209732" y="0"/>
                    <a:pt x="270223" y="60492"/>
                    <a:pt x="270223" y="135112"/>
                  </a:cubicBezTo>
                  <a:close/>
                </a:path>
              </a:pathLst>
            </a:custGeom>
            <a:solidFill>
              <a:srgbClr val="232F3E"/>
            </a:solidFill>
            <a:ln w="205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  <p:sp>
          <p:nvSpPr>
            <p:cNvPr id="160" name="Freeform: Shape 248">
              <a:extLst>
                <a:ext uri="{FF2B5EF4-FFF2-40B4-BE49-F238E27FC236}">
                  <a16:creationId xmlns:a16="http://schemas.microsoft.com/office/drawing/2014/main" id="{46A403B2-594C-4544-93DF-175534834D24}"/>
                </a:ext>
              </a:extLst>
            </p:cNvPr>
            <p:cNvSpPr/>
            <p:nvPr/>
          </p:nvSpPr>
          <p:spPr>
            <a:xfrm>
              <a:off x="5426685" y="4836676"/>
              <a:ext cx="82385" cy="20596"/>
            </a:xfrm>
            <a:custGeom>
              <a:avLst/>
              <a:gdLst>
                <a:gd name="connsiteX0" fmla="*/ 0 w 82385"/>
                <a:gd name="connsiteY0" fmla="*/ 33572 h 20596"/>
                <a:gd name="connsiteX1" fmla="*/ 90212 w 82385"/>
                <a:gd name="connsiteY1" fmla="*/ 0 h 2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385" h="20596">
                  <a:moveTo>
                    <a:pt x="0" y="33572"/>
                  </a:moveTo>
                  <a:lnTo>
                    <a:pt x="90212" y="0"/>
                  </a:lnTo>
                </a:path>
              </a:pathLst>
            </a:custGeom>
            <a:ln w="1544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316654"/>
              <a:endPara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endParaRPr>
            </a:p>
          </p:txBody>
        </p:sp>
      </p:grpSp>
      <p:sp>
        <p:nvSpPr>
          <p:cNvPr id="161" name="TextBox 33">
            <a:extLst>
              <a:ext uri="{FF2B5EF4-FFF2-40B4-BE49-F238E27FC236}">
                <a16:creationId xmlns:a16="http://schemas.microsoft.com/office/drawing/2014/main" id="{77878C85-84F6-3442-A923-9B85A54E6882}"/>
              </a:ext>
            </a:extLst>
          </p:cNvPr>
          <p:cNvSpPr/>
          <p:nvPr/>
        </p:nvSpPr>
        <p:spPr>
          <a:xfrm>
            <a:off x="1341411" y="6781077"/>
            <a:ext cx="955630" cy="640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3144" tIns="73144" rIns="73144" bIns="73144">
            <a:spAutoFit/>
          </a:bodyPr>
          <a:lstStyle>
            <a:lvl1pPr>
              <a:defRPr sz="28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algn="ctr" defTabSz="1316654"/>
            <a:r>
              <a:rPr lang="en-US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Instance</a:t>
            </a:r>
          </a:p>
          <a:p>
            <a:pPr algn="ctr" defTabSz="1316654"/>
            <a:r>
              <a:rPr lang="en-US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store</a:t>
            </a:r>
            <a:endParaRPr sz="16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62" name="TextBox 33">
            <a:extLst>
              <a:ext uri="{FF2B5EF4-FFF2-40B4-BE49-F238E27FC236}">
                <a16:creationId xmlns:a16="http://schemas.microsoft.com/office/drawing/2014/main" id="{860D697C-A331-E140-8308-64BF4C06722A}"/>
              </a:ext>
            </a:extLst>
          </p:cNvPr>
          <p:cNvSpPr/>
          <p:nvPr/>
        </p:nvSpPr>
        <p:spPr>
          <a:xfrm>
            <a:off x="12586192" y="6642026"/>
            <a:ext cx="955630" cy="640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3144" tIns="73144" rIns="73144" bIns="73144">
            <a:spAutoFit/>
          </a:bodyPr>
          <a:lstStyle>
            <a:lvl1pPr>
              <a:defRPr sz="28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algn="ctr" defTabSz="1316654"/>
            <a:r>
              <a:rPr lang="en-US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Instance</a:t>
            </a:r>
          </a:p>
          <a:p>
            <a:pPr algn="ctr" defTabSz="1316654"/>
            <a:r>
              <a:rPr lang="en-US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store</a:t>
            </a:r>
            <a:endParaRPr sz="16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37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609C4-3BFD-6A42-8377-CADB64614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1371600"/>
          </a:xfrm>
        </p:spPr>
        <p:txBody>
          <a:bodyPr/>
          <a:lstStyle/>
          <a:p>
            <a:r>
              <a:rPr kumimoji="1" lang="en-US" altLang="ko-Kore-KR" dirty="0"/>
              <a:t>Amazon EBS</a:t>
            </a:r>
            <a:r>
              <a:rPr kumimoji="1" lang="ko-KR" altLang="en-US" dirty="0"/>
              <a:t> </a:t>
            </a:r>
            <a:r>
              <a:rPr kumimoji="1" lang="en-US" altLang="ko-KR" dirty="0"/>
              <a:t>Multi-Attach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6FCD8D-988B-7242-9FF7-1836310D32A4}"/>
              </a:ext>
            </a:extLst>
          </p:cNvPr>
          <p:cNvSpPr/>
          <p:nvPr/>
        </p:nvSpPr>
        <p:spPr>
          <a:xfrm>
            <a:off x="5046904" y="1397880"/>
            <a:ext cx="93322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여러 서버에서 동일한 공간에 있는 파일을 </a:t>
            </a:r>
            <a:r>
              <a:rPr lang="en-US" altLang="ko-Kore-KR" sz="24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Access</a:t>
            </a:r>
            <a:r>
              <a:rPr lang="ko-KR" altLang="en-US" sz="2400"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해야 하는 경우</a:t>
            </a:r>
          </a:p>
          <a:p>
            <a:endParaRPr lang="ko-KR" altLang="en-US" sz="2400">
              <a:latin typeface="Amazon Ember" panose="020B0603020204020204" pitchFamily="34" charset="0"/>
              <a:ea typeface="Malgun Gothic" panose="020B0503020000020004" pitchFamily="34" charset="-127"/>
              <a:cs typeface="Amazon Ember" panose="020B06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서버</a:t>
            </a:r>
            <a:r>
              <a:rPr lang="en-US" altLang="ko-KR" sz="24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ko-KR" altLang="en-US" sz="2400"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스토리지</a:t>
            </a:r>
            <a:r>
              <a:rPr lang="en-US" altLang="ko-KR" sz="24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ko-KR" altLang="en-US" sz="2400"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네트워크 등의 장애 발생시에도 지속적인 서비스가 필요한 경우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>
              <a:latin typeface="Amazon Ember" panose="020B0603020204020204" pitchFamily="34" charset="0"/>
              <a:ea typeface="Malgun Gothic" panose="020B0503020000020004" pitchFamily="34" charset="-127"/>
              <a:cs typeface="Amazon Ember" panose="020B06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ore-KR" sz="24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Block </a:t>
            </a:r>
            <a:r>
              <a:rPr lang="ko-KR" altLang="en-US" sz="2400"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기반의 </a:t>
            </a:r>
            <a:r>
              <a:rPr lang="en-US" altLang="ko-KR" sz="24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</a:t>
            </a:r>
            <a:r>
              <a:rPr lang="en-US" altLang="ko-Kore-KR" sz="24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atabase</a:t>
            </a:r>
            <a:r>
              <a:rPr lang="ko-KR" altLang="en-US" sz="2400"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에서</a:t>
            </a:r>
            <a:r>
              <a:rPr lang="en-US" altLang="ko-KR" sz="24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ko-KR" altLang="en-US" sz="2400"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가용성을 확보하기 위한 목적</a:t>
            </a:r>
            <a:endParaRPr lang="en-US" altLang="ko-KR" sz="240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ore-KR" sz="240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고성능이 필요한 </a:t>
            </a:r>
            <a:r>
              <a:rPr lang="en-US" altLang="ko-Kore-KR" sz="24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HPC (High Performance Computing) </a:t>
            </a:r>
            <a:r>
              <a:rPr lang="ko-KR" altLang="en-US" sz="2400"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시스템</a:t>
            </a:r>
            <a:endParaRPr lang="ko-Kore-KR" altLang="en-US" sz="2400">
              <a:latin typeface="Amazon Ember" panose="020B0603020204020204" pitchFamily="34" charset="0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796C66-8394-0D44-B540-91ED4DA52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546" y="5129415"/>
            <a:ext cx="1732810" cy="17550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9A4386E-CD24-7243-9E45-9983D80CD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611" y="5218914"/>
            <a:ext cx="1819822" cy="19714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AA5AA6-E717-5745-A023-95C83504D1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6160" y="5052483"/>
            <a:ext cx="1927483" cy="1755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43B3EE-5888-2E45-8E9A-039E326784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67964" y="5339672"/>
            <a:ext cx="2318969" cy="1850716"/>
          </a:xfrm>
          <a:prstGeom prst="rect">
            <a:avLst/>
          </a:prstGeom>
        </p:spPr>
      </p:pic>
      <p:pic>
        <p:nvPicPr>
          <p:cNvPr id="8" name="Graphic 71">
            <a:extLst>
              <a:ext uri="{FF2B5EF4-FFF2-40B4-BE49-F238E27FC236}">
                <a16:creationId xmlns:a16="http://schemas.microsoft.com/office/drawing/2014/main" id="{836671E2-2623-0F4D-9ADC-B581A4995A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26213" y="3504663"/>
            <a:ext cx="565786" cy="565786"/>
          </a:xfrm>
          <a:prstGeom prst="rect">
            <a:avLst/>
          </a:prstGeom>
        </p:spPr>
      </p:pic>
      <p:pic>
        <p:nvPicPr>
          <p:cNvPr id="9" name="Graphic 64">
            <a:extLst>
              <a:ext uri="{FF2B5EF4-FFF2-40B4-BE49-F238E27FC236}">
                <a16:creationId xmlns:a16="http://schemas.microsoft.com/office/drawing/2014/main" id="{52A4EE03-56AD-0441-AA03-3EA60C5C68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3226" y="2271134"/>
            <a:ext cx="719189" cy="7191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FBE766-EC9B-B14E-BAC4-18891F41EB65}"/>
              </a:ext>
            </a:extLst>
          </p:cNvPr>
          <p:cNvSpPr txBox="1"/>
          <p:nvPr/>
        </p:nvSpPr>
        <p:spPr>
          <a:xfrm>
            <a:off x="947782" y="2405679"/>
            <a:ext cx="5100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22960">
              <a:defRPr/>
            </a:pPr>
            <a:r>
              <a:rPr lang="en-US" sz="11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EC2</a:t>
            </a:r>
          </a:p>
          <a:p>
            <a:pPr algn="ctr" defTabSz="822960">
              <a:defRPr/>
            </a:pPr>
            <a:r>
              <a:rPr lang="en-US" sz="11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Nitro</a:t>
            </a:r>
          </a:p>
        </p:txBody>
      </p:sp>
      <p:pic>
        <p:nvPicPr>
          <p:cNvPr id="11" name="Graphic 64">
            <a:extLst>
              <a:ext uri="{FF2B5EF4-FFF2-40B4-BE49-F238E27FC236}">
                <a16:creationId xmlns:a16="http://schemas.microsoft.com/office/drawing/2014/main" id="{136AC717-7F32-EE4B-B128-659D51E5B3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26109" y="2271134"/>
            <a:ext cx="719189" cy="7191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79D850-C6DB-4146-85F8-AD934CAF19B7}"/>
              </a:ext>
            </a:extLst>
          </p:cNvPr>
          <p:cNvSpPr txBox="1"/>
          <p:nvPr/>
        </p:nvSpPr>
        <p:spPr>
          <a:xfrm>
            <a:off x="1730666" y="2405679"/>
            <a:ext cx="5100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22960">
              <a:defRPr/>
            </a:pPr>
            <a:r>
              <a:rPr lang="en-US" sz="11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EC2</a:t>
            </a:r>
          </a:p>
          <a:p>
            <a:pPr algn="ctr" defTabSz="822960">
              <a:defRPr/>
            </a:pPr>
            <a:r>
              <a:rPr lang="en-US" sz="11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Nitro</a:t>
            </a:r>
          </a:p>
        </p:txBody>
      </p:sp>
      <p:pic>
        <p:nvPicPr>
          <p:cNvPr id="13" name="Graphic 64">
            <a:extLst>
              <a:ext uri="{FF2B5EF4-FFF2-40B4-BE49-F238E27FC236}">
                <a16:creationId xmlns:a16="http://schemas.microsoft.com/office/drawing/2014/main" id="{4606C22B-F6D6-044C-9ED0-2B12DC2344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33426" y="2271134"/>
            <a:ext cx="719189" cy="7191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0F4C08-F7F7-1247-92C2-BE9C40155D6A}"/>
              </a:ext>
            </a:extLst>
          </p:cNvPr>
          <p:cNvSpPr txBox="1"/>
          <p:nvPr/>
        </p:nvSpPr>
        <p:spPr>
          <a:xfrm>
            <a:off x="3237982" y="2405679"/>
            <a:ext cx="5100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22960">
              <a:defRPr/>
            </a:pPr>
            <a:r>
              <a:rPr lang="en-US" sz="11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EC2</a:t>
            </a:r>
          </a:p>
          <a:p>
            <a:pPr algn="ctr" defTabSz="822960">
              <a:defRPr/>
            </a:pPr>
            <a:r>
              <a:rPr lang="en-US" sz="11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Nitro</a:t>
            </a:r>
          </a:p>
        </p:txBody>
      </p:sp>
      <p:cxnSp>
        <p:nvCxnSpPr>
          <p:cNvPr id="15" name="Straight Connector 12">
            <a:extLst>
              <a:ext uri="{FF2B5EF4-FFF2-40B4-BE49-F238E27FC236}">
                <a16:creationId xmlns:a16="http://schemas.microsoft.com/office/drawing/2014/main" id="{94651CA7-CB57-7A44-B502-8A9EA9A3B4A5}"/>
              </a:ext>
            </a:extLst>
          </p:cNvPr>
          <p:cNvCxnSpPr/>
          <p:nvPr/>
        </p:nvCxnSpPr>
        <p:spPr>
          <a:xfrm>
            <a:off x="2475806" y="2621122"/>
            <a:ext cx="536425" cy="0"/>
          </a:xfrm>
          <a:prstGeom prst="line">
            <a:avLst/>
          </a:prstGeom>
          <a:noFill/>
          <a:ln w="25400" cap="flat" cmpd="sng" algn="ctr">
            <a:solidFill>
              <a:srgbClr val="FF9900"/>
            </a:solidFill>
            <a:prstDash val="sysDot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" name="Straight Connector 18">
            <a:extLst>
              <a:ext uri="{FF2B5EF4-FFF2-40B4-BE49-F238E27FC236}">
                <a16:creationId xmlns:a16="http://schemas.microsoft.com/office/drawing/2014/main" id="{B02B9FC5-5A66-8342-A9C0-FE6A10D6ED9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425738" y="2884014"/>
            <a:ext cx="983368" cy="620649"/>
          </a:xfrm>
          <a:prstGeom prst="line">
            <a:avLst/>
          </a:prstGeom>
          <a:noFill/>
          <a:ln w="25400" cap="flat" cmpd="sng" algn="ctr">
            <a:solidFill>
              <a:srgbClr val="FF99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" name="Straight Connector 20">
            <a:extLst>
              <a:ext uri="{FF2B5EF4-FFF2-40B4-BE49-F238E27FC236}">
                <a16:creationId xmlns:a16="http://schemas.microsoft.com/office/drawing/2014/main" id="{CED0B90E-36A6-B442-B166-3E2047B87C9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166995" y="2889993"/>
            <a:ext cx="242111" cy="614670"/>
          </a:xfrm>
          <a:prstGeom prst="line">
            <a:avLst/>
          </a:prstGeom>
          <a:noFill/>
          <a:ln w="25400" cap="flat" cmpd="sng" algn="ctr">
            <a:solidFill>
              <a:srgbClr val="FF99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" name="Straight Connector 21">
            <a:extLst>
              <a:ext uri="{FF2B5EF4-FFF2-40B4-BE49-F238E27FC236}">
                <a16:creationId xmlns:a16="http://schemas.microsoft.com/office/drawing/2014/main" id="{C2BAE8AC-C571-A341-BFBC-D6E1B70A1018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409106" y="2933285"/>
            <a:ext cx="810494" cy="571378"/>
          </a:xfrm>
          <a:prstGeom prst="line">
            <a:avLst/>
          </a:prstGeom>
          <a:noFill/>
          <a:ln w="25400" cap="flat" cmpd="sng" algn="ctr">
            <a:solidFill>
              <a:srgbClr val="FF99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Rectangle 26">
            <a:extLst>
              <a:ext uri="{FF2B5EF4-FFF2-40B4-BE49-F238E27FC236}">
                <a16:creationId xmlns:a16="http://schemas.microsoft.com/office/drawing/2014/main" id="{9EAE346C-5952-E84B-8AFE-EC560F68DD9C}"/>
              </a:ext>
            </a:extLst>
          </p:cNvPr>
          <p:cNvSpPr/>
          <p:nvPr/>
        </p:nvSpPr>
        <p:spPr>
          <a:xfrm>
            <a:off x="947782" y="1705345"/>
            <a:ext cx="2904831" cy="300625"/>
          </a:xfrm>
          <a:prstGeom prst="rect">
            <a:avLst/>
          </a:prstGeom>
          <a:solidFill>
            <a:srgbClr val="FF99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22960">
              <a:defRPr/>
            </a:pPr>
            <a:r>
              <a:rPr lang="en-US" sz="14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Application-Level I/O fencing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D13B8C-079E-C94E-8BB2-B7DD93456C7B}"/>
              </a:ext>
            </a:extLst>
          </p:cNvPr>
          <p:cNvSpPr txBox="1"/>
          <p:nvPr/>
        </p:nvSpPr>
        <p:spPr>
          <a:xfrm>
            <a:off x="1939248" y="4059716"/>
            <a:ext cx="93971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2960">
              <a:defRPr/>
            </a:pPr>
            <a:r>
              <a:rPr lang="en-US" sz="132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EBS</a:t>
            </a:r>
          </a:p>
        </p:txBody>
      </p:sp>
      <p:sp>
        <p:nvSpPr>
          <p:cNvPr id="21" name="Rectangle 36">
            <a:extLst>
              <a:ext uri="{FF2B5EF4-FFF2-40B4-BE49-F238E27FC236}">
                <a16:creationId xmlns:a16="http://schemas.microsoft.com/office/drawing/2014/main" id="{12C746D6-870E-FF4F-9E41-FEAC39882647}"/>
              </a:ext>
            </a:extLst>
          </p:cNvPr>
          <p:cNvSpPr/>
          <p:nvPr/>
        </p:nvSpPr>
        <p:spPr>
          <a:xfrm>
            <a:off x="566929" y="1216960"/>
            <a:ext cx="3691847" cy="3408828"/>
          </a:xfrm>
          <a:prstGeom prst="rect">
            <a:avLst/>
          </a:prstGeom>
          <a:noFill/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40" dirty="0">
                <a:solidFill>
                  <a:schemeClr val="accent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Availability Zone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CF16B13-C459-3F42-8577-24CD0BE7AB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4861" y="4842221"/>
            <a:ext cx="2916264" cy="27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36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3CA4A-E87A-434D-9BEF-102EAE91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EFS</a:t>
            </a:r>
          </a:p>
        </p:txBody>
      </p:sp>
    </p:spTree>
    <p:extLst>
      <p:ext uri="{BB962C8B-B14F-4D97-AF65-F5344CB8AC3E}">
        <p14:creationId xmlns:p14="http://schemas.microsoft.com/office/powerpoint/2010/main" val="1962841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8079EBC5-22DA-EE40-B3F5-6181F6426D2A}"/>
              </a:ext>
            </a:extLst>
          </p:cNvPr>
          <p:cNvSpPr txBox="1">
            <a:spLocks/>
          </p:cNvSpPr>
          <p:nvPr/>
        </p:nvSpPr>
        <p:spPr>
          <a:xfrm>
            <a:off x="1324750" y="3778529"/>
            <a:ext cx="2647877" cy="546611"/>
          </a:xfrm>
          <a:prstGeom prst="rect">
            <a:avLst/>
          </a:prstGeom>
        </p:spPr>
        <p:txBody>
          <a:bodyPr vert="horz" wrap="square" lIns="219456" tIns="91440" rIns="219456" bIns="175565" rtlCol="0">
            <a:sp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667" b="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336143" marR="0" indent="0" algn="l" defTabSz="914362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560238" marR="0" indent="0" algn="l" defTabSz="914362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784334" marR="0" indent="0" algn="l" defTabSz="914362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667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008429" marR="0" indent="0" algn="l" defTabSz="914362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667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251449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66987">
              <a:spcBef>
                <a:spcPts val="1138"/>
              </a:spcBef>
              <a:spcAft>
                <a:spcPts val="568"/>
              </a:spcAft>
              <a:defRPr/>
            </a:pPr>
            <a:r>
              <a:rPr lang="en-US" sz="2000" dirty="0"/>
              <a:t>Amazon EFS</a:t>
            </a:r>
          </a:p>
        </p:txBody>
      </p:sp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6C65D569-2E71-FF44-B851-92D3EBC8EAFD}"/>
              </a:ext>
            </a:extLst>
          </p:cNvPr>
          <p:cNvSpPr txBox="1">
            <a:spLocks/>
          </p:cNvSpPr>
          <p:nvPr/>
        </p:nvSpPr>
        <p:spPr>
          <a:xfrm>
            <a:off x="5245040" y="3694287"/>
            <a:ext cx="3853843" cy="823610"/>
          </a:xfrm>
          <a:prstGeom prst="rect">
            <a:avLst/>
          </a:prstGeom>
        </p:spPr>
        <p:txBody>
          <a:bodyPr vert="horz" wrap="square" lIns="219456" tIns="91440" rIns="219456" bIns="175565" rtlCol="0">
            <a:sp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667" b="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336143" marR="0" indent="0" algn="l" defTabSz="914362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560238" marR="0" indent="0" algn="l" defTabSz="914362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784334" marR="0" indent="0" algn="l" defTabSz="914362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667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008429" marR="0" indent="0" algn="l" defTabSz="914362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667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251449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66987">
              <a:spcBef>
                <a:spcPts val="1138"/>
              </a:spcBef>
              <a:spcAft>
                <a:spcPts val="568"/>
              </a:spcAft>
              <a:defRPr/>
            </a:pPr>
            <a:r>
              <a:rPr lang="en-US" sz="2000" dirty="0"/>
              <a:t> Amazon </a:t>
            </a:r>
            <a:r>
              <a:rPr lang="en-US" sz="2000" dirty="0" err="1"/>
              <a:t>FSx</a:t>
            </a:r>
            <a:r>
              <a:rPr lang="en-US" sz="2000" dirty="0"/>
              <a:t> for </a:t>
            </a:r>
            <a:br>
              <a:rPr lang="en-US" sz="2000" dirty="0"/>
            </a:br>
            <a:r>
              <a:rPr lang="en-US" sz="2000" dirty="0"/>
              <a:t>Windows File Server </a:t>
            </a:r>
          </a:p>
        </p:txBody>
      </p:sp>
      <p:sp>
        <p:nvSpPr>
          <p:cNvPr id="4" name="Content Placeholder 17">
            <a:extLst>
              <a:ext uri="{FF2B5EF4-FFF2-40B4-BE49-F238E27FC236}">
                <a16:creationId xmlns:a16="http://schemas.microsoft.com/office/drawing/2014/main" id="{92F816D6-9F38-D540-A2A0-D924F9E8BA9C}"/>
              </a:ext>
            </a:extLst>
          </p:cNvPr>
          <p:cNvSpPr txBox="1">
            <a:spLocks/>
          </p:cNvSpPr>
          <p:nvPr/>
        </p:nvSpPr>
        <p:spPr>
          <a:xfrm>
            <a:off x="10049842" y="3694287"/>
            <a:ext cx="3726169" cy="823610"/>
          </a:xfrm>
          <a:prstGeom prst="rect">
            <a:avLst/>
          </a:prstGeom>
        </p:spPr>
        <p:txBody>
          <a:bodyPr vert="horz" wrap="square" lIns="219456" tIns="91440" rIns="219456" bIns="175565" rtlCol="0">
            <a:sp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667" b="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336143" marR="0" indent="0" algn="l" defTabSz="914362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560238" marR="0" indent="0" algn="l" defTabSz="914362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784334" marR="0" indent="0" algn="l" defTabSz="914362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667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008429" marR="0" indent="0" algn="l" defTabSz="914362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667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251449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66987">
              <a:spcBef>
                <a:spcPts val="0"/>
              </a:spcBef>
              <a:defRPr/>
            </a:pPr>
            <a:r>
              <a:rPr lang="en-US" sz="2000" dirty="0"/>
              <a:t>Amazon FSx</a:t>
            </a:r>
          </a:p>
          <a:p>
            <a:pPr algn="ctr" defTabSz="866987">
              <a:spcBef>
                <a:spcPts val="0"/>
              </a:spcBef>
              <a:defRPr/>
            </a:pPr>
            <a:r>
              <a:rPr lang="en-US" sz="2000" dirty="0"/>
              <a:t> for Lustre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71AB57B8-B20E-034C-A348-083C90725C1C}"/>
              </a:ext>
            </a:extLst>
          </p:cNvPr>
          <p:cNvSpPr/>
          <p:nvPr/>
        </p:nvSpPr>
        <p:spPr bwMode="auto">
          <a:xfrm>
            <a:off x="396150" y="3243138"/>
            <a:ext cx="4505079" cy="3681350"/>
          </a:xfrm>
          <a:prstGeom prst="rect">
            <a:avLst/>
          </a:prstGeom>
          <a:noFill/>
          <a:ln w="19050">
            <a:solidFill>
              <a:schemeClr val="bg2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" name="Rectangle 33">
            <a:extLst>
              <a:ext uri="{FF2B5EF4-FFF2-40B4-BE49-F238E27FC236}">
                <a16:creationId xmlns:a16="http://schemas.microsoft.com/office/drawing/2014/main" id="{D2214371-E61B-6C46-AE9E-6C07A481DC93}"/>
              </a:ext>
            </a:extLst>
          </p:cNvPr>
          <p:cNvSpPr/>
          <p:nvPr/>
        </p:nvSpPr>
        <p:spPr bwMode="auto">
          <a:xfrm>
            <a:off x="5037662" y="3243138"/>
            <a:ext cx="4268599" cy="3681350"/>
          </a:xfrm>
          <a:prstGeom prst="rect">
            <a:avLst/>
          </a:prstGeom>
          <a:noFill/>
          <a:ln w="19050">
            <a:solidFill>
              <a:schemeClr val="bg2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1E34C901-C435-F043-9397-A5C282D98BC9}"/>
              </a:ext>
            </a:extLst>
          </p:cNvPr>
          <p:cNvSpPr/>
          <p:nvPr/>
        </p:nvSpPr>
        <p:spPr bwMode="auto">
          <a:xfrm>
            <a:off x="9442694" y="3243138"/>
            <a:ext cx="4940464" cy="3681350"/>
          </a:xfrm>
          <a:prstGeom prst="rect">
            <a:avLst/>
          </a:prstGeom>
          <a:noFill/>
          <a:ln w="19050">
            <a:solidFill>
              <a:schemeClr val="bg2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9DDD67A7-E5DB-8441-A9FC-4832CD191F14}"/>
              </a:ext>
            </a:extLst>
          </p:cNvPr>
          <p:cNvSpPr/>
          <p:nvPr/>
        </p:nvSpPr>
        <p:spPr bwMode="auto">
          <a:xfrm>
            <a:off x="396150" y="2542444"/>
            <a:ext cx="8910111" cy="707044"/>
          </a:xfrm>
          <a:prstGeom prst="rect">
            <a:avLst/>
          </a:prstGeom>
          <a:noFill/>
          <a:ln w="19050">
            <a:gradFill>
              <a:gsLst>
                <a:gs pos="0">
                  <a:schemeClr val="accent4"/>
                </a:gs>
                <a:gs pos="90265">
                  <a:srgbClr val="A62CE0"/>
                </a:gs>
                <a:gs pos="39000">
                  <a:schemeClr val="accent1"/>
                </a:gs>
              </a:gsLst>
              <a:lin ang="3000000" scaled="0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800" b="1" spc="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비즈니스 워크로드를 위한 파일 시스템</a:t>
            </a:r>
            <a:endParaRPr lang="en-US" sz="1800" b="1" spc="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9" name="Rectangle 38">
            <a:extLst>
              <a:ext uri="{FF2B5EF4-FFF2-40B4-BE49-F238E27FC236}">
                <a16:creationId xmlns:a16="http://schemas.microsoft.com/office/drawing/2014/main" id="{46BEFC65-7DBE-CB47-BE68-C9672D4096FC}"/>
              </a:ext>
            </a:extLst>
          </p:cNvPr>
          <p:cNvSpPr/>
          <p:nvPr/>
        </p:nvSpPr>
        <p:spPr bwMode="auto">
          <a:xfrm>
            <a:off x="9442694" y="2542444"/>
            <a:ext cx="4940464" cy="707044"/>
          </a:xfrm>
          <a:prstGeom prst="rect">
            <a:avLst/>
          </a:prstGeom>
          <a:noFill/>
          <a:ln w="19050">
            <a:gradFill>
              <a:gsLst>
                <a:gs pos="0">
                  <a:srgbClr val="A82CDD"/>
                </a:gs>
                <a:gs pos="74000">
                  <a:schemeClr val="accent3"/>
                </a:gs>
              </a:gsLst>
              <a:lin ang="3000000" scaled="0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800" b="1" spc="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컴퓨트</a:t>
            </a:r>
            <a:r>
              <a:rPr lang="ko-KR" altLang="en-US" sz="1800" b="1" spc="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능력이 필요한 워크로드르르 위한 파일 시스템</a:t>
            </a:r>
            <a:endParaRPr lang="en-US" sz="1800" b="1" spc="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10" name="Group 43">
            <a:extLst>
              <a:ext uri="{FF2B5EF4-FFF2-40B4-BE49-F238E27FC236}">
                <a16:creationId xmlns:a16="http://schemas.microsoft.com/office/drawing/2014/main" id="{9D7A72E7-9DF4-AA49-8EF7-5189004CCE65}"/>
              </a:ext>
            </a:extLst>
          </p:cNvPr>
          <p:cNvGrpSpPr/>
          <p:nvPr/>
        </p:nvGrpSpPr>
        <p:grpSpPr>
          <a:xfrm>
            <a:off x="2213589" y="4464892"/>
            <a:ext cx="870201" cy="863707"/>
            <a:chOff x="3903390" y="2939256"/>
            <a:chExt cx="1276350" cy="1266825"/>
          </a:xfrm>
        </p:grpSpPr>
        <p:sp>
          <p:nvSpPr>
            <p:cNvPr id="11" name="Freeform: Shape 44">
              <a:extLst>
                <a:ext uri="{FF2B5EF4-FFF2-40B4-BE49-F238E27FC236}">
                  <a16:creationId xmlns:a16="http://schemas.microsoft.com/office/drawing/2014/main" id="{462E9F0F-8DBC-6A40-A60A-E23655EE7C92}"/>
                </a:ext>
              </a:extLst>
            </p:cNvPr>
            <p:cNvSpPr/>
            <p:nvPr/>
          </p:nvSpPr>
          <p:spPr>
            <a:xfrm>
              <a:off x="4176757" y="3531711"/>
              <a:ext cx="647700" cy="504825"/>
            </a:xfrm>
            <a:custGeom>
              <a:avLst/>
              <a:gdLst>
                <a:gd name="connsiteX0" fmla="*/ 250984 w 647700"/>
                <a:gd name="connsiteY0" fmla="*/ 71914 h 504825"/>
                <a:gd name="connsiteX1" fmla="*/ 250984 w 647700"/>
                <a:gd name="connsiteY1" fmla="*/ 40481 h 504825"/>
                <a:gd name="connsiteX2" fmla="*/ 218599 w 647700"/>
                <a:gd name="connsiteY2" fmla="*/ 7144 h 504825"/>
                <a:gd name="connsiteX3" fmla="*/ 92869 w 647700"/>
                <a:gd name="connsiteY3" fmla="*/ 7144 h 504825"/>
                <a:gd name="connsiteX4" fmla="*/ 60484 w 647700"/>
                <a:gd name="connsiteY4" fmla="*/ 40481 h 504825"/>
                <a:gd name="connsiteX5" fmla="*/ 60484 w 647700"/>
                <a:gd name="connsiteY5" fmla="*/ 71914 h 504825"/>
                <a:gd name="connsiteX6" fmla="*/ 7144 w 647700"/>
                <a:gd name="connsiteY6" fmla="*/ 71914 h 504825"/>
                <a:gd name="connsiteX7" fmla="*/ 7144 w 647700"/>
                <a:gd name="connsiteY7" fmla="*/ 505301 h 504825"/>
                <a:gd name="connsiteX8" fmla="*/ 642461 w 647700"/>
                <a:gd name="connsiteY8" fmla="*/ 505301 h 504825"/>
                <a:gd name="connsiteX9" fmla="*/ 642461 w 647700"/>
                <a:gd name="connsiteY9" fmla="*/ 71914 h 504825"/>
                <a:gd name="connsiteX10" fmla="*/ 250984 w 647700"/>
                <a:gd name="connsiteY10" fmla="*/ 71914 h 504825"/>
                <a:gd name="connsiteX11" fmla="*/ 250984 w 647700"/>
                <a:gd name="connsiteY11" fmla="*/ 71914 h 504825"/>
                <a:gd name="connsiteX12" fmla="*/ 250984 w 647700"/>
                <a:gd name="connsiteY12" fmla="*/ 7191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7700" h="504825">
                  <a:moveTo>
                    <a:pt x="250984" y="71914"/>
                  </a:moveTo>
                  <a:cubicBezTo>
                    <a:pt x="250984" y="40481"/>
                    <a:pt x="250984" y="40481"/>
                    <a:pt x="250984" y="40481"/>
                  </a:cubicBezTo>
                  <a:cubicBezTo>
                    <a:pt x="250984" y="22384"/>
                    <a:pt x="236696" y="7144"/>
                    <a:pt x="218599" y="7144"/>
                  </a:cubicBezTo>
                  <a:cubicBezTo>
                    <a:pt x="92869" y="7144"/>
                    <a:pt x="92869" y="7144"/>
                    <a:pt x="92869" y="7144"/>
                  </a:cubicBezTo>
                  <a:cubicBezTo>
                    <a:pt x="74771" y="7144"/>
                    <a:pt x="60484" y="22384"/>
                    <a:pt x="60484" y="40481"/>
                  </a:cubicBezTo>
                  <a:cubicBezTo>
                    <a:pt x="60484" y="71914"/>
                    <a:pt x="60484" y="71914"/>
                    <a:pt x="60484" y="71914"/>
                  </a:cubicBezTo>
                  <a:cubicBezTo>
                    <a:pt x="7144" y="71914"/>
                    <a:pt x="7144" y="71914"/>
                    <a:pt x="7144" y="71914"/>
                  </a:cubicBezTo>
                  <a:cubicBezTo>
                    <a:pt x="7144" y="505301"/>
                    <a:pt x="7144" y="505301"/>
                    <a:pt x="7144" y="505301"/>
                  </a:cubicBezTo>
                  <a:cubicBezTo>
                    <a:pt x="642461" y="505301"/>
                    <a:pt x="642461" y="505301"/>
                    <a:pt x="642461" y="505301"/>
                  </a:cubicBezTo>
                  <a:cubicBezTo>
                    <a:pt x="642461" y="71914"/>
                    <a:pt x="642461" y="71914"/>
                    <a:pt x="642461" y="71914"/>
                  </a:cubicBezTo>
                  <a:lnTo>
                    <a:pt x="250984" y="71914"/>
                  </a:lnTo>
                  <a:lnTo>
                    <a:pt x="250984" y="71914"/>
                  </a:lnTo>
                  <a:lnTo>
                    <a:pt x="250984" y="71914"/>
                  </a:lnTo>
                  <a:close/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2" name="Freeform: Shape 45">
              <a:extLst>
                <a:ext uri="{FF2B5EF4-FFF2-40B4-BE49-F238E27FC236}">
                  <a16:creationId xmlns:a16="http://schemas.microsoft.com/office/drawing/2014/main" id="{FF840A0C-09EA-CB4A-B305-81938E1863CC}"/>
                </a:ext>
              </a:extLst>
            </p:cNvPr>
            <p:cNvSpPr/>
            <p:nvPr/>
          </p:nvSpPr>
          <p:spPr>
            <a:xfrm>
              <a:off x="4824409" y="3669775"/>
              <a:ext cx="123825" cy="371475"/>
            </a:xfrm>
            <a:custGeom>
              <a:avLst/>
              <a:gdLst>
                <a:gd name="connsiteX0" fmla="*/ 10050 w 123825"/>
                <a:gd name="connsiteY0" fmla="*/ 10050 h 371475"/>
                <a:gd name="connsiteX1" fmla="*/ 114825 w 123825"/>
                <a:gd name="connsiteY1" fmla="*/ 10050 h 371475"/>
                <a:gd name="connsiteX2" fmla="*/ 10050 w 123825"/>
                <a:gd name="connsiteY2" fmla="*/ 3624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" h="371475">
                  <a:moveTo>
                    <a:pt x="10050" y="10050"/>
                  </a:moveTo>
                  <a:lnTo>
                    <a:pt x="114825" y="10050"/>
                  </a:lnTo>
                  <a:lnTo>
                    <a:pt x="10050" y="362475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3" name="Freeform: Shape 46">
              <a:extLst>
                <a:ext uri="{FF2B5EF4-FFF2-40B4-BE49-F238E27FC236}">
                  <a16:creationId xmlns:a16="http://schemas.microsoft.com/office/drawing/2014/main" id="{99929891-9B8A-D54F-A184-4BD1E0278DA7}"/>
                </a:ext>
              </a:extLst>
            </p:cNvPr>
            <p:cNvSpPr/>
            <p:nvPr/>
          </p:nvSpPr>
          <p:spPr>
            <a:xfrm>
              <a:off x="4001449" y="3103288"/>
              <a:ext cx="1095375" cy="714375"/>
            </a:xfrm>
            <a:custGeom>
              <a:avLst/>
              <a:gdLst>
                <a:gd name="connsiteX0" fmla="*/ 956835 w 1095375"/>
                <a:gd name="connsiteY0" fmla="*/ 712744 h 714375"/>
                <a:gd name="connsiteX1" fmla="*/ 1092090 w 1095375"/>
                <a:gd name="connsiteY1" fmla="*/ 522244 h 714375"/>
                <a:gd name="connsiteX2" fmla="*/ 916830 w 1095375"/>
                <a:gd name="connsiteY2" fmla="*/ 321266 h 714375"/>
                <a:gd name="connsiteX3" fmla="*/ 916830 w 1095375"/>
                <a:gd name="connsiteY3" fmla="*/ 319361 h 714375"/>
                <a:gd name="connsiteX4" fmla="*/ 703470 w 1095375"/>
                <a:gd name="connsiteY4" fmla="*/ 222206 h 714375"/>
                <a:gd name="connsiteX5" fmla="*/ 626317 w 1095375"/>
                <a:gd name="connsiteY5" fmla="*/ 96476 h 714375"/>
                <a:gd name="connsiteX6" fmla="*/ 319612 w 1095375"/>
                <a:gd name="connsiteY6" fmla="*/ 33611 h 714375"/>
                <a:gd name="connsiteX7" fmla="*/ 157687 w 1095375"/>
                <a:gd name="connsiteY7" fmla="*/ 290786 h 714375"/>
                <a:gd name="connsiteX8" fmla="*/ 161497 w 1095375"/>
                <a:gd name="connsiteY8" fmla="*/ 325076 h 714375"/>
                <a:gd name="connsiteX9" fmla="*/ 10050 w 1095375"/>
                <a:gd name="connsiteY9" fmla="*/ 520339 h 714375"/>
                <a:gd name="connsiteX10" fmla="*/ 106252 w 1095375"/>
                <a:gd name="connsiteY10" fmla="*/ 704171 h 714375"/>
                <a:gd name="connsiteX11" fmla="*/ 128160 w 1095375"/>
                <a:gd name="connsiteY11" fmla="*/ 713696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5375" h="714375">
                  <a:moveTo>
                    <a:pt x="956835" y="712744"/>
                  </a:moveTo>
                  <a:cubicBezTo>
                    <a:pt x="1010175" y="694646"/>
                    <a:pt x="1092090" y="646069"/>
                    <a:pt x="1092090" y="522244"/>
                  </a:cubicBezTo>
                  <a:cubicBezTo>
                    <a:pt x="1092090" y="377464"/>
                    <a:pt x="978742" y="331744"/>
                    <a:pt x="916830" y="321266"/>
                  </a:cubicBezTo>
                  <a:cubicBezTo>
                    <a:pt x="916830" y="321266"/>
                    <a:pt x="916830" y="321266"/>
                    <a:pt x="916830" y="319361"/>
                  </a:cubicBezTo>
                  <a:cubicBezTo>
                    <a:pt x="929212" y="171724"/>
                    <a:pt x="765382" y="137434"/>
                    <a:pt x="703470" y="222206"/>
                  </a:cubicBezTo>
                  <a:cubicBezTo>
                    <a:pt x="686325" y="174581"/>
                    <a:pt x="660607" y="131719"/>
                    <a:pt x="626317" y="96476"/>
                  </a:cubicBezTo>
                  <a:cubicBezTo>
                    <a:pt x="553927" y="20276"/>
                    <a:pt x="440580" y="-17824"/>
                    <a:pt x="319612" y="33611"/>
                  </a:cubicBezTo>
                  <a:cubicBezTo>
                    <a:pt x="223410" y="74569"/>
                    <a:pt x="157687" y="191726"/>
                    <a:pt x="157687" y="290786"/>
                  </a:cubicBezTo>
                  <a:cubicBezTo>
                    <a:pt x="157687" y="301264"/>
                    <a:pt x="161497" y="314599"/>
                    <a:pt x="161497" y="325076"/>
                  </a:cubicBezTo>
                  <a:cubicBezTo>
                    <a:pt x="78630" y="342221"/>
                    <a:pt x="10050" y="396514"/>
                    <a:pt x="10050" y="520339"/>
                  </a:cubicBezTo>
                  <a:cubicBezTo>
                    <a:pt x="10050" y="624161"/>
                    <a:pt x="67200" y="680359"/>
                    <a:pt x="106252" y="704171"/>
                  </a:cubicBezTo>
                  <a:cubicBezTo>
                    <a:pt x="111967" y="707981"/>
                    <a:pt x="119587" y="711791"/>
                    <a:pt x="128160" y="713696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4" name="Freeform: Shape 47">
              <a:extLst>
                <a:ext uri="{FF2B5EF4-FFF2-40B4-BE49-F238E27FC236}">
                  <a16:creationId xmlns:a16="http://schemas.microsoft.com/office/drawing/2014/main" id="{8ED4ED8B-1B8C-2D47-86C2-C7EC4CF8DE2B}"/>
                </a:ext>
              </a:extLst>
            </p:cNvPr>
            <p:cNvSpPr/>
            <p:nvPr/>
          </p:nvSpPr>
          <p:spPr>
            <a:xfrm>
              <a:off x="3903390" y="2939256"/>
              <a:ext cx="238125" cy="247650"/>
            </a:xfrm>
            <a:custGeom>
              <a:avLst/>
              <a:gdLst>
                <a:gd name="connsiteX0" fmla="*/ 7144 w 238125"/>
                <a:gd name="connsiteY0" fmla="*/ 197644 h 247650"/>
                <a:gd name="connsiteX1" fmla="*/ 7144 w 238125"/>
                <a:gd name="connsiteY1" fmla="*/ 7144 h 247650"/>
                <a:gd name="connsiteX2" fmla="*/ 207169 w 238125"/>
                <a:gd name="connsiteY2" fmla="*/ 7144 h 247650"/>
                <a:gd name="connsiteX3" fmla="*/ 235744 w 238125"/>
                <a:gd name="connsiteY3" fmla="*/ 245269 h 247650"/>
                <a:gd name="connsiteX4" fmla="*/ 7144 w 238125"/>
                <a:gd name="connsiteY4" fmla="*/ 714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247650">
                  <a:moveTo>
                    <a:pt x="7144" y="197644"/>
                  </a:moveTo>
                  <a:lnTo>
                    <a:pt x="7144" y="7144"/>
                  </a:lnTo>
                  <a:lnTo>
                    <a:pt x="207169" y="7144"/>
                  </a:lnTo>
                  <a:moveTo>
                    <a:pt x="235744" y="245269"/>
                  </a:moveTo>
                  <a:lnTo>
                    <a:pt x="7144" y="7144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5" name="Freeform: Shape 48">
              <a:extLst>
                <a:ext uri="{FF2B5EF4-FFF2-40B4-BE49-F238E27FC236}">
                  <a16:creationId xmlns:a16="http://schemas.microsoft.com/office/drawing/2014/main" id="{85CB8DD1-735B-8342-AF3B-7741346C2868}"/>
                </a:ext>
              </a:extLst>
            </p:cNvPr>
            <p:cNvSpPr/>
            <p:nvPr/>
          </p:nvSpPr>
          <p:spPr>
            <a:xfrm>
              <a:off x="4941615" y="2939256"/>
              <a:ext cx="238125" cy="247650"/>
            </a:xfrm>
            <a:custGeom>
              <a:avLst/>
              <a:gdLst>
                <a:gd name="connsiteX0" fmla="*/ 35719 w 238125"/>
                <a:gd name="connsiteY0" fmla="*/ 7144 h 247650"/>
                <a:gd name="connsiteX1" fmla="*/ 235744 w 238125"/>
                <a:gd name="connsiteY1" fmla="*/ 7144 h 247650"/>
                <a:gd name="connsiteX2" fmla="*/ 235744 w 238125"/>
                <a:gd name="connsiteY2" fmla="*/ 197644 h 247650"/>
                <a:gd name="connsiteX3" fmla="*/ 235744 w 238125"/>
                <a:gd name="connsiteY3" fmla="*/ 7144 h 247650"/>
                <a:gd name="connsiteX4" fmla="*/ 7144 w 238125"/>
                <a:gd name="connsiteY4" fmla="*/ 245269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247650">
                  <a:moveTo>
                    <a:pt x="35719" y="7144"/>
                  </a:moveTo>
                  <a:lnTo>
                    <a:pt x="235744" y="7144"/>
                  </a:lnTo>
                  <a:lnTo>
                    <a:pt x="235744" y="197644"/>
                  </a:lnTo>
                  <a:moveTo>
                    <a:pt x="235744" y="7144"/>
                  </a:moveTo>
                  <a:lnTo>
                    <a:pt x="7144" y="245269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6" name="Freeform: Shape 49">
              <a:extLst>
                <a:ext uri="{FF2B5EF4-FFF2-40B4-BE49-F238E27FC236}">
                  <a16:creationId xmlns:a16="http://schemas.microsoft.com/office/drawing/2014/main" id="{A7C2022A-36F2-7B4A-B76E-46F1BDCB4607}"/>
                </a:ext>
              </a:extLst>
            </p:cNvPr>
            <p:cNvSpPr/>
            <p:nvPr/>
          </p:nvSpPr>
          <p:spPr>
            <a:xfrm>
              <a:off x="4941615" y="3958431"/>
              <a:ext cx="238125" cy="247650"/>
            </a:xfrm>
            <a:custGeom>
              <a:avLst/>
              <a:gdLst>
                <a:gd name="connsiteX0" fmla="*/ 235744 w 238125"/>
                <a:gd name="connsiteY0" fmla="*/ 54769 h 247650"/>
                <a:gd name="connsiteX1" fmla="*/ 235744 w 238125"/>
                <a:gd name="connsiteY1" fmla="*/ 245269 h 247650"/>
                <a:gd name="connsiteX2" fmla="*/ 35719 w 238125"/>
                <a:gd name="connsiteY2" fmla="*/ 245269 h 247650"/>
                <a:gd name="connsiteX3" fmla="*/ 7144 w 238125"/>
                <a:gd name="connsiteY3" fmla="*/ 7144 h 247650"/>
                <a:gd name="connsiteX4" fmla="*/ 235744 w 238125"/>
                <a:gd name="connsiteY4" fmla="*/ 245269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247650">
                  <a:moveTo>
                    <a:pt x="235744" y="54769"/>
                  </a:moveTo>
                  <a:lnTo>
                    <a:pt x="235744" y="245269"/>
                  </a:lnTo>
                  <a:lnTo>
                    <a:pt x="35719" y="245269"/>
                  </a:lnTo>
                  <a:moveTo>
                    <a:pt x="7144" y="7144"/>
                  </a:moveTo>
                  <a:lnTo>
                    <a:pt x="235744" y="245269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7" name="Freeform: Shape 50">
              <a:extLst>
                <a:ext uri="{FF2B5EF4-FFF2-40B4-BE49-F238E27FC236}">
                  <a16:creationId xmlns:a16="http://schemas.microsoft.com/office/drawing/2014/main" id="{25A4B5B3-5B8E-8942-8E3F-4E0A7CC13177}"/>
                </a:ext>
              </a:extLst>
            </p:cNvPr>
            <p:cNvSpPr/>
            <p:nvPr/>
          </p:nvSpPr>
          <p:spPr>
            <a:xfrm>
              <a:off x="3903390" y="3958431"/>
              <a:ext cx="238125" cy="247650"/>
            </a:xfrm>
            <a:custGeom>
              <a:avLst/>
              <a:gdLst>
                <a:gd name="connsiteX0" fmla="*/ 207169 w 238125"/>
                <a:gd name="connsiteY0" fmla="*/ 245269 h 247650"/>
                <a:gd name="connsiteX1" fmla="*/ 7144 w 238125"/>
                <a:gd name="connsiteY1" fmla="*/ 245269 h 247650"/>
                <a:gd name="connsiteX2" fmla="*/ 7144 w 238125"/>
                <a:gd name="connsiteY2" fmla="*/ 54769 h 247650"/>
                <a:gd name="connsiteX3" fmla="*/ 7144 w 238125"/>
                <a:gd name="connsiteY3" fmla="*/ 245269 h 247650"/>
                <a:gd name="connsiteX4" fmla="*/ 235744 w 238125"/>
                <a:gd name="connsiteY4" fmla="*/ 714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247650">
                  <a:moveTo>
                    <a:pt x="207169" y="245269"/>
                  </a:moveTo>
                  <a:lnTo>
                    <a:pt x="7144" y="245269"/>
                  </a:lnTo>
                  <a:lnTo>
                    <a:pt x="7144" y="54769"/>
                  </a:lnTo>
                  <a:moveTo>
                    <a:pt x="7144" y="245269"/>
                  </a:moveTo>
                  <a:lnTo>
                    <a:pt x="235744" y="7144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AAD9030-9BCC-D445-A4D3-F1D9D89D077E}"/>
              </a:ext>
            </a:extLst>
          </p:cNvPr>
          <p:cNvSpPr txBox="1"/>
          <p:nvPr/>
        </p:nvSpPr>
        <p:spPr>
          <a:xfrm>
            <a:off x="539720" y="6320630"/>
            <a:ext cx="4217939" cy="603858"/>
          </a:xfrm>
          <a:prstGeom prst="rect">
            <a:avLst/>
          </a:prstGeom>
          <a:noFill/>
        </p:spPr>
        <p:txBody>
          <a:bodyPr wrap="square" lIns="219456" tIns="175565" rIns="219456" bIns="175565" rtlCol="0">
            <a:sp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spc="100" dirty="0">
                <a:solidFill>
                  <a:schemeClr val="accent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LINUX-BASED WORKLOADS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89B8D6-43CB-D648-9036-E16608B1E28A}"/>
              </a:ext>
            </a:extLst>
          </p:cNvPr>
          <p:cNvSpPr txBox="1"/>
          <p:nvPr/>
        </p:nvSpPr>
        <p:spPr>
          <a:xfrm>
            <a:off x="5036948" y="6320630"/>
            <a:ext cx="4269313" cy="603858"/>
          </a:xfrm>
          <a:prstGeom prst="rect">
            <a:avLst/>
          </a:prstGeom>
          <a:noFill/>
        </p:spPr>
        <p:txBody>
          <a:bodyPr wrap="square" lIns="219456" tIns="175565" rIns="219456" bIns="175565" rtlCol="0">
            <a:sp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spc="1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WINDOWS-BASED WORKLOADS</a:t>
            </a:r>
          </a:p>
        </p:txBody>
      </p: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1B3236C4-7873-634C-A809-7D1AB11BA975}"/>
              </a:ext>
            </a:extLst>
          </p:cNvPr>
          <p:cNvSpPr txBox="1">
            <a:spLocks/>
          </p:cNvSpPr>
          <p:nvPr/>
        </p:nvSpPr>
        <p:spPr>
          <a:xfrm>
            <a:off x="5036234" y="5463326"/>
            <a:ext cx="4259240" cy="1329204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 marL="0" marR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03388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672313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941238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210163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301751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5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79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3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66987">
              <a:spcBef>
                <a:spcPts val="1138"/>
              </a:spcBef>
              <a:defRPr/>
            </a:pPr>
            <a:r>
              <a:rPr lang="ko-KR" altLang="en-US" sz="1600" dirty="0"/>
              <a:t>윈도우 기반의 어플리케이션을 위한 </a:t>
            </a:r>
            <a:r>
              <a:rPr lang="ko-KR" altLang="en-US" sz="1600" dirty="0" err="1"/>
              <a:t>관리형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클라우드</a:t>
            </a:r>
            <a:r>
              <a:rPr lang="ko-KR" altLang="en-US" sz="1600" dirty="0"/>
              <a:t> 파일 시스템</a:t>
            </a:r>
            <a:endParaRPr lang="en-US" sz="1600" dirty="0"/>
          </a:p>
        </p:txBody>
      </p:sp>
      <p:sp>
        <p:nvSpPr>
          <p:cNvPr id="21" name="Content Placeholder 17">
            <a:extLst>
              <a:ext uri="{FF2B5EF4-FFF2-40B4-BE49-F238E27FC236}">
                <a16:creationId xmlns:a16="http://schemas.microsoft.com/office/drawing/2014/main" id="{5DB46673-6F9B-FA4C-B67D-5C36CE538A61}"/>
              </a:ext>
            </a:extLst>
          </p:cNvPr>
          <p:cNvSpPr txBox="1">
            <a:spLocks/>
          </p:cNvSpPr>
          <p:nvPr/>
        </p:nvSpPr>
        <p:spPr>
          <a:xfrm>
            <a:off x="396913" y="5463326"/>
            <a:ext cx="4503602" cy="1017361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 marL="0" marR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03388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672313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941238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210163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301751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5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79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3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66987">
              <a:spcBef>
                <a:spcPts val="1138"/>
              </a:spcBef>
              <a:defRPr/>
            </a:pPr>
            <a:r>
              <a:rPr lang="ko-KR" altLang="en-US" sz="1600" dirty="0"/>
              <a:t>리눅스 기반의 어플리케이션을 위한 </a:t>
            </a:r>
            <a:r>
              <a:rPr lang="ko-KR" altLang="en-US" sz="1600" dirty="0" err="1"/>
              <a:t>클라우드</a:t>
            </a:r>
            <a:r>
              <a:rPr lang="ko-KR" altLang="en-US" sz="1600" dirty="0"/>
              <a:t> 최적화 </a:t>
            </a:r>
            <a:r>
              <a:rPr lang="ko-KR" altLang="en-US" sz="1600" dirty="0" err="1"/>
              <a:t>관리형</a:t>
            </a:r>
            <a:r>
              <a:rPr lang="ko-KR" altLang="en-US" sz="1600" dirty="0"/>
              <a:t> 파일 시스템</a:t>
            </a:r>
            <a:endParaRPr lang="en-US" sz="1600" dirty="0"/>
          </a:p>
        </p:txBody>
      </p:sp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706492B2-FA02-6148-9A3B-B6630EAE0B92}"/>
              </a:ext>
            </a:extLst>
          </p:cNvPr>
          <p:cNvSpPr txBox="1">
            <a:spLocks/>
          </p:cNvSpPr>
          <p:nvPr/>
        </p:nvSpPr>
        <p:spPr>
          <a:xfrm>
            <a:off x="9441980" y="5463326"/>
            <a:ext cx="4956106" cy="1481144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 marL="0" marR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03388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672313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941238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210163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301751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5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79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3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66987">
              <a:spcBef>
                <a:spcPts val="1138"/>
              </a:spcBef>
              <a:defRPr/>
            </a:pPr>
            <a:r>
              <a:rPr lang="ko-KR" altLang="en-US" sz="1600" dirty="0"/>
              <a:t>고성능 요구 사항을 만족하는 </a:t>
            </a:r>
            <a:r>
              <a:rPr lang="ko-KR" altLang="en-US" sz="1600" dirty="0" err="1"/>
              <a:t>관리형</a:t>
            </a:r>
            <a:r>
              <a:rPr lang="ko-KR" altLang="en-US" sz="1600" dirty="0"/>
              <a:t> </a:t>
            </a:r>
            <a:r>
              <a:rPr lang="en-US" sz="1600" dirty="0" err="1"/>
              <a:t>Lustre</a:t>
            </a:r>
            <a:r>
              <a:rPr lang="en-US" sz="1600" dirty="0"/>
              <a:t> </a:t>
            </a:r>
            <a:r>
              <a:rPr lang="ko-KR" altLang="en-US" sz="1600" dirty="0"/>
              <a:t>파일 시스템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62466A-CA15-B44D-B693-6748BE57FA13}"/>
              </a:ext>
            </a:extLst>
          </p:cNvPr>
          <p:cNvSpPr txBox="1"/>
          <p:nvPr/>
        </p:nvSpPr>
        <p:spPr>
          <a:xfrm>
            <a:off x="9441981" y="6320630"/>
            <a:ext cx="4919560" cy="603858"/>
          </a:xfrm>
          <a:prstGeom prst="rect">
            <a:avLst/>
          </a:prstGeom>
          <a:noFill/>
        </p:spPr>
        <p:txBody>
          <a:bodyPr wrap="square" lIns="219456" tIns="175565" rIns="219456" bIns="175565" rtlCol="0">
            <a:sp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spc="1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COMPUTE-INTENSIVE WORKLOADS</a:t>
            </a:r>
          </a:p>
        </p:txBody>
      </p:sp>
      <p:pic>
        <p:nvPicPr>
          <p:cNvPr id="25" name="Picture 30">
            <a:extLst>
              <a:ext uri="{FF2B5EF4-FFF2-40B4-BE49-F238E27FC236}">
                <a16:creationId xmlns:a16="http://schemas.microsoft.com/office/drawing/2014/main" id="{FEEF462E-BE69-6447-9E78-46B09F09D11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282828"/>
              </a:clrFrom>
              <a:clrTo>
                <a:srgbClr val="28282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48442" y="4403459"/>
            <a:ext cx="1728969" cy="1027980"/>
          </a:xfrm>
          <a:prstGeom prst="rect">
            <a:avLst/>
          </a:prstGeom>
        </p:spPr>
      </p:pic>
      <p:pic>
        <p:nvPicPr>
          <p:cNvPr id="26" name="Picture 31">
            <a:extLst>
              <a:ext uri="{FF2B5EF4-FFF2-40B4-BE49-F238E27FC236}">
                <a16:creationId xmlns:a16="http://schemas.microsoft.com/office/drawing/2014/main" id="{CD7614ED-0B68-2A46-935D-0AC69EDEB9A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82828"/>
              </a:clrFrom>
              <a:clrTo>
                <a:srgbClr val="28282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15967" y="4399913"/>
            <a:ext cx="1711988" cy="1056782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6D9477F-4B5B-4D44-A830-0B61A2EC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82880"/>
            <a:ext cx="13987008" cy="1079598"/>
          </a:xfrm>
        </p:spPr>
        <p:txBody>
          <a:bodyPr vert="horz" wrap="square" lIns="182880" tIns="146304" rIns="182880" bIns="146304" rtlCol="0" anchor="ctr">
            <a:normAutofit/>
          </a:bodyPr>
          <a:lstStyle/>
          <a:p>
            <a:r>
              <a:rPr lang="ko-KR" altLang="en-US" dirty="0" err="1"/>
              <a:t>관리형</a:t>
            </a:r>
            <a:r>
              <a:rPr lang="ko-KR" altLang="en-US" dirty="0"/>
              <a:t> </a:t>
            </a:r>
            <a:r>
              <a:rPr lang="ko-KR" altLang="en-US" dirty="0" err="1"/>
              <a:t>클라우드</a:t>
            </a:r>
            <a:r>
              <a:rPr lang="ko-KR" altLang="en-US" dirty="0"/>
              <a:t> 파일 시스템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BA476E-E760-8144-BF68-40D2B0D13BC8}"/>
              </a:ext>
            </a:extLst>
          </p:cNvPr>
          <p:cNvSpPr txBox="1"/>
          <p:nvPr/>
        </p:nvSpPr>
        <p:spPr>
          <a:xfrm>
            <a:off x="548516" y="1233492"/>
            <a:ext cx="13806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파일 기반의 어플리케이션의 다양한 요구 사항을 만족하는 </a:t>
            </a:r>
            <a:r>
              <a:rPr kumimoji="1" lang="en-US" altLang="ko-Kore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의 파일 스토리지</a:t>
            </a:r>
          </a:p>
        </p:txBody>
      </p:sp>
    </p:spTree>
    <p:extLst>
      <p:ext uri="{BB962C8B-B14F-4D97-AF65-F5344CB8AC3E}">
        <p14:creationId xmlns:p14="http://schemas.microsoft.com/office/powerpoint/2010/main" val="314620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444E-C0FA-CF49-8A39-9441F2CDF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82880"/>
            <a:ext cx="13987008" cy="1079598"/>
          </a:xfrm>
        </p:spPr>
        <p:txBody>
          <a:bodyPr vert="horz" wrap="square" lIns="182880" tIns="146304" rIns="182880" bIns="146304" rtlCol="0" anchor="ctr">
            <a:normAutofit/>
          </a:bodyPr>
          <a:lstStyle/>
          <a:p>
            <a:r>
              <a:rPr lang="en-US" dirty="0"/>
              <a:t>Amazon EFS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1423AA16-6E5F-7749-A559-20C41889AFD2}"/>
              </a:ext>
            </a:extLst>
          </p:cNvPr>
          <p:cNvSpPr txBox="1">
            <a:spLocks/>
          </p:cNvSpPr>
          <p:nvPr/>
        </p:nvSpPr>
        <p:spPr>
          <a:xfrm>
            <a:off x="529033" y="2057722"/>
            <a:ext cx="4490469" cy="3940566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indent="0" algn="l" defTabSz="731520" rtl="0" eaLnBrk="1" latinLnBrk="0" hangingPunct="1">
              <a:spcBef>
                <a:spcPct val="20000"/>
              </a:spcBef>
              <a:spcAft>
                <a:spcPts val="800"/>
              </a:spcAft>
              <a:buFontTx/>
              <a:buNone/>
              <a:defRPr sz="2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spcAft>
                <a:spcPts val="800"/>
              </a:spcAft>
              <a:buFont typeface="Arial"/>
              <a:buChar char="•"/>
              <a:defRPr sz="2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spcAft>
                <a:spcPts val="800"/>
              </a:spcAft>
              <a:buFont typeface="Arial"/>
              <a:buChar char="•"/>
              <a:defRPr sz="26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560320" indent="-365760" algn="l" defTabSz="731520" rtl="0" eaLnBrk="1" latinLnBrk="0" hangingPunct="1">
              <a:spcBef>
                <a:spcPct val="20000"/>
              </a:spcBef>
              <a:spcAft>
                <a:spcPts val="800"/>
              </a:spcAft>
              <a:buFont typeface="Arial"/>
              <a:buChar char="–"/>
              <a:defRPr sz="22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spcAft>
                <a:spcPts val="800"/>
              </a:spcAft>
              <a:buFont typeface="Arial"/>
              <a:buChar char="»"/>
              <a:defRPr sz="1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defRPr/>
            </a:pPr>
            <a:endParaRPr lang="en-US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defRPr/>
            </a:pPr>
            <a:endParaRPr lang="en-US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defRPr/>
            </a:pPr>
            <a:endParaRPr lang="en-US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srgbClr val="00A0C8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안정적이고 비용 효과적인 클라우드 네이티브 </a:t>
            </a:r>
            <a:r>
              <a:rPr lang="en-US" altLang="ko-KR" sz="2400" dirty="0">
                <a:solidFill>
                  <a:srgbClr val="00A0C8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NFS</a:t>
            </a:r>
            <a:r>
              <a:rPr lang="ko-KR" altLang="en-US" sz="2400" dirty="0">
                <a:solidFill>
                  <a:srgbClr val="00A0C8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 파일 스토리지 서비스</a:t>
            </a:r>
            <a:endParaRPr lang="en-US" sz="2400" dirty="0">
              <a:solidFill>
                <a:srgbClr val="00A0C8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243CF921-09B6-A04A-973A-971EA44F0E77}"/>
              </a:ext>
            </a:extLst>
          </p:cNvPr>
          <p:cNvSpPr txBox="1">
            <a:spLocks/>
          </p:cNvSpPr>
          <p:nvPr/>
        </p:nvSpPr>
        <p:spPr>
          <a:xfrm>
            <a:off x="521209" y="2806235"/>
            <a:ext cx="6260591" cy="331578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800"/>
              </a:spcAft>
              <a:buClrTx/>
              <a:buSzPct val="90000"/>
              <a:buFont typeface="Arial" pitchFamily="34" charset="0"/>
              <a:buNone/>
              <a:tabLst/>
              <a:defRPr sz="3200" b="0" kern="1200" spc="0" baseline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03388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672313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941238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210163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301751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5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79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3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Graphic 28">
            <a:extLst>
              <a:ext uri="{FF2B5EF4-FFF2-40B4-BE49-F238E27FC236}">
                <a16:creationId xmlns:a16="http://schemas.microsoft.com/office/drawing/2014/main" id="{75CED4B1-B566-9545-96DB-08840B52B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9497" y="3050533"/>
            <a:ext cx="1490891" cy="1490889"/>
          </a:xfrm>
          <a:prstGeom prst="rect">
            <a:avLst/>
          </a:prstGeom>
        </p:spPr>
      </p:pic>
      <p:grpSp>
        <p:nvGrpSpPr>
          <p:cNvPr id="6" name="Group 14">
            <a:extLst>
              <a:ext uri="{FF2B5EF4-FFF2-40B4-BE49-F238E27FC236}">
                <a16:creationId xmlns:a16="http://schemas.microsoft.com/office/drawing/2014/main" id="{809F97B6-9A4F-704B-AE4E-89E05809CCCB}"/>
              </a:ext>
            </a:extLst>
          </p:cNvPr>
          <p:cNvGrpSpPr/>
          <p:nvPr/>
        </p:nvGrpSpPr>
        <p:grpSpPr>
          <a:xfrm>
            <a:off x="6389966" y="4831418"/>
            <a:ext cx="7112670" cy="2072369"/>
            <a:chOff x="6260887" y="4264569"/>
            <a:chExt cx="7112670" cy="2072369"/>
          </a:xfrm>
        </p:grpSpPr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7268F921-B48C-4247-A760-43A07D4CE30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23464" y="4527720"/>
              <a:ext cx="996696" cy="601490"/>
              <a:chOff x="2621" y="1462"/>
              <a:chExt cx="517" cy="312"/>
            </a:xfrm>
            <a:solidFill>
              <a:srgbClr val="1C232F"/>
            </a:solidFill>
          </p:grpSpPr>
          <p:sp>
            <p:nvSpPr>
              <p:cNvPr id="31" name="Freeform 5">
                <a:extLst>
                  <a:ext uri="{FF2B5EF4-FFF2-40B4-BE49-F238E27FC236}">
                    <a16:creationId xmlns:a16="http://schemas.microsoft.com/office/drawing/2014/main" id="{7775D7CD-4505-F84D-9C83-640F1E952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1" y="1462"/>
                <a:ext cx="517" cy="265"/>
              </a:xfrm>
              <a:custGeom>
                <a:avLst/>
                <a:gdLst>
                  <a:gd name="T0" fmla="*/ 139 w 246"/>
                  <a:gd name="T1" fmla="*/ 124 h 125"/>
                  <a:gd name="T2" fmla="*/ 246 w 246"/>
                  <a:gd name="T3" fmla="*/ 125 h 125"/>
                  <a:gd name="T4" fmla="*/ 123 w 246"/>
                  <a:gd name="T5" fmla="*/ 1 h 125"/>
                  <a:gd name="T6" fmla="*/ 0 w 246"/>
                  <a:gd name="T7" fmla="*/ 123 h 125"/>
                  <a:gd name="T8" fmla="*/ 95 w 246"/>
                  <a:gd name="T9" fmla="*/ 12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" h="125">
                    <a:moveTo>
                      <a:pt x="139" y="124"/>
                    </a:moveTo>
                    <a:cubicBezTo>
                      <a:pt x="246" y="125"/>
                      <a:pt x="246" y="125"/>
                      <a:pt x="246" y="125"/>
                    </a:cubicBezTo>
                    <a:cubicBezTo>
                      <a:pt x="246" y="57"/>
                      <a:pt x="191" y="1"/>
                      <a:pt x="123" y="1"/>
                    </a:cubicBezTo>
                    <a:cubicBezTo>
                      <a:pt x="56" y="0"/>
                      <a:pt x="0" y="55"/>
                      <a:pt x="0" y="123"/>
                    </a:cubicBezTo>
                    <a:cubicBezTo>
                      <a:pt x="95" y="124"/>
                      <a:pt x="95" y="124"/>
                      <a:pt x="95" y="124"/>
                    </a:cubicBezTo>
                  </a:path>
                </a:pathLst>
              </a:custGeom>
              <a:grpFill/>
              <a:ln w="19050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32" name="Freeform 6">
                <a:extLst>
                  <a:ext uri="{FF2B5EF4-FFF2-40B4-BE49-F238E27FC236}">
                    <a16:creationId xmlns:a16="http://schemas.microsoft.com/office/drawing/2014/main" id="{A150F14E-94F6-0041-9E50-B3D2078F24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1" y="1462"/>
                <a:ext cx="517" cy="265"/>
              </a:xfrm>
              <a:custGeom>
                <a:avLst/>
                <a:gdLst>
                  <a:gd name="T0" fmla="*/ 139 w 246"/>
                  <a:gd name="T1" fmla="*/ 124 h 125"/>
                  <a:gd name="T2" fmla="*/ 246 w 246"/>
                  <a:gd name="T3" fmla="*/ 125 h 125"/>
                  <a:gd name="T4" fmla="*/ 123 w 246"/>
                  <a:gd name="T5" fmla="*/ 1 h 125"/>
                  <a:gd name="T6" fmla="*/ 0 w 246"/>
                  <a:gd name="T7" fmla="*/ 123 h 125"/>
                  <a:gd name="T8" fmla="*/ 95 w 246"/>
                  <a:gd name="T9" fmla="*/ 12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" h="125">
                    <a:moveTo>
                      <a:pt x="139" y="124"/>
                    </a:moveTo>
                    <a:cubicBezTo>
                      <a:pt x="246" y="125"/>
                      <a:pt x="246" y="125"/>
                      <a:pt x="246" y="125"/>
                    </a:cubicBezTo>
                    <a:cubicBezTo>
                      <a:pt x="246" y="57"/>
                      <a:pt x="191" y="1"/>
                      <a:pt x="123" y="1"/>
                    </a:cubicBezTo>
                    <a:cubicBezTo>
                      <a:pt x="56" y="0"/>
                      <a:pt x="0" y="55"/>
                      <a:pt x="0" y="123"/>
                    </a:cubicBezTo>
                    <a:cubicBezTo>
                      <a:pt x="95" y="124"/>
                      <a:pt x="95" y="124"/>
                      <a:pt x="95" y="124"/>
                    </a:cubicBezTo>
                  </a:path>
                </a:pathLst>
              </a:custGeom>
              <a:grpFill/>
              <a:ln w="19050" cap="rnd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5FDEA48F-CAC3-4345-9AE4-6C44C10E53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" y="1682"/>
                <a:ext cx="91" cy="92"/>
              </a:xfrm>
              <a:custGeom>
                <a:avLst/>
                <a:gdLst>
                  <a:gd name="T0" fmla="*/ 43 w 43"/>
                  <a:gd name="T1" fmla="*/ 21 h 43"/>
                  <a:gd name="T2" fmla="*/ 21 w 43"/>
                  <a:gd name="T3" fmla="*/ 42 h 43"/>
                  <a:gd name="T4" fmla="*/ 0 w 43"/>
                  <a:gd name="T5" fmla="*/ 21 h 43"/>
                  <a:gd name="T6" fmla="*/ 21 w 43"/>
                  <a:gd name="T7" fmla="*/ 0 h 43"/>
                  <a:gd name="T8" fmla="*/ 43 w 43"/>
                  <a:gd name="T9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3">
                    <a:moveTo>
                      <a:pt x="43" y="21"/>
                    </a:moveTo>
                    <a:cubicBezTo>
                      <a:pt x="43" y="33"/>
                      <a:pt x="33" y="43"/>
                      <a:pt x="21" y="42"/>
                    </a:cubicBezTo>
                    <a:cubicBezTo>
                      <a:pt x="9" y="42"/>
                      <a:pt x="0" y="33"/>
                      <a:pt x="0" y="21"/>
                    </a:cubicBezTo>
                    <a:cubicBezTo>
                      <a:pt x="0" y="9"/>
                      <a:pt x="10" y="0"/>
                      <a:pt x="21" y="0"/>
                    </a:cubicBezTo>
                    <a:cubicBezTo>
                      <a:pt x="33" y="0"/>
                      <a:pt x="43" y="9"/>
                      <a:pt x="43" y="21"/>
                    </a:cubicBezTo>
                    <a:close/>
                  </a:path>
                </a:pathLst>
              </a:custGeom>
              <a:grpFill/>
              <a:ln w="19050" cap="rnd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1EE64F90-5DEF-0F4D-B75E-BFDD4EF96B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8" y="1494"/>
                <a:ext cx="271" cy="180"/>
              </a:xfrm>
              <a:custGeom>
                <a:avLst/>
                <a:gdLst>
                  <a:gd name="T0" fmla="*/ 129 w 129"/>
                  <a:gd name="T1" fmla="*/ 29 h 85"/>
                  <a:gd name="T2" fmla="*/ 0 w 129"/>
                  <a:gd name="T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9" h="85">
                    <a:moveTo>
                      <a:pt x="129" y="29"/>
                    </a:moveTo>
                    <a:cubicBezTo>
                      <a:pt x="65" y="0"/>
                      <a:pt x="7" y="51"/>
                      <a:pt x="0" y="85"/>
                    </a:cubicBezTo>
                  </a:path>
                </a:pathLst>
              </a:custGeom>
              <a:grpFill/>
              <a:ln w="19050" cap="rnd">
                <a:solidFill>
                  <a:srgbClr val="527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D7D3BAB1-817D-4C48-85A0-65BB117E55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4" y="1519"/>
                <a:ext cx="92" cy="174"/>
              </a:xfrm>
              <a:custGeom>
                <a:avLst/>
                <a:gdLst>
                  <a:gd name="T0" fmla="*/ 92 w 92"/>
                  <a:gd name="T1" fmla="*/ 0 h 174"/>
                  <a:gd name="T2" fmla="*/ 0 w 92"/>
                  <a:gd name="T3" fmla="*/ 174 h 174"/>
                  <a:gd name="T4" fmla="*/ 92 w 92"/>
                  <a:gd name="T5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2" h="174">
                    <a:moveTo>
                      <a:pt x="92" y="0"/>
                    </a:moveTo>
                    <a:lnTo>
                      <a:pt x="0" y="174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19050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36" name="Freeform 11">
                <a:extLst>
                  <a:ext uri="{FF2B5EF4-FFF2-40B4-BE49-F238E27FC236}">
                    <a16:creationId xmlns:a16="http://schemas.microsoft.com/office/drawing/2014/main" id="{0B32CFBB-FE12-F94D-B8BA-7ABC669009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5" y="1577"/>
                <a:ext cx="210" cy="165"/>
              </a:xfrm>
              <a:custGeom>
                <a:avLst/>
                <a:gdLst>
                  <a:gd name="T0" fmla="*/ 100 w 100"/>
                  <a:gd name="T1" fmla="*/ 22 h 78"/>
                  <a:gd name="T2" fmla="*/ 0 w 100"/>
                  <a:gd name="T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0" h="78">
                    <a:moveTo>
                      <a:pt x="100" y="22"/>
                    </a:moveTo>
                    <a:cubicBezTo>
                      <a:pt x="50" y="0"/>
                      <a:pt x="8" y="44"/>
                      <a:pt x="0" y="78"/>
                    </a:cubicBezTo>
                  </a:path>
                </a:pathLst>
              </a:custGeom>
              <a:grpFill/>
              <a:ln w="19050" cap="rnd">
                <a:solidFill>
                  <a:srgbClr val="527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37" name="Line 10">
                <a:extLst>
                  <a:ext uri="{FF2B5EF4-FFF2-40B4-BE49-F238E27FC236}">
                    <a16:creationId xmlns:a16="http://schemas.microsoft.com/office/drawing/2014/main" id="{3E2CA652-919D-9747-8226-C95ECCD544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94" y="1519"/>
                <a:ext cx="92" cy="174"/>
              </a:xfrm>
              <a:prstGeom prst="line">
                <a:avLst/>
              </a:prstGeom>
              <a:grpFill/>
              <a:ln w="19050" cap="rnd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DD41F4-8879-4D4D-B3CA-C220FFA3CA01}"/>
                </a:ext>
              </a:extLst>
            </p:cNvPr>
            <p:cNvSpPr txBox="1"/>
            <p:nvPr/>
          </p:nvSpPr>
          <p:spPr>
            <a:xfrm>
              <a:off x="6260887" y="5397895"/>
              <a:ext cx="2797936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ko-KR" altLang="en-US" sz="2400" kern="0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고성능 제공</a:t>
              </a:r>
              <a:endParaRPr lang="en-US" sz="2400" kern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grpSp>
          <p:nvGrpSpPr>
            <p:cNvPr id="9" name="Group 169">
              <a:extLst>
                <a:ext uri="{FF2B5EF4-FFF2-40B4-BE49-F238E27FC236}">
                  <a16:creationId xmlns:a16="http://schemas.microsoft.com/office/drawing/2014/main" id="{539203C6-6889-DD46-92D8-4B22E4E054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624024" y="4409453"/>
              <a:ext cx="996696" cy="772413"/>
              <a:chOff x="5436499" y="816512"/>
              <a:chExt cx="912924" cy="707493"/>
            </a:xfrm>
          </p:grpSpPr>
          <p:grpSp>
            <p:nvGrpSpPr>
              <p:cNvPr id="23" name="Group 183">
                <a:extLst>
                  <a:ext uri="{FF2B5EF4-FFF2-40B4-BE49-F238E27FC236}">
                    <a16:creationId xmlns:a16="http://schemas.microsoft.com/office/drawing/2014/main" id="{DCA58E1B-DDA1-5F4C-A507-8C25D607EDBF}"/>
                  </a:ext>
                </a:extLst>
              </p:cNvPr>
              <p:cNvGrpSpPr/>
              <p:nvPr/>
            </p:nvGrpSpPr>
            <p:grpSpPr>
              <a:xfrm>
                <a:off x="6117472" y="816512"/>
                <a:ext cx="231951" cy="707493"/>
                <a:chOff x="6117455" y="816509"/>
                <a:chExt cx="231950" cy="707491"/>
              </a:xfrm>
            </p:grpSpPr>
            <p:sp>
              <p:nvSpPr>
                <p:cNvPr id="29" name="Oval 189">
                  <a:extLst>
                    <a:ext uri="{FF2B5EF4-FFF2-40B4-BE49-F238E27FC236}">
                      <a16:creationId xmlns:a16="http://schemas.microsoft.com/office/drawing/2014/main" id="{61DEFCD0-F5BD-EF49-83CD-A6EB94C33304}"/>
                    </a:ext>
                  </a:extLst>
                </p:cNvPr>
                <p:cNvSpPr/>
                <p:nvPr/>
              </p:nvSpPr>
              <p:spPr>
                <a:xfrm>
                  <a:off x="6117455" y="816509"/>
                  <a:ext cx="231950" cy="231950"/>
                </a:xfrm>
                <a:prstGeom prst="ellipse">
                  <a:avLst/>
                </a:prstGeom>
                <a:noFill/>
                <a:ln w="19050" cap="rnd">
                  <a:solidFill>
                    <a:srgbClr val="527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 dirty="0">
                    <a:solidFill>
                      <a:srgbClr val="FFFFFF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30" name="Oval 190">
                  <a:extLst>
                    <a:ext uri="{FF2B5EF4-FFF2-40B4-BE49-F238E27FC236}">
                      <a16:creationId xmlns:a16="http://schemas.microsoft.com/office/drawing/2014/main" id="{32B603B1-37CE-F942-982C-07008B33D670}"/>
                    </a:ext>
                  </a:extLst>
                </p:cNvPr>
                <p:cNvSpPr/>
                <p:nvPr/>
              </p:nvSpPr>
              <p:spPr>
                <a:xfrm>
                  <a:off x="6117455" y="1292050"/>
                  <a:ext cx="231950" cy="231950"/>
                </a:xfrm>
                <a:prstGeom prst="ellipse">
                  <a:avLst/>
                </a:prstGeom>
                <a:noFill/>
                <a:ln w="19050" cap="rnd">
                  <a:solidFill>
                    <a:srgbClr val="527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 dirty="0">
                    <a:solidFill>
                      <a:srgbClr val="FFFFFF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</p:grpSp>
          <p:cxnSp>
            <p:nvCxnSpPr>
              <p:cNvPr id="24" name="Straight Connector 184">
                <a:extLst>
                  <a:ext uri="{FF2B5EF4-FFF2-40B4-BE49-F238E27FC236}">
                    <a16:creationId xmlns:a16="http://schemas.microsoft.com/office/drawing/2014/main" id="{15D4CD61-7C8F-1A47-ABB3-AB54085602B3}"/>
                  </a:ext>
                </a:extLst>
              </p:cNvPr>
              <p:cNvCxnSpPr>
                <a:cxnSpLocks/>
                <a:stCxn id="28" idx="6"/>
              </p:cNvCxnSpPr>
              <p:nvPr/>
            </p:nvCxnSpPr>
            <p:spPr>
              <a:xfrm>
                <a:off x="5668449" y="1170259"/>
                <a:ext cx="103123" cy="0"/>
              </a:xfrm>
              <a:prstGeom prst="line">
                <a:avLst/>
              </a:prstGeom>
              <a:noFill/>
              <a:ln w="19050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5" name="Straight Connector 185">
                <a:extLst>
                  <a:ext uri="{FF2B5EF4-FFF2-40B4-BE49-F238E27FC236}">
                    <a16:creationId xmlns:a16="http://schemas.microsoft.com/office/drawing/2014/main" id="{699BF85D-BAD5-B044-B065-CFF0FFBF47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74968" y="986324"/>
                <a:ext cx="157265" cy="101929"/>
              </a:xfrm>
              <a:prstGeom prst="line">
                <a:avLst/>
              </a:prstGeom>
              <a:noFill/>
              <a:ln w="19050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6" name="Straight Connector 186">
                <a:extLst>
                  <a:ext uri="{FF2B5EF4-FFF2-40B4-BE49-F238E27FC236}">
                    <a16:creationId xmlns:a16="http://schemas.microsoft.com/office/drawing/2014/main" id="{024DEDC3-B747-A746-9EE8-7019697040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4951" y="1244971"/>
                <a:ext cx="134070" cy="108706"/>
              </a:xfrm>
              <a:prstGeom prst="line">
                <a:avLst/>
              </a:prstGeom>
              <a:noFill/>
              <a:ln w="19050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sp>
            <p:nvSpPr>
              <p:cNvPr id="27" name="Oval 187">
                <a:extLst>
                  <a:ext uri="{FF2B5EF4-FFF2-40B4-BE49-F238E27FC236}">
                    <a16:creationId xmlns:a16="http://schemas.microsoft.com/office/drawing/2014/main" id="{876E3697-6471-B64E-B8D4-B3630AEACF02}"/>
                  </a:ext>
                </a:extLst>
              </p:cNvPr>
              <p:cNvSpPr/>
              <p:nvPr/>
            </p:nvSpPr>
            <p:spPr>
              <a:xfrm>
                <a:off x="5776987" y="1054284"/>
                <a:ext cx="231951" cy="231951"/>
              </a:xfrm>
              <a:prstGeom prst="ellipse">
                <a:avLst/>
              </a:prstGeom>
              <a:noFill/>
              <a:ln w="19050" cap="rnd">
                <a:solidFill>
                  <a:srgbClr val="527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28" name="Oval 188">
                <a:extLst>
                  <a:ext uri="{FF2B5EF4-FFF2-40B4-BE49-F238E27FC236}">
                    <a16:creationId xmlns:a16="http://schemas.microsoft.com/office/drawing/2014/main" id="{D3D6E24A-C9DE-A847-B05E-1CCD113F7A56}"/>
                  </a:ext>
                </a:extLst>
              </p:cNvPr>
              <p:cNvSpPr/>
              <p:nvPr/>
            </p:nvSpPr>
            <p:spPr>
              <a:xfrm>
                <a:off x="5436499" y="1054284"/>
                <a:ext cx="231951" cy="231951"/>
              </a:xfrm>
              <a:prstGeom prst="ellipse">
                <a:avLst/>
              </a:prstGeom>
              <a:noFill/>
              <a:ln w="19050" cap="rnd">
                <a:solidFill>
                  <a:srgbClr val="527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CD3E9E1-AFF3-C142-BD04-AC0825930E25}"/>
                </a:ext>
              </a:extLst>
            </p:cNvPr>
            <p:cNvSpPr txBox="1"/>
            <p:nvPr/>
          </p:nvSpPr>
          <p:spPr>
            <a:xfrm>
              <a:off x="10882275" y="5376675"/>
              <a:ext cx="2491282" cy="960263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ko-KR" altLang="en-US" sz="2400" kern="0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하이브리드 구성</a:t>
              </a:r>
              <a:endParaRPr lang="en-US" altLang="ko-KR" sz="2400" kern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178073-2229-054C-B512-346EBB5646E2}"/>
                </a:ext>
              </a:extLst>
            </p:cNvPr>
            <p:cNvSpPr txBox="1"/>
            <p:nvPr/>
          </p:nvSpPr>
          <p:spPr>
            <a:xfrm>
              <a:off x="8744691" y="5395142"/>
              <a:ext cx="2165922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ko-KR" altLang="en-US" sz="2400" kern="0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비용 최적화</a:t>
              </a:r>
              <a:endParaRPr lang="en-US" sz="2400" kern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grpSp>
          <p:nvGrpSpPr>
            <p:cNvPr id="12" name="Group 172">
              <a:extLst>
                <a:ext uri="{FF2B5EF4-FFF2-40B4-BE49-F238E27FC236}">
                  <a16:creationId xmlns:a16="http://schemas.microsoft.com/office/drawing/2014/main" id="{F050B8B7-C9DF-C44E-9D69-50202A2D43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308402" y="4264569"/>
              <a:ext cx="970736" cy="996696"/>
              <a:chOff x="12993560" y="3743834"/>
              <a:chExt cx="496702" cy="509985"/>
            </a:xfrm>
          </p:grpSpPr>
          <p:sp>
            <p:nvSpPr>
              <p:cNvPr id="13" name="Freeform: Shape 224">
                <a:extLst>
                  <a:ext uri="{FF2B5EF4-FFF2-40B4-BE49-F238E27FC236}">
                    <a16:creationId xmlns:a16="http://schemas.microsoft.com/office/drawing/2014/main" id="{46F461C7-F73D-C744-8D6D-0B76BE4B1EBB}"/>
                  </a:ext>
                </a:extLst>
              </p:cNvPr>
              <p:cNvSpPr/>
              <p:nvPr/>
            </p:nvSpPr>
            <p:spPr>
              <a:xfrm>
                <a:off x="12998183" y="4039117"/>
                <a:ext cx="82619" cy="142105"/>
              </a:xfrm>
              <a:custGeom>
                <a:avLst/>
                <a:gdLst>
                  <a:gd name="connsiteX0" fmla="*/ 1710 w 82619"/>
                  <a:gd name="connsiteY0" fmla="*/ 1710 h 142104"/>
                  <a:gd name="connsiteX1" fmla="*/ 82016 w 82619"/>
                  <a:gd name="connsiteY1" fmla="*/ 143154 h 14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619" h="142104">
                    <a:moveTo>
                      <a:pt x="1710" y="1710"/>
                    </a:moveTo>
                    <a:cubicBezTo>
                      <a:pt x="9642" y="46324"/>
                      <a:pt x="30131" y="102175"/>
                      <a:pt x="82016" y="143154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4" name="Freeform: Shape 225">
                <a:extLst>
                  <a:ext uri="{FF2B5EF4-FFF2-40B4-BE49-F238E27FC236}">
                    <a16:creationId xmlns:a16="http://schemas.microsoft.com/office/drawing/2014/main" id="{F8999D8A-06A5-5E4F-88A6-FCD2FE21E8DC}"/>
                  </a:ext>
                </a:extLst>
              </p:cNvPr>
              <p:cNvSpPr/>
              <p:nvPr/>
            </p:nvSpPr>
            <p:spPr>
              <a:xfrm>
                <a:off x="12993560" y="3772423"/>
                <a:ext cx="135495" cy="237943"/>
              </a:xfrm>
              <a:custGeom>
                <a:avLst/>
                <a:gdLst>
                  <a:gd name="connsiteX0" fmla="*/ 136541 w 135495"/>
                  <a:gd name="connsiteY0" fmla="*/ 1710 h 237942"/>
                  <a:gd name="connsiteX1" fmla="*/ 124644 w 135495"/>
                  <a:gd name="connsiteY1" fmla="*/ 8320 h 237942"/>
                  <a:gd name="connsiteX2" fmla="*/ 2698 w 135495"/>
                  <a:gd name="connsiteY2" fmla="*/ 196691 h 237942"/>
                  <a:gd name="connsiteX3" fmla="*/ 2368 w 135495"/>
                  <a:gd name="connsiteY3" fmla="*/ 236348 h 237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495" h="237942">
                    <a:moveTo>
                      <a:pt x="136541" y="1710"/>
                    </a:moveTo>
                    <a:cubicBezTo>
                      <a:pt x="132575" y="3693"/>
                      <a:pt x="128610" y="6006"/>
                      <a:pt x="124644" y="8320"/>
                    </a:cubicBezTo>
                    <a:cubicBezTo>
                      <a:pt x="72759" y="38393"/>
                      <a:pt x="11952" y="105810"/>
                      <a:pt x="2698" y="196691"/>
                    </a:cubicBezTo>
                    <a:cubicBezTo>
                      <a:pt x="2698" y="196691"/>
                      <a:pt x="715" y="212554"/>
                      <a:pt x="2368" y="236348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5" name="Freeform: Shape 226">
                <a:extLst>
                  <a:ext uri="{FF2B5EF4-FFF2-40B4-BE49-F238E27FC236}">
                    <a16:creationId xmlns:a16="http://schemas.microsoft.com/office/drawing/2014/main" id="{2653AA3A-79E7-9642-B3D0-6C04AD02DEB2}"/>
                  </a:ext>
                </a:extLst>
              </p:cNvPr>
              <p:cNvSpPr/>
              <p:nvPr/>
            </p:nvSpPr>
            <p:spPr>
              <a:xfrm>
                <a:off x="13157142" y="3743834"/>
                <a:ext cx="287514" cy="109057"/>
              </a:xfrm>
              <a:custGeom>
                <a:avLst/>
                <a:gdLst>
                  <a:gd name="connsiteX0" fmla="*/ 288894 w 287514"/>
                  <a:gd name="connsiteY0" fmla="*/ 108622 h 109057"/>
                  <a:gd name="connsiteX1" fmla="*/ 1710 w 287514"/>
                  <a:gd name="connsiteY1" fmla="*/ 17411 h 10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7514" h="109057">
                    <a:moveTo>
                      <a:pt x="288894" y="108622"/>
                    </a:moveTo>
                    <a:cubicBezTo>
                      <a:pt x="246593" y="42527"/>
                      <a:pt x="130596" y="-31169"/>
                      <a:pt x="1710" y="17411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6" name="Freeform: Shape 227">
                <a:extLst>
                  <a:ext uri="{FF2B5EF4-FFF2-40B4-BE49-F238E27FC236}">
                    <a16:creationId xmlns:a16="http://schemas.microsoft.com/office/drawing/2014/main" id="{1F23451A-C82E-154F-9830-E7E342675817}"/>
                  </a:ext>
                </a:extLst>
              </p:cNvPr>
              <p:cNvSpPr/>
              <p:nvPr/>
            </p:nvSpPr>
            <p:spPr>
              <a:xfrm>
                <a:off x="13408527" y="3815608"/>
                <a:ext cx="46267" cy="42962"/>
              </a:xfrm>
              <a:custGeom>
                <a:avLst/>
                <a:gdLst>
                  <a:gd name="connsiteX0" fmla="*/ 46762 w 46266"/>
                  <a:gd name="connsiteY0" fmla="*/ 3470 h 42961"/>
                  <a:gd name="connsiteX1" fmla="*/ 40153 w 46266"/>
                  <a:gd name="connsiteY1" fmla="*/ 2479 h 42961"/>
                  <a:gd name="connsiteX2" fmla="*/ 35526 w 46266"/>
                  <a:gd name="connsiteY2" fmla="*/ 34865 h 42961"/>
                  <a:gd name="connsiteX3" fmla="*/ 3801 w 46266"/>
                  <a:gd name="connsiteY3" fmla="*/ 27925 h 42961"/>
                  <a:gd name="connsiteX4" fmla="*/ 2479 w 46266"/>
                  <a:gd name="connsiteY4" fmla="*/ 34204 h 42961"/>
                  <a:gd name="connsiteX5" fmla="*/ 41144 w 46266"/>
                  <a:gd name="connsiteY5" fmla="*/ 42797 h 42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266" h="42961">
                    <a:moveTo>
                      <a:pt x="46762" y="3470"/>
                    </a:moveTo>
                    <a:lnTo>
                      <a:pt x="40153" y="2479"/>
                    </a:lnTo>
                    <a:lnTo>
                      <a:pt x="35526" y="34865"/>
                    </a:lnTo>
                    <a:lnTo>
                      <a:pt x="3801" y="27925"/>
                    </a:lnTo>
                    <a:lnTo>
                      <a:pt x="2479" y="34204"/>
                    </a:lnTo>
                    <a:lnTo>
                      <a:pt x="41144" y="4279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7" name="Freeform: Shape 228">
                <a:extLst>
                  <a:ext uri="{FF2B5EF4-FFF2-40B4-BE49-F238E27FC236}">
                    <a16:creationId xmlns:a16="http://schemas.microsoft.com/office/drawing/2014/main" id="{4612DF73-36AB-E946-BD07-2FFD6B80DF1D}"/>
                  </a:ext>
                </a:extLst>
              </p:cNvPr>
              <p:cNvSpPr/>
              <p:nvPr/>
            </p:nvSpPr>
            <p:spPr>
              <a:xfrm>
                <a:off x="13477043" y="3919815"/>
                <a:ext cx="13219" cy="89229"/>
              </a:xfrm>
              <a:custGeom>
                <a:avLst/>
                <a:gdLst>
                  <a:gd name="connsiteX0" fmla="*/ 12616 w 13219"/>
                  <a:gd name="connsiteY0" fmla="*/ 88956 h 89228"/>
                  <a:gd name="connsiteX1" fmla="*/ 1710 w 13219"/>
                  <a:gd name="connsiteY1" fmla="*/ 1710 h 89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219" h="89228">
                    <a:moveTo>
                      <a:pt x="12616" y="88956"/>
                    </a:moveTo>
                    <a:cubicBezTo>
                      <a:pt x="14268" y="61857"/>
                      <a:pt x="10964" y="32444"/>
                      <a:pt x="1710" y="1710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8" name="Freeform: Shape 229">
                <a:extLst>
                  <a:ext uri="{FF2B5EF4-FFF2-40B4-BE49-F238E27FC236}">
                    <a16:creationId xmlns:a16="http://schemas.microsoft.com/office/drawing/2014/main" id="{7063C186-8D69-EC46-8854-70083053F3CC}"/>
                  </a:ext>
                </a:extLst>
              </p:cNvPr>
              <p:cNvSpPr/>
              <p:nvPr/>
            </p:nvSpPr>
            <p:spPr>
              <a:xfrm>
                <a:off x="13469111" y="4027220"/>
                <a:ext cx="19829" cy="62790"/>
              </a:xfrm>
              <a:custGeom>
                <a:avLst/>
                <a:gdLst>
                  <a:gd name="connsiteX0" fmla="*/ 1710 w 19828"/>
                  <a:gd name="connsiteY0" fmla="*/ 61857 h 62790"/>
                  <a:gd name="connsiteX1" fmla="*/ 18895 w 19828"/>
                  <a:gd name="connsiteY1" fmla="*/ 1710 h 62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828" h="62790">
                    <a:moveTo>
                      <a:pt x="1710" y="61857"/>
                    </a:moveTo>
                    <a:cubicBezTo>
                      <a:pt x="9642" y="43350"/>
                      <a:pt x="15590" y="23191"/>
                      <a:pt x="18895" y="1710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9" name="Freeform: Shape 230">
                <a:extLst>
                  <a:ext uri="{FF2B5EF4-FFF2-40B4-BE49-F238E27FC236}">
                    <a16:creationId xmlns:a16="http://schemas.microsoft.com/office/drawing/2014/main" id="{7123882E-BD5C-D446-BB44-E2727461107E}"/>
                  </a:ext>
                </a:extLst>
              </p:cNvPr>
              <p:cNvSpPr/>
              <p:nvPr/>
            </p:nvSpPr>
            <p:spPr>
              <a:xfrm>
                <a:off x="13136983" y="4110169"/>
                <a:ext cx="323866" cy="132190"/>
              </a:xfrm>
              <a:custGeom>
                <a:avLst/>
                <a:gdLst>
                  <a:gd name="connsiteX0" fmla="*/ 1710 w 323866"/>
                  <a:gd name="connsiteY0" fmla="*/ 109445 h 132190"/>
                  <a:gd name="connsiteX1" fmla="*/ 230069 w 323866"/>
                  <a:gd name="connsiteY1" fmla="*/ 97879 h 132190"/>
                  <a:gd name="connsiteX2" fmla="*/ 322933 w 323866"/>
                  <a:gd name="connsiteY2" fmla="*/ 1710 h 132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3866" h="132190">
                    <a:moveTo>
                      <a:pt x="1710" y="109445"/>
                    </a:moveTo>
                    <a:cubicBezTo>
                      <a:pt x="64501" y="138858"/>
                      <a:pt x="145798" y="146459"/>
                      <a:pt x="230069" y="97879"/>
                    </a:cubicBezTo>
                    <a:cubicBezTo>
                      <a:pt x="262456" y="79042"/>
                      <a:pt x="298147" y="45994"/>
                      <a:pt x="322933" y="1710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20" name="Freeform: Shape 231">
                <a:extLst>
                  <a:ext uri="{FF2B5EF4-FFF2-40B4-BE49-F238E27FC236}">
                    <a16:creationId xmlns:a16="http://schemas.microsoft.com/office/drawing/2014/main" id="{B52CCD14-39B0-174D-AA04-68EA64469979}"/>
                  </a:ext>
                </a:extLst>
              </p:cNvPr>
              <p:cNvSpPr/>
              <p:nvPr/>
            </p:nvSpPr>
            <p:spPr>
              <a:xfrm>
                <a:off x="13129605" y="4200943"/>
                <a:ext cx="42962" cy="52876"/>
              </a:xfrm>
              <a:custGeom>
                <a:avLst/>
                <a:gdLst>
                  <a:gd name="connsiteX0" fmla="*/ 18011 w 42961"/>
                  <a:gd name="connsiteY0" fmla="*/ 52050 h 52876"/>
                  <a:gd name="connsiteX1" fmla="*/ 24290 w 42961"/>
                  <a:gd name="connsiteY1" fmla="*/ 49406 h 52876"/>
                  <a:gd name="connsiteX2" fmla="*/ 11401 w 42961"/>
                  <a:gd name="connsiteY2" fmla="*/ 19333 h 52876"/>
                  <a:gd name="connsiteX3" fmla="*/ 42136 w 42961"/>
                  <a:gd name="connsiteY3" fmla="*/ 8758 h 52876"/>
                  <a:gd name="connsiteX4" fmla="*/ 40153 w 42961"/>
                  <a:gd name="connsiteY4" fmla="*/ 2479 h 52876"/>
                  <a:gd name="connsiteX5" fmla="*/ 2479 w 42961"/>
                  <a:gd name="connsiteY5" fmla="*/ 15367 h 5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61" h="52876">
                    <a:moveTo>
                      <a:pt x="18011" y="52050"/>
                    </a:moveTo>
                    <a:lnTo>
                      <a:pt x="24290" y="49406"/>
                    </a:lnTo>
                    <a:lnTo>
                      <a:pt x="11401" y="19333"/>
                    </a:lnTo>
                    <a:lnTo>
                      <a:pt x="42136" y="8758"/>
                    </a:lnTo>
                    <a:lnTo>
                      <a:pt x="40153" y="2479"/>
                    </a:lnTo>
                    <a:lnTo>
                      <a:pt x="2479" y="1536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21" name="Freeform: Shape 232">
                <a:extLst>
                  <a:ext uri="{FF2B5EF4-FFF2-40B4-BE49-F238E27FC236}">
                    <a16:creationId xmlns:a16="http://schemas.microsoft.com/office/drawing/2014/main" id="{B0EEB3F4-B5BF-8848-B3C0-8F274D94C487}"/>
                  </a:ext>
                </a:extLst>
              </p:cNvPr>
              <p:cNvSpPr/>
              <p:nvPr/>
            </p:nvSpPr>
            <p:spPr>
              <a:xfrm>
                <a:off x="13178681" y="3865675"/>
                <a:ext cx="125581" cy="244552"/>
              </a:xfrm>
              <a:custGeom>
                <a:avLst/>
                <a:gdLst>
                  <a:gd name="connsiteX0" fmla="*/ 4957 w 125580"/>
                  <a:gd name="connsiteY0" fmla="*/ 182092 h 244552"/>
                  <a:gd name="connsiteX1" fmla="*/ 64112 w 125580"/>
                  <a:gd name="connsiteY1" fmla="*/ 241248 h 244552"/>
                  <a:gd name="connsiteX2" fmla="*/ 123268 w 125580"/>
                  <a:gd name="connsiteY2" fmla="*/ 182092 h 244552"/>
                  <a:gd name="connsiteX3" fmla="*/ 64112 w 125580"/>
                  <a:gd name="connsiteY3" fmla="*/ 123268 h 244552"/>
                  <a:gd name="connsiteX4" fmla="*/ 4957 w 125580"/>
                  <a:gd name="connsiteY4" fmla="*/ 64112 h 244552"/>
                  <a:gd name="connsiteX5" fmla="*/ 64112 w 125580"/>
                  <a:gd name="connsiteY5" fmla="*/ 4957 h 244552"/>
                  <a:gd name="connsiteX6" fmla="*/ 123268 w 125580"/>
                  <a:gd name="connsiteY6" fmla="*/ 64112 h 24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580" h="244552">
                    <a:moveTo>
                      <a:pt x="4957" y="182092"/>
                    </a:moveTo>
                    <a:cubicBezTo>
                      <a:pt x="4957" y="214809"/>
                      <a:pt x="31395" y="241248"/>
                      <a:pt x="64112" y="241248"/>
                    </a:cubicBezTo>
                    <a:cubicBezTo>
                      <a:pt x="96829" y="241248"/>
                      <a:pt x="123268" y="214809"/>
                      <a:pt x="123268" y="182092"/>
                    </a:cubicBezTo>
                    <a:cubicBezTo>
                      <a:pt x="123268" y="149375"/>
                      <a:pt x="96169" y="128555"/>
                      <a:pt x="64112" y="123268"/>
                    </a:cubicBezTo>
                    <a:cubicBezTo>
                      <a:pt x="32056" y="117980"/>
                      <a:pt x="4957" y="96829"/>
                      <a:pt x="4957" y="64112"/>
                    </a:cubicBezTo>
                    <a:cubicBezTo>
                      <a:pt x="4957" y="31395"/>
                      <a:pt x="31395" y="4957"/>
                      <a:pt x="64112" y="4957"/>
                    </a:cubicBezTo>
                    <a:cubicBezTo>
                      <a:pt x="96829" y="4957"/>
                      <a:pt x="123268" y="31395"/>
                      <a:pt x="123268" y="64112"/>
                    </a:cubicBezTo>
                  </a:path>
                </a:pathLst>
              </a:custGeom>
              <a:noFill/>
              <a:ln w="28575" cap="rnd">
                <a:solidFill>
                  <a:srgbClr val="FF99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24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22" name="Freeform: Shape 233">
                <a:extLst>
                  <a:ext uri="{FF2B5EF4-FFF2-40B4-BE49-F238E27FC236}">
                    <a16:creationId xmlns:a16="http://schemas.microsoft.com/office/drawing/2014/main" id="{A20DAB6B-E369-5041-98F6-6017ED815D44}"/>
                  </a:ext>
                </a:extLst>
              </p:cNvPr>
              <p:cNvSpPr/>
              <p:nvPr/>
            </p:nvSpPr>
            <p:spPr>
              <a:xfrm>
                <a:off x="13243123" y="3838906"/>
                <a:ext cx="9914" cy="310647"/>
              </a:xfrm>
              <a:custGeom>
                <a:avLst/>
                <a:gdLst>
                  <a:gd name="connsiteX0" fmla="*/ 4957 w 9914"/>
                  <a:gd name="connsiteY0" fmla="*/ 4957 h 310647"/>
                  <a:gd name="connsiteX1" fmla="*/ 4957 w 9914"/>
                  <a:gd name="connsiteY1" fmla="*/ 305690 h 310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914" h="310647">
                    <a:moveTo>
                      <a:pt x="4957" y="4957"/>
                    </a:moveTo>
                    <a:lnTo>
                      <a:pt x="4957" y="305690"/>
                    </a:lnTo>
                  </a:path>
                </a:pathLst>
              </a:custGeom>
              <a:noFill/>
              <a:ln w="28575" cap="rnd">
                <a:solidFill>
                  <a:srgbClr val="FF99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24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</p:grpSp>
      <p:grpSp>
        <p:nvGrpSpPr>
          <p:cNvPr id="38" name="Group 6">
            <a:extLst>
              <a:ext uri="{FF2B5EF4-FFF2-40B4-BE49-F238E27FC236}">
                <a16:creationId xmlns:a16="http://schemas.microsoft.com/office/drawing/2014/main" id="{D2B14D03-4EFF-C24B-9088-B5D0AC648305}"/>
              </a:ext>
            </a:extLst>
          </p:cNvPr>
          <p:cNvGrpSpPr/>
          <p:nvPr/>
        </p:nvGrpSpPr>
        <p:grpSpPr>
          <a:xfrm>
            <a:off x="6655406" y="2088202"/>
            <a:ext cx="6817553" cy="2238446"/>
            <a:chOff x="6538942" y="769897"/>
            <a:chExt cx="6817553" cy="223844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DCB7A02-3251-254E-8A81-64555C421C79}"/>
                </a:ext>
              </a:extLst>
            </p:cNvPr>
            <p:cNvSpPr txBox="1"/>
            <p:nvPr/>
          </p:nvSpPr>
          <p:spPr>
            <a:xfrm>
              <a:off x="6538942" y="2048080"/>
              <a:ext cx="2088473" cy="960263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ko-KR" altLang="en-US" sz="2400" kern="0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탄력적인 확장</a:t>
              </a:r>
              <a:endParaRPr lang="en-US" sz="2400" kern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5DF2EEB-FDEA-1347-9E61-178DBD1C8D35}"/>
                </a:ext>
              </a:extLst>
            </p:cNvPr>
            <p:cNvSpPr txBox="1"/>
            <p:nvPr/>
          </p:nvSpPr>
          <p:spPr>
            <a:xfrm>
              <a:off x="8751510" y="2055476"/>
              <a:ext cx="2088473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ko-KR" altLang="en-US" sz="2400" kern="0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고가용성</a:t>
              </a:r>
              <a:endParaRPr lang="en-US" sz="2400" kern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2F42864-0791-BA42-9604-0A758230EC5E}"/>
                </a:ext>
              </a:extLst>
            </p:cNvPr>
            <p:cNvSpPr txBox="1"/>
            <p:nvPr/>
          </p:nvSpPr>
          <p:spPr>
            <a:xfrm>
              <a:off x="10839983" y="2053851"/>
              <a:ext cx="2516512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ko-KR" altLang="en-US" sz="2400" kern="0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손쉬운 운영</a:t>
              </a:r>
              <a:endParaRPr lang="en-US" sz="2400" kern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grpSp>
          <p:nvGrpSpPr>
            <p:cNvPr id="42" name="Group 202">
              <a:extLst>
                <a:ext uri="{FF2B5EF4-FFF2-40B4-BE49-F238E27FC236}">
                  <a16:creationId xmlns:a16="http://schemas.microsoft.com/office/drawing/2014/main" id="{0086A860-D41B-CC45-8109-2777E9A2513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09121" y="769897"/>
              <a:ext cx="1336985" cy="996696"/>
              <a:chOff x="3448497" y="3010958"/>
              <a:chExt cx="1398956" cy="1042894"/>
            </a:xfrm>
          </p:grpSpPr>
          <p:sp>
            <p:nvSpPr>
              <p:cNvPr id="71" name="Freeform: Shape 240">
                <a:extLst>
                  <a:ext uri="{FF2B5EF4-FFF2-40B4-BE49-F238E27FC236}">
                    <a16:creationId xmlns:a16="http://schemas.microsoft.com/office/drawing/2014/main" id="{97C45163-EF0B-D84A-AA9D-E0B143E6118A}"/>
                  </a:ext>
                </a:extLst>
              </p:cNvPr>
              <p:cNvSpPr/>
              <p:nvPr/>
            </p:nvSpPr>
            <p:spPr>
              <a:xfrm>
                <a:off x="3939253" y="3010958"/>
                <a:ext cx="457118" cy="871114"/>
              </a:xfrm>
              <a:custGeom>
                <a:avLst/>
                <a:gdLst>
                  <a:gd name="connsiteX0" fmla="*/ 4957 w 175152"/>
                  <a:gd name="connsiteY0" fmla="*/ 80031 h 333780"/>
                  <a:gd name="connsiteX1" fmla="*/ 77992 w 175152"/>
                  <a:gd name="connsiteY1" fmla="*/ 5013 h 333780"/>
                  <a:gd name="connsiteX2" fmla="*/ 157968 w 175152"/>
                  <a:gd name="connsiteY2" fmla="*/ 101512 h 333780"/>
                  <a:gd name="connsiteX3" fmla="*/ 147723 w 175152"/>
                  <a:gd name="connsiteY3" fmla="*/ 330202 h 333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152" h="333780">
                    <a:moveTo>
                      <a:pt x="4957" y="80031"/>
                    </a:moveTo>
                    <a:cubicBezTo>
                      <a:pt x="15202" y="53924"/>
                      <a:pt x="38666" y="3031"/>
                      <a:pt x="77992" y="5013"/>
                    </a:cubicBezTo>
                    <a:cubicBezTo>
                      <a:pt x="106413" y="6666"/>
                      <a:pt x="134504" y="27816"/>
                      <a:pt x="157968" y="101512"/>
                    </a:cubicBezTo>
                    <a:cubicBezTo>
                      <a:pt x="174161" y="151745"/>
                      <a:pt x="179448" y="248244"/>
                      <a:pt x="147723" y="330202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72" name="Freeform: Shape 241">
                <a:extLst>
                  <a:ext uri="{FF2B5EF4-FFF2-40B4-BE49-F238E27FC236}">
                    <a16:creationId xmlns:a16="http://schemas.microsoft.com/office/drawing/2014/main" id="{16AF11AA-2F04-2645-B67C-77CAB71F9F42}"/>
                  </a:ext>
                </a:extLst>
              </p:cNvPr>
              <p:cNvSpPr/>
              <p:nvPr/>
            </p:nvSpPr>
            <p:spPr>
              <a:xfrm>
                <a:off x="3902165" y="3700232"/>
                <a:ext cx="379494" cy="353620"/>
              </a:xfrm>
              <a:custGeom>
                <a:avLst/>
                <a:gdLst>
                  <a:gd name="connsiteX0" fmla="*/ 142766 w 145409"/>
                  <a:gd name="connsiteY0" fmla="*/ 100465 h 135495"/>
                  <a:gd name="connsiteX1" fmla="*/ 93194 w 145409"/>
                  <a:gd name="connsiteY1" fmla="*/ 132190 h 135495"/>
                  <a:gd name="connsiteX2" fmla="*/ 4957 w 145409"/>
                  <a:gd name="connsiteY2" fmla="*/ 4957 h 135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409" h="135495">
                    <a:moveTo>
                      <a:pt x="142766" y="100465"/>
                    </a:moveTo>
                    <a:cubicBezTo>
                      <a:pt x="142766" y="100465"/>
                      <a:pt x="120624" y="132190"/>
                      <a:pt x="93194" y="132190"/>
                    </a:cubicBezTo>
                    <a:cubicBezTo>
                      <a:pt x="80636" y="132190"/>
                      <a:pt x="29082" y="126903"/>
                      <a:pt x="4957" y="4957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73" name="Freeform: Shape 242">
                <a:extLst>
                  <a:ext uri="{FF2B5EF4-FFF2-40B4-BE49-F238E27FC236}">
                    <a16:creationId xmlns:a16="http://schemas.microsoft.com/office/drawing/2014/main" id="{24E46EE8-FEE9-2A4E-A11A-4EB3F2397D40}"/>
                  </a:ext>
                </a:extLst>
              </p:cNvPr>
              <p:cNvSpPr/>
              <p:nvPr/>
            </p:nvSpPr>
            <p:spPr>
              <a:xfrm>
                <a:off x="3887931" y="3306937"/>
                <a:ext cx="43125" cy="310495"/>
              </a:xfrm>
              <a:custGeom>
                <a:avLst/>
                <a:gdLst>
                  <a:gd name="connsiteX0" fmla="*/ 13386 w 16523"/>
                  <a:gd name="connsiteY0" fmla="*/ 4957 h 118971"/>
                  <a:gd name="connsiteX1" fmla="*/ 5785 w 16523"/>
                  <a:gd name="connsiteY1" fmla="*/ 116658 h 118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523" h="118971">
                    <a:moveTo>
                      <a:pt x="13386" y="4957"/>
                    </a:moveTo>
                    <a:cubicBezTo>
                      <a:pt x="13386" y="4957"/>
                      <a:pt x="1819" y="54859"/>
                      <a:pt x="5785" y="116658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74" name="Freeform: Shape 243">
                <a:extLst>
                  <a:ext uri="{FF2B5EF4-FFF2-40B4-BE49-F238E27FC236}">
                    <a16:creationId xmlns:a16="http://schemas.microsoft.com/office/drawing/2014/main" id="{49E242F4-4773-CB44-91E6-649663A631C6}"/>
                  </a:ext>
                </a:extLst>
              </p:cNvPr>
              <p:cNvSpPr/>
              <p:nvPr/>
            </p:nvSpPr>
            <p:spPr>
              <a:xfrm>
                <a:off x="3762442" y="3177565"/>
                <a:ext cx="137998" cy="94873"/>
              </a:xfrm>
              <a:custGeom>
                <a:avLst/>
                <a:gdLst>
                  <a:gd name="connsiteX0" fmla="*/ 49571 w 52876"/>
                  <a:gd name="connsiteY0" fmla="*/ 31395 h 36352"/>
                  <a:gd name="connsiteX1" fmla="*/ 4957 w 52876"/>
                  <a:gd name="connsiteY1" fmla="*/ 4957 h 36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876" h="36352">
                    <a:moveTo>
                      <a:pt x="49571" y="31395"/>
                    </a:moveTo>
                    <a:cubicBezTo>
                      <a:pt x="37344" y="27430"/>
                      <a:pt x="17846" y="22472"/>
                      <a:pt x="4957" y="4957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75" name="Freeform: Shape 244">
                <a:extLst>
                  <a:ext uri="{FF2B5EF4-FFF2-40B4-BE49-F238E27FC236}">
                    <a16:creationId xmlns:a16="http://schemas.microsoft.com/office/drawing/2014/main" id="{925D853C-95CD-B841-899C-C07B257302B6}"/>
                  </a:ext>
                </a:extLst>
              </p:cNvPr>
              <p:cNvSpPr/>
              <p:nvPr/>
            </p:nvSpPr>
            <p:spPr>
              <a:xfrm>
                <a:off x="3976339" y="3251739"/>
                <a:ext cx="439870" cy="51750"/>
              </a:xfrm>
              <a:custGeom>
                <a:avLst/>
                <a:gdLst>
                  <a:gd name="connsiteX0" fmla="*/ 4957 w 168542"/>
                  <a:gd name="connsiteY0" fmla="*/ 11236 h 19828"/>
                  <a:gd name="connsiteX1" fmla="*/ 164577 w 168542"/>
                  <a:gd name="connsiteY1" fmla="*/ 4957 h 19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542" h="19828">
                    <a:moveTo>
                      <a:pt x="4957" y="11236"/>
                    </a:moveTo>
                    <a:cubicBezTo>
                      <a:pt x="35030" y="14871"/>
                      <a:pt x="91542" y="24125"/>
                      <a:pt x="164577" y="4957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76" name="Freeform: Shape 245">
                <a:extLst>
                  <a:ext uri="{FF2B5EF4-FFF2-40B4-BE49-F238E27FC236}">
                    <a16:creationId xmlns:a16="http://schemas.microsoft.com/office/drawing/2014/main" id="{A5C246E2-FF5A-7B48-A2AF-A6B0EC3ACEB6}"/>
                  </a:ext>
                </a:extLst>
              </p:cNvPr>
              <p:cNvSpPr/>
              <p:nvPr/>
            </p:nvSpPr>
            <p:spPr>
              <a:xfrm>
                <a:off x="4489522" y="3184466"/>
                <a:ext cx="51750" cy="51750"/>
              </a:xfrm>
              <a:custGeom>
                <a:avLst/>
                <a:gdLst>
                  <a:gd name="connsiteX0" fmla="*/ 4957 w 19828"/>
                  <a:gd name="connsiteY0" fmla="*/ 16854 h 19828"/>
                  <a:gd name="connsiteX1" fmla="*/ 17185 w 19828"/>
                  <a:gd name="connsiteY1" fmla="*/ 4957 h 19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828" h="19828">
                    <a:moveTo>
                      <a:pt x="4957" y="16854"/>
                    </a:moveTo>
                    <a:cubicBezTo>
                      <a:pt x="4957" y="16854"/>
                      <a:pt x="12228" y="13219"/>
                      <a:pt x="17185" y="4957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77" name="Freeform: Shape 246">
                <a:extLst>
                  <a:ext uri="{FF2B5EF4-FFF2-40B4-BE49-F238E27FC236}">
                    <a16:creationId xmlns:a16="http://schemas.microsoft.com/office/drawing/2014/main" id="{0FE54E90-781D-DD4D-A1DC-D607FEAF1091}"/>
                  </a:ext>
                </a:extLst>
              </p:cNvPr>
              <p:cNvSpPr/>
              <p:nvPr/>
            </p:nvSpPr>
            <p:spPr>
              <a:xfrm>
                <a:off x="4268724" y="3520834"/>
                <a:ext cx="250121" cy="25874"/>
              </a:xfrm>
              <a:custGeom>
                <a:avLst/>
                <a:gdLst>
                  <a:gd name="connsiteX0" fmla="*/ 90881 w 95838"/>
                  <a:gd name="connsiteY0" fmla="*/ 4957 h 9914"/>
                  <a:gd name="connsiteX1" fmla="*/ 4957 w 95838"/>
                  <a:gd name="connsiteY1" fmla="*/ 5288 h 9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838" h="9914">
                    <a:moveTo>
                      <a:pt x="90881" y="4957"/>
                    </a:moveTo>
                    <a:lnTo>
                      <a:pt x="4957" y="5288"/>
                    </a:lnTo>
                  </a:path>
                </a:pathLst>
              </a:custGeom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78" name="Freeform: Shape 247">
                <a:extLst>
                  <a:ext uri="{FF2B5EF4-FFF2-40B4-BE49-F238E27FC236}">
                    <a16:creationId xmlns:a16="http://schemas.microsoft.com/office/drawing/2014/main" id="{9D83DA9E-AD80-7E4F-84D3-0B9C3617C1CA}"/>
                  </a:ext>
                </a:extLst>
              </p:cNvPr>
              <p:cNvSpPr/>
              <p:nvPr/>
            </p:nvSpPr>
            <p:spPr>
              <a:xfrm>
                <a:off x="3775379" y="3522559"/>
                <a:ext cx="405370" cy="25874"/>
              </a:xfrm>
              <a:custGeom>
                <a:avLst/>
                <a:gdLst>
                  <a:gd name="connsiteX0" fmla="*/ 4957 w 155323"/>
                  <a:gd name="connsiteY0" fmla="*/ 4957 h 9914"/>
                  <a:gd name="connsiteX1" fmla="*/ 153010 w 155323"/>
                  <a:gd name="connsiteY1" fmla="*/ 4957 h 9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5323" h="9914">
                    <a:moveTo>
                      <a:pt x="4957" y="4957"/>
                    </a:moveTo>
                    <a:lnTo>
                      <a:pt x="153010" y="4957"/>
                    </a:lnTo>
                  </a:path>
                </a:pathLst>
              </a:custGeom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79" name="Freeform: Shape 248">
                <a:extLst>
                  <a:ext uri="{FF2B5EF4-FFF2-40B4-BE49-F238E27FC236}">
                    <a16:creationId xmlns:a16="http://schemas.microsoft.com/office/drawing/2014/main" id="{0F24995F-C5A6-6942-A50F-FEE48FE445E9}"/>
                  </a:ext>
                </a:extLst>
              </p:cNvPr>
              <p:cNvSpPr/>
              <p:nvPr/>
            </p:nvSpPr>
            <p:spPr>
              <a:xfrm>
                <a:off x="3815918" y="3773545"/>
                <a:ext cx="655492" cy="68999"/>
              </a:xfrm>
              <a:custGeom>
                <a:avLst/>
                <a:gdLst>
                  <a:gd name="connsiteX0" fmla="*/ 4957 w 251161"/>
                  <a:gd name="connsiteY0" fmla="*/ 23464 h 26438"/>
                  <a:gd name="connsiteX1" fmla="*/ 125250 w 251161"/>
                  <a:gd name="connsiteY1" fmla="*/ 4957 h 26438"/>
                  <a:gd name="connsiteX2" fmla="*/ 248848 w 251161"/>
                  <a:gd name="connsiteY2" fmla="*/ 23133 h 26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1161" h="26438">
                    <a:moveTo>
                      <a:pt x="4957" y="23464"/>
                    </a:moveTo>
                    <a:cubicBezTo>
                      <a:pt x="4957" y="23464"/>
                      <a:pt x="45606" y="4957"/>
                      <a:pt x="125250" y="4957"/>
                    </a:cubicBezTo>
                    <a:cubicBezTo>
                      <a:pt x="156315" y="4957"/>
                      <a:pt x="205226" y="6610"/>
                      <a:pt x="248848" y="23133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80" name="Freeform: Shape 249">
                <a:extLst>
                  <a:ext uri="{FF2B5EF4-FFF2-40B4-BE49-F238E27FC236}">
                    <a16:creationId xmlns:a16="http://schemas.microsoft.com/office/drawing/2014/main" id="{0732F875-9C40-E149-A9AB-0C61036FB8A1}"/>
                  </a:ext>
                </a:extLst>
              </p:cNvPr>
              <p:cNvSpPr/>
              <p:nvPr/>
            </p:nvSpPr>
            <p:spPr>
              <a:xfrm>
                <a:off x="3791766" y="3889980"/>
                <a:ext cx="715865" cy="163872"/>
              </a:xfrm>
              <a:custGeom>
                <a:avLst/>
                <a:gdLst>
                  <a:gd name="connsiteX0" fmla="*/ 4957 w 274295"/>
                  <a:gd name="connsiteY0" fmla="*/ 4957 h 62790"/>
                  <a:gd name="connsiteX1" fmla="*/ 135826 w 274295"/>
                  <a:gd name="connsiteY1" fmla="*/ 59486 h 62790"/>
                  <a:gd name="connsiteX2" fmla="*/ 272312 w 274295"/>
                  <a:gd name="connsiteY2" fmla="*/ 6610 h 62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4295" h="62790">
                    <a:moveTo>
                      <a:pt x="4957" y="4957"/>
                    </a:moveTo>
                    <a:cubicBezTo>
                      <a:pt x="4957" y="4957"/>
                      <a:pt x="46597" y="56511"/>
                      <a:pt x="135826" y="59486"/>
                    </a:cubicBezTo>
                    <a:cubicBezTo>
                      <a:pt x="172508" y="60808"/>
                      <a:pt x="234638" y="45606"/>
                      <a:pt x="272312" y="6610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81" name="Freeform: Shape 250">
                <a:extLst>
                  <a:ext uri="{FF2B5EF4-FFF2-40B4-BE49-F238E27FC236}">
                    <a16:creationId xmlns:a16="http://schemas.microsoft.com/office/drawing/2014/main" id="{E17255A4-C50F-4948-B9B6-8D1FAC8BD442}"/>
                  </a:ext>
                </a:extLst>
              </p:cNvPr>
              <p:cNvSpPr/>
              <p:nvPr/>
            </p:nvSpPr>
            <p:spPr>
              <a:xfrm>
                <a:off x="3727082" y="3011008"/>
                <a:ext cx="853862" cy="232873"/>
              </a:xfrm>
              <a:custGeom>
                <a:avLst/>
                <a:gdLst>
                  <a:gd name="connsiteX0" fmla="*/ 4957 w 327171"/>
                  <a:gd name="connsiteY0" fmla="*/ 85630 h 89228"/>
                  <a:gd name="connsiteX1" fmla="*/ 157968 w 327171"/>
                  <a:gd name="connsiteY1" fmla="*/ 4994 h 89228"/>
                  <a:gd name="connsiteX2" fmla="*/ 322875 w 327171"/>
                  <a:gd name="connsiteY2" fmla="*/ 83317 h 89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171" h="89228">
                    <a:moveTo>
                      <a:pt x="4957" y="85630"/>
                    </a:moveTo>
                    <a:cubicBezTo>
                      <a:pt x="4957" y="85630"/>
                      <a:pt x="58164" y="7307"/>
                      <a:pt x="157968" y="4994"/>
                    </a:cubicBezTo>
                    <a:cubicBezTo>
                      <a:pt x="194650" y="4333"/>
                      <a:pt x="270660" y="11934"/>
                      <a:pt x="322875" y="83317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82" name="Freeform: Shape 251">
                <a:extLst>
                  <a:ext uri="{FF2B5EF4-FFF2-40B4-BE49-F238E27FC236}">
                    <a16:creationId xmlns:a16="http://schemas.microsoft.com/office/drawing/2014/main" id="{545B2C2F-4ECA-124B-91B9-0F2EF5DF37F1}"/>
                  </a:ext>
                </a:extLst>
              </p:cNvPr>
              <p:cNvSpPr/>
              <p:nvPr/>
            </p:nvSpPr>
            <p:spPr>
              <a:xfrm>
                <a:off x="3877155" y="3212065"/>
                <a:ext cx="120749" cy="120749"/>
              </a:xfrm>
              <a:custGeom>
                <a:avLst/>
                <a:gdLst>
                  <a:gd name="connsiteX0" fmla="*/ 41309 w 46266"/>
                  <a:gd name="connsiteY0" fmla="*/ 23133 h 46266"/>
                  <a:gd name="connsiteX1" fmla="*/ 23133 w 46266"/>
                  <a:gd name="connsiteY1" fmla="*/ 41309 h 46266"/>
                  <a:gd name="connsiteX2" fmla="*/ 4957 w 46266"/>
                  <a:gd name="connsiteY2" fmla="*/ 23133 h 46266"/>
                  <a:gd name="connsiteX3" fmla="*/ 23133 w 46266"/>
                  <a:gd name="connsiteY3" fmla="*/ 4957 h 46266"/>
                  <a:gd name="connsiteX4" fmla="*/ 41309 w 46266"/>
                  <a:gd name="connsiteY4" fmla="*/ 23133 h 4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66" h="46266">
                    <a:moveTo>
                      <a:pt x="41309" y="23133"/>
                    </a:moveTo>
                    <a:cubicBezTo>
                      <a:pt x="41309" y="33172"/>
                      <a:pt x="33172" y="41309"/>
                      <a:pt x="23133" y="41309"/>
                    </a:cubicBezTo>
                    <a:cubicBezTo>
                      <a:pt x="13095" y="41309"/>
                      <a:pt x="4957" y="33172"/>
                      <a:pt x="4957" y="23133"/>
                    </a:cubicBezTo>
                    <a:cubicBezTo>
                      <a:pt x="4957" y="13095"/>
                      <a:pt x="13095" y="4957"/>
                      <a:pt x="23133" y="4957"/>
                    </a:cubicBezTo>
                    <a:cubicBezTo>
                      <a:pt x="33172" y="4957"/>
                      <a:pt x="41309" y="13095"/>
                      <a:pt x="41309" y="23133"/>
                    </a:cubicBezTo>
                    <a:close/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83" name="Freeform: Shape 252">
                <a:extLst>
                  <a:ext uri="{FF2B5EF4-FFF2-40B4-BE49-F238E27FC236}">
                    <a16:creationId xmlns:a16="http://schemas.microsoft.com/office/drawing/2014/main" id="{02F4B327-B080-4341-B0E6-9F24BEA9C4DF}"/>
                  </a:ext>
                </a:extLst>
              </p:cNvPr>
              <p:cNvSpPr/>
              <p:nvPr/>
            </p:nvSpPr>
            <p:spPr>
              <a:xfrm>
                <a:off x="3848692" y="3605359"/>
                <a:ext cx="120749" cy="120749"/>
              </a:xfrm>
              <a:custGeom>
                <a:avLst/>
                <a:gdLst>
                  <a:gd name="connsiteX0" fmla="*/ 41310 w 46266"/>
                  <a:gd name="connsiteY0" fmla="*/ 23133 h 46266"/>
                  <a:gd name="connsiteX1" fmla="*/ 23133 w 46266"/>
                  <a:gd name="connsiteY1" fmla="*/ 41309 h 46266"/>
                  <a:gd name="connsiteX2" fmla="*/ 4957 w 46266"/>
                  <a:gd name="connsiteY2" fmla="*/ 23133 h 46266"/>
                  <a:gd name="connsiteX3" fmla="*/ 23133 w 46266"/>
                  <a:gd name="connsiteY3" fmla="*/ 4957 h 46266"/>
                  <a:gd name="connsiteX4" fmla="*/ 41310 w 46266"/>
                  <a:gd name="connsiteY4" fmla="*/ 23133 h 4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66" h="46266">
                    <a:moveTo>
                      <a:pt x="41310" y="23133"/>
                    </a:moveTo>
                    <a:cubicBezTo>
                      <a:pt x="41310" y="33172"/>
                      <a:pt x="33172" y="41309"/>
                      <a:pt x="23133" y="41309"/>
                    </a:cubicBezTo>
                    <a:cubicBezTo>
                      <a:pt x="13095" y="41309"/>
                      <a:pt x="4957" y="33172"/>
                      <a:pt x="4957" y="23133"/>
                    </a:cubicBezTo>
                    <a:cubicBezTo>
                      <a:pt x="4957" y="13095"/>
                      <a:pt x="13095" y="4957"/>
                      <a:pt x="23133" y="4957"/>
                    </a:cubicBezTo>
                    <a:cubicBezTo>
                      <a:pt x="33172" y="4957"/>
                      <a:pt x="41310" y="13095"/>
                      <a:pt x="41310" y="23133"/>
                    </a:cubicBezTo>
                    <a:close/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84" name="Freeform: Shape 253">
                <a:extLst>
                  <a:ext uri="{FF2B5EF4-FFF2-40B4-BE49-F238E27FC236}">
                    <a16:creationId xmlns:a16="http://schemas.microsoft.com/office/drawing/2014/main" id="{04F24226-992C-0342-A46F-969B6CA8CFDF}"/>
                  </a:ext>
                </a:extLst>
              </p:cNvPr>
              <p:cNvSpPr/>
              <p:nvPr/>
            </p:nvSpPr>
            <p:spPr>
              <a:xfrm>
                <a:off x="4241986" y="3859792"/>
                <a:ext cx="120749" cy="120749"/>
              </a:xfrm>
              <a:custGeom>
                <a:avLst/>
                <a:gdLst>
                  <a:gd name="connsiteX0" fmla="*/ 41310 w 46266"/>
                  <a:gd name="connsiteY0" fmla="*/ 23133 h 46266"/>
                  <a:gd name="connsiteX1" fmla="*/ 23133 w 46266"/>
                  <a:gd name="connsiteY1" fmla="*/ 41309 h 46266"/>
                  <a:gd name="connsiteX2" fmla="*/ 4957 w 46266"/>
                  <a:gd name="connsiteY2" fmla="*/ 23133 h 46266"/>
                  <a:gd name="connsiteX3" fmla="*/ 23133 w 46266"/>
                  <a:gd name="connsiteY3" fmla="*/ 4957 h 46266"/>
                  <a:gd name="connsiteX4" fmla="*/ 41310 w 46266"/>
                  <a:gd name="connsiteY4" fmla="*/ 23133 h 4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66" h="46266">
                    <a:moveTo>
                      <a:pt x="41310" y="23133"/>
                    </a:moveTo>
                    <a:cubicBezTo>
                      <a:pt x="41310" y="33172"/>
                      <a:pt x="33172" y="41309"/>
                      <a:pt x="23133" y="41309"/>
                    </a:cubicBezTo>
                    <a:cubicBezTo>
                      <a:pt x="13095" y="41309"/>
                      <a:pt x="4957" y="33172"/>
                      <a:pt x="4957" y="23133"/>
                    </a:cubicBezTo>
                    <a:cubicBezTo>
                      <a:pt x="4957" y="13095"/>
                      <a:pt x="13095" y="4957"/>
                      <a:pt x="23133" y="4957"/>
                    </a:cubicBezTo>
                    <a:cubicBezTo>
                      <a:pt x="33172" y="4957"/>
                      <a:pt x="41310" y="13095"/>
                      <a:pt x="41310" y="23133"/>
                    </a:cubicBezTo>
                    <a:close/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85" name="Freeform: Shape 254">
                <a:extLst>
                  <a:ext uri="{FF2B5EF4-FFF2-40B4-BE49-F238E27FC236}">
                    <a16:creationId xmlns:a16="http://schemas.microsoft.com/office/drawing/2014/main" id="{A0D142BC-5166-5646-8342-B7F22153C3B4}"/>
                  </a:ext>
                </a:extLst>
              </p:cNvPr>
              <p:cNvSpPr/>
              <p:nvPr/>
            </p:nvSpPr>
            <p:spPr>
              <a:xfrm>
                <a:off x="4394646" y="3193091"/>
                <a:ext cx="120749" cy="120749"/>
              </a:xfrm>
              <a:custGeom>
                <a:avLst/>
                <a:gdLst>
                  <a:gd name="connsiteX0" fmla="*/ 41310 w 46266"/>
                  <a:gd name="connsiteY0" fmla="*/ 23133 h 46266"/>
                  <a:gd name="connsiteX1" fmla="*/ 23133 w 46266"/>
                  <a:gd name="connsiteY1" fmla="*/ 41310 h 46266"/>
                  <a:gd name="connsiteX2" fmla="*/ 4957 w 46266"/>
                  <a:gd name="connsiteY2" fmla="*/ 23133 h 46266"/>
                  <a:gd name="connsiteX3" fmla="*/ 23133 w 46266"/>
                  <a:gd name="connsiteY3" fmla="*/ 4957 h 46266"/>
                  <a:gd name="connsiteX4" fmla="*/ 41310 w 46266"/>
                  <a:gd name="connsiteY4" fmla="*/ 23133 h 4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66" h="46266">
                    <a:moveTo>
                      <a:pt x="41310" y="23133"/>
                    </a:moveTo>
                    <a:cubicBezTo>
                      <a:pt x="41310" y="33172"/>
                      <a:pt x="33172" y="41310"/>
                      <a:pt x="23133" y="41310"/>
                    </a:cubicBezTo>
                    <a:cubicBezTo>
                      <a:pt x="13095" y="41310"/>
                      <a:pt x="4957" y="33172"/>
                      <a:pt x="4957" y="23133"/>
                    </a:cubicBezTo>
                    <a:cubicBezTo>
                      <a:pt x="4957" y="13095"/>
                      <a:pt x="13095" y="4957"/>
                      <a:pt x="23133" y="4957"/>
                    </a:cubicBezTo>
                    <a:cubicBezTo>
                      <a:pt x="33172" y="4957"/>
                      <a:pt x="41310" y="13095"/>
                      <a:pt x="41310" y="23133"/>
                    </a:cubicBezTo>
                    <a:close/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86" name="Freeform: Shape 255">
                <a:extLst>
                  <a:ext uri="{FF2B5EF4-FFF2-40B4-BE49-F238E27FC236}">
                    <a16:creationId xmlns:a16="http://schemas.microsoft.com/office/drawing/2014/main" id="{87AD7FE0-2970-5440-AE94-9A14FD39A1E8}"/>
                  </a:ext>
                </a:extLst>
              </p:cNvPr>
              <p:cNvSpPr/>
              <p:nvPr/>
            </p:nvSpPr>
            <p:spPr>
              <a:xfrm>
                <a:off x="4166949" y="3475987"/>
                <a:ext cx="120749" cy="120749"/>
              </a:xfrm>
              <a:custGeom>
                <a:avLst/>
                <a:gdLst>
                  <a:gd name="connsiteX0" fmla="*/ 41309 w 46266"/>
                  <a:gd name="connsiteY0" fmla="*/ 23133 h 46266"/>
                  <a:gd name="connsiteX1" fmla="*/ 23133 w 46266"/>
                  <a:gd name="connsiteY1" fmla="*/ 41309 h 46266"/>
                  <a:gd name="connsiteX2" fmla="*/ 4957 w 46266"/>
                  <a:gd name="connsiteY2" fmla="*/ 23133 h 46266"/>
                  <a:gd name="connsiteX3" fmla="*/ 23133 w 46266"/>
                  <a:gd name="connsiteY3" fmla="*/ 4957 h 46266"/>
                  <a:gd name="connsiteX4" fmla="*/ 41309 w 46266"/>
                  <a:gd name="connsiteY4" fmla="*/ 23133 h 4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66" h="46266">
                    <a:moveTo>
                      <a:pt x="41309" y="23133"/>
                    </a:moveTo>
                    <a:cubicBezTo>
                      <a:pt x="41309" y="33172"/>
                      <a:pt x="33172" y="41309"/>
                      <a:pt x="23133" y="41309"/>
                    </a:cubicBezTo>
                    <a:cubicBezTo>
                      <a:pt x="13095" y="41309"/>
                      <a:pt x="4957" y="33172"/>
                      <a:pt x="4957" y="23133"/>
                    </a:cubicBezTo>
                    <a:cubicBezTo>
                      <a:pt x="4957" y="13095"/>
                      <a:pt x="13095" y="4957"/>
                      <a:pt x="23133" y="4957"/>
                    </a:cubicBezTo>
                    <a:cubicBezTo>
                      <a:pt x="33172" y="4957"/>
                      <a:pt x="41309" y="13095"/>
                      <a:pt x="41309" y="23133"/>
                    </a:cubicBezTo>
                    <a:close/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87" name="Freeform: Shape 256">
                <a:extLst>
                  <a:ext uri="{FF2B5EF4-FFF2-40B4-BE49-F238E27FC236}">
                    <a16:creationId xmlns:a16="http://schemas.microsoft.com/office/drawing/2014/main" id="{DF4B6BB1-57BF-4E40-8226-4585D06A8897}"/>
                  </a:ext>
                </a:extLst>
              </p:cNvPr>
              <p:cNvSpPr/>
              <p:nvPr/>
            </p:nvSpPr>
            <p:spPr>
              <a:xfrm>
                <a:off x="3448497" y="3595008"/>
                <a:ext cx="301872" cy="301872"/>
              </a:xfrm>
              <a:custGeom>
                <a:avLst/>
                <a:gdLst>
                  <a:gd name="connsiteX0" fmla="*/ 104100 w 115666"/>
                  <a:gd name="connsiteY0" fmla="*/ 110709 h 115666"/>
                  <a:gd name="connsiteX1" fmla="*/ 11567 w 115666"/>
                  <a:gd name="connsiteY1" fmla="*/ 110709 h 115666"/>
                  <a:gd name="connsiteX2" fmla="*/ 4957 w 115666"/>
                  <a:gd name="connsiteY2" fmla="*/ 104100 h 115666"/>
                  <a:gd name="connsiteX3" fmla="*/ 4957 w 115666"/>
                  <a:gd name="connsiteY3" fmla="*/ 11567 h 115666"/>
                  <a:gd name="connsiteX4" fmla="*/ 11567 w 115666"/>
                  <a:gd name="connsiteY4" fmla="*/ 4957 h 115666"/>
                  <a:gd name="connsiteX5" fmla="*/ 104100 w 115666"/>
                  <a:gd name="connsiteY5" fmla="*/ 4957 h 115666"/>
                  <a:gd name="connsiteX6" fmla="*/ 110709 w 115666"/>
                  <a:gd name="connsiteY6" fmla="*/ 11567 h 115666"/>
                  <a:gd name="connsiteX7" fmla="*/ 110709 w 115666"/>
                  <a:gd name="connsiteY7" fmla="*/ 104100 h 115666"/>
                  <a:gd name="connsiteX8" fmla="*/ 104100 w 115666"/>
                  <a:gd name="connsiteY8" fmla="*/ 110709 h 115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5666" h="115666">
                    <a:moveTo>
                      <a:pt x="104100" y="110709"/>
                    </a:moveTo>
                    <a:lnTo>
                      <a:pt x="11567" y="110709"/>
                    </a:lnTo>
                    <a:cubicBezTo>
                      <a:pt x="7931" y="110709"/>
                      <a:pt x="4957" y="107735"/>
                      <a:pt x="4957" y="104100"/>
                    </a:cubicBezTo>
                    <a:lnTo>
                      <a:pt x="4957" y="11567"/>
                    </a:lnTo>
                    <a:cubicBezTo>
                      <a:pt x="4957" y="7931"/>
                      <a:pt x="7931" y="4957"/>
                      <a:pt x="11567" y="4957"/>
                    </a:cubicBezTo>
                    <a:lnTo>
                      <a:pt x="104100" y="4957"/>
                    </a:lnTo>
                    <a:cubicBezTo>
                      <a:pt x="107735" y="4957"/>
                      <a:pt x="110709" y="7931"/>
                      <a:pt x="110709" y="11567"/>
                    </a:cubicBezTo>
                    <a:lnTo>
                      <a:pt x="110709" y="104100"/>
                    </a:lnTo>
                    <a:cubicBezTo>
                      <a:pt x="110709" y="107735"/>
                      <a:pt x="107735" y="110709"/>
                      <a:pt x="104100" y="110709"/>
                    </a:cubicBezTo>
                    <a:close/>
                  </a:path>
                </a:pathLst>
              </a:custGeom>
              <a:noFill/>
              <a:ln w="19050" cap="flat">
                <a:solidFill>
                  <a:srgbClr val="FF99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88" name="Freeform: Shape 257">
                <a:extLst>
                  <a:ext uri="{FF2B5EF4-FFF2-40B4-BE49-F238E27FC236}">
                    <a16:creationId xmlns:a16="http://schemas.microsoft.com/office/drawing/2014/main" id="{726B5120-EFB1-F84A-B915-C0773561F76A}"/>
                  </a:ext>
                </a:extLst>
              </p:cNvPr>
              <p:cNvSpPr/>
              <p:nvPr/>
            </p:nvSpPr>
            <p:spPr>
              <a:xfrm>
                <a:off x="3475235" y="3397499"/>
                <a:ext cx="241496" cy="172497"/>
              </a:xfrm>
              <a:custGeom>
                <a:avLst/>
                <a:gdLst>
                  <a:gd name="connsiteX0" fmla="*/ 89559 w 92533"/>
                  <a:gd name="connsiteY0" fmla="*/ 62130 h 66095"/>
                  <a:gd name="connsiteX1" fmla="*/ 89559 w 92533"/>
                  <a:gd name="connsiteY1" fmla="*/ 13550 h 66095"/>
                  <a:gd name="connsiteX2" fmla="*/ 80967 w 92533"/>
                  <a:gd name="connsiteY2" fmla="*/ 4957 h 66095"/>
                  <a:gd name="connsiteX3" fmla="*/ 13550 w 92533"/>
                  <a:gd name="connsiteY3" fmla="*/ 4957 h 66095"/>
                  <a:gd name="connsiteX4" fmla="*/ 4957 w 92533"/>
                  <a:gd name="connsiteY4" fmla="*/ 13550 h 66095"/>
                  <a:gd name="connsiteX5" fmla="*/ 4957 w 92533"/>
                  <a:gd name="connsiteY5" fmla="*/ 62130 h 66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2533" h="66095">
                    <a:moveTo>
                      <a:pt x="89559" y="62130"/>
                    </a:moveTo>
                    <a:lnTo>
                      <a:pt x="89559" y="13550"/>
                    </a:lnTo>
                    <a:cubicBezTo>
                      <a:pt x="89559" y="8923"/>
                      <a:pt x="85924" y="4957"/>
                      <a:pt x="80967" y="4957"/>
                    </a:cubicBezTo>
                    <a:lnTo>
                      <a:pt x="13550" y="4957"/>
                    </a:lnTo>
                    <a:cubicBezTo>
                      <a:pt x="8923" y="4957"/>
                      <a:pt x="4957" y="8592"/>
                      <a:pt x="4957" y="13550"/>
                    </a:cubicBezTo>
                    <a:lnTo>
                      <a:pt x="4957" y="62130"/>
                    </a:lnTo>
                  </a:path>
                </a:pathLst>
              </a:custGeom>
              <a:noFill/>
              <a:ln w="19050" cap="flat">
                <a:solidFill>
                  <a:srgbClr val="FF99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89" name="Freeform: Shape 258">
                <a:extLst>
                  <a:ext uri="{FF2B5EF4-FFF2-40B4-BE49-F238E27FC236}">
                    <a16:creationId xmlns:a16="http://schemas.microsoft.com/office/drawing/2014/main" id="{E4734DB3-C03D-D34B-98BB-1469710834C0}"/>
                  </a:ext>
                </a:extLst>
              </p:cNvPr>
              <p:cNvSpPr/>
              <p:nvPr/>
            </p:nvSpPr>
            <p:spPr>
              <a:xfrm>
                <a:off x="3501109" y="3247425"/>
                <a:ext cx="189748" cy="112124"/>
              </a:xfrm>
              <a:custGeom>
                <a:avLst/>
                <a:gdLst>
                  <a:gd name="connsiteX0" fmla="*/ 68739 w 72704"/>
                  <a:gd name="connsiteY0" fmla="*/ 40318 h 42961"/>
                  <a:gd name="connsiteX1" fmla="*/ 68739 w 72704"/>
                  <a:gd name="connsiteY1" fmla="*/ 13550 h 42961"/>
                  <a:gd name="connsiteX2" fmla="*/ 60147 w 72704"/>
                  <a:gd name="connsiteY2" fmla="*/ 4957 h 42961"/>
                  <a:gd name="connsiteX3" fmla="*/ 13550 w 72704"/>
                  <a:gd name="connsiteY3" fmla="*/ 4957 h 42961"/>
                  <a:gd name="connsiteX4" fmla="*/ 4957 w 72704"/>
                  <a:gd name="connsiteY4" fmla="*/ 13550 h 42961"/>
                  <a:gd name="connsiteX5" fmla="*/ 4957 w 72704"/>
                  <a:gd name="connsiteY5" fmla="*/ 40318 h 42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704" h="42961">
                    <a:moveTo>
                      <a:pt x="68739" y="40318"/>
                    </a:moveTo>
                    <a:lnTo>
                      <a:pt x="68739" y="13550"/>
                    </a:lnTo>
                    <a:cubicBezTo>
                      <a:pt x="68739" y="8923"/>
                      <a:pt x="65104" y="4957"/>
                      <a:pt x="60147" y="4957"/>
                    </a:cubicBezTo>
                    <a:lnTo>
                      <a:pt x="13550" y="4957"/>
                    </a:lnTo>
                    <a:cubicBezTo>
                      <a:pt x="8923" y="4957"/>
                      <a:pt x="4957" y="8592"/>
                      <a:pt x="4957" y="13550"/>
                    </a:cubicBezTo>
                    <a:lnTo>
                      <a:pt x="4957" y="40318"/>
                    </a:lnTo>
                  </a:path>
                </a:pathLst>
              </a:custGeom>
              <a:noFill/>
              <a:ln w="19050" cap="flat">
                <a:solidFill>
                  <a:srgbClr val="FF99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90" name="Freeform: Shape 259">
                <a:extLst>
                  <a:ext uri="{FF2B5EF4-FFF2-40B4-BE49-F238E27FC236}">
                    <a16:creationId xmlns:a16="http://schemas.microsoft.com/office/drawing/2014/main" id="{C50773B4-9559-1D46-9B42-57F2BBE4652F}"/>
                  </a:ext>
                </a:extLst>
              </p:cNvPr>
              <p:cNvSpPr/>
              <p:nvPr/>
            </p:nvSpPr>
            <p:spPr>
              <a:xfrm>
                <a:off x="4545581" y="3595008"/>
                <a:ext cx="301872" cy="301872"/>
              </a:xfrm>
              <a:custGeom>
                <a:avLst/>
                <a:gdLst>
                  <a:gd name="connsiteX0" fmla="*/ 104100 w 115666"/>
                  <a:gd name="connsiteY0" fmla="*/ 110709 h 115666"/>
                  <a:gd name="connsiteX1" fmla="*/ 11567 w 115666"/>
                  <a:gd name="connsiteY1" fmla="*/ 110709 h 115666"/>
                  <a:gd name="connsiteX2" fmla="*/ 4957 w 115666"/>
                  <a:gd name="connsiteY2" fmla="*/ 104100 h 115666"/>
                  <a:gd name="connsiteX3" fmla="*/ 4957 w 115666"/>
                  <a:gd name="connsiteY3" fmla="*/ 11567 h 115666"/>
                  <a:gd name="connsiteX4" fmla="*/ 11567 w 115666"/>
                  <a:gd name="connsiteY4" fmla="*/ 4957 h 115666"/>
                  <a:gd name="connsiteX5" fmla="*/ 104100 w 115666"/>
                  <a:gd name="connsiteY5" fmla="*/ 4957 h 115666"/>
                  <a:gd name="connsiteX6" fmla="*/ 110709 w 115666"/>
                  <a:gd name="connsiteY6" fmla="*/ 11567 h 115666"/>
                  <a:gd name="connsiteX7" fmla="*/ 110709 w 115666"/>
                  <a:gd name="connsiteY7" fmla="*/ 104100 h 115666"/>
                  <a:gd name="connsiteX8" fmla="*/ 104100 w 115666"/>
                  <a:gd name="connsiteY8" fmla="*/ 110709 h 115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5666" h="115666">
                    <a:moveTo>
                      <a:pt x="104100" y="110709"/>
                    </a:moveTo>
                    <a:lnTo>
                      <a:pt x="11567" y="110709"/>
                    </a:lnTo>
                    <a:cubicBezTo>
                      <a:pt x="7931" y="110709"/>
                      <a:pt x="4957" y="107735"/>
                      <a:pt x="4957" y="104100"/>
                    </a:cubicBezTo>
                    <a:lnTo>
                      <a:pt x="4957" y="11567"/>
                    </a:lnTo>
                    <a:cubicBezTo>
                      <a:pt x="4957" y="7931"/>
                      <a:pt x="7931" y="4957"/>
                      <a:pt x="11567" y="4957"/>
                    </a:cubicBezTo>
                    <a:lnTo>
                      <a:pt x="104100" y="4957"/>
                    </a:lnTo>
                    <a:cubicBezTo>
                      <a:pt x="107735" y="4957"/>
                      <a:pt x="110709" y="7931"/>
                      <a:pt x="110709" y="11567"/>
                    </a:cubicBezTo>
                    <a:lnTo>
                      <a:pt x="110709" y="104100"/>
                    </a:lnTo>
                    <a:cubicBezTo>
                      <a:pt x="110709" y="107735"/>
                      <a:pt x="107735" y="110709"/>
                      <a:pt x="104100" y="110709"/>
                    </a:cubicBezTo>
                    <a:close/>
                  </a:path>
                </a:pathLst>
              </a:custGeom>
              <a:noFill/>
              <a:ln w="19050" cap="flat">
                <a:solidFill>
                  <a:srgbClr val="FF99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91" name="Freeform: Shape 260">
                <a:extLst>
                  <a:ext uri="{FF2B5EF4-FFF2-40B4-BE49-F238E27FC236}">
                    <a16:creationId xmlns:a16="http://schemas.microsoft.com/office/drawing/2014/main" id="{D9102FAD-2A1E-8E4E-BFFF-E3C2AF0E922C}"/>
                  </a:ext>
                </a:extLst>
              </p:cNvPr>
              <p:cNvSpPr/>
              <p:nvPr/>
            </p:nvSpPr>
            <p:spPr>
              <a:xfrm>
                <a:off x="4572319" y="3397499"/>
                <a:ext cx="241496" cy="172497"/>
              </a:xfrm>
              <a:custGeom>
                <a:avLst/>
                <a:gdLst>
                  <a:gd name="connsiteX0" fmla="*/ 89889 w 92533"/>
                  <a:gd name="connsiteY0" fmla="*/ 62130 h 66095"/>
                  <a:gd name="connsiteX1" fmla="*/ 89889 w 92533"/>
                  <a:gd name="connsiteY1" fmla="*/ 13550 h 66095"/>
                  <a:gd name="connsiteX2" fmla="*/ 81297 w 92533"/>
                  <a:gd name="connsiteY2" fmla="*/ 4957 h 66095"/>
                  <a:gd name="connsiteX3" fmla="*/ 13550 w 92533"/>
                  <a:gd name="connsiteY3" fmla="*/ 4957 h 66095"/>
                  <a:gd name="connsiteX4" fmla="*/ 4957 w 92533"/>
                  <a:gd name="connsiteY4" fmla="*/ 13550 h 66095"/>
                  <a:gd name="connsiteX5" fmla="*/ 4957 w 92533"/>
                  <a:gd name="connsiteY5" fmla="*/ 62130 h 66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2533" h="66095">
                    <a:moveTo>
                      <a:pt x="89889" y="62130"/>
                    </a:moveTo>
                    <a:lnTo>
                      <a:pt x="89889" y="13550"/>
                    </a:lnTo>
                    <a:cubicBezTo>
                      <a:pt x="89889" y="8923"/>
                      <a:pt x="86254" y="4957"/>
                      <a:pt x="81297" y="4957"/>
                    </a:cubicBezTo>
                    <a:lnTo>
                      <a:pt x="13550" y="4957"/>
                    </a:lnTo>
                    <a:cubicBezTo>
                      <a:pt x="8923" y="4957"/>
                      <a:pt x="4957" y="8592"/>
                      <a:pt x="4957" y="13550"/>
                    </a:cubicBezTo>
                    <a:lnTo>
                      <a:pt x="4957" y="62130"/>
                    </a:lnTo>
                  </a:path>
                </a:pathLst>
              </a:custGeom>
              <a:noFill/>
              <a:ln w="19050" cap="flat">
                <a:solidFill>
                  <a:srgbClr val="FF99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92" name="Freeform: Shape 261">
                <a:extLst>
                  <a:ext uri="{FF2B5EF4-FFF2-40B4-BE49-F238E27FC236}">
                    <a16:creationId xmlns:a16="http://schemas.microsoft.com/office/drawing/2014/main" id="{7E27CB44-D05B-DA4A-80DA-ABE3A913594F}"/>
                  </a:ext>
                </a:extLst>
              </p:cNvPr>
              <p:cNvSpPr/>
              <p:nvPr/>
            </p:nvSpPr>
            <p:spPr>
              <a:xfrm>
                <a:off x="4598193" y="3247425"/>
                <a:ext cx="189748" cy="112124"/>
              </a:xfrm>
              <a:custGeom>
                <a:avLst/>
                <a:gdLst>
                  <a:gd name="connsiteX0" fmla="*/ 68739 w 72704"/>
                  <a:gd name="connsiteY0" fmla="*/ 40318 h 42961"/>
                  <a:gd name="connsiteX1" fmla="*/ 68739 w 72704"/>
                  <a:gd name="connsiteY1" fmla="*/ 13550 h 42961"/>
                  <a:gd name="connsiteX2" fmla="*/ 60147 w 72704"/>
                  <a:gd name="connsiteY2" fmla="*/ 4957 h 42961"/>
                  <a:gd name="connsiteX3" fmla="*/ 13550 w 72704"/>
                  <a:gd name="connsiteY3" fmla="*/ 4957 h 42961"/>
                  <a:gd name="connsiteX4" fmla="*/ 4957 w 72704"/>
                  <a:gd name="connsiteY4" fmla="*/ 13550 h 42961"/>
                  <a:gd name="connsiteX5" fmla="*/ 4957 w 72704"/>
                  <a:gd name="connsiteY5" fmla="*/ 40318 h 42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704" h="42961">
                    <a:moveTo>
                      <a:pt x="68739" y="40318"/>
                    </a:moveTo>
                    <a:lnTo>
                      <a:pt x="68739" y="13550"/>
                    </a:lnTo>
                    <a:cubicBezTo>
                      <a:pt x="68739" y="8923"/>
                      <a:pt x="65104" y="4957"/>
                      <a:pt x="60147" y="4957"/>
                    </a:cubicBezTo>
                    <a:lnTo>
                      <a:pt x="13550" y="4957"/>
                    </a:lnTo>
                    <a:cubicBezTo>
                      <a:pt x="8923" y="4957"/>
                      <a:pt x="4957" y="8592"/>
                      <a:pt x="4957" y="13550"/>
                    </a:cubicBezTo>
                    <a:lnTo>
                      <a:pt x="4957" y="40318"/>
                    </a:lnTo>
                  </a:path>
                </a:pathLst>
              </a:custGeom>
              <a:noFill/>
              <a:ln w="19050" cap="flat">
                <a:solidFill>
                  <a:srgbClr val="FF99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grpSp>
          <p:nvGrpSpPr>
            <p:cNvPr id="43" name="Group 98">
              <a:extLst>
                <a:ext uri="{FF2B5EF4-FFF2-40B4-BE49-F238E27FC236}">
                  <a16:creationId xmlns:a16="http://schemas.microsoft.com/office/drawing/2014/main" id="{2D6CD989-647F-9C45-A2D0-66D73A95BB2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607324" y="822222"/>
              <a:ext cx="1029243" cy="996696"/>
              <a:chOff x="3492958" y="6016185"/>
              <a:chExt cx="1376775" cy="1315683"/>
            </a:xfrm>
          </p:grpSpPr>
          <p:sp>
            <p:nvSpPr>
              <p:cNvPr id="62" name="Freeform: Shape 96">
                <a:extLst>
                  <a:ext uri="{FF2B5EF4-FFF2-40B4-BE49-F238E27FC236}">
                    <a16:creationId xmlns:a16="http://schemas.microsoft.com/office/drawing/2014/main" id="{E2B40204-1EF1-E045-B0EB-C87936FF37ED}"/>
                  </a:ext>
                </a:extLst>
              </p:cNvPr>
              <p:cNvSpPr/>
              <p:nvPr/>
            </p:nvSpPr>
            <p:spPr>
              <a:xfrm>
                <a:off x="4048249" y="6533294"/>
                <a:ext cx="414560" cy="414559"/>
              </a:xfrm>
              <a:custGeom>
                <a:avLst/>
                <a:gdLst>
                  <a:gd name="connsiteX0" fmla="*/ 121946 w 125580"/>
                  <a:gd name="connsiteY0" fmla="*/ 63451 h 125580"/>
                  <a:gd name="connsiteX1" fmla="*/ 63451 w 125580"/>
                  <a:gd name="connsiteY1" fmla="*/ 121946 h 125580"/>
                  <a:gd name="connsiteX2" fmla="*/ 4957 w 125580"/>
                  <a:gd name="connsiteY2" fmla="*/ 63451 h 125580"/>
                  <a:gd name="connsiteX3" fmla="*/ 63451 w 125580"/>
                  <a:gd name="connsiteY3" fmla="*/ 4957 h 125580"/>
                  <a:gd name="connsiteX4" fmla="*/ 121946 w 125580"/>
                  <a:gd name="connsiteY4" fmla="*/ 63451 h 125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580" h="125580">
                    <a:moveTo>
                      <a:pt x="121946" y="63451"/>
                    </a:moveTo>
                    <a:cubicBezTo>
                      <a:pt x="121946" y="95757"/>
                      <a:pt x="95757" y="121946"/>
                      <a:pt x="63451" y="121946"/>
                    </a:cubicBezTo>
                    <a:cubicBezTo>
                      <a:pt x="31146" y="121946"/>
                      <a:pt x="4957" y="95757"/>
                      <a:pt x="4957" y="63451"/>
                    </a:cubicBezTo>
                    <a:cubicBezTo>
                      <a:pt x="4957" y="31146"/>
                      <a:pt x="31146" y="4957"/>
                      <a:pt x="63451" y="4957"/>
                    </a:cubicBezTo>
                    <a:cubicBezTo>
                      <a:pt x="95757" y="4957"/>
                      <a:pt x="121946" y="31146"/>
                      <a:pt x="121946" y="63451"/>
                    </a:cubicBezTo>
                    <a:close/>
                  </a:path>
                </a:pathLst>
              </a:custGeom>
              <a:noFill/>
              <a:ln w="19050" cap="flat">
                <a:solidFill>
                  <a:srgbClr val="FF99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63" name="Freeform: Shape 97">
                <a:extLst>
                  <a:ext uri="{FF2B5EF4-FFF2-40B4-BE49-F238E27FC236}">
                    <a16:creationId xmlns:a16="http://schemas.microsoft.com/office/drawing/2014/main" id="{5E1C1C42-E242-5C45-A0D3-1FC888FF3A4A}"/>
                  </a:ext>
                </a:extLst>
              </p:cNvPr>
              <p:cNvSpPr/>
              <p:nvPr/>
            </p:nvSpPr>
            <p:spPr>
              <a:xfrm>
                <a:off x="4371169" y="6864942"/>
                <a:ext cx="185461" cy="152733"/>
              </a:xfrm>
              <a:custGeom>
                <a:avLst/>
                <a:gdLst>
                  <a:gd name="connsiteX0" fmla="*/ 4957 w 56180"/>
                  <a:gd name="connsiteY0" fmla="*/ 4957 h 46266"/>
                  <a:gd name="connsiteX1" fmla="*/ 54198 w 56180"/>
                  <a:gd name="connsiteY1" fmla="*/ 43292 h 4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180" h="46266">
                    <a:moveTo>
                      <a:pt x="4957" y="4957"/>
                    </a:moveTo>
                    <a:lnTo>
                      <a:pt x="54198" y="43292"/>
                    </a:lnTo>
                  </a:path>
                </a:pathLst>
              </a:custGeom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64" name="Freeform: Shape 99">
                <a:extLst>
                  <a:ext uri="{FF2B5EF4-FFF2-40B4-BE49-F238E27FC236}">
                    <a16:creationId xmlns:a16="http://schemas.microsoft.com/office/drawing/2014/main" id="{9415DD58-1419-C746-B5BE-4861F02DFB48}"/>
                  </a:ext>
                </a:extLst>
              </p:cNvPr>
              <p:cNvSpPr/>
              <p:nvPr/>
            </p:nvSpPr>
            <p:spPr>
              <a:xfrm>
                <a:off x="4519538" y="6935854"/>
                <a:ext cx="229099" cy="229099"/>
              </a:xfrm>
              <a:custGeom>
                <a:avLst/>
                <a:gdLst>
                  <a:gd name="connsiteX0" fmla="*/ 65104 w 69399"/>
                  <a:gd name="connsiteY0" fmla="*/ 35030 h 69399"/>
                  <a:gd name="connsiteX1" fmla="*/ 35030 w 69399"/>
                  <a:gd name="connsiteY1" fmla="*/ 65104 h 69399"/>
                  <a:gd name="connsiteX2" fmla="*/ 4957 w 69399"/>
                  <a:gd name="connsiteY2" fmla="*/ 35030 h 69399"/>
                  <a:gd name="connsiteX3" fmla="*/ 35030 w 69399"/>
                  <a:gd name="connsiteY3" fmla="*/ 4957 h 69399"/>
                  <a:gd name="connsiteX4" fmla="*/ 65104 w 69399"/>
                  <a:gd name="connsiteY4" fmla="*/ 35030 h 69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399" h="69399">
                    <a:moveTo>
                      <a:pt x="65104" y="35030"/>
                    </a:moveTo>
                    <a:cubicBezTo>
                      <a:pt x="65104" y="51639"/>
                      <a:pt x="51639" y="65104"/>
                      <a:pt x="35030" y="65104"/>
                    </a:cubicBezTo>
                    <a:cubicBezTo>
                      <a:pt x="18421" y="65104"/>
                      <a:pt x="4957" y="51640"/>
                      <a:pt x="4957" y="35030"/>
                    </a:cubicBezTo>
                    <a:cubicBezTo>
                      <a:pt x="4957" y="18421"/>
                      <a:pt x="18421" y="4957"/>
                      <a:pt x="35030" y="4957"/>
                    </a:cubicBezTo>
                    <a:cubicBezTo>
                      <a:pt x="51639" y="4957"/>
                      <a:pt x="65104" y="18421"/>
                      <a:pt x="65104" y="35030"/>
                    </a:cubicBezTo>
                    <a:close/>
                  </a:path>
                </a:pathLst>
              </a:custGeom>
              <a:noFill/>
              <a:ln w="19050" cap="flat">
                <a:solidFill>
                  <a:srgbClr val="FF99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65" name="Freeform: Shape 100">
                <a:extLst>
                  <a:ext uri="{FF2B5EF4-FFF2-40B4-BE49-F238E27FC236}">
                    <a16:creationId xmlns:a16="http://schemas.microsoft.com/office/drawing/2014/main" id="{11DF0E39-E050-D346-A3F7-E9E19FEC2B3D}"/>
                  </a:ext>
                </a:extLst>
              </p:cNvPr>
              <p:cNvSpPr/>
              <p:nvPr/>
            </p:nvSpPr>
            <p:spPr>
              <a:xfrm>
                <a:off x="4433352" y="6710026"/>
                <a:ext cx="240009" cy="32727"/>
              </a:xfrm>
              <a:custGeom>
                <a:avLst/>
                <a:gdLst>
                  <a:gd name="connsiteX0" fmla="*/ 4957 w 72704"/>
                  <a:gd name="connsiteY0" fmla="*/ 4957 h 9914"/>
                  <a:gd name="connsiteX1" fmla="*/ 70391 w 72704"/>
                  <a:gd name="connsiteY1" fmla="*/ 4957 h 9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704" h="9914">
                    <a:moveTo>
                      <a:pt x="4957" y="4957"/>
                    </a:moveTo>
                    <a:lnTo>
                      <a:pt x="70391" y="4957"/>
                    </a:lnTo>
                  </a:path>
                </a:pathLst>
              </a:custGeom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66" name="Freeform: Shape 101">
                <a:extLst>
                  <a:ext uri="{FF2B5EF4-FFF2-40B4-BE49-F238E27FC236}">
                    <a16:creationId xmlns:a16="http://schemas.microsoft.com/office/drawing/2014/main" id="{26C8C009-2CDC-CC4B-84A6-100AB2A72C90}"/>
                  </a:ext>
                </a:extLst>
              </p:cNvPr>
              <p:cNvSpPr/>
              <p:nvPr/>
            </p:nvSpPr>
            <p:spPr>
              <a:xfrm>
                <a:off x="4140981" y="7102769"/>
                <a:ext cx="229099" cy="229099"/>
              </a:xfrm>
              <a:custGeom>
                <a:avLst/>
                <a:gdLst>
                  <a:gd name="connsiteX0" fmla="*/ 65104 w 69399"/>
                  <a:gd name="connsiteY0" fmla="*/ 35030 h 69399"/>
                  <a:gd name="connsiteX1" fmla="*/ 35030 w 69399"/>
                  <a:gd name="connsiteY1" fmla="*/ 65104 h 69399"/>
                  <a:gd name="connsiteX2" fmla="*/ 4957 w 69399"/>
                  <a:gd name="connsiteY2" fmla="*/ 35030 h 69399"/>
                  <a:gd name="connsiteX3" fmla="*/ 35030 w 69399"/>
                  <a:gd name="connsiteY3" fmla="*/ 4957 h 69399"/>
                  <a:gd name="connsiteX4" fmla="*/ 65104 w 69399"/>
                  <a:gd name="connsiteY4" fmla="*/ 35030 h 69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399" h="69399">
                    <a:moveTo>
                      <a:pt x="65104" y="35030"/>
                    </a:moveTo>
                    <a:cubicBezTo>
                      <a:pt x="65104" y="51639"/>
                      <a:pt x="51639" y="65104"/>
                      <a:pt x="35030" y="65104"/>
                    </a:cubicBezTo>
                    <a:cubicBezTo>
                      <a:pt x="18421" y="65104"/>
                      <a:pt x="4957" y="51640"/>
                      <a:pt x="4957" y="35030"/>
                    </a:cubicBezTo>
                    <a:cubicBezTo>
                      <a:pt x="4957" y="18421"/>
                      <a:pt x="18421" y="4957"/>
                      <a:pt x="35030" y="4957"/>
                    </a:cubicBezTo>
                    <a:cubicBezTo>
                      <a:pt x="51640" y="4957"/>
                      <a:pt x="65104" y="18421"/>
                      <a:pt x="65104" y="35030"/>
                    </a:cubicBezTo>
                    <a:close/>
                  </a:path>
                </a:pathLst>
              </a:custGeom>
              <a:noFill/>
              <a:ln w="19050" cap="flat">
                <a:solidFill>
                  <a:srgbClr val="FF99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67" name="Freeform: Shape 102">
                <a:extLst>
                  <a:ext uri="{FF2B5EF4-FFF2-40B4-BE49-F238E27FC236}">
                    <a16:creationId xmlns:a16="http://schemas.microsoft.com/office/drawing/2014/main" id="{CFD7ED9A-633D-EF42-811A-732A7D1189F3}"/>
                  </a:ext>
                </a:extLst>
              </p:cNvPr>
              <p:cNvSpPr/>
              <p:nvPr/>
            </p:nvSpPr>
            <p:spPr>
              <a:xfrm>
                <a:off x="4242438" y="6908580"/>
                <a:ext cx="32727" cy="218188"/>
              </a:xfrm>
              <a:custGeom>
                <a:avLst/>
                <a:gdLst>
                  <a:gd name="connsiteX0" fmla="*/ 4957 w 9914"/>
                  <a:gd name="connsiteY0" fmla="*/ 4957 h 66095"/>
                  <a:gd name="connsiteX1" fmla="*/ 4957 w 9914"/>
                  <a:gd name="connsiteY1" fmla="*/ 63782 h 66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914" h="66095">
                    <a:moveTo>
                      <a:pt x="4957" y="4957"/>
                    </a:moveTo>
                    <a:lnTo>
                      <a:pt x="4957" y="63782"/>
                    </a:lnTo>
                  </a:path>
                </a:pathLst>
              </a:custGeom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68" name="Freeform: Shape 103">
                <a:extLst>
                  <a:ext uri="{FF2B5EF4-FFF2-40B4-BE49-F238E27FC236}">
                    <a16:creationId xmlns:a16="http://schemas.microsoft.com/office/drawing/2014/main" id="{5D38549E-56F5-E742-B579-B9EA8ED2CE5F}"/>
                  </a:ext>
                </a:extLst>
              </p:cNvPr>
              <p:cNvSpPr/>
              <p:nvPr/>
            </p:nvSpPr>
            <p:spPr>
              <a:xfrm>
                <a:off x="3657691" y="6016185"/>
                <a:ext cx="469108" cy="469107"/>
              </a:xfrm>
              <a:custGeom>
                <a:avLst/>
                <a:gdLst>
                  <a:gd name="connsiteX0" fmla="*/ 4957 w 142104"/>
                  <a:gd name="connsiteY0" fmla="*/ 71052 h 142104"/>
                  <a:gd name="connsiteX1" fmla="*/ 71052 w 142104"/>
                  <a:gd name="connsiteY1" fmla="*/ 4957 h 142104"/>
                  <a:gd name="connsiteX2" fmla="*/ 137148 w 142104"/>
                  <a:gd name="connsiteY2" fmla="*/ 71052 h 142104"/>
                  <a:gd name="connsiteX3" fmla="*/ 71052 w 142104"/>
                  <a:gd name="connsiteY3" fmla="*/ 137148 h 142104"/>
                  <a:gd name="connsiteX4" fmla="*/ 4957 w 142104"/>
                  <a:gd name="connsiteY4" fmla="*/ 71052 h 14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104" h="142104">
                    <a:moveTo>
                      <a:pt x="4957" y="71052"/>
                    </a:moveTo>
                    <a:cubicBezTo>
                      <a:pt x="4957" y="34700"/>
                      <a:pt x="34370" y="4957"/>
                      <a:pt x="71052" y="4957"/>
                    </a:cubicBezTo>
                    <a:cubicBezTo>
                      <a:pt x="107405" y="4957"/>
                      <a:pt x="137148" y="34370"/>
                      <a:pt x="137148" y="71052"/>
                    </a:cubicBezTo>
                    <a:cubicBezTo>
                      <a:pt x="137148" y="107405"/>
                      <a:pt x="107735" y="137148"/>
                      <a:pt x="71052" y="137148"/>
                    </a:cubicBezTo>
                    <a:cubicBezTo>
                      <a:pt x="34700" y="137148"/>
                      <a:pt x="4957" y="107735"/>
                      <a:pt x="4957" y="71052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69" name="Freeform: Shape 104">
                <a:extLst>
                  <a:ext uri="{FF2B5EF4-FFF2-40B4-BE49-F238E27FC236}">
                    <a16:creationId xmlns:a16="http://schemas.microsoft.com/office/drawing/2014/main" id="{ABD18352-532E-DF4A-8527-B072F71C92D8}"/>
                  </a:ext>
                </a:extLst>
              </p:cNvPr>
              <p:cNvSpPr/>
              <p:nvPr/>
            </p:nvSpPr>
            <p:spPr>
              <a:xfrm>
                <a:off x="3492958" y="6465657"/>
                <a:ext cx="589111" cy="425470"/>
              </a:xfrm>
              <a:custGeom>
                <a:avLst/>
                <a:gdLst>
                  <a:gd name="connsiteX0" fmla="*/ 175152 w 178457"/>
                  <a:gd name="connsiteY0" fmla="*/ 18837 h 128885"/>
                  <a:gd name="connsiteX1" fmla="*/ 120954 w 178457"/>
                  <a:gd name="connsiteY1" fmla="*/ 4957 h 128885"/>
                  <a:gd name="connsiteX2" fmla="*/ 4957 w 178457"/>
                  <a:gd name="connsiteY2" fmla="*/ 125250 h 128885"/>
                  <a:gd name="connsiteX3" fmla="*/ 160611 w 178457"/>
                  <a:gd name="connsiteY3" fmla="*/ 125250 h 128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8457" h="128885">
                    <a:moveTo>
                      <a:pt x="175152" y="18837"/>
                    </a:moveTo>
                    <a:cubicBezTo>
                      <a:pt x="158959" y="9914"/>
                      <a:pt x="140452" y="4957"/>
                      <a:pt x="120954" y="4957"/>
                    </a:cubicBezTo>
                    <a:cubicBezTo>
                      <a:pt x="56842" y="4957"/>
                      <a:pt x="4957" y="58825"/>
                      <a:pt x="4957" y="125250"/>
                    </a:cubicBezTo>
                    <a:lnTo>
                      <a:pt x="160611" y="125250"/>
                    </a:ln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70" name="Freeform: Shape 98">
                <a:extLst>
                  <a:ext uri="{FF2B5EF4-FFF2-40B4-BE49-F238E27FC236}">
                    <a16:creationId xmlns:a16="http://schemas.microsoft.com/office/drawing/2014/main" id="{8F507D0B-D7AC-9443-AD7D-D397934548DF}"/>
                  </a:ext>
                </a:extLst>
              </p:cNvPr>
              <p:cNvSpPr/>
              <p:nvPr/>
            </p:nvSpPr>
            <p:spPr>
              <a:xfrm>
                <a:off x="4640634" y="6614023"/>
                <a:ext cx="229099" cy="229099"/>
              </a:xfrm>
              <a:custGeom>
                <a:avLst/>
                <a:gdLst>
                  <a:gd name="connsiteX0" fmla="*/ 65104 w 69399"/>
                  <a:gd name="connsiteY0" fmla="*/ 35030 h 69399"/>
                  <a:gd name="connsiteX1" fmla="*/ 35030 w 69399"/>
                  <a:gd name="connsiteY1" fmla="*/ 65104 h 69399"/>
                  <a:gd name="connsiteX2" fmla="*/ 4957 w 69399"/>
                  <a:gd name="connsiteY2" fmla="*/ 35030 h 69399"/>
                  <a:gd name="connsiteX3" fmla="*/ 35030 w 69399"/>
                  <a:gd name="connsiteY3" fmla="*/ 4957 h 69399"/>
                  <a:gd name="connsiteX4" fmla="*/ 65104 w 69399"/>
                  <a:gd name="connsiteY4" fmla="*/ 35030 h 69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399" h="69399">
                    <a:moveTo>
                      <a:pt x="65104" y="35030"/>
                    </a:moveTo>
                    <a:cubicBezTo>
                      <a:pt x="65104" y="51640"/>
                      <a:pt x="51640" y="65104"/>
                      <a:pt x="35030" y="65104"/>
                    </a:cubicBezTo>
                    <a:cubicBezTo>
                      <a:pt x="18421" y="65104"/>
                      <a:pt x="4957" y="51639"/>
                      <a:pt x="4957" y="35030"/>
                    </a:cubicBezTo>
                    <a:cubicBezTo>
                      <a:pt x="4957" y="18421"/>
                      <a:pt x="18421" y="4957"/>
                      <a:pt x="35030" y="4957"/>
                    </a:cubicBezTo>
                    <a:cubicBezTo>
                      <a:pt x="51639" y="4957"/>
                      <a:pt x="65104" y="18421"/>
                      <a:pt x="65104" y="35030"/>
                    </a:cubicBezTo>
                    <a:close/>
                  </a:path>
                </a:pathLst>
              </a:custGeom>
              <a:noFill/>
              <a:ln w="19050" cap="flat">
                <a:solidFill>
                  <a:srgbClr val="FF99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24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grpSp>
          <p:nvGrpSpPr>
            <p:cNvPr id="44" name="Group 128">
              <a:extLst>
                <a:ext uri="{FF2B5EF4-FFF2-40B4-BE49-F238E27FC236}">
                  <a16:creationId xmlns:a16="http://schemas.microsoft.com/office/drawing/2014/main" id="{FF5142D9-9935-F740-8072-E4943668528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86731" y="786853"/>
              <a:ext cx="1057884" cy="1148966"/>
              <a:chOff x="6675355" y="1795103"/>
              <a:chExt cx="1297212" cy="1408899"/>
            </a:xfrm>
          </p:grpSpPr>
          <p:sp>
            <p:nvSpPr>
              <p:cNvPr id="45" name="Freeform: Shape 57">
                <a:extLst>
                  <a:ext uri="{FF2B5EF4-FFF2-40B4-BE49-F238E27FC236}">
                    <a16:creationId xmlns:a16="http://schemas.microsoft.com/office/drawing/2014/main" id="{5DACB352-CAF7-504A-91BB-461E93232AF0}"/>
                  </a:ext>
                </a:extLst>
              </p:cNvPr>
              <p:cNvSpPr/>
              <p:nvPr/>
            </p:nvSpPr>
            <p:spPr>
              <a:xfrm>
                <a:off x="7277298" y="1938541"/>
                <a:ext cx="522187" cy="530609"/>
              </a:xfrm>
              <a:custGeom>
                <a:avLst/>
                <a:gdLst>
                  <a:gd name="connsiteX0" fmla="*/ 22851 w 199543"/>
                  <a:gd name="connsiteY0" fmla="*/ 158991 h 202762"/>
                  <a:gd name="connsiteX1" fmla="*/ 26713 w 199543"/>
                  <a:gd name="connsiteY1" fmla="*/ 163497 h 202762"/>
                  <a:gd name="connsiteX2" fmla="*/ 30575 w 199543"/>
                  <a:gd name="connsiteY2" fmla="*/ 168003 h 202762"/>
                  <a:gd name="connsiteX3" fmla="*/ 34437 w 199543"/>
                  <a:gd name="connsiteY3" fmla="*/ 172509 h 202762"/>
                  <a:gd name="connsiteX4" fmla="*/ 61150 w 199543"/>
                  <a:gd name="connsiteY4" fmla="*/ 158669 h 202762"/>
                  <a:gd name="connsiteX5" fmla="*/ 80139 w 199543"/>
                  <a:gd name="connsiteY5" fmla="*/ 168003 h 202762"/>
                  <a:gd name="connsiteX6" fmla="*/ 85611 w 199543"/>
                  <a:gd name="connsiteY6" fmla="*/ 197613 h 202762"/>
                  <a:gd name="connsiteX7" fmla="*/ 91726 w 199543"/>
                  <a:gd name="connsiteY7" fmla="*/ 197934 h 202762"/>
                  <a:gd name="connsiteX8" fmla="*/ 97841 w 199543"/>
                  <a:gd name="connsiteY8" fmla="*/ 198256 h 202762"/>
                  <a:gd name="connsiteX9" fmla="*/ 103634 w 199543"/>
                  <a:gd name="connsiteY9" fmla="*/ 198578 h 202762"/>
                  <a:gd name="connsiteX10" fmla="*/ 112967 w 199543"/>
                  <a:gd name="connsiteY10" fmla="*/ 169934 h 202762"/>
                  <a:gd name="connsiteX11" fmla="*/ 132922 w 199543"/>
                  <a:gd name="connsiteY11" fmla="*/ 163175 h 202762"/>
                  <a:gd name="connsiteX12" fmla="*/ 157704 w 199543"/>
                  <a:gd name="connsiteY12" fmla="*/ 180233 h 202762"/>
                  <a:gd name="connsiteX13" fmla="*/ 162210 w 199543"/>
                  <a:gd name="connsiteY13" fmla="*/ 176371 h 202762"/>
                  <a:gd name="connsiteX14" fmla="*/ 166715 w 199543"/>
                  <a:gd name="connsiteY14" fmla="*/ 172509 h 202762"/>
                  <a:gd name="connsiteX15" fmla="*/ 171221 w 199543"/>
                  <a:gd name="connsiteY15" fmla="*/ 168647 h 202762"/>
                  <a:gd name="connsiteX16" fmla="*/ 157382 w 199543"/>
                  <a:gd name="connsiteY16" fmla="*/ 141933 h 202762"/>
                  <a:gd name="connsiteX17" fmla="*/ 166715 w 199543"/>
                  <a:gd name="connsiteY17" fmla="*/ 122945 h 202762"/>
                  <a:gd name="connsiteX18" fmla="*/ 196325 w 199543"/>
                  <a:gd name="connsiteY18" fmla="*/ 117473 h 202762"/>
                  <a:gd name="connsiteX19" fmla="*/ 196647 w 199543"/>
                  <a:gd name="connsiteY19" fmla="*/ 111358 h 202762"/>
                  <a:gd name="connsiteX20" fmla="*/ 196969 w 199543"/>
                  <a:gd name="connsiteY20" fmla="*/ 105243 h 202762"/>
                  <a:gd name="connsiteX21" fmla="*/ 197291 w 199543"/>
                  <a:gd name="connsiteY21" fmla="*/ 99128 h 202762"/>
                  <a:gd name="connsiteX22" fmla="*/ 168647 w 199543"/>
                  <a:gd name="connsiteY22" fmla="*/ 89795 h 202762"/>
                  <a:gd name="connsiteX23" fmla="*/ 161888 w 199543"/>
                  <a:gd name="connsiteY23" fmla="*/ 69518 h 202762"/>
                  <a:gd name="connsiteX24" fmla="*/ 178946 w 199543"/>
                  <a:gd name="connsiteY24" fmla="*/ 44736 h 202762"/>
                  <a:gd name="connsiteX25" fmla="*/ 175083 w 199543"/>
                  <a:gd name="connsiteY25" fmla="*/ 40231 h 202762"/>
                  <a:gd name="connsiteX26" fmla="*/ 171221 w 199543"/>
                  <a:gd name="connsiteY26" fmla="*/ 35725 h 202762"/>
                  <a:gd name="connsiteX27" fmla="*/ 167359 w 199543"/>
                  <a:gd name="connsiteY27" fmla="*/ 31219 h 202762"/>
                  <a:gd name="connsiteX28" fmla="*/ 140646 w 199543"/>
                  <a:gd name="connsiteY28" fmla="*/ 45058 h 202762"/>
                  <a:gd name="connsiteX29" fmla="*/ 121335 w 199543"/>
                  <a:gd name="connsiteY29" fmla="*/ 35403 h 202762"/>
                  <a:gd name="connsiteX30" fmla="*/ 115864 w 199543"/>
                  <a:gd name="connsiteY30" fmla="*/ 5793 h 202762"/>
                  <a:gd name="connsiteX31" fmla="*/ 110071 w 199543"/>
                  <a:gd name="connsiteY31" fmla="*/ 5471 h 202762"/>
                  <a:gd name="connsiteX32" fmla="*/ 103956 w 199543"/>
                  <a:gd name="connsiteY32" fmla="*/ 5150 h 202762"/>
                  <a:gd name="connsiteX33" fmla="*/ 97841 w 199543"/>
                  <a:gd name="connsiteY33" fmla="*/ 4828 h 202762"/>
                  <a:gd name="connsiteX34" fmla="*/ 88829 w 199543"/>
                  <a:gd name="connsiteY34" fmla="*/ 33150 h 202762"/>
                  <a:gd name="connsiteX35" fmla="*/ 68553 w 199543"/>
                  <a:gd name="connsiteY35" fmla="*/ 39909 h 202762"/>
                  <a:gd name="connsiteX36" fmla="*/ 44093 w 199543"/>
                  <a:gd name="connsiteY36" fmla="*/ 22851 h 202762"/>
                  <a:gd name="connsiteX37" fmla="*/ 40231 w 199543"/>
                  <a:gd name="connsiteY37" fmla="*/ 28000 h 202762"/>
                  <a:gd name="connsiteX38" fmla="*/ 35725 w 199543"/>
                  <a:gd name="connsiteY38" fmla="*/ 31863 h 202762"/>
                  <a:gd name="connsiteX39" fmla="*/ 31219 w 199543"/>
                  <a:gd name="connsiteY39" fmla="*/ 35725 h 202762"/>
                  <a:gd name="connsiteX40" fmla="*/ 44736 w 199543"/>
                  <a:gd name="connsiteY40" fmla="*/ 62438 h 202762"/>
                  <a:gd name="connsiteX41" fmla="*/ 35081 w 199543"/>
                  <a:gd name="connsiteY41" fmla="*/ 81749 h 202762"/>
                  <a:gd name="connsiteX42" fmla="*/ 5793 w 199543"/>
                  <a:gd name="connsiteY42" fmla="*/ 87220 h 202762"/>
                  <a:gd name="connsiteX43" fmla="*/ 5471 w 199543"/>
                  <a:gd name="connsiteY43" fmla="*/ 93013 h 202762"/>
                  <a:gd name="connsiteX44" fmla="*/ 5150 w 199543"/>
                  <a:gd name="connsiteY44" fmla="*/ 98806 h 202762"/>
                  <a:gd name="connsiteX45" fmla="*/ 4828 w 199543"/>
                  <a:gd name="connsiteY45" fmla="*/ 104921 h 202762"/>
                  <a:gd name="connsiteX46" fmla="*/ 33472 w 199543"/>
                  <a:gd name="connsiteY46" fmla="*/ 114255 h 202762"/>
                  <a:gd name="connsiteX47" fmla="*/ 40231 w 199543"/>
                  <a:gd name="connsiteY47" fmla="*/ 134531 h 202762"/>
                  <a:gd name="connsiteX48" fmla="*/ 22851 w 199543"/>
                  <a:gd name="connsiteY48" fmla="*/ 158991 h 20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99543" h="202762">
                    <a:moveTo>
                      <a:pt x="22851" y="158991"/>
                    </a:moveTo>
                    <a:lnTo>
                      <a:pt x="26713" y="163497"/>
                    </a:lnTo>
                    <a:lnTo>
                      <a:pt x="30575" y="168003"/>
                    </a:lnTo>
                    <a:lnTo>
                      <a:pt x="34437" y="172509"/>
                    </a:lnTo>
                    <a:lnTo>
                      <a:pt x="61150" y="158669"/>
                    </a:lnTo>
                    <a:cubicBezTo>
                      <a:pt x="66944" y="162853"/>
                      <a:pt x="73381" y="166072"/>
                      <a:pt x="80139" y="168003"/>
                    </a:cubicBezTo>
                    <a:lnTo>
                      <a:pt x="85611" y="197613"/>
                    </a:lnTo>
                    <a:lnTo>
                      <a:pt x="91726" y="197934"/>
                    </a:lnTo>
                    <a:lnTo>
                      <a:pt x="97841" y="198256"/>
                    </a:lnTo>
                    <a:lnTo>
                      <a:pt x="103634" y="198578"/>
                    </a:lnTo>
                    <a:lnTo>
                      <a:pt x="112967" y="169934"/>
                    </a:lnTo>
                    <a:cubicBezTo>
                      <a:pt x="120048" y="168647"/>
                      <a:pt x="126807" y="166394"/>
                      <a:pt x="132922" y="163175"/>
                    </a:cubicBezTo>
                    <a:lnTo>
                      <a:pt x="157704" y="180233"/>
                    </a:lnTo>
                    <a:lnTo>
                      <a:pt x="162210" y="176371"/>
                    </a:lnTo>
                    <a:lnTo>
                      <a:pt x="166715" y="172509"/>
                    </a:lnTo>
                    <a:lnTo>
                      <a:pt x="171221" y="168647"/>
                    </a:lnTo>
                    <a:lnTo>
                      <a:pt x="157382" y="141933"/>
                    </a:lnTo>
                    <a:cubicBezTo>
                      <a:pt x="161566" y="136140"/>
                      <a:pt x="164784" y="129703"/>
                      <a:pt x="166715" y="122945"/>
                    </a:cubicBezTo>
                    <a:lnTo>
                      <a:pt x="196325" y="117473"/>
                    </a:lnTo>
                    <a:lnTo>
                      <a:pt x="196647" y="111358"/>
                    </a:lnTo>
                    <a:lnTo>
                      <a:pt x="196969" y="105243"/>
                    </a:lnTo>
                    <a:lnTo>
                      <a:pt x="197291" y="99128"/>
                    </a:lnTo>
                    <a:lnTo>
                      <a:pt x="168647" y="89795"/>
                    </a:lnTo>
                    <a:cubicBezTo>
                      <a:pt x="167359" y="82714"/>
                      <a:pt x="165106" y="75955"/>
                      <a:pt x="161888" y="69518"/>
                    </a:cubicBezTo>
                    <a:lnTo>
                      <a:pt x="178946" y="44736"/>
                    </a:lnTo>
                    <a:lnTo>
                      <a:pt x="175083" y="40231"/>
                    </a:lnTo>
                    <a:lnTo>
                      <a:pt x="171221" y="35725"/>
                    </a:lnTo>
                    <a:lnTo>
                      <a:pt x="167359" y="31219"/>
                    </a:lnTo>
                    <a:lnTo>
                      <a:pt x="140646" y="45058"/>
                    </a:lnTo>
                    <a:cubicBezTo>
                      <a:pt x="134853" y="40874"/>
                      <a:pt x="128094" y="37656"/>
                      <a:pt x="121335" y="35403"/>
                    </a:cubicBezTo>
                    <a:lnTo>
                      <a:pt x="115864" y="5793"/>
                    </a:lnTo>
                    <a:lnTo>
                      <a:pt x="110071" y="5471"/>
                    </a:lnTo>
                    <a:lnTo>
                      <a:pt x="103956" y="5150"/>
                    </a:lnTo>
                    <a:lnTo>
                      <a:pt x="97841" y="4828"/>
                    </a:lnTo>
                    <a:lnTo>
                      <a:pt x="88829" y="33150"/>
                    </a:lnTo>
                    <a:cubicBezTo>
                      <a:pt x="81749" y="34437"/>
                      <a:pt x="74990" y="36690"/>
                      <a:pt x="68553" y="39909"/>
                    </a:cubicBezTo>
                    <a:lnTo>
                      <a:pt x="44093" y="22851"/>
                    </a:lnTo>
                    <a:lnTo>
                      <a:pt x="40231" y="28000"/>
                    </a:lnTo>
                    <a:lnTo>
                      <a:pt x="35725" y="31863"/>
                    </a:lnTo>
                    <a:lnTo>
                      <a:pt x="31219" y="35725"/>
                    </a:lnTo>
                    <a:lnTo>
                      <a:pt x="44736" y="62438"/>
                    </a:lnTo>
                    <a:cubicBezTo>
                      <a:pt x="40552" y="68553"/>
                      <a:pt x="37334" y="74990"/>
                      <a:pt x="35081" y="81749"/>
                    </a:cubicBezTo>
                    <a:lnTo>
                      <a:pt x="5793" y="87220"/>
                    </a:lnTo>
                    <a:lnTo>
                      <a:pt x="5471" y="93013"/>
                    </a:lnTo>
                    <a:lnTo>
                      <a:pt x="5150" y="98806"/>
                    </a:lnTo>
                    <a:lnTo>
                      <a:pt x="4828" y="104921"/>
                    </a:lnTo>
                    <a:lnTo>
                      <a:pt x="33472" y="114255"/>
                    </a:lnTo>
                    <a:cubicBezTo>
                      <a:pt x="34759" y="121335"/>
                      <a:pt x="37012" y="128094"/>
                      <a:pt x="40231" y="134531"/>
                    </a:cubicBezTo>
                    <a:lnTo>
                      <a:pt x="22851" y="158991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914400">
                  <a:defRPr/>
                </a:pPr>
                <a:endParaRPr 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46" name="Freeform: Shape 58">
                <a:extLst>
                  <a:ext uri="{FF2B5EF4-FFF2-40B4-BE49-F238E27FC236}">
                    <a16:creationId xmlns:a16="http://schemas.microsoft.com/office/drawing/2014/main" id="{646DB949-1230-4148-BB65-6C51D91C8F87}"/>
                  </a:ext>
                </a:extLst>
              </p:cNvPr>
              <p:cNvSpPr/>
              <p:nvPr/>
            </p:nvSpPr>
            <p:spPr>
              <a:xfrm>
                <a:off x="7428903" y="2092671"/>
                <a:ext cx="227404" cy="227404"/>
              </a:xfrm>
              <a:custGeom>
                <a:avLst/>
                <a:gdLst>
                  <a:gd name="connsiteX0" fmla="*/ 82070 w 86898"/>
                  <a:gd name="connsiteY0" fmla="*/ 43449 h 86898"/>
                  <a:gd name="connsiteX1" fmla="*/ 43449 w 86898"/>
                  <a:gd name="connsiteY1" fmla="*/ 82070 h 86898"/>
                  <a:gd name="connsiteX2" fmla="*/ 4828 w 86898"/>
                  <a:gd name="connsiteY2" fmla="*/ 43449 h 86898"/>
                  <a:gd name="connsiteX3" fmla="*/ 43449 w 86898"/>
                  <a:gd name="connsiteY3" fmla="*/ 4828 h 86898"/>
                  <a:gd name="connsiteX4" fmla="*/ 82070 w 86898"/>
                  <a:gd name="connsiteY4" fmla="*/ 43449 h 8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898" h="86898">
                    <a:moveTo>
                      <a:pt x="82070" y="43449"/>
                    </a:moveTo>
                    <a:cubicBezTo>
                      <a:pt x="82070" y="64779"/>
                      <a:pt x="64779" y="82070"/>
                      <a:pt x="43449" y="82070"/>
                    </a:cubicBezTo>
                    <a:cubicBezTo>
                      <a:pt x="22119" y="82070"/>
                      <a:pt x="4828" y="64779"/>
                      <a:pt x="4828" y="43449"/>
                    </a:cubicBezTo>
                    <a:cubicBezTo>
                      <a:pt x="4828" y="22119"/>
                      <a:pt x="22119" y="4828"/>
                      <a:pt x="43449" y="4828"/>
                    </a:cubicBezTo>
                    <a:cubicBezTo>
                      <a:pt x="64779" y="4828"/>
                      <a:pt x="82070" y="22119"/>
                      <a:pt x="82070" y="43449"/>
                    </a:cubicBezTo>
                    <a:close/>
                  </a:path>
                </a:pathLst>
              </a:custGeom>
              <a:no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914400">
                  <a:defRPr/>
                </a:pPr>
                <a:endParaRPr 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47" name="Freeform: Shape 59">
                <a:extLst>
                  <a:ext uri="{FF2B5EF4-FFF2-40B4-BE49-F238E27FC236}">
                    <a16:creationId xmlns:a16="http://schemas.microsoft.com/office/drawing/2014/main" id="{A88BB207-5B1C-304F-9C9F-247DAC34F87A}"/>
                  </a:ext>
                </a:extLst>
              </p:cNvPr>
              <p:cNvSpPr/>
              <p:nvPr/>
            </p:nvSpPr>
            <p:spPr>
              <a:xfrm>
                <a:off x="7198951" y="1795103"/>
                <a:ext cx="749591" cy="513764"/>
              </a:xfrm>
              <a:custGeom>
                <a:avLst/>
                <a:gdLst>
                  <a:gd name="connsiteX0" fmla="*/ 1617 w 286441"/>
                  <a:gd name="connsiteY0" fmla="*/ 72513 h 196325"/>
                  <a:gd name="connsiteX1" fmla="*/ 209851 w 286441"/>
                  <a:gd name="connsiteY1" fmla="*/ 23593 h 196325"/>
                  <a:gd name="connsiteX2" fmla="*/ 282266 w 286441"/>
                  <a:gd name="connsiteY2" fmla="*/ 196745 h 19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6441" h="196325">
                    <a:moveTo>
                      <a:pt x="1617" y="72513"/>
                    </a:moveTo>
                    <a:cubicBezTo>
                      <a:pt x="28652" y="25846"/>
                      <a:pt x="116516" y="-30155"/>
                      <a:pt x="209851" y="23593"/>
                    </a:cubicBezTo>
                    <a:cubicBezTo>
                      <a:pt x="252334" y="48053"/>
                      <a:pt x="303829" y="112100"/>
                      <a:pt x="282266" y="196745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914400">
                  <a:defRPr/>
                </a:pPr>
                <a:endParaRPr 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48" name="Freeform: Shape 60">
                <a:extLst>
                  <a:ext uri="{FF2B5EF4-FFF2-40B4-BE49-F238E27FC236}">
                    <a16:creationId xmlns:a16="http://schemas.microsoft.com/office/drawing/2014/main" id="{368C2864-3918-7444-8E9F-36B77D6083D9}"/>
                  </a:ext>
                </a:extLst>
              </p:cNvPr>
              <p:cNvSpPr/>
              <p:nvPr/>
            </p:nvSpPr>
            <p:spPr>
              <a:xfrm>
                <a:off x="7905187" y="2264065"/>
                <a:ext cx="67380" cy="67380"/>
              </a:xfrm>
              <a:custGeom>
                <a:avLst/>
                <a:gdLst>
                  <a:gd name="connsiteX0" fmla="*/ 4667 w 25747"/>
                  <a:gd name="connsiteY0" fmla="*/ 2414 h 25747"/>
                  <a:gd name="connsiteX1" fmla="*/ 12713 w 25747"/>
                  <a:gd name="connsiteY1" fmla="*/ 15609 h 25747"/>
                  <a:gd name="connsiteX2" fmla="*/ 25908 w 25747"/>
                  <a:gd name="connsiteY2" fmla="*/ 7563 h 25747"/>
                  <a:gd name="connsiteX3" fmla="*/ 23656 w 25747"/>
                  <a:gd name="connsiteY3" fmla="*/ 16575 h 25747"/>
                  <a:gd name="connsiteX4" fmla="*/ 10460 w 25747"/>
                  <a:gd name="connsiteY4" fmla="*/ 24621 h 25747"/>
                  <a:gd name="connsiteX5" fmla="*/ 2414 w 25747"/>
                  <a:gd name="connsiteY5" fmla="*/ 11425 h 25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47" h="25747">
                    <a:moveTo>
                      <a:pt x="4667" y="2414"/>
                    </a:moveTo>
                    <a:lnTo>
                      <a:pt x="12713" y="15609"/>
                    </a:lnTo>
                    <a:lnTo>
                      <a:pt x="25908" y="7563"/>
                    </a:lnTo>
                    <a:lnTo>
                      <a:pt x="23656" y="16575"/>
                    </a:lnTo>
                    <a:lnTo>
                      <a:pt x="10460" y="24621"/>
                    </a:lnTo>
                    <a:lnTo>
                      <a:pt x="2414" y="11425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400">
                  <a:defRPr/>
                </a:pPr>
                <a:endParaRPr 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49" name="Freeform: Shape 61">
                <a:extLst>
                  <a:ext uri="{FF2B5EF4-FFF2-40B4-BE49-F238E27FC236}">
                    <a16:creationId xmlns:a16="http://schemas.microsoft.com/office/drawing/2014/main" id="{26E81AAA-03BD-CE4E-AF83-2073320FC0EE}"/>
                  </a:ext>
                </a:extLst>
              </p:cNvPr>
              <p:cNvSpPr/>
              <p:nvPr/>
            </p:nvSpPr>
            <p:spPr>
              <a:xfrm>
                <a:off x="7514790" y="2413540"/>
                <a:ext cx="379006" cy="202137"/>
              </a:xfrm>
              <a:custGeom>
                <a:avLst/>
                <a:gdLst>
                  <a:gd name="connsiteX0" fmla="*/ 1617 w 144830"/>
                  <a:gd name="connsiteY0" fmla="*/ 77573 h 77242"/>
                  <a:gd name="connsiteX1" fmla="*/ 144516 w 144830"/>
                  <a:gd name="connsiteY1" fmla="*/ 1617 h 77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4830" h="77242">
                    <a:moveTo>
                      <a:pt x="1617" y="77573"/>
                    </a:moveTo>
                    <a:cubicBezTo>
                      <a:pt x="68239" y="81113"/>
                      <a:pt x="122309" y="42170"/>
                      <a:pt x="144516" y="1617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914400">
                  <a:defRPr/>
                </a:pPr>
                <a:endParaRPr 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50" name="Freeform: Shape 62">
                <a:extLst>
                  <a:ext uri="{FF2B5EF4-FFF2-40B4-BE49-F238E27FC236}">
                    <a16:creationId xmlns:a16="http://schemas.microsoft.com/office/drawing/2014/main" id="{8BFFB40C-95D6-4542-ABC3-1B615C0574F8}"/>
                  </a:ext>
                </a:extLst>
              </p:cNvPr>
              <p:cNvSpPr/>
              <p:nvPr/>
            </p:nvSpPr>
            <p:spPr>
              <a:xfrm>
                <a:off x="7132827" y="2102757"/>
                <a:ext cx="16845" cy="202137"/>
              </a:xfrm>
              <a:custGeom>
                <a:avLst/>
                <a:gdLst>
                  <a:gd name="connsiteX0" fmla="*/ 6287 w 6436"/>
                  <a:gd name="connsiteY0" fmla="*/ 77894 h 77242"/>
                  <a:gd name="connsiteX1" fmla="*/ 6609 w 6436"/>
                  <a:gd name="connsiteY1" fmla="*/ 1617 h 77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36" h="77242">
                    <a:moveTo>
                      <a:pt x="6287" y="77894"/>
                    </a:moveTo>
                    <a:cubicBezTo>
                      <a:pt x="494" y="55365"/>
                      <a:pt x="-472" y="29618"/>
                      <a:pt x="6609" y="1617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914400">
                  <a:defRPr/>
                </a:pPr>
                <a:endParaRPr 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51" name="Freeform: Shape 63">
                <a:extLst>
                  <a:ext uri="{FF2B5EF4-FFF2-40B4-BE49-F238E27FC236}">
                    <a16:creationId xmlns:a16="http://schemas.microsoft.com/office/drawing/2014/main" id="{CF99C354-B08A-F44B-A977-7910F147FFE4}"/>
                  </a:ext>
                </a:extLst>
              </p:cNvPr>
              <p:cNvSpPr/>
              <p:nvPr/>
            </p:nvSpPr>
            <p:spPr>
              <a:xfrm>
                <a:off x="7107589" y="2082144"/>
                <a:ext cx="67380" cy="67380"/>
              </a:xfrm>
              <a:custGeom>
                <a:avLst/>
                <a:gdLst>
                  <a:gd name="connsiteX0" fmla="*/ 23656 w 25747"/>
                  <a:gd name="connsiteY0" fmla="*/ 24621 h 25747"/>
                  <a:gd name="connsiteX1" fmla="*/ 15931 w 25747"/>
                  <a:gd name="connsiteY1" fmla="*/ 11425 h 25747"/>
                  <a:gd name="connsiteX2" fmla="*/ 2414 w 25747"/>
                  <a:gd name="connsiteY2" fmla="*/ 19150 h 25747"/>
                  <a:gd name="connsiteX3" fmla="*/ 4989 w 25747"/>
                  <a:gd name="connsiteY3" fmla="*/ 10138 h 25747"/>
                  <a:gd name="connsiteX4" fmla="*/ 18184 w 25747"/>
                  <a:gd name="connsiteY4" fmla="*/ 2414 h 25747"/>
                  <a:gd name="connsiteX5" fmla="*/ 25908 w 25747"/>
                  <a:gd name="connsiteY5" fmla="*/ 15609 h 25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47" h="25747">
                    <a:moveTo>
                      <a:pt x="23656" y="24621"/>
                    </a:moveTo>
                    <a:lnTo>
                      <a:pt x="15931" y="11425"/>
                    </a:lnTo>
                    <a:lnTo>
                      <a:pt x="2414" y="19150"/>
                    </a:lnTo>
                    <a:lnTo>
                      <a:pt x="4989" y="10138"/>
                    </a:lnTo>
                    <a:lnTo>
                      <a:pt x="18184" y="2414"/>
                    </a:lnTo>
                    <a:lnTo>
                      <a:pt x="25908" y="15609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400">
                  <a:defRPr/>
                </a:pPr>
                <a:endParaRPr 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52" name="Freeform: Shape 64">
                <a:extLst>
                  <a:ext uri="{FF2B5EF4-FFF2-40B4-BE49-F238E27FC236}">
                    <a16:creationId xmlns:a16="http://schemas.microsoft.com/office/drawing/2014/main" id="{F7B3E8DA-C8EF-7C44-A489-25C7ADB17D47}"/>
                  </a:ext>
                </a:extLst>
              </p:cNvPr>
              <p:cNvSpPr/>
              <p:nvPr/>
            </p:nvSpPr>
            <p:spPr>
              <a:xfrm>
                <a:off x="6675355" y="2378594"/>
                <a:ext cx="741167" cy="724322"/>
              </a:xfrm>
              <a:custGeom>
                <a:avLst/>
                <a:gdLst>
                  <a:gd name="connsiteX0" fmla="*/ 283126 w 283223"/>
                  <a:gd name="connsiteY0" fmla="*/ 66467 h 276786"/>
                  <a:gd name="connsiteX1" fmla="*/ 78755 w 283223"/>
                  <a:gd name="connsiteY1" fmla="*/ 23661 h 276786"/>
                  <a:gd name="connsiteX2" fmla="*/ 2156 w 283223"/>
                  <a:gd name="connsiteY2" fmla="*/ 142100 h 276786"/>
                  <a:gd name="connsiteX3" fmla="*/ 54939 w 283223"/>
                  <a:gd name="connsiteY3" fmla="*/ 276309 h 276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3223" h="276786">
                    <a:moveTo>
                      <a:pt x="283126" y="66467"/>
                    </a:moveTo>
                    <a:cubicBezTo>
                      <a:pt x="252229" y="21087"/>
                      <a:pt x="167906" y="-27834"/>
                      <a:pt x="78755" y="23661"/>
                    </a:cubicBezTo>
                    <a:cubicBezTo>
                      <a:pt x="45927" y="42650"/>
                      <a:pt x="7949" y="84812"/>
                      <a:pt x="2156" y="142100"/>
                    </a:cubicBezTo>
                    <a:cubicBezTo>
                      <a:pt x="2156" y="142100"/>
                      <a:pt x="-7499" y="226745"/>
                      <a:pt x="54939" y="276309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914400">
                  <a:defRPr/>
                </a:pPr>
                <a:endParaRPr 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53" name="Freeform: Shape 65">
                <a:extLst>
                  <a:ext uri="{FF2B5EF4-FFF2-40B4-BE49-F238E27FC236}">
                    <a16:creationId xmlns:a16="http://schemas.microsoft.com/office/drawing/2014/main" id="{738A8839-2053-DA48-A766-ABC4FFFC9A8E}"/>
                  </a:ext>
                </a:extLst>
              </p:cNvPr>
              <p:cNvSpPr/>
              <p:nvPr/>
            </p:nvSpPr>
            <p:spPr>
              <a:xfrm>
                <a:off x="7366998" y="2502418"/>
                <a:ext cx="67380" cy="67380"/>
              </a:xfrm>
              <a:custGeom>
                <a:avLst/>
                <a:gdLst>
                  <a:gd name="connsiteX0" fmla="*/ 20759 w 25747"/>
                  <a:gd name="connsiteY0" fmla="*/ 2414 h 25747"/>
                  <a:gd name="connsiteX1" fmla="*/ 17541 w 25747"/>
                  <a:gd name="connsiteY1" fmla="*/ 17541 h 25747"/>
                  <a:gd name="connsiteX2" fmla="*/ 2414 w 25747"/>
                  <a:gd name="connsiteY2" fmla="*/ 14322 h 25747"/>
                  <a:gd name="connsiteX3" fmla="*/ 7563 w 25747"/>
                  <a:gd name="connsiteY3" fmla="*/ 22368 h 25747"/>
                  <a:gd name="connsiteX4" fmla="*/ 22690 w 25747"/>
                  <a:gd name="connsiteY4" fmla="*/ 25265 h 25747"/>
                  <a:gd name="connsiteX5" fmla="*/ 25908 w 25747"/>
                  <a:gd name="connsiteY5" fmla="*/ 10460 h 25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47" h="25747">
                    <a:moveTo>
                      <a:pt x="20759" y="2414"/>
                    </a:moveTo>
                    <a:lnTo>
                      <a:pt x="17541" y="17541"/>
                    </a:lnTo>
                    <a:lnTo>
                      <a:pt x="2414" y="14322"/>
                    </a:lnTo>
                    <a:lnTo>
                      <a:pt x="7563" y="22368"/>
                    </a:lnTo>
                    <a:lnTo>
                      <a:pt x="22690" y="25265"/>
                    </a:lnTo>
                    <a:lnTo>
                      <a:pt x="25908" y="1046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400">
                  <a:defRPr/>
                </a:pPr>
                <a:endParaRPr 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54" name="Freeform: Shape 66">
                <a:extLst>
                  <a:ext uri="{FF2B5EF4-FFF2-40B4-BE49-F238E27FC236}">
                    <a16:creationId xmlns:a16="http://schemas.microsoft.com/office/drawing/2014/main" id="{02A5A9D1-425B-D544-B402-EBC0CF6940E8}"/>
                  </a:ext>
                </a:extLst>
              </p:cNvPr>
              <p:cNvSpPr/>
              <p:nvPr/>
            </p:nvSpPr>
            <p:spPr>
              <a:xfrm>
                <a:off x="6917644" y="2667898"/>
                <a:ext cx="572720" cy="530609"/>
              </a:xfrm>
              <a:custGeom>
                <a:avLst/>
                <a:gdLst>
                  <a:gd name="connsiteX0" fmla="*/ 1617 w 218854"/>
                  <a:gd name="connsiteY0" fmla="*/ 190218 h 202762"/>
                  <a:gd name="connsiteX1" fmla="*/ 142585 w 218854"/>
                  <a:gd name="connsiteY1" fmla="*/ 181850 h 202762"/>
                  <a:gd name="connsiteX2" fmla="*/ 213069 w 218854"/>
                  <a:gd name="connsiteY2" fmla="*/ 1617 h 20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8854" h="202762">
                    <a:moveTo>
                      <a:pt x="1617" y="190218"/>
                    </a:moveTo>
                    <a:cubicBezTo>
                      <a:pt x="40560" y="207598"/>
                      <a:pt x="90768" y="211782"/>
                      <a:pt x="142585" y="181850"/>
                    </a:cubicBezTo>
                    <a:cubicBezTo>
                      <a:pt x="186034" y="156746"/>
                      <a:pt x="239460" y="89803"/>
                      <a:pt x="213069" y="1617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914400">
                  <a:defRPr/>
                </a:pPr>
                <a:endParaRPr 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55" name="Freeform: Shape 67">
                <a:extLst>
                  <a:ext uri="{FF2B5EF4-FFF2-40B4-BE49-F238E27FC236}">
                    <a16:creationId xmlns:a16="http://schemas.microsoft.com/office/drawing/2014/main" id="{57DE26AA-CAC1-D44C-A783-4DC93AB9AF43}"/>
                  </a:ext>
                </a:extLst>
              </p:cNvPr>
              <p:cNvSpPr/>
              <p:nvPr/>
            </p:nvSpPr>
            <p:spPr>
              <a:xfrm>
                <a:off x="6897873" y="3136622"/>
                <a:ext cx="67380" cy="67380"/>
              </a:xfrm>
              <a:custGeom>
                <a:avLst/>
                <a:gdLst>
                  <a:gd name="connsiteX0" fmla="*/ 16575 w 25747"/>
                  <a:gd name="connsiteY0" fmla="*/ 26230 h 25747"/>
                  <a:gd name="connsiteX1" fmla="*/ 10782 w 25747"/>
                  <a:gd name="connsiteY1" fmla="*/ 11747 h 25747"/>
                  <a:gd name="connsiteX2" fmla="*/ 25265 w 25747"/>
                  <a:gd name="connsiteY2" fmla="*/ 5954 h 25747"/>
                  <a:gd name="connsiteX3" fmla="*/ 16897 w 25747"/>
                  <a:gd name="connsiteY3" fmla="*/ 2414 h 25747"/>
                  <a:gd name="connsiteX4" fmla="*/ 2414 w 25747"/>
                  <a:gd name="connsiteY4" fmla="*/ 7885 h 25747"/>
                  <a:gd name="connsiteX5" fmla="*/ 8207 w 25747"/>
                  <a:gd name="connsiteY5" fmla="*/ 22368 h 25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47" h="25747">
                    <a:moveTo>
                      <a:pt x="16575" y="26230"/>
                    </a:moveTo>
                    <a:lnTo>
                      <a:pt x="10782" y="11747"/>
                    </a:lnTo>
                    <a:lnTo>
                      <a:pt x="25265" y="5954"/>
                    </a:lnTo>
                    <a:lnTo>
                      <a:pt x="16897" y="2414"/>
                    </a:lnTo>
                    <a:lnTo>
                      <a:pt x="2414" y="7885"/>
                    </a:lnTo>
                    <a:lnTo>
                      <a:pt x="8207" y="22368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400">
                  <a:defRPr/>
                </a:pPr>
                <a:endParaRPr 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56" name="Freeform: Shape 68">
                <a:extLst>
                  <a:ext uri="{FF2B5EF4-FFF2-40B4-BE49-F238E27FC236}">
                    <a16:creationId xmlns:a16="http://schemas.microsoft.com/office/drawing/2014/main" id="{E2B073DB-FE55-8244-B666-DD099694889C}"/>
                  </a:ext>
                </a:extLst>
              </p:cNvPr>
              <p:cNvSpPr/>
              <p:nvPr/>
            </p:nvSpPr>
            <p:spPr>
              <a:xfrm>
                <a:off x="6884797" y="2615678"/>
                <a:ext cx="370585" cy="370585"/>
              </a:xfrm>
              <a:custGeom>
                <a:avLst/>
                <a:gdLst>
                  <a:gd name="connsiteX0" fmla="*/ 1617 w 141611"/>
                  <a:gd name="connsiteY0" fmla="*/ 1617 h 141611"/>
                  <a:gd name="connsiteX1" fmla="*/ 141620 w 141611"/>
                  <a:gd name="connsiteY1" fmla="*/ 141941 h 141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611" h="141611">
                    <a:moveTo>
                      <a:pt x="1617" y="1617"/>
                    </a:moveTo>
                    <a:lnTo>
                      <a:pt x="141620" y="141941"/>
                    </a:lnTo>
                  </a:path>
                </a:pathLst>
              </a:custGeom>
              <a:ln w="19050" cap="flat">
                <a:solidFill>
                  <a:srgbClr val="527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914400">
                  <a:defRPr/>
                </a:pPr>
                <a:endParaRPr 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57" name="Freeform: Shape 69">
                <a:extLst>
                  <a:ext uri="{FF2B5EF4-FFF2-40B4-BE49-F238E27FC236}">
                    <a16:creationId xmlns:a16="http://schemas.microsoft.com/office/drawing/2014/main" id="{5180B443-54C6-EE45-B605-C52162FD0A09}"/>
                  </a:ext>
                </a:extLst>
              </p:cNvPr>
              <p:cNvSpPr/>
              <p:nvPr/>
            </p:nvSpPr>
            <p:spPr>
              <a:xfrm>
                <a:off x="6869236" y="2600960"/>
                <a:ext cx="109491" cy="109491"/>
              </a:xfrm>
              <a:custGeom>
                <a:avLst/>
                <a:gdLst>
                  <a:gd name="connsiteX0" fmla="*/ 4023 w 41839"/>
                  <a:gd name="connsiteY0" fmla="*/ 41035 h 41839"/>
                  <a:gd name="connsiteX1" fmla="*/ 10460 w 41839"/>
                  <a:gd name="connsiteY1" fmla="*/ 40713 h 41839"/>
                  <a:gd name="connsiteX2" fmla="*/ 9173 w 41839"/>
                  <a:gd name="connsiteY2" fmla="*/ 9173 h 41839"/>
                  <a:gd name="connsiteX3" fmla="*/ 41035 w 41839"/>
                  <a:gd name="connsiteY3" fmla="*/ 10138 h 41839"/>
                  <a:gd name="connsiteX4" fmla="*/ 41035 w 41839"/>
                  <a:gd name="connsiteY4" fmla="*/ 3701 h 41839"/>
                  <a:gd name="connsiteX5" fmla="*/ 2414 w 41839"/>
                  <a:gd name="connsiteY5" fmla="*/ 2414 h 41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839" h="41839">
                    <a:moveTo>
                      <a:pt x="4023" y="41035"/>
                    </a:moveTo>
                    <a:lnTo>
                      <a:pt x="10460" y="40713"/>
                    </a:lnTo>
                    <a:lnTo>
                      <a:pt x="9173" y="9173"/>
                    </a:lnTo>
                    <a:lnTo>
                      <a:pt x="41035" y="10138"/>
                    </a:lnTo>
                    <a:lnTo>
                      <a:pt x="41035" y="3701"/>
                    </a:lnTo>
                    <a:lnTo>
                      <a:pt x="2414" y="2414"/>
                    </a:lnTo>
                    <a:close/>
                  </a:path>
                </a:pathLst>
              </a:custGeom>
              <a:solidFill>
                <a:srgbClr val="527FFF"/>
              </a:solidFill>
              <a:ln w="190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400">
                  <a:defRPr/>
                </a:pPr>
                <a:endParaRPr 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58" name="Freeform: Shape 70">
                <a:extLst>
                  <a:ext uri="{FF2B5EF4-FFF2-40B4-BE49-F238E27FC236}">
                    <a16:creationId xmlns:a16="http://schemas.microsoft.com/office/drawing/2014/main" id="{2B0B78BC-8B4C-8748-A725-1F6E2E893117}"/>
                  </a:ext>
                </a:extLst>
              </p:cNvPr>
              <p:cNvSpPr/>
              <p:nvPr/>
            </p:nvSpPr>
            <p:spPr>
              <a:xfrm>
                <a:off x="7161492" y="2892374"/>
                <a:ext cx="109491" cy="109491"/>
              </a:xfrm>
              <a:custGeom>
                <a:avLst/>
                <a:gdLst>
                  <a:gd name="connsiteX0" fmla="*/ 2414 w 41839"/>
                  <a:gd name="connsiteY0" fmla="*/ 39748 h 41839"/>
                  <a:gd name="connsiteX1" fmla="*/ 2414 w 41839"/>
                  <a:gd name="connsiteY1" fmla="*/ 33311 h 41839"/>
                  <a:gd name="connsiteX2" fmla="*/ 34276 w 41839"/>
                  <a:gd name="connsiteY2" fmla="*/ 34598 h 41839"/>
                  <a:gd name="connsiteX3" fmla="*/ 32989 w 41839"/>
                  <a:gd name="connsiteY3" fmla="*/ 2736 h 41839"/>
                  <a:gd name="connsiteX4" fmla="*/ 39426 w 41839"/>
                  <a:gd name="connsiteY4" fmla="*/ 2414 h 41839"/>
                  <a:gd name="connsiteX5" fmla="*/ 41035 w 41839"/>
                  <a:gd name="connsiteY5" fmla="*/ 41035 h 41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839" h="41839">
                    <a:moveTo>
                      <a:pt x="2414" y="39748"/>
                    </a:moveTo>
                    <a:lnTo>
                      <a:pt x="2414" y="33311"/>
                    </a:lnTo>
                    <a:lnTo>
                      <a:pt x="34276" y="34598"/>
                    </a:lnTo>
                    <a:lnTo>
                      <a:pt x="32989" y="2736"/>
                    </a:lnTo>
                    <a:lnTo>
                      <a:pt x="39426" y="2414"/>
                    </a:lnTo>
                    <a:lnTo>
                      <a:pt x="41035" y="41035"/>
                    </a:lnTo>
                    <a:close/>
                  </a:path>
                </a:pathLst>
              </a:custGeom>
              <a:solidFill>
                <a:srgbClr val="527FFF"/>
              </a:solidFill>
              <a:ln w="190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400">
                  <a:defRPr/>
                </a:pPr>
                <a:endParaRPr 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59" name="Freeform: Shape 71">
                <a:extLst>
                  <a:ext uri="{FF2B5EF4-FFF2-40B4-BE49-F238E27FC236}">
                    <a16:creationId xmlns:a16="http://schemas.microsoft.com/office/drawing/2014/main" id="{0AB0BC62-89E4-F34F-9F3D-ABA074B57452}"/>
                  </a:ext>
                </a:extLst>
              </p:cNvPr>
              <p:cNvSpPr/>
              <p:nvPr/>
            </p:nvSpPr>
            <p:spPr>
              <a:xfrm>
                <a:off x="6884797" y="2615678"/>
                <a:ext cx="370585" cy="370585"/>
              </a:xfrm>
              <a:custGeom>
                <a:avLst/>
                <a:gdLst>
                  <a:gd name="connsiteX0" fmla="*/ 1617 w 141611"/>
                  <a:gd name="connsiteY0" fmla="*/ 141941 h 141611"/>
                  <a:gd name="connsiteX1" fmla="*/ 141620 w 141611"/>
                  <a:gd name="connsiteY1" fmla="*/ 1617 h 141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611" h="141611">
                    <a:moveTo>
                      <a:pt x="1617" y="141941"/>
                    </a:moveTo>
                    <a:lnTo>
                      <a:pt x="141620" y="1617"/>
                    </a:lnTo>
                  </a:path>
                </a:pathLst>
              </a:custGeom>
              <a:ln w="19050" cap="flat">
                <a:solidFill>
                  <a:srgbClr val="527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914400">
                  <a:defRPr/>
                </a:pPr>
                <a:endParaRPr 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60" name="Freeform: Shape 72">
                <a:extLst>
                  <a:ext uri="{FF2B5EF4-FFF2-40B4-BE49-F238E27FC236}">
                    <a16:creationId xmlns:a16="http://schemas.microsoft.com/office/drawing/2014/main" id="{F81B6A4E-65E3-9143-9FB8-A664CFC36711}"/>
                  </a:ext>
                </a:extLst>
              </p:cNvPr>
              <p:cNvSpPr/>
              <p:nvPr/>
            </p:nvSpPr>
            <p:spPr>
              <a:xfrm>
                <a:off x="6869236" y="2892374"/>
                <a:ext cx="109491" cy="109491"/>
              </a:xfrm>
              <a:custGeom>
                <a:avLst/>
                <a:gdLst>
                  <a:gd name="connsiteX0" fmla="*/ 41035 w 41839"/>
                  <a:gd name="connsiteY0" fmla="*/ 39748 h 41839"/>
                  <a:gd name="connsiteX1" fmla="*/ 41035 w 41839"/>
                  <a:gd name="connsiteY1" fmla="*/ 33311 h 41839"/>
                  <a:gd name="connsiteX2" fmla="*/ 9173 w 41839"/>
                  <a:gd name="connsiteY2" fmla="*/ 34598 h 41839"/>
                  <a:gd name="connsiteX3" fmla="*/ 10460 w 41839"/>
                  <a:gd name="connsiteY3" fmla="*/ 2736 h 41839"/>
                  <a:gd name="connsiteX4" fmla="*/ 4023 w 41839"/>
                  <a:gd name="connsiteY4" fmla="*/ 2414 h 41839"/>
                  <a:gd name="connsiteX5" fmla="*/ 2414 w 41839"/>
                  <a:gd name="connsiteY5" fmla="*/ 41035 h 41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839" h="41839">
                    <a:moveTo>
                      <a:pt x="41035" y="39748"/>
                    </a:moveTo>
                    <a:lnTo>
                      <a:pt x="41035" y="33311"/>
                    </a:lnTo>
                    <a:lnTo>
                      <a:pt x="9173" y="34598"/>
                    </a:lnTo>
                    <a:lnTo>
                      <a:pt x="10460" y="2736"/>
                    </a:lnTo>
                    <a:lnTo>
                      <a:pt x="4023" y="2414"/>
                    </a:lnTo>
                    <a:lnTo>
                      <a:pt x="2414" y="41035"/>
                    </a:lnTo>
                    <a:close/>
                  </a:path>
                </a:pathLst>
              </a:custGeom>
              <a:solidFill>
                <a:srgbClr val="527FFF"/>
              </a:solidFill>
              <a:ln w="190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400">
                  <a:defRPr/>
                </a:pPr>
                <a:endParaRPr 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61" name="Freeform: Shape 73">
                <a:extLst>
                  <a:ext uri="{FF2B5EF4-FFF2-40B4-BE49-F238E27FC236}">
                    <a16:creationId xmlns:a16="http://schemas.microsoft.com/office/drawing/2014/main" id="{0E14B9F5-847E-9F41-8F69-957775D75CEF}"/>
                  </a:ext>
                </a:extLst>
              </p:cNvPr>
              <p:cNvSpPr/>
              <p:nvPr/>
            </p:nvSpPr>
            <p:spPr>
              <a:xfrm>
                <a:off x="7161492" y="2600960"/>
                <a:ext cx="109491" cy="109491"/>
              </a:xfrm>
              <a:custGeom>
                <a:avLst/>
                <a:gdLst>
                  <a:gd name="connsiteX0" fmla="*/ 39426 w 41839"/>
                  <a:gd name="connsiteY0" fmla="*/ 41035 h 41839"/>
                  <a:gd name="connsiteX1" fmla="*/ 32989 w 41839"/>
                  <a:gd name="connsiteY1" fmla="*/ 40713 h 41839"/>
                  <a:gd name="connsiteX2" fmla="*/ 34276 w 41839"/>
                  <a:gd name="connsiteY2" fmla="*/ 9173 h 41839"/>
                  <a:gd name="connsiteX3" fmla="*/ 2414 w 41839"/>
                  <a:gd name="connsiteY3" fmla="*/ 10138 h 41839"/>
                  <a:gd name="connsiteX4" fmla="*/ 2414 w 41839"/>
                  <a:gd name="connsiteY4" fmla="*/ 3701 h 41839"/>
                  <a:gd name="connsiteX5" fmla="*/ 41035 w 41839"/>
                  <a:gd name="connsiteY5" fmla="*/ 2414 h 41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839" h="41839">
                    <a:moveTo>
                      <a:pt x="39426" y="41035"/>
                    </a:moveTo>
                    <a:lnTo>
                      <a:pt x="32989" y="40713"/>
                    </a:lnTo>
                    <a:lnTo>
                      <a:pt x="34276" y="9173"/>
                    </a:lnTo>
                    <a:lnTo>
                      <a:pt x="2414" y="10138"/>
                    </a:lnTo>
                    <a:lnTo>
                      <a:pt x="2414" y="3701"/>
                    </a:lnTo>
                    <a:lnTo>
                      <a:pt x="41035" y="2414"/>
                    </a:lnTo>
                    <a:close/>
                  </a:path>
                </a:pathLst>
              </a:custGeom>
              <a:solidFill>
                <a:srgbClr val="527FFF"/>
              </a:solidFill>
              <a:ln w="190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400">
                  <a:defRPr/>
                </a:pPr>
                <a:endParaRPr 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</p:grpSp>
      <p:cxnSp>
        <p:nvCxnSpPr>
          <p:cNvPr id="93" name="Straight Connector 146">
            <a:extLst>
              <a:ext uri="{FF2B5EF4-FFF2-40B4-BE49-F238E27FC236}">
                <a16:creationId xmlns:a16="http://schemas.microsoft.com/office/drawing/2014/main" id="{8C74FFC0-98BD-C145-B75D-74B275AEB0F6}"/>
              </a:ext>
            </a:extLst>
          </p:cNvPr>
          <p:cNvCxnSpPr>
            <a:cxnSpLocks/>
          </p:cNvCxnSpPr>
          <p:nvPr/>
        </p:nvCxnSpPr>
        <p:spPr>
          <a:xfrm>
            <a:off x="5509953" y="2263628"/>
            <a:ext cx="0" cy="4228848"/>
          </a:xfrm>
          <a:prstGeom prst="line">
            <a:avLst/>
          </a:prstGeom>
          <a:noFill/>
          <a:ln w="19050" cap="flat" cmpd="sng" algn="ctr">
            <a:solidFill>
              <a:srgbClr val="00A0C8"/>
            </a:solidFill>
            <a:prstDash val="solid"/>
            <a:headEnd type="none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89411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444E-C0FA-CF49-8A39-9441F2CDF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82880"/>
            <a:ext cx="13987008" cy="1079598"/>
          </a:xfrm>
        </p:spPr>
        <p:txBody>
          <a:bodyPr vert="horz" wrap="square" lIns="182880" tIns="146304" rIns="182880" bIns="146304" rtlCol="0" anchor="ctr">
            <a:normAutofit/>
          </a:bodyPr>
          <a:lstStyle/>
          <a:p>
            <a:r>
              <a:rPr lang="en-US" dirty="0"/>
              <a:t>Amazon EFS </a:t>
            </a:r>
            <a:r>
              <a:rPr lang="ko-KR" altLang="en-US" dirty="0"/>
              <a:t>활용 사례</a:t>
            </a:r>
            <a:endParaRPr lang="en-US" dirty="0"/>
          </a:p>
        </p:txBody>
      </p:sp>
      <p:sp>
        <p:nvSpPr>
          <p:cNvPr id="94" name="Rectangle 28">
            <a:extLst>
              <a:ext uri="{FF2B5EF4-FFF2-40B4-BE49-F238E27FC236}">
                <a16:creationId xmlns:a16="http://schemas.microsoft.com/office/drawing/2014/main" id="{2F504805-6055-4147-84FB-08176BB9BB05}"/>
              </a:ext>
            </a:extLst>
          </p:cNvPr>
          <p:cNvSpPr/>
          <p:nvPr/>
        </p:nvSpPr>
        <p:spPr>
          <a:xfrm>
            <a:off x="10065473" y="3574670"/>
            <a:ext cx="283291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분석 업무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미디어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95" name="Rectangle 40">
            <a:extLst>
              <a:ext uri="{FF2B5EF4-FFF2-40B4-BE49-F238E27FC236}">
                <a16:creationId xmlns:a16="http://schemas.microsoft.com/office/drawing/2014/main" id="{794CF2A5-4F7E-B44E-8347-2BBF0B30F01B}"/>
              </a:ext>
            </a:extLst>
          </p:cNvPr>
          <p:cNvSpPr/>
          <p:nvPr/>
        </p:nvSpPr>
        <p:spPr>
          <a:xfrm>
            <a:off x="5308685" y="3641881"/>
            <a:ext cx="367180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엔터프라이즈 애플리케이션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웹 서비스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컨텐츠 관리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데이터베이스 백업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96" name="Rectangle 41">
            <a:extLst>
              <a:ext uri="{FF2B5EF4-FFF2-40B4-BE49-F238E27FC236}">
                <a16:creationId xmlns:a16="http://schemas.microsoft.com/office/drawing/2014/main" id="{B168EA5D-EA2D-B34B-AA07-A623E3CEB659}"/>
              </a:ext>
            </a:extLst>
          </p:cNvPr>
          <p:cNvSpPr/>
          <p:nvPr/>
        </p:nvSpPr>
        <p:spPr>
          <a:xfrm>
            <a:off x="1564523" y="3577115"/>
            <a:ext cx="267335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홈 디렉토리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컨테이너 스토리지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애플리케이션 개발</a:t>
            </a:r>
            <a:r>
              <a:rPr lang="ko-KR" altLang="en-US" sz="2000" kern="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및 테스트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97" name="Straight Connector 42">
            <a:extLst>
              <a:ext uri="{FF2B5EF4-FFF2-40B4-BE49-F238E27FC236}">
                <a16:creationId xmlns:a16="http://schemas.microsoft.com/office/drawing/2014/main" id="{265A1E60-B477-4E45-A60B-37830DB48393}"/>
              </a:ext>
            </a:extLst>
          </p:cNvPr>
          <p:cNvCxnSpPr>
            <a:cxnSpLocks/>
          </p:cNvCxnSpPr>
          <p:nvPr/>
        </p:nvCxnSpPr>
        <p:spPr>
          <a:xfrm>
            <a:off x="598459" y="6309988"/>
            <a:ext cx="13478537" cy="0"/>
          </a:xfrm>
          <a:prstGeom prst="line">
            <a:avLst/>
          </a:prstGeom>
          <a:noFill/>
          <a:ln w="31750" cap="flat" cmpd="sng" algn="ctr">
            <a:gradFill flip="none" rotWithShape="1">
              <a:gsLst>
                <a:gs pos="0">
                  <a:srgbClr val="527FFF"/>
                </a:gs>
                <a:gs pos="100000">
                  <a:srgbClr val="007DBC"/>
                </a:gs>
              </a:gsLst>
              <a:lin ang="0" scaled="1"/>
              <a:tileRect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98" name="Group 43">
            <a:extLst>
              <a:ext uri="{FF2B5EF4-FFF2-40B4-BE49-F238E27FC236}">
                <a16:creationId xmlns:a16="http://schemas.microsoft.com/office/drawing/2014/main" id="{AFA72E4E-7DB8-3749-898A-17FF558FEF88}"/>
              </a:ext>
            </a:extLst>
          </p:cNvPr>
          <p:cNvGrpSpPr/>
          <p:nvPr/>
        </p:nvGrpSpPr>
        <p:grpSpPr>
          <a:xfrm>
            <a:off x="-69975" y="5807786"/>
            <a:ext cx="14146971" cy="1004404"/>
            <a:chOff x="-105507" y="5224328"/>
            <a:chExt cx="14146971" cy="1004404"/>
          </a:xfrm>
        </p:grpSpPr>
        <p:sp>
          <p:nvSpPr>
            <p:cNvPr id="99" name="Rectangle 44">
              <a:extLst>
                <a:ext uri="{FF2B5EF4-FFF2-40B4-BE49-F238E27FC236}">
                  <a16:creationId xmlns:a16="http://schemas.microsoft.com/office/drawing/2014/main" id="{997DA736-1911-A847-9A5C-0DC690191BB3}"/>
                </a:ext>
              </a:extLst>
            </p:cNvPr>
            <p:cNvSpPr/>
            <p:nvPr/>
          </p:nvSpPr>
          <p:spPr>
            <a:xfrm>
              <a:off x="12373954" y="5224328"/>
              <a:ext cx="1667510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960"/>
                </a:spcBef>
                <a:spcAft>
                  <a:spcPts val="48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Scale-out jobs</a:t>
              </a:r>
            </a:p>
          </p:txBody>
        </p:sp>
        <p:sp>
          <p:nvSpPr>
            <p:cNvPr id="100" name="Rectangle 45">
              <a:extLst>
                <a:ext uri="{FF2B5EF4-FFF2-40B4-BE49-F238E27FC236}">
                  <a16:creationId xmlns:a16="http://schemas.microsoft.com/office/drawing/2014/main" id="{099679CF-3C93-7445-BDEB-DEA4D33EC812}"/>
                </a:ext>
              </a:extLst>
            </p:cNvPr>
            <p:cNvSpPr/>
            <p:nvPr/>
          </p:nvSpPr>
          <p:spPr>
            <a:xfrm>
              <a:off x="-105507" y="5224329"/>
              <a:ext cx="3485595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960"/>
                </a:spcBef>
                <a:spcAft>
                  <a:spcPts val="48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Metadata-intensive jobs</a:t>
              </a:r>
            </a:p>
          </p:txBody>
        </p:sp>
        <p:sp>
          <p:nvSpPr>
            <p:cNvPr id="101" name="Rectangle 46">
              <a:extLst>
                <a:ext uri="{FF2B5EF4-FFF2-40B4-BE49-F238E27FC236}">
                  <a16:creationId xmlns:a16="http://schemas.microsoft.com/office/drawing/2014/main" id="{725C8C51-3B5D-024E-AB05-345C92C04620}"/>
                </a:ext>
              </a:extLst>
            </p:cNvPr>
            <p:cNvSpPr/>
            <p:nvPr/>
          </p:nvSpPr>
          <p:spPr>
            <a:xfrm>
              <a:off x="11190415" y="5920954"/>
              <a:ext cx="2851049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960"/>
                </a:spcBef>
                <a:spcAft>
                  <a:spcPts val="48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높은 처리량과 병렬 </a:t>
              </a: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I/O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02" name="Rectangle 47">
              <a:extLst>
                <a:ext uri="{FF2B5EF4-FFF2-40B4-BE49-F238E27FC236}">
                  <a16:creationId xmlns:a16="http://schemas.microsoft.com/office/drawing/2014/main" id="{6862E5A2-C9B7-6342-BCD1-5E1B85359753}"/>
                </a:ext>
              </a:extLst>
            </p:cNvPr>
            <p:cNvSpPr/>
            <p:nvPr/>
          </p:nvSpPr>
          <p:spPr>
            <a:xfrm>
              <a:off x="558074" y="5920955"/>
              <a:ext cx="3794108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960"/>
                </a:spcBef>
                <a:spcAft>
                  <a:spcPts val="48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낮은 지연 시간과 순차적인 </a:t>
              </a:r>
              <a:r>
                <a:rPr lang="en-US" altLang="ko-KR" sz="20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I/O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103" name="Group 48">
            <a:extLst>
              <a:ext uri="{FF2B5EF4-FFF2-40B4-BE49-F238E27FC236}">
                <a16:creationId xmlns:a16="http://schemas.microsoft.com/office/drawing/2014/main" id="{0045ACAC-3585-EF40-9489-AFA8F51DB405}"/>
              </a:ext>
            </a:extLst>
          </p:cNvPr>
          <p:cNvGrpSpPr/>
          <p:nvPr/>
        </p:nvGrpSpPr>
        <p:grpSpPr>
          <a:xfrm>
            <a:off x="2339752" y="1991566"/>
            <a:ext cx="1233920" cy="1239247"/>
            <a:chOff x="12621988" y="1687205"/>
            <a:chExt cx="370351" cy="371950"/>
          </a:xfrm>
        </p:grpSpPr>
        <p:sp>
          <p:nvSpPr>
            <p:cNvPr id="104" name="Freeform: Shape 183">
              <a:extLst>
                <a:ext uri="{FF2B5EF4-FFF2-40B4-BE49-F238E27FC236}">
                  <a16:creationId xmlns:a16="http://schemas.microsoft.com/office/drawing/2014/main" id="{1540110D-57DC-DF49-88D9-297BA7831820}"/>
                </a:ext>
              </a:extLst>
            </p:cNvPr>
            <p:cNvSpPr/>
            <p:nvPr/>
          </p:nvSpPr>
          <p:spPr>
            <a:xfrm>
              <a:off x="12621988" y="1767735"/>
              <a:ext cx="16387" cy="204840"/>
            </a:xfrm>
            <a:custGeom>
              <a:avLst/>
              <a:gdLst>
                <a:gd name="connsiteX0" fmla="*/ 4097 w 16387"/>
                <a:gd name="connsiteY0" fmla="*/ 202382 h 204840"/>
                <a:gd name="connsiteX1" fmla="*/ 4097 w 16387"/>
                <a:gd name="connsiteY1" fmla="*/ 4097 h 204840"/>
                <a:gd name="connsiteX2" fmla="*/ 14202 w 16387"/>
                <a:gd name="connsiteY2" fmla="*/ 4097 h 20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7" h="204840">
                  <a:moveTo>
                    <a:pt x="4097" y="202382"/>
                  </a:moveTo>
                  <a:lnTo>
                    <a:pt x="4097" y="4097"/>
                  </a:lnTo>
                  <a:lnTo>
                    <a:pt x="14202" y="4097"/>
                  </a:ln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05" name="Freeform: Shape 184">
              <a:extLst>
                <a:ext uri="{FF2B5EF4-FFF2-40B4-BE49-F238E27FC236}">
                  <a16:creationId xmlns:a16="http://schemas.microsoft.com/office/drawing/2014/main" id="{993196D3-864F-6642-A86B-AE17FC443FB4}"/>
                </a:ext>
              </a:extLst>
            </p:cNvPr>
            <p:cNvSpPr/>
            <p:nvPr/>
          </p:nvSpPr>
          <p:spPr>
            <a:xfrm>
              <a:off x="12621988" y="1979403"/>
              <a:ext cx="8194" cy="38237"/>
            </a:xfrm>
            <a:custGeom>
              <a:avLst/>
              <a:gdLst>
                <a:gd name="connsiteX0" fmla="*/ 4097 w 8193"/>
                <a:gd name="connsiteY0" fmla="*/ 34413 h 38236"/>
                <a:gd name="connsiteX1" fmla="*/ 4097 w 8193"/>
                <a:gd name="connsiteY1" fmla="*/ 4097 h 3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93" h="38236">
                  <a:moveTo>
                    <a:pt x="4097" y="34413"/>
                  </a:moveTo>
                  <a:lnTo>
                    <a:pt x="4097" y="4097"/>
                  </a:lnTo>
                </a:path>
              </a:pathLst>
            </a:custGeom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06" name="Freeform: Shape 185">
              <a:extLst>
                <a:ext uri="{FF2B5EF4-FFF2-40B4-BE49-F238E27FC236}">
                  <a16:creationId xmlns:a16="http://schemas.microsoft.com/office/drawing/2014/main" id="{192C59A6-992A-4142-8B9C-6888AD103907}"/>
                </a:ext>
              </a:extLst>
            </p:cNvPr>
            <p:cNvSpPr/>
            <p:nvPr/>
          </p:nvSpPr>
          <p:spPr>
            <a:xfrm>
              <a:off x="12621988" y="1837927"/>
              <a:ext cx="38237" cy="221228"/>
            </a:xfrm>
            <a:custGeom>
              <a:avLst/>
              <a:gdLst>
                <a:gd name="connsiteX0" fmla="*/ 34140 w 38236"/>
                <a:gd name="connsiteY0" fmla="*/ 4097 h 221227"/>
                <a:gd name="connsiteX1" fmla="*/ 34140 w 38236"/>
                <a:gd name="connsiteY1" fmla="*/ 217131 h 221227"/>
                <a:gd name="connsiteX2" fmla="*/ 4097 w 38236"/>
                <a:gd name="connsiteY2" fmla="*/ 217131 h 221227"/>
                <a:gd name="connsiteX3" fmla="*/ 4097 w 38236"/>
                <a:gd name="connsiteY3" fmla="*/ 190092 h 22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236" h="221227">
                  <a:moveTo>
                    <a:pt x="34140" y="4097"/>
                  </a:moveTo>
                  <a:lnTo>
                    <a:pt x="34140" y="217131"/>
                  </a:lnTo>
                  <a:lnTo>
                    <a:pt x="4097" y="217131"/>
                  </a:lnTo>
                  <a:lnTo>
                    <a:pt x="4097" y="190092"/>
                  </a:ln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07" name="Freeform: Shape 186">
              <a:extLst>
                <a:ext uri="{FF2B5EF4-FFF2-40B4-BE49-F238E27FC236}">
                  <a16:creationId xmlns:a16="http://schemas.microsoft.com/office/drawing/2014/main" id="{E6F4F2F5-7510-3C4B-A6C6-DED89D230B9D}"/>
                </a:ext>
              </a:extLst>
            </p:cNvPr>
            <p:cNvSpPr/>
            <p:nvPr/>
          </p:nvSpPr>
          <p:spPr>
            <a:xfrm>
              <a:off x="12954102" y="1767735"/>
              <a:ext cx="38237" cy="289508"/>
            </a:xfrm>
            <a:custGeom>
              <a:avLst/>
              <a:gdLst>
                <a:gd name="connsiteX0" fmla="*/ 25946 w 38236"/>
                <a:gd name="connsiteY0" fmla="*/ 4097 h 289507"/>
                <a:gd name="connsiteX1" fmla="*/ 34140 w 38236"/>
                <a:gd name="connsiteY1" fmla="*/ 4097 h 289507"/>
                <a:gd name="connsiteX2" fmla="*/ 34140 w 38236"/>
                <a:gd name="connsiteY2" fmla="*/ 287323 h 289507"/>
                <a:gd name="connsiteX3" fmla="*/ 4097 w 38236"/>
                <a:gd name="connsiteY3" fmla="*/ 287323 h 289507"/>
                <a:gd name="connsiteX4" fmla="*/ 4097 w 38236"/>
                <a:gd name="connsiteY4" fmla="*/ 62545 h 289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236" h="289507">
                  <a:moveTo>
                    <a:pt x="25946" y="4097"/>
                  </a:moveTo>
                  <a:lnTo>
                    <a:pt x="34140" y="4097"/>
                  </a:lnTo>
                  <a:lnTo>
                    <a:pt x="34140" y="287323"/>
                  </a:lnTo>
                  <a:lnTo>
                    <a:pt x="4097" y="287323"/>
                  </a:lnTo>
                  <a:lnTo>
                    <a:pt x="4097" y="62545"/>
                  </a:ln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08" name="Freeform: Shape 187">
              <a:extLst>
                <a:ext uri="{FF2B5EF4-FFF2-40B4-BE49-F238E27FC236}">
                  <a16:creationId xmlns:a16="http://schemas.microsoft.com/office/drawing/2014/main" id="{BCE60A18-E774-754A-8C1F-EB513B927E29}"/>
                </a:ext>
              </a:extLst>
            </p:cNvPr>
            <p:cNvSpPr/>
            <p:nvPr/>
          </p:nvSpPr>
          <p:spPr>
            <a:xfrm>
              <a:off x="12908218" y="2038671"/>
              <a:ext cx="40968" cy="8194"/>
            </a:xfrm>
            <a:custGeom>
              <a:avLst/>
              <a:gdLst>
                <a:gd name="connsiteX0" fmla="*/ 4097 w 40968"/>
                <a:gd name="connsiteY0" fmla="*/ 4097 h 8193"/>
                <a:gd name="connsiteX1" fmla="*/ 37964 w 40968"/>
                <a:gd name="connsiteY1" fmla="*/ 4097 h 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968" h="8193">
                  <a:moveTo>
                    <a:pt x="4097" y="4097"/>
                  </a:moveTo>
                  <a:lnTo>
                    <a:pt x="37964" y="4097"/>
                  </a:lnTo>
                </a:path>
              </a:pathLst>
            </a:custGeom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09" name="Freeform: Shape 188">
              <a:extLst>
                <a:ext uri="{FF2B5EF4-FFF2-40B4-BE49-F238E27FC236}">
                  <a16:creationId xmlns:a16="http://schemas.microsoft.com/office/drawing/2014/main" id="{839F167B-9322-884D-9715-9027912C7A75}"/>
                </a:ext>
              </a:extLst>
            </p:cNvPr>
            <p:cNvSpPr/>
            <p:nvPr/>
          </p:nvSpPr>
          <p:spPr>
            <a:xfrm>
              <a:off x="12857145" y="2038671"/>
              <a:ext cx="40968" cy="8194"/>
            </a:xfrm>
            <a:custGeom>
              <a:avLst/>
              <a:gdLst>
                <a:gd name="connsiteX0" fmla="*/ 4097 w 40968"/>
                <a:gd name="connsiteY0" fmla="*/ 4097 h 8193"/>
                <a:gd name="connsiteX1" fmla="*/ 38510 w 40968"/>
                <a:gd name="connsiteY1" fmla="*/ 4097 h 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968" h="8193">
                  <a:moveTo>
                    <a:pt x="4097" y="4097"/>
                  </a:moveTo>
                  <a:lnTo>
                    <a:pt x="38510" y="4097"/>
                  </a:lnTo>
                </a:path>
              </a:pathLst>
            </a:custGeom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10" name="Freeform: Shape 189">
              <a:extLst>
                <a:ext uri="{FF2B5EF4-FFF2-40B4-BE49-F238E27FC236}">
                  <a16:creationId xmlns:a16="http://schemas.microsoft.com/office/drawing/2014/main" id="{00F03B03-6404-7041-80F1-6F94BE1350FC}"/>
                </a:ext>
              </a:extLst>
            </p:cNvPr>
            <p:cNvSpPr/>
            <p:nvPr/>
          </p:nvSpPr>
          <p:spPr>
            <a:xfrm>
              <a:off x="12664048" y="2038671"/>
              <a:ext cx="188453" cy="8194"/>
            </a:xfrm>
            <a:custGeom>
              <a:avLst/>
              <a:gdLst>
                <a:gd name="connsiteX0" fmla="*/ 4097 w 188453"/>
                <a:gd name="connsiteY0" fmla="*/ 4097 h 8193"/>
                <a:gd name="connsiteX1" fmla="*/ 185995 w 188453"/>
                <a:gd name="connsiteY1" fmla="*/ 4097 h 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8453" h="8193">
                  <a:moveTo>
                    <a:pt x="4097" y="4097"/>
                  </a:moveTo>
                  <a:lnTo>
                    <a:pt x="185995" y="4097"/>
                  </a:lnTo>
                </a:path>
              </a:pathLst>
            </a:custGeom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11" name="Freeform: Shape 190">
              <a:extLst>
                <a:ext uri="{FF2B5EF4-FFF2-40B4-BE49-F238E27FC236}">
                  <a16:creationId xmlns:a16="http://schemas.microsoft.com/office/drawing/2014/main" id="{8C66213E-80E6-4A4E-B25A-FB51505B633B}"/>
                </a:ext>
              </a:extLst>
            </p:cNvPr>
            <p:cNvSpPr/>
            <p:nvPr/>
          </p:nvSpPr>
          <p:spPr>
            <a:xfrm>
              <a:off x="12862334" y="1787946"/>
              <a:ext cx="60087" cy="8194"/>
            </a:xfrm>
            <a:custGeom>
              <a:avLst/>
              <a:gdLst>
                <a:gd name="connsiteX0" fmla="*/ 4097 w 60086"/>
                <a:gd name="connsiteY0" fmla="*/ 4097 h 8193"/>
                <a:gd name="connsiteX1" fmla="*/ 58448 w 60086"/>
                <a:gd name="connsiteY1" fmla="*/ 4097 h 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086" h="8193">
                  <a:moveTo>
                    <a:pt x="4097" y="4097"/>
                  </a:moveTo>
                  <a:lnTo>
                    <a:pt x="58448" y="4097"/>
                  </a:lnTo>
                </a:path>
              </a:pathLst>
            </a:custGeom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12" name="Freeform: Shape 191">
              <a:extLst>
                <a:ext uri="{FF2B5EF4-FFF2-40B4-BE49-F238E27FC236}">
                  <a16:creationId xmlns:a16="http://schemas.microsoft.com/office/drawing/2014/main" id="{B0A5A4C3-524A-C449-A807-F9BC2AC25504}"/>
                </a:ext>
              </a:extLst>
            </p:cNvPr>
            <p:cNvSpPr/>
            <p:nvPr/>
          </p:nvSpPr>
          <p:spPr>
            <a:xfrm>
              <a:off x="12717034" y="1787946"/>
              <a:ext cx="43699" cy="8194"/>
            </a:xfrm>
            <a:custGeom>
              <a:avLst/>
              <a:gdLst>
                <a:gd name="connsiteX0" fmla="*/ 4097 w 43699"/>
                <a:gd name="connsiteY0" fmla="*/ 4097 h 8193"/>
                <a:gd name="connsiteX1" fmla="*/ 40149 w 43699"/>
                <a:gd name="connsiteY1" fmla="*/ 4097 h 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699" h="8193">
                  <a:moveTo>
                    <a:pt x="4097" y="4097"/>
                  </a:moveTo>
                  <a:lnTo>
                    <a:pt x="40149" y="4097"/>
                  </a:lnTo>
                </a:path>
              </a:pathLst>
            </a:custGeom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13" name="Freeform: Shape 192">
              <a:extLst>
                <a:ext uri="{FF2B5EF4-FFF2-40B4-BE49-F238E27FC236}">
                  <a16:creationId xmlns:a16="http://schemas.microsoft.com/office/drawing/2014/main" id="{69CF3CE9-589D-E74E-B378-9AF1A9ADAA94}"/>
                </a:ext>
              </a:extLst>
            </p:cNvPr>
            <p:cNvSpPr/>
            <p:nvPr/>
          </p:nvSpPr>
          <p:spPr>
            <a:xfrm>
              <a:off x="12864792" y="1811981"/>
              <a:ext cx="60087" cy="8194"/>
            </a:xfrm>
            <a:custGeom>
              <a:avLst/>
              <a:gdLst>
                <a:gd name="connsiteX0" fmla="*/ 4097 w 60086"/>
                <a:gd name="connsiteY0" fmla="*/ 4097 h 8193"/>
                <a:gd name="connsiteX1" fmla="*/ 57902 w 60086"/>
                <a:gd name="connsiteY1" fmla="*/ 4097 h 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086" h="8193">
                  <a:moveTo>
                    <a:pt x="4097" y="4097"/>
                  </a:moveTo>
                  <a:lnTo>
                    <a:pt x="57902" y="4097"/>
                  </a:lnTo>
                </a:path>
              </a:pathLst>
            </a:custGeom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14" name="Freeform: Shape 193">
              <a:extLst>
                <a:ext uri="{FF2B5EF4-FFF2-40B4-BE49-F238E27FC236}">
                  <a16:creationId xmlns:a16="http://schemas.microsoft.com/office/drawing/2014/main" id="{FCB646B5-0AAF-F949-8EE2-E3EE1A3E8D51}"/>
                </a:ext>
              </a:extLst>
            </p:cNvPr>
            <p:cNvSpPr/>
            <p:nvPr/>
          </p:nvSpPr>
          <p:spPr>
            <a:xfrm>
              <a:off x="12797604" y="1811981"/>
              <a:ext cx="16387" cy="8194"/>
            </a:xfrm>
            <a:custGeom>
              <a:avLst/>
              <a:gdLst>
                <a:gd name="connsiteX0" fmla="*/ 4097 w 16387"/>
                <a:gd name="connsiteY0" fmla="*/ 4097 h 8193"/>
                <a:gd name="connsiteX1" fmla="*/ 14475 w 16387"/>
                <a:gd name="connsiteY1" fmla="*/ 4097 h 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387" h="8193">
                  <a:moveTo>
                    <a:pt x="4097" y="4097"/>
                  </a:moveTo>
                  <a:lnTo>
                    <a:pt x="14475" y="4097"/>
                  </a:lnTo>
                </a:path>
              </a:pathLst>
            </a:custGeom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15" name="Freeform: Shape 194">
              <a:extLst>
                <a:ext uri="{FF2B5EF4-FFF2-40B4-BE49-F238E27FC236}">
                  <a16:creationId xmlns:a16="http://schemas.microsoft.com/office/drawing/2014/main" id="{AA441A41-6BDD-9940-A86A-A3213028C4D8}"/>
                </a:ext>
              </a:extLst>
            </p:cNvPr>
            <p:cNvSpPr/>
            <p:nvPr/>
          </p:nvSpPr>
          <p:spPr>
            <a:xfrm>
              <a:off x="12713756" y="1811981"/>
              <a:ext cx="43699" cy="8194"/>
            </a:xfrm>
            <a:custGeom>
              <a:avLst/>
              <a:gdLst>
                <a:gd name="connsiteX0" fmla="*/ 4097 w 43699"/>
                <a:gd name="connsiteY0" fmla="*/ 4097 h 8193"/>
                <a:gd name="connsiteX1" fmla="*/ 39602 w 43699"/>
                <a:gd name="connsiteY1" fmla="*/ 4097 h 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699" h="8193">
                  <a:moveTo>
                    <a:pt x="4097" y="4097"/>
                  </a:moveTo>
                  <a:lnTo>
                    <a:pt x="39602" y="4097"/>
                  </a:lnTo>
                </a:path>
              </a:pathLst>
            </a:custGeom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16" name="Freeform: Shape 195">
              <a:extLst>
                <a:ext uri="{FF2B5EF4-FFF2-40B4-BE49-F238E27FC236}">
                  <a16:creationId xmlns:a16="http://schemas.microsoft.com/office/drawing/2014/main" id="{DD472974-9A34-AA47-A0BE-CA0AEC3502AE}"/>
                </a:ext>
              </a:extLst>
            </p:cNvPr>
            <p:cNvSpPr/>
            <p:nvPr/>
          </p:nvSpPr>
          <p:spPr>
            <a:xfrm>
              <a:off x="12817815" y="1814712"/>
              <a:ext cx="21850" cy="8194"/>
            </a:xfrm>
            <a:custGeom>
              <a:avLst/>
              <a:gdLst>
                <a:gd name="connsiteX0" fmla="*/ 19938 w 21849"/>
                <a:gd name="connsiteY0" fmla="*/ 4097 h 8193"/>
                <a:gd name="connsiteX1" fmla="*/ 4097 w 21849"/>
                <a:gd name="connsiteY1" fmla="*/ 5736 h 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49" h="8193">
                  <a:moveTo>
                    <a:pt x="19938" y="4097"/>
                  </a:moveTo>
                  <a:lnTo>
                    <a:pt x="4097" y="5736"/>
                  </a:lnTo>
                </a:path>
              </a:pathLst>
            </a:custGeom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17" name="Freeform: Shape 196">
              <a:extLst>
                <a:ext uri="{FF2B5EF4-FFF2-40B4-BE49-F238E27FC236}">
                  <a16:creationId xmlns:a16="http://schemas.microsoft.com/office/drawing/2014/main" id="{B30E614E-41A5-BC46-B6BF-303C04033DB0}"/>
                </a:ext>
              </a:extLst>
            </p:cNvPr>
            <p:cNvSpPr/>
            <p:nvPr/>
          </p:nvSpPr>
          <p:spPr>
            <a:xfrm>
              <a:off x="12820546" y="1840385"/>
              <a:ext cx="21850" cy="8194"/>
            </a:xfrm>
            <a:custGeom>
              <a:avLst/>
              <a:gdLst>
                <a:gd name="connsiteX0" fmla="*/ 20211 w 21849"/>
                <a:gd name="connsiteY0" fmla="*/ 4097 h 8193"/>
                <a:gd name="connsiteX1" fmla="*/ 4097 w 21849"/>
                <a:gd name="connsiteY1" fmla="*/ 6009 h 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49" h="8193">
                  <a:moveTo>
                    <a:pt x="20211" y="4097"/>
                  </a:moveTo>
                  <a:lnTo>
                    <a:pt x="4097" y="6009"/>
                  </a:lnTo>
                </a:path>
              </a:pathLst>
            </a:custGeom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18" name="Freeform: Shape 197">
              <a:extLst>
                <a:ext uri="{FF2B5EF4-FFF2-40B4-BE49-F238E27FC236}">
                  <a16:creationId xmlns:a16="http://schemas.microsoft.com/office/drawing/2014/main" id="{F809680A-6600-5842-955E-0B66155B6C19}"/>
                </a:ext>
              </a:extLst>
            </p:cNvPr>
            <p:cNvSpPr/>
            <p:nvPr/>
          </p:nvSpPr>
          <p:spPr>
            <a:xfrm>
              <a:off x="12823278" y="1866331"/>
              <a:ext cx="21850" cy="8194"/>
            </a:xfrm>
            <a:custGeom>
              <a:avLst/>
              <a:gdLst>
                <a:gd name="connsiteX0" fmla="*/ 20211 w 21849"/>
                <a:gd name="connsiteY0" fmla="*/ 4097 h 8193"/>
                <a:gd name="connsiteX1" fmla="*/ 4097 w 21849"/>
                <a:gd name="connsiteY1" fmla="*/ 5736 h 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49" h="8193">
                  <a:moveTo>
                    <a:pt x="20211" y="4097"/>
                  </a:moveTo>
                  <a:lnTo>
                    <a:pt x="4097" y="5736"/>
                  </a:lnTo>
                </a:path>
              </a:pathLst>
            </a:custGeom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19" name="Freeform: Shape 198">
              <a:extLst>
                <a:ext uri="{FF2B5EF4-FFF2-40B4-BE49-F238E27FC236}">
                  <a16:creationId xmlns:a16="http://schemas.microsoft.com/office/drawing/2014/main" id="{44C32D16-C8A2-B341-8173-501C6FF8C726}"/>
                </a:ext>
              </a:extLst>
            </p:cNvPr>
            <p:cNvSpPr/>
            <p:nvPr/>
          </p:nvSpPr>
          <p:spPr>
            <a:xfrm>
              <a:off x="12826009" y="1892278"/>
              <a:ext cx="21850" cy="8194"/>
            </a:xfrm>
            <a:custGeom>
              <a:avLst/>
              <a:gdLst>
                <a:gd name="connsiteX0" fmla="*/ 20211 w 21849"/>
                <a:gd name="connsiteY0" fmla="*/ 4097 h 8193"/>
                <a:gd name="connsiteX1" fmla="*/ 4097 w 21849"/>
                <a:gd name="connsiteY1" fmla="*/ 5736 h 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49" h="8193">
                  <a:moveTo>
                    <a:pt x="20211" y="4097"/>
                  </a:moveTo>
                  <a:lnTo>
                    <a:pt x="4097" y="5736"/>
                  </a:lnTo>
                </a:path>
              </a:pathLst>
            </a:custGeom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20" name="Freeform: Shape 199">
              <a:extLst>
                <a:ext uri="{FF2B5EF4-FFF2-40B4-BE49-F238E27FC236}">
                  <a16:creationId xmlns:a16="http://schemas.microsoft.com/office/drawing/2014/main" id="{A774C449-33B3-3F4D-AC08-17579906AD2E}"/>
                </a:ext>
              </a:extLst>
            </p:cNvPr>
            <p:cNvSpPr/>
            <p:nvPr/>
          </p:nvSpPr>
          <p:spPr>
            <a:xfrm>
              <a:off x="12813445" y="1779752"/>
              <a:ext cx="62818" cy="136560"/>
            </a:xfrm>
            <a:custGeom>
              <a:avLst/>
              <a:gdLst>
                <a:gd name="connsiteX0" fmla="*/ 17480 w 62817"/>
                <a:gd name="connsiteY0" fmla="*/ 133556 h 136560"/>
                <a:gd name="connsiteX1" fmla="*/ 4097 w 62817"/>
                <a:gd name="connsiteY1" fmla="*/ 8467 h 136560"/>
                <a:gd name="connsiteX2" fmla="*/ 45065 w 62817"/>
                <a:gd name="connsiteY2" fmla="*/ 4097 h 136560"/>
                <a:gd name="connsiteX3" fmla="*/ 58721 w 62817"/>
                <a:gd name="connsiteY3" fmla="*/ 132190 h 13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817" h="136560">
                  <a:moveTo>
                    <a:pt x="17480" y="133556"/>
                  </a:moveTo>
                  <a:lnTo>
                    <a:pt x="4097" y="8467"/>
                  </a:lnTo>
                  <a:lnTo>
                    <a:pt x="45065" y="4097"/>
                  </a:lnTo>
                  <a:lnTo>
                    <a:pt x="58721" y="132190"/>
                  </a:ln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21" name="Freeform: Shape 200">
              <a:extLst>
                <a:ext uri="{FF2B5EF4-FFF2-40B4-BE49-F238E27FC236}">
                  <a16:creationId xmlns:a16="http://schemas.microsoft.com/office/drawing/2014/main" id="{EAB11C9B-CF95-4A40-8260-3BF9449E890C}"/>
                </a:ext>
              </a:extLst>
            </p:cNvPr>
            <p:cNvSpPr/>
            <p:nvPr/>
          </p:nvSpPr>
          <p:spPr>
            <a:xfrm>
              <a:off x="12770019" y="1753260"/>
              <a:ext cx="40968" cy="163872"/>
            </a:xfrm>
            <a:custGeom>
              <a:avLst/>
              <a:gdLst>
                <a:gd name="connsiteX0" fmla="*/ 4097 w 40968"/>
                <a:gd name="connsiteY0" fmla="*/ 161960 h 163872"/>
                <a:gd name="connsiteX1" fmla="*/ 38237 w 40968"/>
                <a:gd name="connsiteY1" fmla="*/ 4097 h 163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968" h="163872">
                  <a:moveTo>
                    <a:pt x="4097" y="161960"/>
                  </a:moveTo>
                  <a:lnTo>
                    <a:pt x="38237" y="4097"/>
                  </a:lnTo>
                </a:path>
              </a:pathLst>
            </a:custGeom>
            <a:ln w="19050" cap="flat">
              <a:solidFill>
                <a:srgbClr val="527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22" name="Freeform: Shape 201">
              <a:extLst>
                <a:ext uri="{FF2B5EF4-FFF2-40B4-BE49-F238E27FC236}">
                  <a16:creationId xmlns:a16="http://schemas.microsoft.com/office/drawing/2014/main" id="{FBC4958A-B9F8-BA48-A2D7-4996304E04D3}"/>
                </a:ext>
              </a:extLst>
            </p:cNvPr>
            <p:cNvSpPr/>
            <p:nvPr/>
          </p:nvSpPr>
          <p:spPr>
            <a:xfrm>
              <a:off x="12736152" y="1746978"/>
              <a:ext cx="40968" cy="169335"/>
            </a:xfrm>
            <a:custGeom>
              <a:avLst/>
              <a:gdLst>
                <a:gd name="connsiteX0" fmla="*/ 39329 w 40968"/>
                <a:gd name="connsiteY0" fmla="*/ 4097 h 169334"/>
                <a:gd name="connsiteX1" fmla="*/ 4097 w 40968"/>
                <a:gd name="connsiteY1" fmla="*/ 166330 h 16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968" h="169334">
                  <a:moveTo>
                    <a:pt x="39329" y="4097"/>
                  </a:moveTo>
                  <a:lnTo>
                    <a:pt x="4097" y="166330"/>
                  </a:lnTo>
                </a:path>
              </a:pathLst>
            </a:custGeom>
            <a:ln w="19050" cap="flat">
              <a:solidFill>
                <a:srgbClr val="527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23" name="Freeform: Shape 202">
              <a:extLst>
                <a:ext uri="{FF2B5EF4-FFF2-40B4-BE49-F238E27FC236}">
                  <a16:creationId xmlns:a16="http://schemas.microsoft.com/office/drawing/2014/main" id="{F16F8ABC-0912-9C48-806C-2D44B128A75B}"/>
                </a:ext>
              </a:extLst>
            </p:cNvPr>
            <p:cNvSpPr/>
            <p:nvPr/>
          </p:nvSpPr>
          <p:spPr>
            <a:xfrm>
              <a:off x="12826282" y="1700547"/>
              <a:ext cx="35506" cy="16387"/>
            </a:xfrm>
            <a:custGeom>
              <a:avLst/>
              <a:gdLst>
                <a:gd name="connsiteX0" fmla="*/ 4097 w 35505"/>
                <a:gd name="connsiteY0" fmla="*/ 4097 h 16387"/>
                <a:gd name="connsiteX1" fmla="*/ 16933 w 35505"/>
                <a:gd name="connsiteY1" fmla="*/ 11744 h 16387"/>
                <a:gd name="connsiteX2" fmla="*/ 31955 w 35505"/>
                <a:gd name="connsiteY2" fmla="*/ 10105 h 16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05" h="16387">
                  <a:moveTo>
                    <a:pt x="4097" y="4097"/>
                  </a:moveTo>
                  <a:cubicBezTo>
                    <a:pt x="7101" y="7647"/>
                    <a:pt x="11744" y="10652"/>
                    <a:pt x="16933" y="11744"/>
                  </a:cubicBezTo>
                  <a:cubicBezTo>
                    <a:pt x="22123" y="12837"/>
                    <a:pt x="27585" y="12290"/>
                    <a:pt x="31955" y="10105"/>
                  </a:cubicBezTo>
                </a:path>
              </a:pathLst>
            </a:custGeom>
            <a:noFill/>
            <a:ln w="19050" cap="flat">
              <a:solidFill>
                <a:srgbClr val="527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24" name="Freeform: Shape 203">
              <a:extLst>
                <a:ext uri="{FF2B5EF4-FFF2-40B4-BE49-F238E27FC236}">
                  <a16:creationId xmlns:a16="http://schemas.microsoft.com/office/drawing/2014/main" id="{D984325E-8143-7A44-B9A1-AFDE41C7C872}"/>
                </a:ext>
              </a:extLst>
            </p:cNvPr>
            <p:cNvSpPr/>
            <p:nvPr/>
          </p:nvSpPr>
          <p:spPr>
            <a:xfrm>
              <a:off x="12820273" y="1727651"/>
              <a:ext cx="32774" cy="13656"/>
            </a:xfrm>
            <a:custGeom>
              <a:avLst/>
              <a:gdLst>
                <a:gd name="connsiteX0" fmla="*/ 29770 w 32774"/>
                <a:gd name="connsiteY0" fmla="*/ 11953 h 13656"/>
                <a:gd name="connsiteX1" fmla="*/ 18026 w 32774"/>
                <a:gd name="connsiteY1" fmla="*/ 4579 h 13656"/>
                <a:gd name="connsiteX2" fmla="*/ 4097 w 32774"/>
                <a:gd name="connsiteY2" fmla="*/ 6490 h 1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74" h="13656">
                  <a:moveTo>
                    <a:pt x="29770" y="11953"/>
                  </a:moveTo>
                  <a:cubicBezTo>
                    <a:pt x="27039" y="8402"/>
                    <a:pt x="22942" y="5671"/>
                    <a:pt x="18026" y="4579"/>
                  </a:cubicBezTo>
                  <a:cubicBezTo>
                    <a:pt x="13110" y="3486"/>
                    <a:pt x="8194" y="4305"/>
                    <a:pt x="4097" y="6490"/>
                  </a:cubicBezTo>
                </a:path>
              </a:pathLst>
            </a:custGeom>
            <a:noFill/>
            <a:ln w="19050" cap="flat">
              <a:solidFill>
                <a:srgbClr val="527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25" name="Freeform: Shape 204">
              <a:extLst>
                <a:ext uri="{FF2B5EF4-FFF2-40B4-BE49-F238E27FC236}">
                  <a16:creationId xmlns:a16="http://schemas.microsoft.com/office/drawing/2014/main" id="{E8C980BD-537E-4E46-8BF9-05F96B1D9FAA}"/>
                </a:ext>
              </a:extLst>
            </p:cNvPr>
            <p:cNvSpPr/>
            <p:nvPr/>
          </p:nvSpPr>
          <p:spPr>
            <a:xfrm>
              <a:off x="12702830" y="1687205"/>
              <a:ext cx="131098" cy="73743"/>
            </a:xfrm>
            <a:custGeom>
              <a:avLst/>
              <a:gdLst>
                <a:gd name="connsiteX0" fmla="*/ 81938 w 131097"/>
                <a:gd name="connsiteY0" fmla="*/ 4875 h 73742"/>
                <a:gd name="connsiteX1" fmla="*/ 127002 w 131097"/>
                <a:gd name="connsiteY1" fmla="*/ 14708 h 73742"/>
                <a:gd name="connsiteX2" fmla="*/ 119628 w 131097"/>
                <a:gd name="connsiteY2" fmla="*/ 49394 h 73742"/>
                <a:gd name="connsiteX3" fmla="*/ 105426 w 131097"/>
                <a:gd name="connsiteY3" fmla="*/ 72336 h 73742"/>
                <a:gd name="connsiteX4" fmla="*/ 72651 w 131097"/>
                <a:gd name="connsiteY4" fmla="*/ 65235 h 73742"/>
                <a:gd name="connsiteX5" fmla="*/ 67462 w 131097"/>
                <a:gd name="connsiteY5" fmla="*/ 33007 h 73742"/>
                <a:gd name="connsiteX6" fmla="*/ 9561 w 131097"/>
                <a:gd name="connsiteY6" fmla="*/ 65235 h 73742"/>
                <a:gd name="connsiteX7" fmla="*/ 4098 w 131097"/>
                <a:gd name="connsiteY7" fmla="*/ 60046 h 73742"/>
                <a:gd name="connsiteX8" fmla="*/ 81938 w 131097"/>
                <a:gd name="connsiteY8" fmla="*/ 4875 h 7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097" h="73742">
                  <a:moveTo>
                    <a:pt x="81938" y="4875"/>
                  </a:moveTo>
                  <a:lnTo>
                    <a:pt x="127002" y="14708"/>
                  </a:lnTo>
                  <a:lnTo>
                    <a:pt x="119628" y="49394"/>
                  </a:lnTo>
                  <a:lnTo>
                    <a:pt x="105426" y="72336"/>
                  </a:lnTo>
                  <a:lnTo>
                    <a:pt x="72651" y="65235"/>
                  </a:lnTo>
                  <a:cubicBezTo>
                    <a:pt x="72651" y="65235"/>
                    <a:pt x="76475" y="38196"/>
                    <a:pt x="67462" y="33007"/>
                  </a:cubicBezTo>
                  <a:cubicBezTo>
                    <a:pt x="55718" y="26452"/>
                    <a:pt x="30591" y="42020"/>
                    <a:pt x="9561" y="65235"/>
                  </a:cubicBezTo>
                  <a:lnTo>
                    <a:pt x="4098" y="60046"/>
                  </a:lnTo>
                  <a:cubicBezTo>
                    <a:pt x="3825" y="59773"/>
                    <a:pt x="43154" y="-3591"/>
                    <a:pt x="81938" y="4875"/>
                  </a:cubicBezTo>
                  <a:close/>
                </a:path>
              </a:pathLst>
            </a:custGeom>
            <a:noFill/>
            <a:ln w="19050" cap="flat">
              <a:solidFill>
                <a:srgbClr val="527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26" name="Freeform: Shape 205">
              <a:extLst>
                <a:ext uri="{FF2B5EF4-FFF2-40B4-BE49-F238E27FC236}">
                  <a16:creationId xmlns:a16="http://schemas.microsoft.com/office/drawing/2014/main" id="{F36EC008-50A7-A746-87E9-504EF2789EE3}"/>
                </a:ext>
              </a:extLst>
            </p:cNvPr>
            <p:cNvSpPr/>
            <p:nvPr/>
          </p:nvSpPr>
          <p:spPr>
            <a:xfrm>
              <a:off x="12954102" y="1930242"/>
              <a:ext cx="38237" cy="8194"/>
            </a:xfrm>
            <a:custGeom>
              <a:avLst/>
              <a:gdLst>
                <a:gd name="connsiteX0" fmla="*/ 4097 w 38236"/>
                <a:gd name="connsiteY0" fmla="*/ 4097 h 8193"/>
                <a:gd name="connsiteX1" fmla="*/ 34140 w 38236"/>
                <a:gd name="connsiteY1" fmla="*/ 4097 h 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236" h="8193">
                  <a:moveTo>
                    <a:pt x="4097" y="4097"/>
                  </a:moveTo>
                  <a:lnTo>
                    <a:pt x="34140" y="4097"/>
                  </a:lnTo>
                </a:path>
              </a:pathLst>
            </a:custGeom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27" name="Freeform: Shape 206">
              <a:extLst>
                <a:ext uri="{FF2B5EF4-FFF2-40B4-BE49-F238E27FC236}">
                  <a16:creationId xmlns:a16="http://schemas.microsoft.com/office/drawing/2014/main" id="{8D3646B5-C46E-044B-A768-2B2606C6EB35}"/>
                </a:ext>
              </a:extLst>
            </p:cNvPr>
            <p:cNvSpPr/>
            <p:nvPr/>
          </p:nvSpPr>
          <p:spPr>
            <a:xfrm>
              <a:off x="12870527" y="1930242"/>
              <a:ext cx="73743" cy="8194"/>
            </a:xfrm>
            <a:custGeom>
              <a:avLst/>
              <a:gdLst>
                <a:gd name="connsiteX0" fmla="*/ 4097 w 73742"/>
                <a:gd name="connsiteY0" fmla="*/ 4097 h 8193"/>
                <a:gd name="connsiteX1" fmla="*/ 71011 w 73742"/>
                <a:gd name="connsiteY1" fmla="*/ 4097 h 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742" h="8193">
                  <a:moveTo>
                    <a:pt x="4097" y="4097"/>
                  </a:moveTo>
                  <a:lnTo>
                    <a:pt x="71011" y="4097"/>
                  </a:lnTo>
                </a:path>
              </a:pathLst>
            </a:custGeom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28" name="Freeform: Shape 207">
              <a:extLst>
                <a:ext uri="{FF2B5EF4-FFF2-40B4-BE49-F238E27FC236}">
                  <a16:creationId xmlns:a16="http://schemas.microsoft.com/office/drawing/2014/main" id="{E399E3ED-1240-294F-888B-96F44A6BD583}"/>
                </a:ext>
              </a:extLst>
            </p:cNvPr>
            <p:cNvSpPr/>
            <p:nvPr/>
          </p:nvSpPr>
          <p:spPr>
            <a:xfrm>
              <a:off x="12664595" y="1930242"/>
              <a:ext cx="213034" cy="8194"/>
            </a:xfrm>
            <a:custGeom>
              <a:avLst/>
              <a:gdLst>
                <a:gd name="connsiteX0" fmla="*/ 4097 w 213033"/>
                <a:gd name="connsiteY0" fmla="*/ 4097 h 8193"/>
                <a:gd name="connsiteX1" fmla="*/ 210030 w 213033"/>
                <a:gd name="connsiteY1" fmla="*/ 4097 h 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3033" h="8193">
                  <a:moveTo>
                    <a:pt x="4097" y="4097"/>
                  </a:moveTo>
                  <a:lnTo>
                    <a:pt x="210030" y="4097"/>
                  </a:lnTo>
                </a:path>
              </a:pathLst>
            </a:custGeom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29" name="Freeform: Shape 208">
              <a:extLst>
                <a:ext uri="{FF2B5EF4-FFF2-40B4-BE49-F238E27FC236}">
                  <a16:creationId xmlns:a16="http://schemas.microsoft.com/office/drawing/2014/main" id="{0EDEED50-B7F0-D84D-BE41-60B3D8DC0B07}"/>
                </a:ext>
              </a:extLst>
            </p:cNvPr>
            <p:cNvSpPr/>
            <p:nvPr/>
          </p:nvSpPr>
          <p:spPr>
            <a:xfrm>
              <a:off x="12621988" y="1930242"/>
              <a:ext cx="38237" cy="8194"/>
            </a:xfrm>
            <a:custGeom>
              <a:avLst/>
              <a:gdLst>
                <a:gd name="connsiteX0" fmla="*/ 4097 w 38236"/>
                <a:gd name="connsiteY0" fmla="*/ 4097 h 8193"/>
                <a:gd name="connsiteX1" fmla="*/ 34140 w 38236"/>
                <a:gd name="connsiteY1" fmla="*/ 4097 h 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236" h="8193">
                  <a:moveTo>
                    <a:pt x="4097" y="4097"/>
                  </a:moveTo>
                  <a:lnTo>
                    <a:pt x="34140" y="4097"/>
                  </a:lnTo>
                </a:path>
              </a:pathLst>
            </a:custGeom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30" name="Freeform: Shape 209">
              <a:extLst>
                <a:ext uri="{FF2B5EF4-FFF2-40B4-BE49-F238E27FC236}">
                  <a16:creationId xmlns:a16="http://schemas.microsoft.com/office/drawing/2014/main" id="{92ABA745-9AB0-DE43-B5B2-3D437740FDB3}"/>
                </a:ext>
              </a:extLst>
            </p:cNvPr>
            <p:cNvSpPr/>
            <p:nvPr/>
          </p:nvSpPr>
          <p:spPr>
            <a:xfrm>
              <a:off x="12640560" y="1807884"/>
              <a:ext cx="79205" cy="109248"/>
            </a:xfrm>
            <a:custGeom>
              <a:avLst/>
              <a:gdLst>
                <a:gd name="connsiteX0" fmla="*/ 76201 w 79204"/>
                <a:gd name="connsiteY0" fmla="*/ 107336 h 109248"/>
                <a:gd name="connsiteX1" fmla="*/ 36598 w 79204"/>
                <a:gd name="connsiteY1" fmla="*/ 24854 h 109248"/>
                <a:gd name="connsiteX2" fmla="*/ 4097 w 79204"/>
                <a:gd name="connsiteY2" fmla="*/ 4097 h 10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204" h="109248">
                  <a:moveTo>
                    <a:pt x="76201" y="107336"/>
                  </a:moveTo>
                  <a:lnTo>
                    <a:pt x="36598" y="24854"/>
                  </a:lnTo>
                  <a:cubicBezTo>
                    <a:pt x="23215" y="24854"/>
                    <a:pt x="10379" y="17207"/>
                    <a:pt x="4097" y="4097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31" name="Freeform: Shape 210">
              <a:extLst>
                <a:ext uri="{FF2B5EF4-FFF2-40B4-BE49-F238E27FC236}">
                  <a16:creationId xmlns:a16="http://schemas.microsoft.com/office/drawing/2014/main" id="{4825D48A-611A-644E-9474-6FBB40B931AE}"/>
                </a:ext>
              </a:extLst>
            </p:cNvPr>
            <p:cNvSpPr/>
            <p:nvPr/>
          </p:nvSpPr>
          <p:spPr>
            <a:xfrm>
              <a:off x="12636999" y="1755982"/>
              <a:ext cx="101055" cy="128367"/>
            </a:xfrm>
            <a:custGeom>
              <a:avLst/>
              <a:gdLst>
                <a:gd name="connsiteX0" fmla="*/ 7658 w 101054"/>
                <a:gd name="connsiteY0" fmla="*/ 56272 h 128366"/>
                <a:gd name="connsiteX1" fmla="*/ 15032 w 101054"/>
                <a:gd name="connsiteY1" fmla="*/ 14484 h 128366"/>
                <a:gd name="connsiteX2" fmla="*/ 27869 w 101054"/>
                <a:gd name="connsiteY2" fmla="*/ 41250 h 128366"/>
                <a:gd name="connsiteX3" fmla="*/ 49172 w 101054"/>
                <a:gd name="connsiteY3" fmla="*/ 31145 h 128366"/>
                <a:gd name="connsiteX4" fmla="*/ 36336 w 101054"/>
                <a:gd name="connsiteY4" fmla="*/ 4379 h 128366"/>
                <a:gd name="connsiteX5" fmla="*/ 73480 w 101054"/>
                <a:gd name="connsiteY5" fmla="*/ 24863 h 128366"/>
                <a:gd name="connsiteX6" fmla="*/ 69383 w 101054"/>
                <a:gd name="connsiteY6" fmla="*/ 63100 h 128366"/>
                <a:gd name="connsiteX7" fmla="*/ 98880 w 101054"/>
                <a:gd name="connsiteY7" fmla="*/ 124552 h 128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054" h="128366">
                  <a:moveTo>
                    <a:pt x="7658" y="56272"/>
                  </a:moveTo>
                  <a:cubicBezTo>
                    <a:pt x="830" y="41796"/>
                    <a:pt x="4108" y="25136"/>
                    <a:pt x="15032" y="14484"/>
                  </a:cubicBezTo>
                  <a:lnTo>
                    <a:pt x="27869" y="41250"/>
                  </a:lnTo>
                  <a:lnTo>
                    <a:pt x="49172" y="31145"/>
                  </a:lnTo>
                  <a:lnTo>
                    <a:pt x="36336" y="4379"/>
                  </a:lnTo>
                  <a:cubicBezTo>
                    <a:pt x="51357" y="2467"/>
                    <a:pt x="66652" y="10387"/>
                    <a:pt x="73480" y="24863"/>
                  </a:cubicBezTo>
                  <a:cubicBezTo>
                    <a:pt x="79762" y="37699"/>
                    <a:pt x="77577" y="52721"/>
                    <a:pt x="69383" y="63100"/>
                  </a:cubicBezTo>
                  <a:lnTo>
                    <a:pt x="98880" y="124552"/>
                  </a:ln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32" name="Freeform: Shape 211">
              <a:extLst>
                <a:ext uri="{FF2B5EF4-FFF2-40B4-BE49-F238E27FC236}">
                  <a16:creationId xmlns:a16="http://schemas.microsoft.com/office/drawing/2014/main" id="{ACBAED95-3986-104F-BB60-818E0D3142A0}"/>
                </a:ext>
              </a:extLst>
            </p:cNvPr>
            <p:cNvSpPr/>
            <p:nvPr/>
          </p:nvSpPr>
          <p:spPr>
            <a:xfrm>
              <a:off x="12908218" y="1747085"/>
              <a:ext cx="62818" cy="131098"/>
            </a:xfrm>
            <a:custGeom>
              <a:avLst/>
              <a:gdLst>
                <a:gd name="connsiteX0" fmla="*/ 21303 w 62817"/>
                <a:gd name="connsiteY0" fmla="*/ 46050 h 131097"/>
                <a:gd name="connsiteX1" fmla="*/ 20484 w 62817"/>
                <a:gd name="connsiteY1" fmla="*/ 41407 h 131097"/>
                <a:gd name="connsiteX2" fmla="*/ 45338 w 62817"/>
                <a:gd name="connsiteY2" fmla="*/ 6448 h 131097"/>
                <a:gd name="connsiteX3" fmla="*/ 49981 w 62817"/>
                <a:gd name="connsiteY3" fmla="*/ 4263 h 131097"/>
                <a:gd name="connsiteX4" fmla="*/ 57082 w 62817"/>
                <a:gd name="connsiteY4" fmla="*/ 6721 h 131097"/>
                <a:gd name="connsiteX5" fmla="*/ 59540 w 62817"/>
                <a:gd name="connsiteY5" fmla="*/ 11364 h 131097"/>
                <a:gd name="connsiteX6" fmla="*/ 57902 w 62817"/>
                <a:gd name="connsiteY6" fmla="*/ 53971 h 131097"/>
                <a:gd name="connsiteX7" fmla="*/ 54351 w 62817"/>
                <a:gd name="connsiteY7" fmla="*/ 57248 h 131097"/>
                <a:gd name="connsiteX8" fmla="*/ 45338 w 62817"/>
                <a:gd name="connsiteY8" fmla="*/ 58341 h 131097"/>
                <a:gd name="connsiteX9" fmla="*/ 21577 w 62817"/>
                <a:gd name="connsiteY9" fmla="*/ 127713 h 131097"/>
                <a:gd name="connsiteX10" fmla="*/ 4097 w 62817"/>
                <a:gd name="connsiteY10" fmla="*/ 121705 h 131097"/>
                <a:gd name="connsiteX11" fmla="*/ 27858 w 62817"/>
                <a:gd name="connsiteY11" fmla="*/ 52332 h 131097"/>
                <a:gd name="connsiteX12" fmla="*/ 21303 w 62817"/>
                <a:gd name="connsiteY12" fmla="*/ 46050 h 13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817" h="131097">
                  <a:moveTo>
                    <a:pt x="21303" y="46050"/>
                  </a:moveTo>
                  <a:cubicBezTo>
                    <a:pt x="20484" y="45231"/>
                    <a:pt x="19665" y="43319"/>
                    <a:pt x="20484" y="41407"/>
                  </a:cubicBezTo>
                  <a:lnTo>
                    <a:pt x="45338" y="6448"/>
                  </a:lnTo>
                  <a:cubicBezTo>
                    <a:pt x="46157" y="4536"/>
                    <a:pt x="48069" y="3717"/>
                    <a:pt x="49981" y="4263"/>
                  </a:cubicBezTo>
                  <a:lnTo>
                    <a:pt x="57082" y="6721"/>
                  </a:lnTo>
                  <a:cubicBezTo>
                    <a:pt x="58994" y="7267"/>
                    <a:pt x="60087" y="9452"/>
                    <a:pt x="59540" y="11364"/>
                  </a:cubicBezTo>
                  <a:lnTo>
                    <a:pt x="57902" y="53971"/>
                  </a:lnTo>
                  <a:cubicBezTo>
                    <a:pt x="57355" y="56156"/>
                    <a:pt x="55443" y="57248"/>
                    <a:pt x="54351" y="57248"/>
                  </a:cubicBezTo>
                  <a:cubicBezTo>
                    <a:pt x="52166" y="57248"/>
                    <a:pt x="45884" y="56156"/>
                    <a:pt x="45338" y="58341"/>
                  </a:cubicBezTo>
                  <a:lnTo>
                    <a:pt x="21577" y="127713"/>
                  </a:lnTo>
                  <a:lnTo>
                    <a:pt x="4097" y="121705"/>
                  </a:lnTo>
                  <a:lnTo>
                    <a:pt x="27858" y="52332"/>
                  </a:lnTo>
                  <a:cubicBezTo>
                    <a:pt x="28678" y="50147"/>
                    <a:pt x="22942" y="47143"/>
                    <a:pt x="21303" y="46050"/>
                  </a:cubicBezTo>
                  <a:close/>
                </a:path>
              </a:pathLst>
            </a:custGeom>
            <a:noFill/>
            <a:ln w="19050" cap="flat">
              <a:solidFill>
                <a:srgbClr val="527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33" name="Freeform: Shape 213">
              <a:extLst>
                <a:ext uri="{FF2B5EF4-FFF2-40B4-BE49-F238E27FC236}">
                  <a16:creationId xmlns:a16="http://schemas.microsoft.com/office/drawing/2014/main" id="{6F811CD9-3A65-6D42-B24B-8563F62ACCC7}"/>
                </a:ext>
              </a:extLst>
            </p:cNvPr>
            <p:cNvSpPr/>
            <p:nvPr/>
          </p:nvSpPr>
          <p:spPr>
            <a:xfrm>
              <a:off x="12878994" y="1861798"/>
              <a:ext cx="65549" cy="54624"/>
            </a:xfrm>
            <a:custGeom>
              <a:avLst/>
              <a:gdLst>
                <a:gd name="connsiteX0" fmla="*/ 52166 w 65548"/>
                <a:gd name="connsiteY0" fmla="*/ 51511 h 54624"/>
                <a:gd name="connsiteX1" fmla="*/ 62545 w 65548"/>
                <a:gd name="connsiteY1" fmla="*/ 21194 h 54624"/>
                <a:gd name="connsiteX2" fmla="*/ 60087 w 65548"/>
                <a:gd name="connsiteY2" fmla="*/ 16278 h 54624"/>
                <a:gd name="connsiteX3" fmla="*/ 24308 w 65548"/>
                <a:gd name="connsiteY3" fmla="*/ 4261 h 54624"/>
                <a:gd name="connsiteX4" fmla="*/ 19392 w 65548"/>
                <a:gd name="connsiteY4" fmla="*/ 6719 h 54624"/>
                <a:gd name="connsiteX5" fmla="*/ 4097 w 65548"/>
                <a:gd name="connsiteY5" fmla="*/ 51784 h 54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548" h="54624">
                  <a:moveTo>
                    <a:pt x="52166" y="51511"/>
                  </a:moveTo>
                  <a:lnTo>
                    <a:pt x="62545" y="21194"/>
                  </a:lnTo>
                  <a:cubicBezTo>
                    <a:pt x="63364" y="19282"/>
                    <a:pt x="62271" y="17097"/>
                    <a:pt x="60087" y="16278"/>
                  </a:cubicBezTo>
                  <a:lnTo>
                    <a:pt x="24308" y="4261"/>
                  </a:lnTo>
                  <a:cubicBezTo>
                    <a:pt x="22396" y="3714"/>
                    <a:pt x="20211" y="4534"/>
                    <a:pt x="19392" y="6719"/>
                  </a:cubicBezTo>
                  <a:lnTo>
                    <a:pt x="4097" y="51784"/>
                  </a:lnTo>
                </a:path>
              </a:pathLst>
            </a:custGeom>
            <a:noFill/>
            <a:ln w="19050" cap="flat">
              <a:solidFill>
                <a:srgbClr val="527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34" name="Freeform: Shape 214">
              <a:extLst>
                <a:ext uri="{FF2B5EF4-FFF2-40B4-BE49-F238E27FC236}">
                  <a16:creationId xmlns:a16="http://schemas.microsoft.com/office/drawing/2014/main" id="{2D4FE0BA-0A3A-684E-B9B6-0FE4AEA2A87B}"/>
                </a:ext>
              </a:extLst>
            </p:cNvPr>
            <p:cNvSpPr/>
            <p:nvPr/>
          </p:nvSpPr>
          <p:spPr>
            <a:xfrm>
              <a:off x="12842732" y="1704980"/>
              <a:ext cx="38237" cy="46430"/>
            </a:xfrm>
            <a:custGeom>
              <a:avLst/>
              <a:gdLst>
                <a:gd name="connsiteX0" fmla="*/ 11408 w 38236"/>
                <a:gd name="connsiteY0" fmla="*/ 39813 h 46430"/>
                <a:gd name="connsiteX1" fmla="*/ 26703 w 38236"/>
                <a:gd name="connsiteY1" fmla="*/ 43090 h 46430"/>
                <a:gd name="connsiteX2" fmla="*/ 34351 w 38236"/>
                <a:gd name="connsiteY2" fmla="*/ 7585 h 46430"/>
                <a:gd name="connsiteX3" fmla="*/ 19056 w 38236"/>
                <a:gd name="connsiteY3" fmla="*/ 4307 h 46430"/>
                <a:gd name="connsiteX4" fmla="*/ 8131 w 38236"/>
                <a:gd name="connsiteY4" fmla="*/ 11408 h 46430"/>
                <a:gd name="connsiteX5" fmla="*/ 4307 w 38236"/>
                <a:gd name="connsiteY5" fmla="*/ 28888 h 46430"/>
                <a:gd name="connsiteX6" fmla="*/ 11408 w 38236"/>
                <a:gd name="connsiteY6" fmla="*/ 39813 h 46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236" h="46430">
                  <a:moveTo>
                    <a:pt x="11408" y="39813"/>
                  </a:moveTo>
                  <a:lnTo>
                    <a:pt x="26703" y="43090"/>
                  </a:lnTo>
                  <a:lnTo>
                    <a:pt x="34351" y="7585"/>
                  </a:lnTo>
                  <a:lnTo>
                    <a:pt x="19056" y="4307"/>
                  </a:lnTo>
                  <a:cubicBezTo>
                    <a:pt x="14140" y="3215"/>
                    <a:pt x="9224" y="6492"/>
                    <a:pt x="8131" y="11408"/>
                  </a:cubicBezTo>
                  <a:lnTo>
                    <a:pt x="4307" y="28888"/>
                  </a:lnTo>
                  <a:cubicBezTo>
                    <a:pt x="3215" y="33804"/>
                    <a:pt x="6492" y="38721"/>
                    <a:pt x="11408" y="39813"/>
                  </a:cubicBezTo>
                  <a:close/>
                </a:path>
              </a:pathLst>
            </a:custGeom>
            <a:noFill/>
            <a:ln w="19050" cap="flat">
              <a:solidFill>
                <a:srgbClr val="527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135" name="Group 81">
            <a:extLst>
              <a:ext uri="{FF2B5EF4-FFF2-40B4-BE49-F238E27FC236}">
                <a16:creationId xmlns:a16="http://schemas.microsoft.com/office/drawing/2014/main" id="{F5A8FE29-FCF9-4443-8DCE-92C825CB342F}"/>
              </a:ext>
            </a:extLst>
          </p:cNvPr>
          <p:cNvGrpSpPr/>
          <p:nvPr/>
        </p:nvGrpSpPr>
        <p:grpSpPr>
          <a:xfrm>
            <a:off x="10657864" y="2095856"/>
            <a:ext cx="1648129" cy="1128586"/>
            <a:chOff x="2272620" y="2442797"/>
            <a:chExt cx="1307872" cy="895589"/>
          </a:xfrm>
        </p:grpSpPr>
        <p:sp>
          <p:nvSpPr>
            <p:cNvPr id="136" name="Freeform: Shape 216">
              <a:extLst>
                <a:ext uri="{FF2B5EF4-FFF2-40B4-BE49-F238E27FC236}">
                  <a16:creationId xmlns:a16="http://schemas.microsoft.com/office/drawing/2014/main" id="{706A73B7-80A3-DF4A-8BE8-515B0867F12A}"/>
                </a:ext>
              </a:extLst>
            </p:cNvPr>
            <p:cNvSpPr/>
            <p:nvPr/>
          </p:nvSpPr>
          <p:spPr>
            <a:xfrm>
              <a:off x="2272620" y="3225787"/>
              <a:ext cx="1307872" cy="112599"/>
            </a:xfrm>
            <a:custGeom>
              <a:avLst/>
              <a:gdLst>
                <a:gd name="connsiteX0" fmla="*/ 4097 w 412411"/>
                <a:gd name="connsiteY0" fmla="*/ 4097 h 35505"/>
                <a:gd name="connsiteX1" fmla="*/ 4097 w 412411"/>
                <a:gd name="connsiteY1" fmla="*/ 24308 h 35505"/>
                <a:gd name="connsiteX2" fmla="*/ 5462 w 412411"/>
                <a:gd name="connsiteY2" fmla="*/ 25400 h 35505"/>
                <a:gd name="connsiteX3" fmla="*/ 28131 w 412411"/>
                <a:gd name="connsiteY3" fmla="*/ 33048 h 35505"/>
                <a:gd name="connsiteX4" fmla="*/ 388377 w 412411"/>
                <a:gd name="connsiteY4" fmla="*/ 33048 h 35505"/>
                <a:gd name="connsiteX5" fmla="*/ 407223 w 412411"/>
                <a:gd name="connsiteY5" fmla="*/ 26493 h 35505"/>
                <a:gd name="connsiteX6" fmla="*/ 409954 w 412411"/>
                <a:gd name="connsiteY6" fmla="*/ 24308 h 35505"/>
                <a:gd name="connsiteX7" fmla="*/ 409954 w 412411"/>
                <a:gd name="connsiteY7" fmla="*/ 4097 h 35505"/>
                <a:gd name="connsiteX8" fmla="*/ 4097 w 412411"/>
                <a:gd name="connsiteY8" fmla="*/ 4097 h 35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2411" h="35505">
                  <a:moveTo>
                    <a:pt x="4097" y="4097"/>
                  </a:moveTo>
                  <a:lnTo>
                    <a:pt x="4097" y="24308"/>
                  </a:lnTo>
                  <a:lnTo>
                    <a:pt x="5462" y="25400"/>
                  </a:lnTo>
                  <a:cubicBezTo>
                    <a:pt x="12017" y="30316"/>
                    <a:pt x="19938" y="33048"/>
                    <a:pt x="28131" y="33048"/>
                  </a:cubicBezTo>
                  <a:lnTo>
                    <a:pt x="388377" y="33048"/>
                  </a:lnTo>
                  <a:cubicBezTo>
                    <a:pt x="395205" y="33048"/>
                    <a:pt x="401760" y="30863"/>
                    <a:pt x="407223" y="26493"/>
                  </a:cubicBezTo>
                  <a:lnTo>
                    <a:pt x="409954" y="24308"/>
                  </a:lnTo>
                  <a:lnTo>
                    <a:pt x="409954" y="4097"/>
                  </a:lnTo>
                  <a:lnTo>
                    <a:pt x="4097" y="4097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37" name="Freeform: Shape 217">
              <a:extLst>
                <a:ext uri="{FF2B5EF4-FFF2-40B4-BE49-F238E27FC236}">
                  <a16:creationId xmlns:a16="http://schemas.microsoft.com/office/drawing/2014/main" id="{958D4872-9CEE-BC41-92A4-48AC48C0E284}"/>
                </a:ext>
              </a:extLst>
            </p:cNvPr>
            <p:cNvSpPr/>
            <p:nvPr/>
          </p:nvSpPr>
          <p:spPr>
            <a:xfrm>
              <a:off x="2451911" y="2504294"/>
              <a:ext cx="961416" cy="666928"/>
            </a:xfrm>
            <a:custGeom>
              <a:avLst/>
              <a:gdLst>
                <a:gd name="connsiteX0" fmla="*/ 299886 w 303163"/>
                <a:gd name="connsiteY0" fmla="*/ 198832 h 210302"/>
                <a:gd name="connsiteX1" fmla="*/ 291693 w 303163"/>
                <a:gd name="connsiteY1" fmla="*/ 207025 h 210302"/>
                <a:gd name="connsiteX2" fmla="*/ 12290 w 303163"/>
                <a:gd name="connsiteY2" fmla="*/ 207025 h 210302"/>
                <a:gd name="connsiteX3" fmla="*/ 4097 w 303163"/>
                <a:gd name="connsiteY3" fmla="*/ 198832 h 210302"/>
                <a:gd name="connsiteX4" fmla="*/ 4097 w 303163"/>
                <a:gd name="connsiteY4" fmla="*/ 12290 h 210302"/>
                <a:gd name="connsiteX5" fmla="*/ 12290 w 303163"/>
                <a:gd name="connsiteY5" fmla="*/ 4097 h 210302"/>
                <a:gd name="connsiteX6" fmla="*/ 290054 w 303163"/>
                <a:gd name="connsiteY6" fmla="*/ 4097 h 210302"/>
                <a:gd name="connsiteX7" fmla="*/ 298248 w 303163"/>
                <a:gd name="connsiteY7" fmla="*/ 12290 h 210302"/>
                <a:gd name="connsiteX8" fmla="*/ 299886 w 303163"/>
                <a:gd name="connsiteY8" fmla="*/ 198832 h 210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3163" h="210302">
                  <a:moveTo>
                    <a:pt x="299886" y="198832"/>
                  </a:moveTo>
                  <a:cubicBezTo>
                    <a:pt x="299886" y="203475"/>
                    <a:pt x="296336" y="207025"/>
                    <a:pt x="291693" y="207025"/>
                  </a:cubicBezTo>
                  <a:lnTo>
                    <a:pt x="12290" y="207025"/>
                  </a:lnTo>
                  <a:cubicBezTo>
                    <a:pt x="7647" y="207025"/>
                    <a:pt x="4097" y="203475"/>
                    <a:pt x="4097" y="198832"/>
                  </a:cubicBezTo>
                  <a:lnTo>
                    <a:pt x="4097" y="12290"/>
                  </a:lnTo>
                  <a:cubicBezTo>
                    <a:pt x="4097" y="7647"/>
                    <a:pt x="7647" y="4097"/>
                    <a:pt x="12290" y="4097"/>
                  </a:cubicBezTo>
                  <a:lnTo>
                    <a:pt x="290054" y="4097"/>
                  </a:lnTo>
                  <a:cubicBezTo>
                    <a:pt x="294697" y="4097"/>
                    <a:pt x="298248" y="7647"/>
                    <a:pt x="298248" y="12290"/>
                  </a:cubicBezTo>
                  <a:lnTo>
                    <a:pt x="299886" y="198832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38" name="Freeform: Shape 218">
              <a:extLst>
                <a:ext uri="{FF2B5EF4-FFF2-40B4-BE49-F238E27FC236}">
                  <a16:creationId xmlns:a16="http://schemas.microsoft.com/office/drawing/2014/main" id="{E8EFF197-03AD-394F-BBB8-1300CC695637}"/>
                </a:ext>
              </a:extLst>
            </p:cNvPr>
            <p:cNvSpPr/>
            <p:nvPr/>
          </p:nvSpPr>
          <p:spPr>
            <a:xfrm>
              <a:off x="2385216" y="2442797"/>
              <a:ext cx="1091337" cy="805510"/>
            </a:xfrm>
            <a:custGeom>
              <a:avLst/>
              <a:gdLst>
                <a:gd name="connsiteX0" fmla="*/ 340035 w 344131"/>
                <a:gd name="connsiteY0" fmla="*/ 241712 h 254002"/>
                <a:gd name="connsiteX1" fmla="*/ 331841 w 344131"/>
                <a:gd name="connsiteY1" fmla="*/ 249905 h 254002"/>
                <a:gd name="connsiteX2" fmla="*/ 12290 w 344131"/>
                <a:gd name="connsiteY2" fmla="*/ 249905 h 254002"/>
                <a:gd name="connsiteX3" fmla="*/ 4097 w 344131"/>
                <a:gd name="connsiteY3" fmla="*/ 241712 h 254002"/>
                <a:gd name="connsiteX4" fmla="*/ 4097 w 344131"/>
                <a:gd name="connsiteY4" fmla="*/ 12290 h 254002"/>
                <a:gd name="connsiteX5" fmla="*/ 12290 w 344131"/>
                <a:gd name="connsiteY5" fmla="*/ 4097 h 254002"/>
                <a:gd name="connsiteX6" fmla="*/ 331841 w 344131"/>
                <a:gd name="connsiteY6" fmla="*/ 4097 h 254002"/>
                <a:gd name="connsiteX7" fmla="*/ 340035 w 344131"/>
                <a:gd name="connsiteY7" fmla="*/ 12290 h 254002"/>
                <a:gd name="connsiteX8" fmla="*/ 340035 w 344131"/>
                <a:gd name="connsiteY8" fmla="*/ 241712 h 254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4131" h="254002">
                  <a:moveTo>
                    <a:pt x="340035" y="241712"/>
                  </a:moveTo>
                  <a:cubicBezTo>
                    <a:pt x="340035" y="246355"/>
                    <a:pt x="336484" y="249905"/>
                    <a:pt x="331841" y="249905"/>
                  </a:cubicBezTo>
                  <a:lnTo>
                    <a:pt x="12290" y="249905"/>
                  </a:lnTo>
                  <a:cubicBezTo>
                    <a:pt x="7647" y="249905"/>
                    <a:pt x="4097" y="246355"/>
                    <a:pt x="4097" y="241712"/>
                  </a:cubicBezTo>
                  <a:lnTo>
                    <a:pt x="4097" y="12290"/>
                  </a:lnTo>
                  <a:cubicBezTo>
                    <a:pt x="4097" y="7647"/>
                    <a:pt x="7647" y="4097"/>
                    <a:pt x="12290" y="4097"/>
                  </a:cubicBezTo>
                  <a:lnTo>
                    <a:pt x="331841" y="4097"/>
                  </a:lnTo>
                  <a:cubicBezTo>
                    <a:pt x="336484" y="4097"/>
                    <a:pt x="340035" y="7647"/>
                    <a:pt x="340035" y="12290"/>
                  </a:cubicBezTo>
                  <a:lnTo>
                    <a:pt x="340035" y="241712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39" name="Freeform: Shape 219">
              <a:extLst>
                <a:ext uri="{FF2B5EF4-FFF2-40B4-BE49-F238E27FC236}">
                  <a16:creationId xmlns:a16="http://schemas.microsoft.com/office/drawing/2014/main" id="{69E85D80-AB47-A64F-932A-F69A72B625C3}"/>
                </a:ext>
              </a:extLst>
            </p:cNvPr>
            <p:cNvSpPr/>
            <p:nvPr/>
          </p:nvSpPr>
          <p:spPr>
            <a:xfrm>
              <a:off x="2782777" y="2650671"/>
              <a:ext cx="121260" cy="121260"/>
            </a:xfrm>
            <a:custGeom>
              <a:avLst/>
              <a:gdLst>
                <a:gd name="connsiteX0" fmla="*/ 35779 w 38236"/>
                <a:gd name="connsiteY0" fmla="*/ 19938 h 38236"/>
                <a:gd name="connsiteX1" fmla="*/ 19938 w 38236"/>
                <a:gd name="connsiteY1" fmla="*/ 35779 h 38236"/>
                <a:gd name="connsiteX2" fmla="*/ 4097 w 38236"/>
                <a:gd name="connsiteY2" fmla="*/ 19938 h 38236"/>
                <a:gd name="connsiteX3" fmla="*/ 19938 w 38236"/>
                <a:gd name="connsiteY3" fmla="*/ 4097 h 38236"/>
                <a:gd name="connsiteX4" fmla="*/ 35779 w 38236"/>
                <a:gd name="connsiteY4" fmla="*/ 19938 h 3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236" h="38236">
                  <a:moveTo>
                    <a:pt x="35779" y="19938"/>
                  </a:moveTo>
                  <a:cubicBezTo>
                    <a:pt x="35779" y="28687"/>
                    <a:pt x="28687" y="35779"/>
                    <a:pt x="19938" y="35779"/>
                  </a:cubicBezTo>
                  <a:cubicBezTo>
                    <a:pt x="11189" y="35779"/>
                    <a:pt x="4097" y="28687"/>
                    <a:pt x="4097" y="19938"/>
                  </a:cubicBezTo>
                  <a:cubicBezTo>
                    <a:pt x="4097" y="11189"/>
                    <a:pt x="11189" y="4097"/>
                    <a:pt x="19938" y="4097"/>
                  </a:cubicBezTo>
                  <a:cubicBezTo>
                    <a:pt x="28687" y="4097"/>
                    <a:pt x="35779" y="11189"/>
                    <a:pt x="35779" y="19938"/>
                  </a:cubicBezTo>
                  <a:close/>
                </a:path>
              </a:pathLst>
            </a:custGeom>
            <a:noFill/>
            <a:ln w="19050" cap="flat">
              <a:solidFill>
                <a:srgbClr val="527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40" name="Freeform: Shape 220">
              <a:extLst>
                <a:ext uri="{FF2B5EF4-FFF2-40B4-BE49-F238E27FC236}">
                  <a16:creationId xmlns:a16="http://schemas.microsoft.com/office/drawing/2014/main" id="{E5A4DFB4-8AA9-3C45-8F01-931350EA1139}"/>
                </a:ext>
              </a:extLst>
            </p:cNvPr>
            <p:cNvSpPr/>
            <p:nvPr/>
          </p:nvSpPr>
          <p:spPr>
            <a:xfrm>
              <a:off x="2949075" y="2907049"/>
              <a:ext cx="121260" cy="121260"/>
            </a:xfrm>
            <a:custGeom>
              <a:avLst/>
              <a:gdLst>
                <a:gd name="connsiteX0" fmla="*/ 35779 w 38236"/>
                <a:gd name="connsiteY0" fmla="*/ 19938 h 38236"/>
                <a:gd name="connsiteX1" fmla="*/ 19938 w 38236"/>
                <a:gd name="connsiteY1" fmla="*/ 35779 h 38236"/>
                <a:gd name="connsiteX2" fmla="*/ 4097 w 38236"/>
                <a:gd name="connsiteY2" fmla="*/ 19938 h 38236"/>
                <a:gd name="connsiteX3" fmla="*/ 19938 w 38236"/>
                <a:gd name="connsiteY3" fmla="*/ 4097 h 38236"/>
                <a:gd name="connsiteX4" fmla="*/ 35779 w 38236"/>
                <a:gd name="connsiteY4" fmla="*/ 19938 h 3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236" h="38236">
                  <a:moveTo>
                    <a:pt x="35779" y="19938"/>
                  </a:moveTo>
                  <a:cubicBezTo>
                    <a:pt x="35779" y="28687"/>
                    <a:pt x="28687" y="35779"/>
                    <a:pt x="19938" y="35779"/>
                  </a:cubicBezTo>
                  <a:cubicBezTo>
                    <a:pt x="11189" y="35779"/>
                    <a:pt x="4097" y="28687"/>
                    <a:pt x="4097" y="19938"/>
                  </a:cubicBezTo>
                  <a:cubicBezTo>
                    <a:pt x="4097" y="11189"/>
                    <a:pt x="11189" y="4097"/>
                    <a:pt x="19938" y="4097"/>
                  </a:cubicBezTo>
                  <a:cubicBezTo>
                    <a:pt x="28687" y="4097"/>
                    <a:pt x="35779" y="11189"/>
                    <a:pt x="35779" y="19938"/>
                  </a:cubicBezTo>
                  <a:close/>
                </a:path>
              </a:pathLst>
            </a:custGeom>
            <a:noFill/>
            <a:ln w="19050" cap="flat">
              <a:solidFill>
                <a:srgbClr val="527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41" name="Freeform: Shape 221">
              <a:extLst>
                <a:ext uri="{FF2B5EF4-FFF2-40B4-BE49-F238E27FC236}">
                  <a16:creationId xmlns:a16="http://schemas.microsoft.com/office/drawing/2014/main" id="{6E57FACC-9091-9648-9C15-C381BA108C89}"/>
                </a:ext>
              </a:extLst>
            </p:cNvPr>
            <p:cNvSpPr/>
            <p:nvPr/>
          </p:nvSpPr>
          <p:spPr>
            <a:xfrm>
              <a:off x="2577500" y="2849884"/>
              <a:ext cx="121260" cy="121260"/>
            </a:xfrm>
            <a:custGeom>
              <a:avLst/>
              <a:gdLst>
                <a:gd name="connsiteX0" fmla="*/ 35779 w 38236"/>
                <a:gd name="connsiteY0" fmla="*/ 19938 h 38236"/>
                <a:gd name="connsiteX1" fmla="*/ 19938 w 38236"/>
                <a:gd name="connsiteY1" fmla="*/ 35779 h 38236"/>
                <a:gd name="connsiteX2" fmla="*/ 4097 w 38236"/>
                <a:gd name="connsiteY2" fmla="*/ 19938 h 38236"/>
                <a:gd name="connsiteX3" fmla="*/ 19938 w 38236"/>
                <a:gd name="connsiteY3" fmla="*/ 4097 h 38236"/>
                <a:gd name="connsiteX4" fmla="*/ 35779 w 38236"/>
                <a:gd name="connsiteY4" fmla="*/ 19938 h 3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236" h="38236">
                  <a:moveTo>
                    <a:pt x="35779" y="19938"/>
                  </a:moveTo>
                  <a:cubicBezTo>
                    <a:pt x="35779" y="28687"/>
                    <a:pt x="28687" y="35779"/>
                    <a:pt x="19938" y="35779"/>
                  </a:cubicBezTo>
                  <a:cubicBezTo>
                    <a:pt x="11189" y="35779"/>
                    <a:pt x="4097" y="28687"/>
                    <a:pt x="4097" y="19938"/>
                  </a:cubicBezTo>
                  <a:cubicBezTo>
                    <a:pt x="4097" y="11189"/>
                    <a:pt x="11189" y="4097"/>
                    <a:pt x="19938" y="4097"/>
                  </a:cubicBezTo>
                  <a:cubicBezTo>
                    <a:pt x="28687" y="4097"/>
                    <a:pt x="35779" y="11189"/>
                    <a:pt x="35779" y="19938"/>
                  </a:cubicBezTo>
                  <a:close/>
                </a:path>
              </a:pathLst>
            </a:custGeom>
            <a:noFill/>
            <a:ln w="19050" cap="flat">
              <a:solidFill>
                <a:srgbClr val="527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42" name="Freeform: Shape 222">
              <a:extLst>
                <a:ext uri="{FF2B5EF4-FFF2-40B4-BE49-F238E27FC236}">
                  <a16:creationId xmlns:a16="http://schemas.microsoft.com/office/drawing/2014/main" id="{A6878702-61B6-A440-B0FD-6C9578F3461C}"/>
                </a:ext>
              </a:extLst>
            </p:cNvPr>
            <p:cNvSpPr/>
            <p:nvPr/>
          </p:nvSpPr>
          <p:spPr>
            <a:xfrm>
              <a:off x="3154349" y="2701772"/>
              <a:ext cx="121260" cy="121260"/>
            </a:xfrm>
            <a:custGeom>
              <a:avLst/>
              <a:gdLst>
                <a:gd name="connsiteX0" fmla="*/ 35779 w 38236"/>
                <a:gd name="connsiteY0" fmla="*/ 19938 h 38236"/>
                <a:gd name="connsiteX1" fmla="*/ 19938 w 38236"/>
                <a:gd name="connsiteY1" fmla="*/ 35779 h 38236"/>
                <a:gd name="connsiteX2" fmla="*/ 4097 w 38236"/>
                <a:gd name="connsiteY2" fmla="*/ 19938 h 38236"/>
                <a:gd name="connsiteX3" fmla="*/ 19938 w 38236"/>
                <a:gd name="connsiteY3" fmla="*/ 4097 h 38236"/>
                <a:gd name="connsiteX4" fmla="*/ 35779 w 38236"/>
                <a:gd name="connsiteY4" fmla="*/ 19938 h 3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236" h="38236">
                  <a:moveTo>
                    <a:pt x="35779" y="19938"/>
                  </a:moveTo>
                  <a:cubicBezTo>
                    <a:pt x="35779" y="28687"/>
                    <a:pt x="28687" y="35779"/>
                    <a:pt x="19938" y="35779"/>
                  </a:cubicBezTo>
                  <a:cubicBezTo>
                    <a:pt x="11189" y="35779"/>
                    <a:pt x="4097" y="28687"/>
                    <a:pt x="4097" y="19938"/>
                  </a:cubicBezTo>
                  <a:cubicBezTo>
                    <a:pt x="4097" y="11189"/>
                    <a:pt x="11189" y="4097"/>
                    <a:pt x="19938" y="4097"/>
                  </a:cubicBezTo>
                  <a:cubicBezTo>
                    <a:pt x="28687" y="4097"/>
                    <a:pt x="35779" y="11189"/>
                    <a:pt x="35779" y="19938"/>
                  </a:cubicBezTo>
                  <a:close/>
                </a:path>
              </a:pathLst>
            </a:custGeom>
            <a:noFill/>
            <a:ln w="19050" cap="flat">
              <a:solidFill>
                <a:srgbClr val="527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43" name="Freeform: Shape 223">
              <a:extLst>
                <a:ext uri="{FF2B5EF4-FFF2-40B4-BE49-F238E27FC236}">
                  <a16:creationId xmlns:a16="http://schemas.microsoft.com/office/drawing/2014/main" id="{DC465117-5F80-6549-A60B-C6C986A0E6F4}"/>
                </a:ext>
              </a:extLst>
            </p:cNvPr>
            <p:cNvSpPr/>
            <p:nvPr/>
          </p:nvSpPr>
          <p:spPr>
            <a:xfrm>
              <a:off x="2660651" y="2740751"/>
              <a:ext cx="155906" cy="147242"/>
            </a:xfrm>
            <a:custGeom>
              <a:avLst/>
              <a:gdLst>
                <a:gd name="connsiteX0" fmla="*/ 4097 w 49161"/>
                <a:gd name="connsiteY0" fmla="*/ 43972 h 46430"/>
                <a:gd name="connsiteX1" fmla="*/ 46157 w 49161"/>
                <a:gd name="connsiteY1" fmla="*/ 4097 h 46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161" h="46430">
                  <a:moveTo>
                    <a:pt x="4097" y="43972"/>
                  </a:moveTo>
                  <a:lnTo>
                    <a:pt x="46157" y="4097"/>
                  </a:lnTo>
                </a:path>
              </a:pathLst>
            </a:custGeom>
            <a:ln w="19050" cap="flat">
              <a:solidFill>
                <a:srgbClr val="527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44" name="Freeform: Shape 224">
              <a:extLst>
                <a:ext uri="{FF2B5EF4-FFF2-40B4-BE49-F238E27FC236}">
                  <a16:creationId xmlns:a16="http://schemas.microsoft.com/office/drawing/2014/main" id="{43F59858-9B75-3646-80A4-112B9D6F8EF0}"/>
                </a:ext>
              </a:extLst>
            </p:cNvPr>
            <p:cNvSpPr/>
            <p:nvPr/>
          </p:nvSpPr>
          <p:spPr>
            <a:xfrm>
              <a:off x="2865925" y="2751143"/>
              <a:ext cx="129921" cy="181888"/>
            </a:xfrm>
            <a:custGeom>
              <a:avLst/>
              <a:gdLst>
                <a:gd name="connsiteX0" fmla="*/ 4097 w 40968"/>
                <a:gd name="connsiteY0" fmla="*/ 4097 h 57355"/>
                <a:gd name="connsiteX1" fmla="*/ 36871 w 40968"/>
                <a:gd name="connsiteY1" fmla="*/ 54897 h 5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968" h="57355">
                  <a:moveTo>
                    <a:pt x="4097" y="4097"/>
                  </a:moveTo>
                  <a:lnTo>
                    <a:pt x="36871" y="54897"/>
                  </a:lnTo>
                </a:path>
              </a:pathLst>
            </a:custGeom>
            <a:ln w="19050" cap="flat">
              <a:solidFill>
                <a:srgbClr val="527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45" name="Freeform: Shape 225">
              <a:extLst>
                <a:ext uri="{FF2B5EF4-FFF2-40B4-BE49-F238E27FC236}">
                  <a16:creationId xmlns:a16="http://schemas.microsoft.com/office/drawing/2014/main" id="{2EF29240-261D-4248-BC09-CA2D70B3D127}"/>
                </a:ext>
              </a:extLst>
            </p:cNvPr>
            <p:cNvSpPr/>
            <p:nvPr/>
          </p:nvSpPr>
          <p:spPr>
            <a:xfrm>
              <a:off x="3034823" y="2787521"/>
              <a:ext cx="155906" cy="155906"/>
            </a:xfrm>
            <a:custGeom>
              <a:avLst/>
              <a:gdLst>
                <a:gd name="connsiteX0" fmla="*/ 4097 w 49161"/>
                <a:gd name="connsiteY0" fmla="*/ 46430 h 49161"/>
                <a:gd name="connsiteX1" fmla="*/ 46430 w 49161"/>
                <a:gd name="connsiteY1" fmla="*/ 4097 h 4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161" h="49161">
                  <a:moveTo>
                    <a:pt x="4097" y="46430"/>
                  </a:moveTo>
                  <a:lnTo>
                    <a:pt x="46430" y="4097"/>
                  </a:lnTo>
                </a:path>
              </a:pathLst>
            </a:custGeom>
            <a:ln w="19050" cap="flat">
              <a:solidFill>
                <a:srgbClr val="527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146" name="Group 92">
            <a:extLst>
              <a:ext uri="{FF2B5EF4-FFF2-40B4-BE49-F238E27FC236}">
                <a16:creationId xmlns:a16="http://schemas.microsoft.com/office/drawing/2014/main" id="{726F535D-8486-7D4B-898D-D37619661E36}"/>
              </a:ext>
            </a:extLst>
          </p:cNvPr>
          <p:cNvGrpSpPr/>
          <p:nvPr/>
        </p:nvGrpSpPr>
        <p:grpSpPr>
          <a:xfrm>
            <a:off x="6161289" y="2080925"/>
            <a:ext cx="1966598" cy="1284545"/>
            <a:chOff x="6366386" y="2233774"/>
            <a:chExt cx="1966598" cy="1284545"/>
          </a:xfrm>
        </p:grpSpPr>
        <p:sp>
          <p:nvSpPr>
            <p:cNvPr id="147" name="Freeform: Shape 249">
              <a:extLst>
                <a:ext uri="{FF2B5EF4-FFF2-40B4-BE49-F238E27FC236}">
                  <a16:creationId xmlns:a16="http://schemas.microsoft.com/office/drawing/2014/main" id="{59DEEEFF-F8D5-A24A-A672-A7459DCBF638}"/>
                </a:ext>
              </a:extLst>
            </p:cNvPr>
            <p:cNvSpPr/>
            <p:nvPr/>
          </p:nvSpPr>
          <p:spPr>
            <a:xfrm>
              <a:off x="6457608" y="2757777"/>
              <a:ext cx="169716" cy="31823"/>
            </a:xfrm>
            <a:custGeom>
              <a:avLst/>
              <a:gdLst>
                <a:gd name="connsiteX0" fmla="*/ 40968 w 43699"/>
                <a:gd name="connsiteY0" fmla="*/ 4097 h 8193"/>
                <a:gd name="connsiteX1" fmla="*/ 4097 w 43699"/>
                <a:gd name="connsiteY1" fmla="*/ 4097 h 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699" h="8193">
                  <a:moveTo>
                    <a:pt x="40968" y="4097"/>
                  </a:moveTo>
                  <a:lnTo>
                    <a:pt x="4097" y="4097"/>
                  </a:lnTo>
                </a:path>
              </a:pathLst>
            </a:custGeom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48" name="Freeform: Shape 263">
              <a:extLst>
                <a:ext uri="{FF2B5EF4-FFF2-40B4-BE49-F238E27FC236}">
                  <a16:creationId xmlns:a16="http://schemas.microsoft.com/office/drawing/2014/main" id="{79643AED-A269-5C40-83A8-D09A19EF0045}"/>
                </a:ext>
              </a:extLst>
            </p:cNvPr>
            <p:cNvSpPr/>
            <p:nvPr/>
          </p:nvSpPr>
          <p:spPr>
            <a:xfrm>
              <a:off x="6457608" y="2564723"/>
              <a:ext cx="254576" cy="31823"/>
            </a:xfrm>
            <a:custGeom>
              <a:avLst/>
              <a:gdLst>
                <a:gd name="connsiteX0" fmla="*/ 63364 w 65548"/>
                <a:gd name="connsiteY0" fmla="*/ 4097 h 8193"/>
                <a:gd name="connsiteX1" fmla="*/ 4097 w 65548"/>
                <a:gd name="connsiteY1" fmla="*/ 4097 h 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48" h="8193">
                  <a:moveTo>
                    <a:pt x="63364" y="4097"/>
                  </a:moveTo>
                  <a:lnTo>
                    <a:pt x="4097" y="4097"/>
                  </a:lnTo>
                </a:path>
              </a:pathLst>
            </a:custGeom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49" name="Freeform: Shape 264">
              <a:extLst>
                <a:ext uri="{FF2B5EF4-FFF2-40B4-BE49-F238E27FC236}">
                  <a16:creationId xmlns:a16="http://schemas.microsoft.com/office/drawing/2014/main" id="{16ABE496-6BB6-BC43-BB33-64A1F854C0EE}"/>
                </a:ext>
              </a:extLst>
            </p:cNvPr>
            <p:cNvSpPr/>
            <p:nvPr/>
          </p:nvSpPr>
          <p:spPr>
            <a:xfrm>
              <a:off x="6366386" y="2661250"/>
              <a:ext cx="265182" cy="31823"/>
            </a:xfrm>
            <a:custGeom>
              <a:avLst/>
              <a:gdLst>
                <a:gd name="connsiteX0" fmla="*/ 64456 w 68280"/>
                <a:gd name="connsiteY0" fmla="*/ 4097 h 8193"/>
                <a:gd name="connsiteX1" fmla="*/ 4097 w 68280"/>
                <a:gd name="connsiteY1" fmla="*/ 4097 h 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280" h="8193">
                  <a:moveTo>
                    <a:pt x="64456" y="4097"/>
                  </a:moveTo>
                  <a:lnTo>
                    <a:pt x="4097" y="4097"/>
                  </a:lnTo>
                </a:path>
              </a:pathLst>
            </a:custGeom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50" name="Freeform: Shape 265">
              <a:extLst>
                <a:ext uri="{FF2B5EF4-FFF2-40B4-BE49-F238E27FC236}">
                  <a16:creationId xmlns:a16="http://schemas.microsoft.com/office/drawing/2014/main" id="{1BEB5161-B2A2-2944-B851-45720174BA1C}"/>
                </a:ext>
              </a:extLst>
            </p:cNvPr>
            <p:cNvSpPr/>
            <p:nvPr/>
          </p:nvSpPr>
          <p:spPr>
            <a:xfrm>
              <a:off x="7341199" y="2410915"/>
              <a:ext cx="233363" cy="233363"/>
            </a:xfrm>
            <a:custGeom>
              <a:avLst/>
              <a:gdLst>
                <a:gd name="connsiteX0" fmla="*/ 4097 w 60086"/>
                <a:gd name="connsiteY0" fmla="*/ 4097 h 60086"/>
                <a:gd name="connsiteX1" fmla="*/ 56536 w 60086"/>
                <a:gd name="connsiteY1" fmla="*/ 4097 h 60086"/>
                <a:gd name="connsiteX2" fmla="*/ 56536 w 60086"/>
                <a:gd name="connsiteY2" fmla="*/ 56536 h 60086"/>
                <a:gd name="connsiteX3" fmla="*/ 4097 w 60086"/>
                <a:gd name="connsiteY3" fmla="*/ 56536 h 6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86" h="60086">
                  <a:moveTo>
                    <a:pt x="4097" y="4097"/>
                  </a:moveTo>
                  <a:lnTo>
                    <a:pt x="56536" y="4097"/>
                  </a:lnTo>
                  <a:lnTo>
                    <a:pt x="56536" y="56536"/>
                  </a:lnTo>
                  <a:lnTo>
                    <a:pt x="4097" y="56536"/>
                  </a:lnTo>
                  <a:close/>
                </a:path>
              </a:pathLst>
            </a:custGeom>
            <a:noFill/>
            <a:ln w="19050" cap="flat">
              <a:solidFill>
                <a:srgbClr val="527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51" name="Freeform: Shape 266">
              <a:extLst>
                <a:ext uri="{FF2B5EF4-FFF2-40B4-BE49-F238E27FC236}">
                  <a16:creationId xmlns:a16="http://schemas.microsoft.com/office/drawing/2014/main" id="{9C0950F1-462C-DB4E-8BC6-017B5ECCC464}"/>
                </a:ext>
              </a:extLst>
            </p:cNvPr>
            <p:cNvSpPr/>
            <p:nvPr/>
          </p:nvSpPr>
          <p:spPr>
            <a:xfrm>
              <a:off x="7341199" y="2697314"/>
              <a:ext cx="233363" cy="233363"/>
            </a:xfrm>
            <a:custGeom>
              <a:avLst/>
              <a:gdLst>
                <a:gd name="connsiteX0" fmla="*/ 4097 w 60086"/>
                <a:gd name="connsiteY0" fmla="*/ 4097 h 60086"/>
                <a:gd name="connsiteX1" fmla="*/ 56536 w 60086"/>
                <a:gd name="connsiteY1" fmla="*/ 4097 h 60086"/>
                <a:gd name="connsiteX2" fmla="*/ 56536 w 60086"/>
                <a:gd name="connsiteY2" fmla="*/ 56536 h 60086"/>
                <a:gd name="connsiteX3" fmla="*/ 4097 w 60086"/>
                <a:gd name="connsiteY3" fmla="*/ 56536 h 6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86" h="60086">
                  <a:moveTo>
                    <a:pt x="4097" y="4097"/>
                  </a:moveTo>
                  <a:lnTo>
                    <a:pt x="56536" y="4097"/>
                  </a:lnTo>
                  <a:lnTo>
                    <a:pt x="56536" y="56536"/>
                  </a:lnTo>
                  <a:lnTo>
                    <a:pt x="4097" y="56536"/>
                  </a:lnTo>
                  <a:close/>
                </a:path>
              </a:pathLst>
            </a:custGeom>
            <a:noFill/>
            <a:ln w="19050" cap="flat">
              <a:solidFill>
                <a:srgbClr val="527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52" name="Freeform: Shape 267">
              <a:extLst>
                <a:ext uri="{FF2B5EF4-FFF2-40B4-BE49-F238E27FC236}">
                  <a16:creationId xmlns:a16="http://schemas.microsoft.com/office/drawing/2014/main" id="{6335DA10-EE19-7B41-8F36-368AC2F7744E}"/>
                </a:ext>
              </a:extLst>
            </p:cNvPr>
            <p:cNvSpPr/>
            <p:nvPr/>
          </p:nvSpPr>
          <p:spPr>
            <a:xfrm>
              <a:off x="7631839" y="2410915"/>
              <a:ext cx="233363" cy="233363"/>
            </a:xfrm>
            <a:custGeom>
              <a:avLst/>
              <a:gdLst>
                <a:gd name="connsiteX0" fmla="*/ 4097 w 60086"/>
                <a:gd name="connsiteY0" fmla="*/ 4097 h 60086"/>
                <a:gd name="connsiteX1" fmla="*/ 56536 w 60086"/>
                <a:gd name="connsiteY1" fmla="*/ 4097 h 60086"/>
                <a:gd name="connsiteX2" fmla="*/ 56536 w 60086"/>
                <a:gd name="connsiteY2" fmla="*/ 56536 h 60086"/>
                <a:gd name="connsiteX3" fmla="*/ 4097 w 60086"/>
                <a:gd name="connsiteY3" fmla="*/ 56536 h 6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86" h="60086">
                  <a:moveTo>
                    <a:pt x="4097" y="4097"/>
                  </a:moveTo>
                  <a:lnTo>
                    <a:pt x="56536" y="4097"/>
                  </a:lnTo>
                  <a:lnTo>
                    <a:pt x="56536" y="56536"/>
                  </a:lnTo>
                  <a:lnTo>
                    <a:pt x="4097" y="56536"/>
                  </a:lnTo>
                  <a:close/>
                </a:path>
              </a:pathLst>
            </a:custGeom>
            <a:noFill/>
            <a:ln w="19050" cap="flat">
              <a:solidFill>
                <a:srgbClr val="527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53" name="Freeform: Shape 268">
              <a:extLst>
                <a:ext uri="{FF2B5EF4-FFF2-40B4-BE49-F238E27FC236}">
                  <a16:creationId xmlns:a16="http://schemas.microsoft.com/office/drawing/2014/main" id="{A783F7E4-277C-B944-B87B-0F04C6FCF5A0}"/>
                </a:ext>
              </a:extLst>
            </p:cNvPr>
            <p:cNvSpPr/>
            <p:nvPr/>
          </p:nvSpPr>
          <p:spPr>
            <a:xfrm>
              <a:off x="7631839" y="2697314"/>
              <a:ext cx="233363" cy="233363"/>
            </a:xfrm>
            <a:custGeom>
              <a:avLst/>
              <a:gdLst>
                <a:gd name="connsiteX0" fmla="*/ 4097 w 60086"/>
                <a:gd name="connsiteY0" fmla="*/ 4097 h 60086"/>
                <a:gd name="connsiteX1" fmla="*/ 56536 w 60086"/>
                <a:gd name="connsiteY1" fmla="*/ 4097 h 60086"/>
                <a:gd name="connsiteX2" fmla="*/ 56536 w 60086"/>
                <a:gd name="connsiteY2" fmla="*/ 56536 h 60086"/>
                <a:gd name="connsiteX3" fmla="*/ 4097 w 60086"/>
                <a:gd name="connsiteY3" fmla="*/ 56536 h 6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86" h="60086">
                  <a:moveTo>
                    <a:pt x="4097" y="4097"/>
                  </a:moveTo>
                  <a:lnTo>
                    <a:pt x="56536" y="4097"/>
                  </a:lnTo>
                  <a:lnTo>
                    <a:pt x="56536" y="56536"/>
                  </a:lnTo>
                  <a:lnTo>
                    <a:pt x="4097" y="56536"/>
                  </a:lnTo>
                  <a:close/>
                </a:path>
              </a:pathLst>
            </a:custGeom>
            <a:noFill/>
            <a:ln w="19050" cap="flat">
              <a:solidFill>
                <a:srgbClr val="527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54" name="Freeform: Shape 269">
              <a:extLst>
                <a:ext uri="{FF2B5EF4-FFF2-40B4-BE49-F238E27FC236}">
                  <a16:creationId xmlns:a16="http://schemas.microsoft.com/office/drawing/2014/main" id="{C70FF6F0-56DE-A040-A650-EE037C8655BD}"/>
                </a:ext>
              </a:extLst>
            </p:cNvPr>
            <p:cNvSpPr/>
            <p:nvPr/>
          </p:nvSpPr>
          <p:spPr>
            <a:xfrm>
              <a:off x="6687790" y="2767323"/>
              <a:ext cx="456115" cy="657654"/>
            </a:xfrm>
            <a:custGeom>
              <a:avLst/>
              <a:gdLst>
                <a:gd name="connsiteX0" fmla="*/ 4097 w 117441"/>
                <a:gd name="connsiteY0" fmla="*/ 4097 h 169334"/>
                <a:gd name="connsiteX1" fmla="*/ 115803 w 117441"/>
                <a:gd name="connsiteY1" fmla="*/ 4097 h 169334"/>
                <a:gd name="connsiteX2" fmla="*/ 115803 w 117441"/>
                <a:gd name="connsiteY2" fmla="*/ 165238 h 169334"/>
                <a:gd name="connsiteX3" fmla="*/ 4097 w 117441"/>
                <a:gd name="connsiteY3" fmla="*/ 165238 h 16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441" h="169334">
                  <a:moveTo>
                    <a:pt x="4097" y="4097"/>
                  </a:moveTo>
                  <a:lnTo>
                    <a:pt x="115803" y="4097"/>
                  </a:lnTo>
                  <a:lnTo>
                    <a:pt x="115803" y="165238"/>
                  </a:lnTo>
                  <a:lnTo>
                    <a:pt x="4097" y="165238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55" name="Freeform: Shape 270">
              <a:extLst>
                <a:ext uri="{FF2B5EF4-FFF2-40B4-BE49-F238E27FC236}">
                  <a16:creationId xmlns:a16="http://schemas.microsoft.com/office/drawing/2014/main" id="{75A8D7E0-A6BF-CA4B-8FF0-818130F925C5}"/>
                </a:ext>
              </a:extLst>
            </p:cNvPr>
            <p:cNvSpPr/>
            <p:nvPr/>
          </p:nvSpPr>
          <p:spPr>
            <a:xfrm>
              <a:off x="6888265" y="2703680"/>
              <a:ext cx="137896" cy="31823"/>
            </a:xfrm>
            <a:custGeom>
              <a:avLst/>
              <a:gdLst>
                <a:gd name="connsiteX0" fmla="*/ 31409 w 35505"/>
                <a:gd name="connsiteY0" fmla="*/ 4097 h 8193"/>
                <a:gd name="connsiteX1" fmla="*/ 4097 w 35505"/>
                <a:gd name="connsiteY1" fmla="*/ 4097 h 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505" h="8193">
                  <a:moveTo>
                    <a:pt x="31409" y="4097"/>
                  </a:moveTo>
                  <a:lnTo>
                    <a:pt x="4097" y="4097"/>
                  </a:lnTo>
                </a:path>
              </a:pathLst>
            </a:custGeom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56" name="Freeform: Shape 271">
              <a:extLst>
                <a:ext uri="{FF2B5EF4-FFF2-40B4-BE49-F238E27FC236}">
                  <a16:creationId xmlns:a16="http://schemas.microsoft.com/office/drawing/2014/main" id="{2B2AD8D3-D645-0742-9217-91DDB86D239D}"/>
                </a:ext>
              </a:extLst>
            </p:cNvPr>
            <p:cNvSpPr/>
            <p:nvPr/>
          </p:nvSpPr>
          <p:spPr>
            <a:xfrm>
              <a:off x="6828867" y="2687768"/>
              <a:ext cx="63643" cy="63643"/>
            </a:xfrm>
            <a:custGeom>
              <a:avLst/>
              <a:gdLst>
                <a:gd name="connsiteX0" fmla="*/ 12290 w 16387"/>
                <a:gd name="connsiteY0" fmla="*/ 8194 h 16387"/>
                <a:gd name="connsiteX1" fmla="*/ 8194 w 16387"/>
                <a:gd name="connsiteY1" fmla="*/ 12290 h 16387"/>
                <a:gd name="connsiteX2" fmla="*/ 4097 w 16387"/>
                <a:gd name="connsiteY2" fmla="*/ 8194 h 16387"/>
                <a:gd name="connsiteX3" fmla="*/ 8194 w 16387"/>
                <a:gd name="connsiteY3" fmla="*/ 4097 h 16387"/>
                <a:gd name="connsiteX4" fmla="*/ 12290 w 16387"/>
                <a:gd name="connsiteY4" fmla="*/ 8194 h 16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7" h="16387">
                  <a:moveTo>
                    <a:pt x="12290" y="8194"/>
                  </a:moveTo>
                  <a:cubicBezTo>
                    <a:pt x="12290" y="10456"/>
                    <a:pt x="10456" y="12290"/>
                    <a:pt x="8194" y="12290"/>
                  </a:cubicBezTo>
                  <a:cubicBezTo>
                    <a:pt x="5931" y="12290"/>
                    <a:pt x="4097" y="10456"/>
                    <a:pt x="4097" y="8194"/>
                  </a:cubicBezTo>
                  <a:cubicBezTo>
                    <a:pt x="4097" y="5931"/>
                    <a:pt x="5931" y="4097"/>
                    <a:pt x="8194" y="4097"/>
                  </a:cubicBezTo>
                  <a:cubicBezTo>
                    <a:pt x="10456" y="4097"/>
                    <a:pt x="12290" y="5931"/>
                    <a:pt x="12290" y="8194"/>
                  </a:cubicBez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57" name="Freeform: Shape 272">
              <a:extLst>
                <a:ext uri="{FF2B5EF4-FFF2-40B4-BE49-F238E27FC236}">
                  <a16:creationId xmlns:a16="http://schemas.microsoft.com/office/drawing/2014/main" id="{9AFC7722-7292-5B41-9ECD-10A1F8C7A83D}"/>
                </a:ext>
              </a:extLst>
            </p:cNvPr>
            <p:cNvSpPr/>
            <p:nvPr/>
          </p:nvSpPr>
          <p:spPr>
            <a:xfrm>
              <a:off x="6687786" y="2637912"/>
              <a:ext cx="456115" cy="880407"/>
            </a:xfrm>
            <a:custGeom>
              <a:avLst/>
              <a:gdLst>
                <a:gd name="connsiteX0" fmla="*/ 115803 w 117441"/>
                <a:gd name="connsiteY0" fmla="*/ 210303 h 226690"/>
                <a:gd name="connsiteX1" fmla="*/ 96685 w 117441"/>
                <a:gd name="connsiteY1" fmla="*/ 225051 h 226690"/>
                <a:gd name="connsiteX2" fmla="*/ 23215 w 117441"/>
                <a:gd name="connsiteY2" fmla="*/ 225051 h 226690"/>
                <a:gd name="connsiteX3" fmla="*/ 4097 w 117441"/>
                <a:gd name="connsiteY3" fmla="*/ 210303 h 226690"/>
                <a:gd name="connsiteX4" fmla="*/ 4097 w 117441"/>
                <a:gd name="connsiteY4" fmla="*/ 23215 h 226690"/>
                <a:gd name="connsiteX5" fmla="*/ 23215 w 117441"/>
                <a:gd name="connsiteY5" fmla="*/ 4097 h 226690"/>
                <a:gd name="connsiteX6" fmla="*/ 96685 w 117441"/>
                <a:gd name="connsiteY6" fmla="*/ 4097 h 226690"/>
                <a:gd name="connsiteX7" fmla="*/ 115803 w 117441"/>
                <a:gd name="connsiteY7" fmla="*/ 23215 h 226690"/>
                <a:gd name="connsiteX8" fmla="*/ 115803 w 117441"/>
                <a:gd name="connsiteY8" fmla="*/ 210303 h 22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441" h="226690">
                  <a:moveTo>
                    <a:pt x="115803" y="210303"/>
                  </a:moveTo>
                  <a:cubicBezTo>
                    <a:pt x="115803" y="220681"/>
                    <a:pt x="107336" y="225051"/>
                    <a:pt x="96685" y="225051"/>
                  </a:cubicBezTo>
                  <a:lnTo>
                    <a:pt x="23215" y="225051"/>
                  </a:lnTo>
                  <a:cubicBezTo>
                    <a:pt x="12837" y="225051"/>
                    <a:pt x="4097" y="220955"/>
                    <a:pt x="4097" y="210303"/>
                  </a:cubicBezTo>
                  <a:lnTo>
                    <a:pt x="4097" y="23215"/>
                  </a:lnTo>
                  <a:cubicBezTo>
                    <a:pt x="4097" y="12837"/>
                    <a:pt x="12564" y="4097"/>
                    <a:pt x="23215" y="4097"/>
                  </a:cubicBezTo>
                  <a:lnTo>
                    <a:pt x="96685" y="4097"/>
                  </a:lnTo>
                  <a:cubicBezTo>
                    <a:pt x="107063" y="4097"/>
                    <a:pt x="115803" y="12564"/>
                    <a:pt x="115803" y="23215"/>
                  </a:cubicBezTo>
                  <a:lnTo>
                    <a:pt x="115803" y="210303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58" name="Freeform: Shape 273">
              <a:extLst>
                <a:ext uri="{FF2B5EF4-FFF2-40B4-BE49-F238E27FC236}">
                  <a16:creationId xmlns:a16="http://schemas.microsoft.com/office/drawing/2014/main" id="{25A9303B-6475-3D4F-A900-DB1F635F5C3E}"/>
                </a:ext>
              </a:extLst>
            </p:cNvPr>
            <p:cNvSpPr/>
            <p:nvPr/>
          </p:nvSpPr>
          <p:spPr>
            <a:xfrm>
              <a:off x="6756734" y="2930677"/>
              <a:ext cx="148503" cy="148503"/>
            </a:xfrm>
            <a:custGeom>
              <a:avLst/>
              <a:gdLst>
                <a:gd name="connsiteX0" fmla="*/ 4097 w 38236"/>
                <a:gd name="connsiteY0" fmla="*/ 4097 h 38236"/>
                <a:gd name="connsiteX1" fmla="*/ 35506 w 38236"/>
                <a:gd name="connsiteY1" fmla="*/ 4097 h 38236"/>
                <a:gd name="connsiteX2" fmla="*/ 35506 w 38236"/>
                <a:gd name="connsiteY2" fmla="*/ 35506 h 38236"/>
                <a:gd name="connsiteX3" fmla="*/ 4097 w 38236"/>
                <a:gd name="connsiteY3" fmla="*/ 35506 h 3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236" h="38236">
                  <a:moveTo>
                    <a:pt x="4097" y="4097"/>
                  </a:moveTo>
                  <a:lnTo>
                    <a:pt x="35506" y="4097"/>
                  </a:lnTo>
                  <a:lnTo>
                    <a:pt x="35506" y="35506"/>
                  </a:lnTo>
                  <a:lnTo>
                    <a:pt x="4097" y="35506"/>
                  </a:lnTo>
                  <a:close/>
                </a:path>
              </a:pathLst>
            </a:custGeom>
            <a:noFill/>
            <a:ln w="19050" cap="flat">
              <a:solidFill>
                <a:srgbClr val="527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59" name="Freeform: Shape 274">
              <a:extLst>
                <a:ext uri="{FF2B5EF4-FFF2-40B4-BE49-F238E27FC236}">
                  <a16:creationId xmlns:a16="http://schemas.microsoft.com/office/drawing/2014/main" id="{2A069DF1-3E35-2A48-9342-BEA4CDD6AF19}"/>
                </a:ext>
              </a:extLst>
            </p:cNvPr>
            <p:cNvSpPr/>
            <p:nvPr/>
          </p:nvSpPr>
          <p:spPr>
            <a:xfrm>
              <a:off x="6756734" y="3102513"/>
              <a:ext cx="148503" cy="148503"/>
            </a:xfrm>
            <a:custGeom>
              <a:avLst/>
              <a:gdLst>
                <a:gd name="connsiteX0" fmla="*/ 4097 w 38236"/>
                <a:gd name="connsiteY0" fmla="*/ 4097 h 38236"/>
                <a:gd name="connsiteX1" fmla="*/ 35506 w 38236"/>
                <a:gd name="connsiteY1" fmla="*/ 4097 h 38236"/>
                <a:gd name="connsiteX2" fmla="*/ 35506 w 38236"/>
                <a:gd name="connsiteY2" fmla="*/ 35506 h 38236"/>
                <a:gd name="connsiteX3" fmla="*/ 4097 w 38236"/>
                <a:gd name="connsiteY3" fmla="*/ 35506 h 3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236" h="38236">
                  <a:moveTo>
                    <a:pt x="4097" y="4097"/>
                  </a:moveTo>
                  <a:lnTo>
                    <a:pt x="35506" y="4097"/>
                  </a:lnTo>
                  <a:lnTo>
                    <a:pt x="35506" y="35506"/>
                  </a:lnTo>
                  <a:lnTo>
                    <a:pt x="4097" y="35506"/>
                  </a:lnTo>
                  <a:close/>
                </a:path>
              </a:pathLst>
            </a:custGeom>
            <a:noFill/>
            <a:ln w="19050" cap="flat">
              <a:solidFill>
                <a:srgbClr val="527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60" name="Freeform: Shape 275">
              <a:extLst>
                <a:ext uri="{FF2B5EF4-FFF2-40B4-BE49-F238E27FC236}">
                  <a16:creationId xmlns:a16="http://schemas.microsoft.com/office/drawing/2014/main" id="{15BD1AF0-46A2-B341-8DC8-4B9E469E124B}"/>
                </a:ext>
              </a:extLst>
            </p:cNvPr>
            <p:cNvSpPr/>
            <p:nvPr/>
          </p:nvSpPr>
          <p:spPr>
            <a:xfrm>
              <a:off x="6930695" y="2930677"/>
              <a:ext cx="148503" cy="148503"/>
            </a:xfrm>
            <a:custGeom>
              <a:avLst/>
              <a:gdLst>
                <a:gd name="connsiteX0" fmla="*/ 4097 w 38236"/>
                <a:gd name="connsiteY0" fmla="*/ 4097 h 38236"/>
                <a:gd name="connsiteX1" fmla="*/ 35506 w 38236"/>
                <a:gd name="connsiteY1" fmla="*/ 4097 h 38236"/>
                <a:gd name="connsiteX2" fmla="*/ 35506 w 38236"/>
                <a:gd name="connsiteY2" fmla="*/ 35506 h 38236"/>
                <a:gd name="connsiteX3" fmla="*/ 4097 w 38236"/>
                <a:gd name="connsiteY3" fmla="*/ 35506 h 3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236" h="38236">
                  <a:moveTo>
                    <a:pt x="4097" y="4097"/>
                  </a:moveTo>
                  <a:lnTo>
                    <a:pt x="35506" y="4097"/>
                  </a:lnTo>
                  <a:lnTo>
                    <a:pt x="35506" y="35506"/>
                  </a:lnTo>
                  <a:lnTo>
                    <a:pt x="4097" y="35506"/>
                  </a:lnTo>
                  <a:close/>
                </a:path>
              </a:pathLst>
            </a:custGeom>
            <a:noFill/>
            <a:ln w="19050" cap="flat">
              <a:solidFill>
                <a:srgbClr val="527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61" name="Freeform: Shape 276">
              <a:extLst>
                <a:ext uri="{FF2B5EF4-FFF2-40B4-BE49-F238E27FC236}">
                  <a16:creationId xmlns:a16="http://schemas.microsoft.com/office/drawing/2014/main" id="{4DFE93D4-5487-4343-8B60-767AEBAB88C4}"/>
                </a:ext>
              </a:extLst>
            </p:cNvPr>
            <p:cNvSpPr/>
            <p:nvPr/>
          </p:nvSpPr>
          <p:spPr>
            <a:xfrm>
              <a:off x="6930695" y="3102513"/>
              <a:ext cx="148503" cy="148503"/>
            </a:xfrm>
            <a:custGeom>
              <a:avLst/>
              <a:gdLst>
                <a:gd name="connsiteX0" fmla="*/ 4097 w 38236"/>
                <a:gd name="connsiteY0" fmla="*/ 4097 h 38236"/>
                <a:gd name="connsiteX1" fmla="*/ 35506 w 38236"/>
                <a:gd name="connsiteY1" fmla="*/ 4097 h 38236"/>
                <a:gd name="connsiteX2" fmla="*/ 35506 w 38236"/>
                <a:gd name="connsiteY2" fmla="*/ 35506 h 38236"/>
                <a:gd name="connsiteX3" fmla="*/ 4097 w 38236"/>
                <a:gd name="connsiteY3" fmla="*/ 35506 h 3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236" h="38236">
                  <a:moveTo>
                    <a:pt x="4097" y="4097"/>
                  </a:moveTo>
                  <a:lnTo>
                    <a:pt x="35506" y="4097"/>
                  </a:lnTo>
                  <a:lnTo>
                    <a:pt x="35506" y="35506"/>
                  </a:lnTo>
                  <a:lnTo>
                    <a:pt x="4097" y="35506"/>
                  </a:lnTo>
                  <a:close/>
                </a:path>
              </a:pathLst>
            </a:custGeom>
            <a:noFill/>
            <a:ln w="19050" cap="flat">
              <a:solidFill>
                <a:srgbClr val="527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62" name="Freeform: Shape 277">
              <a:extLst>
                <a:ext uri="{FF2B5EF4-FFF2-40B4-BE49-F238E27FC236}">
                  <a16:creationId xmlns:a16="http://schemas.microsoft.com/office/drawing/2014/main" id="{26182537-FA24-6B4B-8A5E-DC5596B2DF2C}"/>
                </a:ext>
              </a:extLst>
            </p:cNvPr>
            <p:cNvSpPr/>
            <p:nvPr/>
          </p:nvSpPr>
          <p:spPr>
            <a:xfrm>
              <a:off x="7065407" y="2301661"/>
              <a:ext cx="1071339" cy="742510"/>
            </a:xfrm>
            <a:custGeom>
              <a:avLst/>
              <a:gdLst>
                <a:gd name="connsiteX0" fmla="*/ 4097 w 275851"/>
                <a:gd name="connsiteY0" fmla="*/ 69919 h 191184"/>
                <a:gd name="connsiteX1" fmla="*/ 4097 w 275851"/>
                <a:gd name="connsiteY1" fmla="*/ 11471 h 191184"/>
                <a:gd name="connsiteX2" fmla="*/ 11471 w 275851"/>
                <a:gd name="connsiteY2" fmla="*/ 4097 h 191184"/>
                <a:gd name="connsiteX3" fmla="*/ 265746 w 275851"/>
                <a:gd name="connsiteY3" fmla="*/ 4097 h 191184"/>
                <a:gd name="connsiteX4" fmla="*/ 273121 w 275851"/>
                <a:gd name="connsiteY4" fmla="*/ 11471 h 191184"/>
                <a:gd name="connsiteX5" fmla="*/ 273121 w 275851"/>
                <a:gd name="connsiteY5" fmla="*/ 180806 h 191184"/>
                <a:gd name="connsiteX6" fmla="*/ 265746 w 275851"/>
                <a:gd name="connsiteY6" fmla="*/ 188180 h 191184"/>
                <a:gd name="connsiteX7" fmla="*/ 40695 w 275851"/>
                <a:gd name="connsiteY7" fmla="*/ 188180 h 191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5851" h="191184">
                  <a:moveTo>
                    <a:pt x="4097" y="69919"/>
                  </a:moveTo>
                  <a:lnTo>
                    <a:pt x="4097" y="11471"/>
                  </a:lnTo>
                  <a:cubicBezTo>
                    <a:pt x="4097" y="7374"/>
                    <a:pt x="7374" y="4097"/>
                    <a:pt x="11471" y="4097"/>
                  </a:cubicBezTo>
                  <a:lnTo>
                    <a:pt x="265746" y="4097"/>
                  </a:lnTo>
                  <a:cubicBezTo>
                    <a:pt x="269843" y="4097"/>
                    <a:pt x="273121" y="7374"/>
                    <a:pt x="273121" y="11471"/>
                  </a:cubicBezTo>
                  <a:lnTo>
                    <a:pt x="273121" y="180806"/>
                  </a:lnTo>
                  <a:cubicBezTo>
                    <a:pt x="273121" y="184903"/>
                    <a:pt x="269843" y="188180"/>
                    <a:pt x="265746" y="188180"/>
                  </a:cubicBezTo>
                  <a:lnTo>
                    <a:pt x="40695" y="188180"/>
                  </a:ln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63" name="Freeform: Shape 278">
              <a:extLst>
                <a:ext uri="{FF2B5EF4-FFF2-40B4-BE49-F238E27FC236}">
                  <a16:creationId xmlns:a16="http://schemas.microsoft.com/office/drawing/2014/main" id="{BD9325C4-820C-284B-ADD4-87B6F8A97D6B}"/>
                </a:ext>
              </a:extLst>
            </p:cNvPr>
            <p:cNvSpPr/>
            <p:nvPr/>
          </p:nvSpPr>
          <p:spPr>
            <a:xfrm>
              <a:off x="6994338" y="2233774"/>
              <a:ext cx="1219842" cy="891013"/>
            </a:xfrm>
            <a:custGeom>
              <a:avLst/>
              <a:gdLst>
                <a:gd name="connsiteX0" fmla="*/ 4097 w 314088"/>
                <a:gd name="connsiteY0" fmla="*/ 88491 h 229421"/>
                <a:gd name="connsiteX1" fmla="*/ 4097 w 314088"/>
                <a:gd name="connsiteY1" fmla="*/ 11471 h 229421"/>
                <a:gd name="connsiteX2" fmla="*/ 11471 w 314088"/>
                <a:gd name="connsiteY2" fmla="*/ 4097 h 229421"/>
                <a:gd name="connsiteX3" fmla="*/ 303164 w 314088"/>
                <a:gd name="connsiteY3" fmla="*/ 4097 h 229421"/>
                <a:gd name="connsiteX4" fmla="*/ 310538 w 314088"/>
                <a:gd name="connsiteY4" fmla="*/ 11471 h 229421"/>
                <a:gd name="connsiteX5" fmla="*/ 310538 w 314088"/>
                <a:gd name="connsiteY5" fmla="*/ 220135 h 229421"/>
                <a:gd name="connsiteX6" fmla="*/ 303164 w 314088"/>
                <a:gd name="connsiteY6" fmla="*/ 227509 h 229421"/>
                <a:gd name="connsiteX7" fmla="*/ 57902 w 314088"/>
                <a:gd name="connsiteY7" fmla="*/ 227509 h 229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4088" h="229421">
                  <a:moveTo>
                    <a:pt x="4097" y="88491"/>
                  </a:moveTo>
                  <a:lnTo>
                    <a:pt x="4097" y="11471"/>
                  </a:lnTo>
                  <a:cubicBezTo>
                    <a:pt x="4097" y="7374"/>
                    <a:pt x="7374" y="4097"/>
                    <a:pt x="11471" y="4097"/>
                  </a:cubicBezTo>
                  <a:lnTo>
                    <a:pt x="303164" y="4097"/>
                  </a:lnTo>
                  <a:cubicBezTo>
                    <a:pt x="307261" y="4097"/>
                    <a:pt x="310538" y="7374"/>
                    <a:pt x="310538" y="11471"/>
                  </a:cubicBezTo>
                  <a:lnTo>
                    <a:pt x="310538" y="220135"/>
                  </a:lnTo>
                  <a:cubicBezTo>
                    <a:pt x="310538" y="224232"/>
                    <a:pt x="307261" y="227509"/>
                    <a:pt x="303164" y="227509"/>
                  </a:cubicBezTo>
                  <a:lnTo>
                    <a:pt x="57902" y="227509"/>
                  </a:ln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64" name="Freeform: Shape 279">
              <a:extLst>
                <a:ext uri="{FF2B5EF4-FFF2-40B4-BE49-F238E27FC236}">
                  <a16:creationId xmlns:a16="http://schemas.microsoft.com/office/drawing/2014/main" id="{4E8F12FB-6EA1-8349-A156-70982BC7C8FC}"/>
                </a:ext>
              </a:extLst>
            </p:cNvPr>
            <p:cNvSpPr/>
            <p:nvPr/>
          </p:nvSpPr>
          <p:spPr>
            <a:xfrm>
              <a:off x="7208608" y="3100393"/>
              <a:ext cx="1124376" cy="137896"/>
            </a:xfrm>
            <a:custGeom>
              <a:avLst/>
              <a:gdLst>
                <a:gd name="connsiteX0" fmla="*/ 4097 w 289507"/>
                <a:gd name="connsiteY0" fmla="*/ 31409 h 35505"/>
                <a:gd name="connsiteX1" fmla="*/ 266019 w 289507"/>
                <a:gd name="connsiteY1" fmla="*/ 31409 h 35505"/>
                <a:gd name="connsiteX2" fmla="*/ 287869 w 289507"/>
                <a:gd name="connsiteY2" fmla="*/ 21850 h 35505"/>
                <a:gd name="connsiteX3" fmla="*/ 287869 w 289507"/>
                <a:gd name="connsiteY3" fmla="*/ 4097 h 35505"/>
                <a:gd name="connsiteX4" fmla="*/ 252090 w 289507"/>
                <a:gd name="connsiteY4" fmla="*/ 4097 h 35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507" h="35505">
                  <a:moveTo>
                    <a:pt x="4097" y="31409"/>
                  </a:moveTo>
                  <a:lnTo>
                    <a:pt x="266019" y="31409"/>
                  </a:lnTo>
                  <a:cubicBezTo>
                    <a:pt x="266019" y="31409"/>
                    <a:pt x="281860" y="31682"/>
                    <a:pt x="287869" y="21850"/>
                  </a:cubicBezTo>
                  <a:lnTo>
                    <a:pt x="287869" y="4097"/>
                  </a:lnTo>
                  <a:lnTo>
                    <a:pt x="252090" y="4097"/>
                  </a:ln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626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BDB8-D6A1-4149-9BC9-62B1DC051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82880"/>
            <a:ext cx="13987008" cy="1079598"/>
          </a:xfrm>
        </p:spPr>
        <p:txBody>
          <a:bodyPr vert="horz" wrap="square" lIns="182880" tIns="146304" rIns="182880" bIns="146304" rtlCol="0" anchor="ctr">
            <a:normAutofit/>
          </a:bodyPr>
          <a:lstStyle/>
          <a:p>
            <a:pPr lvl="0" defTabSz="1097234">
              <a:lnSpc>
                <a:spcPct val="90000"/>
              </a:lnSpc>
              <a:defRPr/>
            </a:pPr>
            <a:r>
              <a:rPr lang="en-US" altLang="ko-Kore-KR" sz="3600" spc="-120" dirty="0">
                <a:ln w="3175">
                  <a:noFill/>
                </a:ln>
                <a:solidFill>
                  <a:srgbClr val="F0F0F0"/>
                </a:solidFill>
              </a:rPr>
              <a:t>AWS</a:t>
            </a:r>
            <a:r>
              <a:rPr lang="ko-KR" altLang="en-US" sz="3600" spc="-120" dirty="0">
                <a:ln w="3175">
                  <a:noFill/>
                </a:ln>
                <a:solidFill>
                  <a:srgbClr val="F0F0F0"/>
                </a:solidFill>
                <a:ea typeface="Malgun Gothic" panose="020B0503020000020004" pitchFamily="34" charset="-127"/>
              </a:rPr>
              <a:t>의 다양한 서비스와 호환</a:t>
            </a:r>
            <a:endParaRPr lang="en-US" altLang="ko-Kore-KR" sz="3600" spc="-120" dirty="0">
              <a:ln w="3175">
                <a:noFill/>
              </a:ln>
              <a:solidFill>
                <a:srgbClr val="F0F0F0"/>
              </a:solidFill>
            </a:endParaRPr>
          </a:p>
        </p:txBody>
      </p:sp>
      <p:grpSp>
        <p:nvGrpSpPr>
          <p:cNvPr id="3" name="Group 12">
            <a:extLst>
              <a:ext uri="{FF2B5EF4-FFF2-40B4-BE49-F238E27FC236}">
                <a16:creationId xmlns:a16="http://schemas.microsoft.com/office/drawing/2014/main" id="{82C236D8-BC61-874C-AE2F-D784722188A9}"/>
              </a:ext>
            </a:extLst>
          </p:cNvPr>
          <p:cNvGrpSpPr/>
          <p:nvPr/>
        </p:nvGrpSpPr>
        <p:grpSpPr>
          <a:xfrm>
            <a:off x="5696473" y="6122844"/>
            <a:ext cx="905442" cy="879900"/>
            <a:chOff x="2151459" y="-144805"/>
            <a:chExt cx="1690399" cy="1912817"/>
          </a:xfrm>
        </p:grpSpPr>
        <p:sp>
          <p:nvSpPr>
            <p:cNvPr id="4" name="Freeform: Shape 74">
              <a:extLst>
                <a:ext uri="{FF2B5EF4-FFF2-40B4-BE49-F238E27FC236}">
                  <a16:creationId xmlns:a16="http://schemas.microsoft.com/office/drawing/2014/main" id="{9DB2CBFB-9BEB-364E-94A2-2694FFD1B4E8}"/>
                </a:ext>
              </a:extLst>
            </p:cNvPr>
            <p:cNvSpPr/>
            <p:nvPr/>
          </p:nvSpPr>
          <p:spPr>
            <a:xfrm>
              <a:off x="3542329" y="598080"/>
              <a:ext cx="237248" cy="148278"/>
            </a:xfrm>
            <a:custGeom>
              <a:avLst/>
              <a:gdLst>
                <a:gd name="connsiteX0" fmla="*/ 46989 w 51495"/>
                <a:gd name="connsiteY0" fmla="*/ 30253 h 32184"/>
                <a:gd name="connsiteX1" fmla="*/ 16414 w 51495"/>
                <a:gd name="connsiteY1" fmla="*/ 4828 h 32184"/>
                <a:gd name="connsiteX2" fmla="*/ 4828 w 51495"/>
                <a:gd name="connsiteY2" fmla="*/ 4828 h 32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495" h="32184">
                  <a:moveTo>
                    <a:pt x="46989" y="30253"/>
                  </a:moveTo>
                  <a:lnTo>
                    <a:pt x="16414" y="4828"/>
                  </a:lnTo>
                  <a:lnTo>
                    <a:pt x="4828" y="4828"/>
                  </a:ln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" name="Freeform: Shape 75">
              <a:extLst>
                <a:ext uri="{FF2B5EF4-FFF2-40B4-BE49-F238E27FC236}">
                  <a16:creationId xmlns:a16="http://schemas.microsoft.com/office/drawing/2014/main" id="{09E490D4-BD0D-464A-BD36-0E4A1852B457}"/>
                </a:ext>
              </a:extLst>
            </p:cNvPr>
            <p:cNvSpPr/>
            <p:nvPr/>
          </p:nvSpPr>
          <p:spPr>
            <a:xfrm>
              <a:off x="2224115" y="598080"/>
              <a:ext cx="237248" cy="148278"/>
            </a:xfrm>
            <a:custGeom>
              <a:avLst/>
              <a:gdLst>
                <a:gd name="connsiteX0" fmla="*/ 47311 w 51495"/>
                <a:gd name="connsiteY0" fmla="*/ 4828 h 32184"/>
                <a:gd name="connsiteX1" fmla="*/ 35403 w 51495"/>
                <a:gd name="connsiteY1" fmla="*/ 4828 h 32184"/>
                <a:gd name="connsiteX2" fmla="*/ 4828 w 51495"/>
                <a:gd name="connsiteY2" fmla="*/ 30253 h 32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495" h="32184">
                  <a:moveTo>
                    <a:pt x="47311" y="4828"/>
                  </a:moveTo>
                  <a:lnTo>
                    <a:pt x="35403" y="4828"/>
                  </a:lnTo>
                  <a:lnTo>
                    <a:pt x="4828" y="30253"/>
                  </a:ln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6" name="Freeform: Shape 76">
              <a:extLst>
                <a:ext uri="{FF2B5EF4-FFF2-40B4-BE49-F238E27FC236}">
                  <a16:creationId xmlns:a16="http://schemas.microsoft.com/office/drawing/2014/main" id="{6F1694AE-148E-9643-B684-38D0164FEE85}"/>
                </a:ext>
              </a:extLst>
            </p:cNvPr>
            <p:cNvSpPr/>
            <p:nvPr/>
          </p:nvSpPr>
          <p:spPr>
            <a:xfrm>
              <a:off x="3278392" y="1723529"/>
              <a:ext cx="326218" cy="44483"/>
            </a:xfrm>
            <a:custGeom>
              <a:avLst/>
              <a:gdLst>
                <a:gd name="connsiteX0" fmla="*/ 4828 w 70805"/>
                <a:gd name="connsiteY0" fmla="*/ 4828 h 9655"/>
                <a:gd name="connsiteX1" fmla="*/ 66300 w 70805"/>
                <a:gd name="connsiteY1" fmla="*/ 4828 h 9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805" h="9655">
                  <a:moveTo>
                    <a:pt x="4828" y="4828"/>
                  </a:moveTo>
                  <a:lnTo>
                    <a:pt x="66300" y="4828"/>
                  </a:lnTo>
                </a:path>
              </a:pathLst>
            </a:custGeom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7" name="Freeform: Shape 77">
              <a:extLst>
                <a:ext uri="{FF2B5EF4-FFF2-40B4-BE49-F238E27FC236}">
                  <a16:creationId xmlns:a16="http://schemas.microsoft.com/office/drawing/2014/main" id="{16820FF1-7323-D344-8080-9DBC0BAE221E}"/>
                </a:ext>
              </a:extLst>
            </p:cNvPr>
            <p:cNvSpPr/>
            <p:nvPr/>
          </p:nvSpPr>
          <p:spPr>
            <a:xfrm>
              <a:off x="2151459" y="1182306"/>
              <a:ext cx="1082445" cy="578292"/>
            </a:xfrm>
            <a:custGeom>
              <a:avLst/>
              <a:gdLst>
                <a:gd name="connsiteX0" fmla="*/ 4828 w 234946"/>
                <a:gd name="connsiteY0" fmla="*/ 4828 h 125519"/>
                <a:gd name="connsiteX1" fmla="*/ 4828 w 234946"/>
                <a:gd name="connsiteY1" fmla="*/ 122301 h 125519"/>
                <a:gd name="connsiteX2" fmla="*/ 233015 w 234946"/>
                <a:gd name="connsiteY2" fmla="*/ 122301 h 125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4946" h="125519">
                  <a:moveTo>
                    <a:pt x="4828" y="4828"/>
                  </a:moveTo>
                  <a:lnTo>
                    <a:pt x="4828" y="122301"/>
                  </a:lnTo>
                  <a:lnTo>
                    <a:pt x="233015" y="122301"/>
                  </a:ln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8" name="Freeform: Shape 78">
              <a:extLst>
                <a:ext uri="{FF2B5EF4-FFF2-40B4-BE49-F238E27FC236}">
                  <a16:creationId xmlns:a16="http://schemas.microsoft.com/office/drawing/2014/main" id="{41A34BEF-7E59-CF4A-AABA-9DF89362FDB5}"/>
                </a:ext>
              </a:extLst>
            </p:cNvPr>
            <p:cNvSpPr/>
            <p:nvPr/>
          </p:nvSpPr>
          <p:spPr>
            <a:xfrm>
              <a:off x="2151459" y="968780"/>
              <a:ext cx="44483" cy="192766"/>
            </a:xfrm>
            <a:custGeom>
              <a:avLst/>
              <a:gdLst>
                <a:gd name="connsiteX0" fmla="*/ 4828 w 9655"/>
                <a:gd name="connsiteY0" fmla="*/ 4828 h 41839"/>
                <a:gd name="connsiteX1" fmla="*/ 4828 w 9655"/>
                <a:gd name="connsiteY1" fmla="*/ 37334 h 41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55" h="41839">
                  <a:moveTo>
                    <a:pt x="4828" y="4828"/>
                  </a:moveTo>
                  <a:lnTo>
                    <a:pt x="4828" y="37334"/>
                  </a:lnTo>
                </a:path>
              </a:pathLst>
            </a:custGeom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9" name="Freeform: Shape 79">
              <a:extLst>
                <a:ext uri="{FF2B5EF4-FFF2-40B4-BE49-F238E27FC236}">
                  <a16:creationId xmlns:a16="http://schemas.microsoft.com/office/drawing/2014/main" id="{AD50EAF5-2876-674C-AD6A-BCDE528A7662}"/>
                </a:ext>
              </a:extLst>
            </p:cNvPr>
            <p:cNvSpPr/>
            <p:nvPr/>
          </p:nvSpPr>
          <p:spPr>
            <a:xfrm>
              <a:off x="2151459" y="777498"/>
              <a:ext cx="1690399" cy="978650"/>
            </a:xfrm>
            <a:custGeom>
              <a:avLst/>
              <a:gdLst>
                <a:gd name="connsiteX0" fmla="*/ 327638 w 366902"/>
                <a:gd name="connsiteY0" fmla="*/ 210164 h 212417"/>
                <a:gd name="connsiteX1" fmla="*/ 364650 w 366902"/>
                <a:gd name="connsiteY1" fmla="*/ 210164 h 212417"/>
                <a:gd name="connsiteX2" fmla="*/ 364650 w 366902"/>
                <a:gd name="connsiteY2" fmla="*/ 4828 h 212417"/>
                <a:gd name="connsiteX3" fmla="*/ 4828 w 366902"/>
                <a:gd name="connsiteY3" fmla="*/ 4828 h 212417"/>
                <a:gd name="connsiteX4" fmla="*/ 4828 w 366902"/>
                <a:gd name="connsiteY4" fmla="*/ 33150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902" h="212417">
                  <a:moveTo>
                    <a:pt x="327638" y="210164"/>
                  </a:moveTo>
                  <a:lnTo>
                    <a:pt x="364650" y="210164"/>
                  </a:lnTo>
                  <a:lnTo>
                    <a:pt x="364650" y="4828"/>
                  </a:lnTo>
                  <a:lnTo>
                    <a:pt x="4828" y="4828"/>
                  </a:lnTo>
                  <a:lnTo>
                    <a:pt x="4828" y="33150"/>
                  </a:ln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0" name="Freeform: Shape 80">
              <a:extLst>
                <a:ext uri="{FF2B5EF4-FFF2-40B4-BE49-F238E27FC236}">
                  <a16:creationId xmlns:a16="http://schemas.microsoft.com/office/drawing/2014/main" id="{E3AFD510-E079-E64B-8F4B-A64BDEA5F3EF}"/>
                </a:ext>
              </a:extLst>
            </p:cNvPr>
            <p:cNvSpPr/>
            <p:nvPr/>
          </p:nvSpPr>
          <p:spPr>
            <a:xfrm>
              <a:off x="2725305" y="950987"/>
              <a:ext cx="563466" cy="148278"/>
            </a:xfrm>
            <a:custGeom>
              <a:avLst/>
              <a:gdLst>
                <a:gd name="connsiteX0" fmla="*/ 4828 w 122300"/>
                <a:gd name="connsiteY0" fmla="*/ 4828 h 32184"/>
                <a:gd name="connsiteX1" fmla="*/ 120370 w 122300"/>
                <a:gd name="connsiteY1" fmla="*/ 4828 h 32184"/>
                <a:gd name="connsiteX2" fmla="*/ 120370 w 122300"/>
                <a:gd name="connsiteY2" fmla="*/ 28322 h 32184"/>
                <a:gd name="connsiteX3" fmla="*/ 4828 w 122300"/>
                <a:gd name="connsiteY3" fmla="*/ 28322 h 32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300" h="32184">
                  <a:moveTo>
                    <a:pt x="4828" y="4828"/>
                  </a:moveTo>
                  <a:lnTo>
                    <a:pt x="120370" y="4828"/>
                  </a:lnTo>
                  <a:lnTo>
                    <a:pt x="120370" y="28322"/>
                  </a:lnTo>
                  <a:lnTo>
                    <a:pt x="4828" y="28322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1" name="Freeform: Shape 81">
              <a:extLst>
                <a:ext uri="{FF2B5EF4-FFF2-40B4-BE49-F238E27FC236}">
                  <a16:creationId xmlns:a16="http://schemas.microsoft.com/office/drawing/2014/main" id="{FEB6CF5D-34B6-6947-9D87-EE7A04CBB003}"/>
                </a:ext>
              </a:extLst>
            </p:cNvPr>
            <p:cNvSpPr/>
            <p:nvPr/>
          </p:nvSpPr>
          <p:spPr>
            <a:xfrm>
              <a:off x="2483607" y="-14320"/>
              <a:ext cx="860028" cy="696919"/>
            </a:xfrm>
            <a:custGeom>
              <a:avLst/>
              <a:gdLst>
                <a:gd name="connsiteX0" fmla="*/ 4828 w 186669"/>
                <a:gd name="connsiteY0" fmla="*/ 146761 h 151266"/>
                <a:gd name="connsiteX1" fmla="*/ 4828 w 186669"/>
                <a:gd name="connsiteY1" fmla="*/ 11908 h 151266"/>
                <a:gd name="connsiteX2" fmla="*/ 11908 w 186669"/>
                <a:gd name="connsiteY2" fmla="*/ 4828 h 151266"/>
                <a:gd name="connsiteX3" fmla="*/ 123588 w 186669"/>
                <a:gd name="connsiteY3" fmla="*/ 4828 h 151266"/>
                <a:gd name="connsiteX4" fmla="*/ 183130 w 186669"/>
                <a:gd name="connsiteY4" fmla="*/ 64369 h 151266"/>
                <a:gd name="connsiteX5" fmla="*/ 183130 w 186669"/>
                <a:gd name="connsiteY5" fmla="*/ 147083 h 151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669" h="151266">
                  <a:moveTo>
                    <a:pt x="4828" y="146761"/>
                  </a:moveTo>
                  <a:lnTo>
                    <a:pt x="4828" y="11908"/>
                  </a:lnTo>
                  <a:cubicBezTo>
                    <a:pt x="4828" y="8046"/>
                    <a:pt x="8046" y="4828"/>
                    <a:pt x="11908" y="4828"/>
                  </a:cubicBezTo>
                  <a:lnTo>
                    <a:pt x="123588" y="4828"/>
                  </a:lnTo>
                  <a:lnTo>
                    <a:pt x="183130" y="64369"/>
                  </a:lnTo>
                  <a:lnTo>
                    <a:pt x="183130" y="147083"/>
                  </a:lnTo>
                </a:path>
              </a:pathLst>
            </a:custGeom>
            <a:noFill/>
            <a:ln w="19050" cap="flat">
              <a:solidFill>
                <a:srgbClr val="527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2" name="Freeform: Shape 82">
              <a:extLst>
                <a:ext uri="{FF2B5EF4-FFF2-40B4-BE49-F238E27FC236}">
                  <a16:creationId xmlns:a16="http://schemas.microsoft.com/office/drawing/2014/main" id="{1569BE5E-8E7E-0842-96AE-7619F01B1205}"/>
                </a:ext>
              </a:extLst>
            </p:cNvPr>
            <p:cNvSpPr/>
            <p:nvPr/>
          </p:nvSpPr>
          <p:spPr>
            <a:xfrm>
              <a:off x="3030763" y="-14320"/>
              <a:ext cx="311387" cy="311387"/>
            </a:xfrm>
            <a:custGeom>
              <a:avLst/>
              <a:gdLst>
                <a:gd name="connsiteX0" fmla="*/ 4828 w 67587"/>
                <a:gd name="connsiteY0" fmla="*/ 64369 h 67587"/>
                <a:gd name="connsiteX1" fmla="*/ 64369 w 67587"/>
                <a:gd name="connsiteY1" fmla="*/ 64369 h 67587"/>
                <a:gd name="connsiteX2" fmla="*/ 4828 w 67587"/>
                <a:gd name="connsiteY2" fmla="*/ 4828 h 6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87" h="67587">
                  <a:moveTo>
                    <a:pt x="4828" y="64369"/>
                  </a:moveTo>
                  <a:lnTo>
                    <a:pt x="64369" y="64369"/>
                  </a:lnTo>
                  <a:lnTo>
                    <a:pt x="4828" y="4828"/>
                  </a:lnTo>
                  <a:close/>
                </a:path>
              </a:pathLst>
            </a:custGeom>
            <a:noFill/>
            <a:ln w="19050" cap="flat">
              <a:solidFill>
                <a:srgbClr val="527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3" name="Freeform: Shape 83">
              <a:extLst>
                <a:ext uri="{FF2B5EF4-FFF2-40B4-BE49-F238E27FC236}">
                  <a16:creationId xmlns:a16="http://schemas.microsoft.com/office/drawing/2014/main" id="{52676186-33C5-C44B-BBA9-00E0A6AAB25D}"/>
                </a:ext>
              </a:extLst>
            </p:cNvPr>
            <p:cNvSpPr/>
            <p:nvPr/>
          </p:nvSpPr>
          <p:spPr>
            <a:xfrm>
              <a:off x="2605195" y="480937"/>
              <a:ext cx="622780" cy="44483"/>
            </a:xfrm>
            <a:custGeom>
              <a:avLst/>
              <a:gdLst>
                <a:gd name="connsiteX0" fmla="*/ 4828 w 135174"/>
                <a:gd name="connsiteY0" fmla="*/ 4828 h 9655"/>
                <a:gd name="connsiteX1" fmla="*/ 130669 w 135174"/>
                <a:gd name="connsiteY1" fmla="*/ 4828 h 9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5174" h="9655">
                  <a:moveTo>
                    <a:pt x="4828" y="4828"/>
                  </a:moveTo>
                  <a:lnTo>
                    <a:pt x="130669" y="4828"/>
                  </a:lnTo>
                </a:path>
              </a:pathLst>
            </a:custGeom>
            <a:ln w="19050" cap="flat">
              <a:solidFill>
                <a:srgbClr val="527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4" name="Freeform: Shape 84">
              <a:extLst>
                <a:ext uri="{FF2B5EF4-FFF2-40B4-BE49-F238E27FC236}">
                  <a16:creationId xmlns:a16="http://schemas.microsoft.com/office/drawing/2014/main" id="{C1D44334-D45F-DA41-83B1-8DF2CAC18F26}"/>
                </a:ext>
              </a:extLst>
            </p:cNvPr>
            <p:cNvSpPr/>
            <p:nvPr/>
          </p:nvSpPr>
          <p:spPr>
            <a:xfrm>
              <a:off x="2605195" y="320795"/>
              <a:ext cx="370701" cy="44483"/>
            </a:xfrm>
            <a:custGeom>
              <a:avLst/>
              <a:gdLst>
                <a:gd name="connsiteX0" fmla="*/ 4828 w 80461"/>
                <a:gd name="connsiteY0" fmla="*/ 4828 h 9655"/>
                <a:gd name="connsiteX1" fmla="*/ 75955 w 80461"/>
                <a:gd name="connsiteY1" fmla="*/ 4828 h 9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461" h="9655">
                  <a:moveTo>
                    <a:pt x="4828" y="4828"/>
                  </a:moveTo>
                  <a:lnTo>
                    <a:pt x="75955" y="4828"/>
                  </a:lnTo>
                </a:path>
              </a:pathLst>
            </a:custGeom>
            <a:ln w="19050" cap="flat">
              <a:solidFill>
                <a:srgbClr val="527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5" name="Freeform: Shape 85">
              <a:extLst>
                <a:ext uri="{FF2B5EF4-FFF2-40B4-BE49-F238E27FC236}">
                  <a16:creationId xmlns:a16="http://schemas.microsoft.com/office/drawing/2014/main" id="{75A87FB8-A76D-F64A-B57A-4DAB9C9A36E9}"/>
                </a:ext>
              </a:extLst>
            </p:cNvPr>
            <p:cNvSpPr/>
            <p:nvPr/>
          </p:nvSpPr>
          <p:spPr>
            <a:xfrm>
              <a:off x="2655612" y="-144805"/>
              <a:ext cx="860028" cy="830371"/>
            </a:xfrm>
            <a:custGeom>
              <a:avLst/>
              <a:gdLst>
                <a:gd name="connsiteX0" fmla="*/ 4828 w 186669"/>
                <a:gd name="connsiteY0" fmla="*/ 18023 h 180232"/>
                <a:gd name="connsiteX1" fmla="*/ 4828 w 186669"/>
                <a:gd name="connsiteY1" fmla="*/ 11908 h 180232"/>
                <a:gd name="connsiteX2" fmla="*/ 11908 w 186669"/>
                <a:gd name="connsiteY2" fmla="*/ 4828 h 180232"/>
                <a:gd name="connsiteX3" fmla="*/ 123588 w 186669"/>
                <a:gd name="connsiteY3" fmla="*/ 4828 h 180232"/>
                <a:gd name="connsiteX4" fmla="*/ 183130 w 186669"/>
                <a:gd name="connsiteY4" fmla="*/ 64369 h 180232"/>
                <a:gd name="connsiteX5" fmla="*/ 183130 w 186669"/>
                <a:gd name="connsiteY5" fmla="*/ 175405 h 18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669" h="180232">
                  <a:moveTo>
                    <a:pt x="4828" y="18023"/>
                  </a:moveTo>
                  <a:lnTo>
                    <a:pt x="4828" y="11908"/>
                  </a:lnTo>
                  <a:cubicBezTo>
                    <a:pt x="4828" y="8046"/>
                    <a:pt x="8046" y="4828"/>
                    <a:pt x="11908" y="4828"/>
                  </a:cubicBezTo>
                  <a:lnTo>
                    <a:pt x="123588" y="4828"/>
                  </a:lnTo>
                  <a:lnTo>
                    <a:pt x="183130" y="64369"/>
                  </a:lnTo>
                  <a:lnTo>
                    <a:pt x="183130" y="175405"/>
                  </a:lnTo>
                </a:path>
              </a:pathLst>
            </a:custGeom>
            <a:noFill/>
            <a:ln w="19050" cap="flat">
              <a:solidFill>
                <a:srgbClr val="527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6" name="Freeform: Shape 86">
              <a:extLst>
                <a:ext uri="{FF2B5EF4-FFF2-40B4-BE49-F238E27FC236}">
                  <a16:creationId xmlns:a16="http://schemas.microsoft.com/office/drawing/2014/main" id="{D9793FEA-32B2-DB43-9A6D-BF39E39D1F21}"/>
                </a:ext>
              </a:extLst>
            </p:cNvPr>
            <p:cNvSpPr/>
            <p:nvPr/>
          </p:nvSpPr>
          <p:spPr>
            <a:xfrm>
              <a:off x="3202769" y="-144805"/>
              <a:ext cx="311387" cy="311387"/>
            </a:xfrm>
            <a:custGeom>
              <a:avLst/>
              <a:gdLst>
                <a:gd name="connsiteX0" fmla="*/ 27035 w 67587"/>
                <a:gd name="connsiteY0" fmla="*/ 64369 h 67587"/>
                <a:gd name="connsiteX1" fmla="*/ 64369 w 67587"/>
                <a:gd name="connsiteY1" fmla="*/ 64369 h 67587"/>
                <a:gd name="connsiteX2" fmla="*/ 4828 w 67587"/>
                <a:gd name="connsiteY2" fmla="*/ 4828 h 67587"/>
                <a:gd name="connsiteX3" fmla="*/ 4828 w 67587"/>
                <a:gd name="connsiteY3" fmla="*/ 45702 h 6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587" h="67587">
                  <a:moveTo>
                    <a:pt x="27035" y="64369"/>
                  </a:moveTo>
                  <a:lnTo>
                    <a:pt x="64369" y="64369"/>
                  </a:lnTo>
                  <a:lnTo>
                    <a:pt x="4828" y="4828"/>
                  </a:lnTo>
                  <a:lnTo>
                    <a:pt x="4828" y="45702"/>
                  </a:lnTo>
                </a:path>
              </a:pathLst>
            </a:custGeom>
            <a:noFill/>
            <a:ln w="19050" cap="flat">
              <a:solidFill>
                <a:srgbClr val="527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7" name="Freeform: Shape 87">
              <a:extLst>
                <a:ext uri="{FF2B5EF4-FFF2-40B4-BE49-F238E27FC236}">
                  <a16:creationId xmlns:a16="http://schemas.microsoft.com/office/drawing/2014/main" id="{A7D007CD-2999-5A4D-BD05-268991C5295B}"/>
                </a:ext>
              </a:extLst>
            </p:cNvPr>
            <p:cNvSpPr/>
            <p:nvPr/>
          </p:nvSpPr>
          <p:spPr>
            <a:xfrm>
              <a:off x="2605195" y="1572283"/>
              <a:ext cx="1112102" cy="44483"/>
            </a:xfrm>
            <a:custGeom>
              <a:avLst/>
              <a:gdLst>
                <a:gd name="connsiteX0" fmla="*/ 4828 w 241383"/>
                <a:gd name="connsiteY0" fmla="*/ 4828 h 9655"/>
                <a:gd name="connsiteX1" fmla="*/ 237843 w 241383"/>
                <a:gd name="connsiteY1" fmla="*/ 4828 h 9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383" h="9655">
                  <a:moveTo>
                    <a:pt x="4828" y="4828"/>
                  </a:moveTo>
                  <a:lnTo>
                    <a:pt x="237843" y="4828"/>
                  </a:lnTo>
                </a:path>
              </a:pathLst>
            </a:custGeom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8" name="Freeform: Shape 88">
              <a:extLst>
                <a:ext uri="{FF2B5EF4-FFF2-40B4-BE49-F238E27FC236}">
                  <a16:creationId xmlns:a16="http://schemas.microsoft.com/office/drawing/2014/main" id="{EC43F955-8BE0-884B-9BCC-66FD7873589B}"/>
                </a:ext>
              </a:extLst>
            </p:cNvPr>
            <p:cNvSpPr/>
            <p:nvPr/>
          </p:nvSpPr>
          <p:spPr>
            <a:xfrm>
              <a:off x="2280461" y="1572283"/>
              <a:ext cx="281731" cy="44483"/>
            </a:xfrm>
            <a:custGeom>
              <a:avLst/>
              <a:gdLst>
                <a:gd name="connsiteX0" fmla="*/ 4828 w 61150"/>
                <a:gd name="connsiteY0" fmla="*/ 4828 h 9655"/>
                <a:gd name="connsiteX1" fmla="*/ 58576 w 61150"/>
                <a:gd name="connsiteY1" fmla="*/ 4828 h 9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50" h="9655">
                  <a:moveTo>
                    <a:pt x="4828" y="4828"/>
                  </a:moveTo>
                  <a:lnTo>
                    <a:pt x="58576" y="4828"/>
                  </a:lnTo>
                </a:path>
              </a:pathLst>
            </a:custGeom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A50CC62-7607-0344-83C2-672BD01F6D4C}"/>
              </a:ext>
            </a:extLst>
          </p:cNvPr>
          <p:cNvSpPr txBox="1"/>
          <p:nvPr/>
        </p:nvSpPr>
        <p:spPr>
          <a:xfrm>
            <a:off x="5389045" y="7109700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홈 디렉토리</a:t>
            </a:r>
            <a:endParaRPr lang="en-US" sz="200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2C8EC-23ED-DC43-9846-CC5D5F5A3BF8}"/>
              </a:ext>
            </a:extLst>
          </p:cNvPr>
          <p:cNvSpPr txBox="1"/>
          <p:nvPr/>
        </p:nvSpPr>
        <p:spPr>
          <a:xfrm>
            <a:off x="7741356" y="7100707"/>
            <a:ext cx="1300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공유 폴더</a:t>
            </a:r>
            <a:endParaRPr lang="en-US" sz="200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EB5432-1516-F845-A51D-E0159EF07865}"/>
              </a:ext>
            </a:extLst>
          </p:cNvPr>
          <p:cNvSpPr txBox="1"/>
          <p:nvPr/>
        </p:nvSpPr>
        <p:spPr>
          <a:xfrm>
            <a:off x="7829354" y="2735516"/>
            <a:ext cx="1513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Managed Containers</a:t>
            </a:r>
          </a:p>
        </p:txBody>
      </p:sp>
      <p:pic>
        <p:nvPicPr>
          <p:cNvPr id="22" name="Graphic 47">
            <a:extLst>
              <a:ext uri="{FF2B5EF4-FFF2-40B4-BE49-F238E27FC236}">
                <a16:creationId xmlns:a16="http://schemas.microsoft.com/office/drawing/2014/main" id="{7AB29439-0BEB-8F4C-9DF4-02D9EB03B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88014" y="1621859"/>
            <a:ext cx="995984" cy="995984"/>
          </a:xfrm>
          <a:prstGeom prst="rect">
            <a:avLst/>
          </a:prstGeom>
        </p:spPr>
      </p:pic>
      <p:pic>
        <p:nvPicPr>
          <p:cNvPr id="23" name="Graphic 48">
            <a:extLst>
              <a:ext uri="{FF2B5EF4-FFF2-40B4-BE49-F238E27FC236}">
                <a16:creationId xmlns:a16="http://schemas.microsoft.com/office/drawing/2014/main" id="{56B86D5B-FFCC-1C4D-99FE-BD6710816A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95034" y="1607434"/>
            <a:ext cx="995983" cy="99598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F668965-98AD-E140-AA04-D2242F9ECB98}"/>
              </a:ext>
            </a:extLst>
          </p:cNvPr>
          <p:cNvSpPr txBox="1"/>
          <p:nvPr/>
        </p:nvSpPr>
        <p:spPr>
          <a:xfrm>
            <a:off x="6419959" y="2735516"/>
            <a:ext cx="1513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</a:t>
            </a:r>
          </a:p>
          <a:p>
            <a:pPr algn="ctr">
              <a:defRPr/>
            </a:pPr>
            <a:r>
              <a: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EKS</a:t>
            </a:r>
          </a:p>
        </p:txBody>
      </p:sp>
      <p:pic>
        <p:nvPicPr>
          <p:cNvPr id="25" name="Graphic 51">
            <a:extLst>
              <a:ext uri="{FF2B5EF4-FFF2-40B4-BE49-F238E27FC236}">
                <a16:creationId xmlns:a16="http://schemas.microsoft.com/office/drawing/2014/main" id="{BD94208D-3056-2642-A842-0B99C477B0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95239" y="1604507"/>
            <a:ext cx="995982" cy="99598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BD1961F-ADA0-3C42-B4F4-C01D571D3C2C}"/>
              </a:ext>
            </a:extLst>
          </p:cNvPr>
          <p:cNvSpPr txBox="1"/>
          <p:nvPr/>
        </p:nvSpPr>
        <p:spPr>
          <a:xfrm>
            <a:off x="5036577" y="2735516"/>
            <a:ext cx="1513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</a:t>
            </a:r>
          </a:p>
          <a:p>
            <a:pPr algn="ctr">
              <a:defRPr/>
            </a:pPr>
            <a:r>
              <a: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ECS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A67F56-2D09-AE48-9816-0932C7BE135E}"/>
              </a:ext>
            </a:extLst>
          </p:cNvPr>
          <p:cNvSpPr txBox="1"/>
          <p:nvPr/>
        </p:nvSpPr>
        <p:spPr>
          <a:xfrm>
            <a:off x="3364457" y="2735516"/>
            <a:ext cx="230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</a:t>
            </a:r>
          </a:p>
          <a:p>
            <a:pPr algn="ctr">
              <a:defRPr/>
            </a:pPr>
            <a:r>
              <a: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Fargate*</a:t>
            </a:r>
          </a:p>
        </p:txBody>
      </p:sp>
      <p:pic>
        <p:nvPicPr>
          <p:cNvPr id="28" name="Graphic 74">
            <a:extLst>
              <a:ext uri="{FF2B5EF4-FFF2-40B4-BE49-F238E27FC236}">
                <a16:creationId xmlns:a16="http://schemas.microsoft.com/office/drawing/2014/main" id="{E5AB3B5D-9D64-F743-A6AB-099D8CF829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26221" y="1604507"/>
            <a:ext cx="995982" cy="995982"/>
          </a:xfrm>
          <a:prstGeom prst="rect">
            <a:avLst/>
          </a:prstGeom>
        </p:spPr>
      </p:pic>
      <p:sp>
        <p:nvSpPr>
          <p:cNvPr id="29" name="Rounded Rectangle 3">
            <a:extLst>
              <a:ext uri="{FF2B5EF4-FFF2-40B4-BE49-F238E27FC236}">
                <a16:creationId xmlns:a16="http://schemas.microsoft.com/office/drawing/2014/main" id="{CCCFF656-DD68-7E44-BB23-5B48F0A593C5}"/>
              </a:ext>
            </a:extLst>
          </p:cNvPr>
          <p:cNvSpPr/>
          <p:nvPr/>
        </p:nvSpPr>
        <p:spPr>
          <a:xfrm>
            <a:off x="3506153" y="1427012"/>
            <a:ext cx="7500937" cy="2074782"/>
          </a:xfrm>
          <a:prstGeom prst="roundRect">
            <a:avLst/>
          </a:prstGeom>
          <a:noFill/>
          <a:ln w="9525" cap="flat" cmpd="sng" algn="ctr">
            <a:solidFill>
              <a:srgbClr val="FF9900"/>
            </a:solidFill>
            <a:prstDash val="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C5B7FB-D054-CA49-9ABB-89D7F480FCA9}"/>
              </a:ext>
            </a:extLst>
          </p:cNvPr>
          <p:cNvSpPr txBox="1"/>
          <p:nvPr/>
        </p:nvSpPr>
        <p:spPr>
          <a:xfrm>
            <a:off x="9271959" y="2817107"/>
            <a:ext cx="1513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</a:t>
            </a:r>
          </a:p>
          <a:p>
            <a:pPr algn="ctr">
              <a:defRPr/>
            </a:pPr>
            <a:r>
              <a: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EC2</a:t>
            </a:r>
          </a:p>
        </p:txBody>
      </p:sp>
      <p:pic>
        <p:nvPicPr>
          <p:cNvPr id="31" name="Graphic 78">
            <a:extLst>
              <a:ext uri="{FF2B5EF4-FFF2-40B4-BE49-F238E27FC236}">
                <a16:creationId xmlns:a16="http://schemas.microsoft.com/office/drawing/2014/main" id="{3C9C8C36-B84B-CC4A-90ED-B76D2F76D3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87810" y="1669499"/>
            <a:ext cx="995982" cy="99598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4652000-EFE6-6B47-B6BF-9373F8AA3FD1}"/>
              </a:ext>
            </a:extLst>
          </p:cNvPr>
          <p:cNvSpPr txBox="1"/>
          <p:nvPr/>
        </p:nvSpPr>
        <p:spPr>
          <a:xfrm>
            <a:off x="1788203" y="2035383"/>
            <a:ext cx="1465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Compute</a:t>
            </a:r>
          </a:p>
        </p:txBody>
      </p:sp>
      <p:sp>
        <p:nvSpPr>
          <p:cNvPr id="33" name="Rounded Rectangle 7">
            <a:extLst>
              <a:ext uri="{FF2B5EF4-FFF2-40B4-BE49-F238E27FC236}">
                <a16:creationId xmlns:a16="http://schemas.microsoft.com/office/drawing/2014/main" id="{47005250-34E0-244F-ADF4-751CD4EA57E4}"/>
              </a:ext>
            </a:extLst>
          </p:cNvPr>
          <p:cNvSpPr/>
          <p:nvPr/>
        </p:nvSpPr>
        <p:spPr>
          <a:xfrm>
            <a:off x="818598" y="3861926"/>
            <a:ext cx="4016415" cy="2140952"/>
          </a:xfrm>
          <a:prstGeom prst="roundRect">
            <a:avLst/>
          </a:prstGeom>
          <a:noFill/>
          <a:ln w="9525" cap="flat" cmpd="sng" algn="ctr">
            <a:solidFill>
              <a:srgbClr val="FF9900"/>
            </a:solidFill>
            <a:prstDash val="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77CB98-96A3-D34F-8AD5-1A98BAF60716}"/>
              </a:ext>
            </a:extLst>
          </p:cNvPr>
          <p:cNvSpPr txBox="1"/>
          <p:nvPr/>
        </p:nvSpPr>
        <p:spPr>
          <a:xfrm>
            <a:off x="1664386" y="6144784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Automation</a:t>
            </a:r>
          </a:p>
        </p:txBody>
      </p:sp>
      <p:sp>
        <p:nvSpPr>
          <p:cNvPr id="35" name="Rounded Rectangle 86">
            <a:extLst>
              <a:ext uri="{FF2B5EF4-FFF2-40B4-BE49-F238E27FC236}">
                <a16:creationId xmlns:a16="http://schemas.microsoft.com/office/drawing/2014/main" id="{CDDEFC04-E42E-D942-86A5-8E2F25ECA8CA}"/>
              </a:ext>
            </a:extLst>
          </p:cNvPr>
          <p:cNvSpPr/>
          <p:nvPr/>
        </p:nvSpPr>
        <p:spPr>
          <a:xfrm>
            <a:off x="4937867" y="6018934"/>
            <a:ext cx="4596847" cy="1552058"/>
          </a:xfrm>
          <a:prstGeom prst="roundRect">
            <a:avLst/>
          </a:prstGeom>
          <a:noFill/>
          <a:ln w="9525" cap="flat" cmpd="sng" algn="ctr">
            <a:solidFill>
              <a:srgbClr val="FF9900"/>
            </a:solidFill>
            <a:prstDash val="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6" name="Rounded Rectangle 113">
            <a:extLst>
              <a:ext uri="{FF2B5EF4-FFF2-40B4-BE49-F238E27FC236}">
                <a16:creationId xmlns:a16="http://schemas.microsoft.com/office/drawing/2014/main" id="{2E4F71FD-208B-BF4B-B36D-6E98DEB1C0D3}"/>
              </a:ext>
            </a:extLst>
          </p:cNvPr>
          <p:cNvSpPr/>
          <p:nvPr/>
        </p:nvSpPr>
        <p:spPr>
          <a:xfrm>
            <a:off x="9756422" y="3877981"/>
            <a:ext cx="2001452" cy="2140952"/>
          </a:xfrm>
          <a:prstGeom prst="roundRect">
            <a:avLst/>
          </a:prstGeom>
          <a:noFill/>
          <a:ln w="9525" cap="flat" cmpd="sng" algn="ctr">
            <a:solidFill>
              <a:srgbClr val="FF9900"/>
            </a:solidFill>
            <a:prstDash val="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7" name="Rounded Rectangle 115">
            <a:extLst>
              <a:ext uri="{FF2B5EF4-FFF2-40B4-BE49-F238E27FC236}">
                <a16:creationId xmlns:a16="http://schemas.microsoft.com/office/drawing/2014/main" id="{32C1D078-98F5-B541-BA60-00A77BFAD74E}"/>
              </a:ext>
            </a:extLst>
          </p:cNvPr>
          <p:cNvSpPr/>
          <p:nvPr/>
        </p:nvSpPr>
        <p:spPr>
          <a:xfrm>
            <a:off x="12073208" y="3877981"/>
            <a:ext cx="2001452" cy="2140952"/>
          </a:xfrm>
          <a:prstGeom prst="roundRect">
            <a:avLst/>
          </a:prstGeom>
          <a:noFill/>
          <a:ln w="9525" cap="flat" cmpd="sng" algn="ctr">
            <a:solidFill>
              <a:srgbClr val="FF9900"/>
            </a:solidFill>
            <a:prstDash val="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9B95BE-B560-0748-BDDE-2586C5B60B7A}"/>
              </a:ext>
            </a:extLst>
          </p:cNvPr>
          <p:cNvSpPr txBox="1"/>
          <p:nvPr/>
        </p:nvSpPr>
        <p:spPr>
          <a:xfrm>
            <a:off x="10693289" y="6169623"/>
            <a:ext cx="31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Machine</a:t>
            </a:r>
            <a:r>
              <a:rPr lang="ko-KR" alt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Learning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639FAB-742D-2748-8612-BC7EE376E50A}"/>
              </a:ext>
            </a:extLst>
          </p:cNvPr>
          <p:cNvSpPr txBox="1"/>
          <p:nvPr/>
        </p:nvSpPr>
        <p:spPr>
          <a:xfrm>
            <a:off x="11967660" y="5244560"/>
            <a:ext cx="221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</a:t>
            </a:r>
          </a:p>
          <a:p>
            <a:pPr algn="ctr">
              <a:defRPr/>
            </a:pPr>
            <a:r>
              <a: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SageMaker</a:t>
            </a:r>
          </a:p>
        </p:txBody>
      </p:sp>
      <p:pic>
        <p:nvPicPr>
          <p:cNvPr id="40" name="Graphic 118">
            <a:extLst>
              <a:ext uri="{FF2B5EF4-FFF2-40B4-BE49-F238E27FC236}">
                <a16:creationId xmlns:a16="http://schemas.microsoft.com/office/drawing/2014/main" id="{3EED8203-9E2A-1243-AF61-9E2305C0F79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591658" y="4180091"/>
            <a:ext cx="995982" cy="995982"/>
          </a:xfrm>
          <a:prstGeom prst="rect">
            <a:avLst/>
          </a:prstGeom>
        </p:spPr>
      </p:pic>
      <p:pic>
        <p:nvPicPr>
          <p:cNvPr id="41" name="Graphic 121">
            <a:extLst>
              <a:ext uri="{FF2B5EF4-FFF2-40B4-BE49-F238E27FC236}">
                <a16:creationId xmlns:a16="http://schemas.microsoft.com/office/drawing/2014/main" id="{BE70BD3A-3B6D-C841-AA90-FFDFA48E9D7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235715" y="4201694"/>
            <a:ext cx="1042866" cy="104286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76C7A87-016C-1D40-9269-FCF4B74E1D98}"/>
              </a:ext>
            </a:extLst>
          </p:cNvPr>
          <p:cNvSpPr txBox="1"/>
          <p:nvPr/>
        </p:nvSpPr>
        <p:spPr>
          <a:xfrm>
            <a:off x="9755113" y="5273929"/>
            <a:ext cx="221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Jupyter</a:t>
            </a:r>
          </a:p>
          <a:p>
            <a:pPr algn="ctr">
              <a:defRPr/>
            </a:pPr>
            <a:r>
              <a: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SageMaker</a:t>
            </a:r>
          </a:p>
        </p:txBody>
      </p:sp>
      <p:grpSp>
        <p:nvGrpSpPr>
          <p:cNvPr id="43" name="Group 123">
            <a:extLst>
              <a:ext uri="{FF2B5EF4-FFF2-40B4-BE49-F238E27FC236}">
                <a16:creationId xmlns:a16="http://schemas.microsoft.com/office/drawing/2014/main" id="{3E096B74-0DB2-C848-AA7F-B8AFE8B1A7C5}"/>
              </a:ext>
            </a:extLst>
          </p:cNvPr>
          <p:cNvGrpSpPr/>
          <p:nvPr/>
        </p:nvGrpSpPr>
        <p:grpSpPr>
          <a:xfrm>
            <a:off x="7938813" y="6102382"/>
            <a:ext cx="905442" cy="879900"/>
            <a:chOff x="2151459" y="-144805"/>
            <a:chExt cx="1690399" cy="1912817"/>
          </a:xfrm>
        </p:grpSpPr>
        <p:sp>
          <p:nvSpPr>
            <p:cNvPr id="44" name="Freeform: Shape 74">
              <a:extLst>
                <a:ext uri="{FF2B5EF4-FFF2-40B4-BE49-F238E27FC236}">
                  <a16:creationId xmlns:a16="http://schemas.microsoft.com/office/drawing/2014/main" id="{6363D33F-54B8-5047-861C-DF5663410883}"/>
                </a:ext>
              </a:extLst>
            </p:cNvPr>
            <p:cNvSpPr/>
            <p:nvPr/>
          </p:nvSpPr>
          <p:spPr>
            <a:xfrm>
              <a:off x="3542329" y="598080"/>
              <a:ext cx="237248" cy="148278"/>
            </a:xfrm>
            <a:custGeom>
              <a:avLst/>
              <a:gdLst>
                <a:gd name="connsiteX0" fmla="*/ 46989 w 51495"/>
                <a:gd name="connsiteY0" fmla="*/ 30253 h 32184"/>
                <a:gd name="connsiteX1" fmla="*/ 16414 w 51495"/>
                <a:gd name="connsiteY1" fmla="*/ 4828 h 32184"/>
                <a:gd name="connsiteX2" fmla="*/ 4828 w 51495"/>
                <a:gd name="connsiteY2" fmla="*/ 4828 h 32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495" h="32184">
                  <a:moveTo>
                    <a:pt x="46989" y="30253"/>
                  </a:moveTo>
                  <a:lnTo>
                    <a:pt x="16414" y="4828"/>
                  </a:lnTo>
                  <a:lnTo>
                    <a:pt x="4828" y="4828"/>
                  </a:ln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5" name="Freeform: Shape 75">
              <a:extLst>
                <a:ext uri="{FF2B5EF4-FFF2-40B4-BE49-F238E27FC236}">
                  <a16:creationId xmlns:a16="http://schemas.microsoft.com/office/drawing/2014/main" id="{8D5AF64E-8B65-644B-AF41-40EC9F5BDD94}"/>
                </a:ext>
              </a:extLst>
            </p:cNvPr>
            <p:cNvSpPr/>
            <p:nvPr/>
          </p:nvSpPr>
          <p:spPr>
            <a:xfrm>
              <a:off x="2224115" y="598080"/>
              <a:ext cx="237248" cy="148278"/>
            </a:xfrm>
            <a:custGeom>
              <a:avLst/>
              <a:gdLst>
                <a:gd name="connsiteX0" fmla="*/ 47311 w 51495"/>
                <a:gd name="connsiteY0" fmla="*/ 4828 h 32184"/>
                <a:gd name="connsiteX1" fmla="*/ 35403 w 51495"/>
                <a:gd name="connsiteY1" fmla="*/ 4828 h 32184"/>
                <a:gd name="connsiteX2" fmla="*/ 4828 w 51495"/>
                <a:gd name="connsiteY2" fmla="*/ 30253 h 32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495" h="32184">
                  <a:moveTo>
                    <a:pt x="47311" y="4828"/>
                  </a:moveTo>
                  <a:lnTo>
                    <a:pt x="35403" y="4828"/>
                  </a:lnTo>
                  <a:lnTo>
                    <a:pt x="4828" y="30253"/>
                  </a:ln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6" name="Freeform: Shape 76">
              <a:extLst>
                <a:ext uri="{FF2B5EF4-FFF2-40B4-BE49-F238E27FC236}">
                  <a16:creationId xmlns:a16="http://schemas.microsoft.com/office/drawing/2014/main" id="{71F4B125-8DE1-B040-BB38-337241ED83F1}"/>
                </a:ext>
              </a:extLst>
            </p:cNvPr>
            <p:cNvSpPr/>
            <p:nvPr/>
          </p:nvSpPr>
          <p:spPr>
            <a:xfrm>
              <a:off x="3278392" y="1723529"/>
              <a:ext cx="326218" cy="44483"/>
            </a:xfrm>
            <a:custGeom>
              <a:avLst/>
              <a:gdLst>
                <a:gd name="connsiteX0" fmla="*/ 4828 w 70805"/>
                <a:gd name="connsiteY0" fmla="*/ 4828 h 9655"/>
                <a:gd name="connsiteX1" fmla="*/ 66300 w 70805"/>
                <a:gd name="connsiteY1" fmla="*/ 4828 h 9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805" h="9655">
                  <a:moveTo>
                    <a:pt x="4828" y="4828"/>
                  </a:moveTo>
                  <a:lnTo>
                    <a:pt x="66300" y="4828"/>
                  </a:lnTo>
                </a:path>
              </a:pathLst>
            </a:custGeom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7" name="Freeform: Shape 77">
              <a:extLst>
                <a:ext uri="{FF2B5EF4-FFF2-40B4-BE49-F238E27FC236}">
                  <a16:creationId xmlns:a16="http://schemas.microsoft.com/office/drawing/2014/main" id="{7E5824D1-B420-E945-AD8A-B7E28FA30E27}"/>
                </a:ext>
              </a:extLst>
            </p:cNvPr>
            <p:cNvSpPr/>
            <p:nvPr/>
          </p:nvSpPr>
          <p:spPr>
            <a:xfrm>
              <a:off x="2151459" y="1182306"/>
              <a:ext cx="1082445" cy="578292"/>
            </a:xfrm>
            <a:custGeom>
              <a:avLst/>
              <a:gdLst>
                <a:gd name="connsiteX0" fmla="*/ 4828 w 234946"/>
                <a:gd name="connsiteY0" fmla="*/ 4828 h 125519"/>
                <a:gd name="connsiteX1" fmla="*/ 4828 w 234946"/>
                <a:gd name="connsiteY1" fmla="*/ 122301 h 125519"/>
                <a:gd name="connsiteX2" fmla="*/ 233015 w 234946"/>
                <a:gd name="connsiteY2" fmla="*/ 122301 h 125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4946" h="125519">
                  <a:moveTo>
                    <a:pt x="4828" y="4828"/>
                  </a:moveTo>
                  <a:lnTo>
                    <a:pt x="4828" y="122301"/>
                  </a:lnTo>
                  <a:lnTo>
                    <a:pt x="233015" y="122301"/>
                  </a:ln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8" name="Freeform: Shape 78">
              <a:extLst>
                <a:ext uri="{FF2B5EF4-FFF2-40B4-BE49-F238E27FC236}">
                  <a16:creationId xmlns:a16="http://schemas.microsoft.com/office/drawing/2014/main" id="{4526B6E1-5E23-DC46-9886-2C6790CEBF3E}"/>
                </a:ext>
              </a:extLst>
            </p:cNvPr>
            <p:cNvSpPr/>
            <p:nvPr/>
          </p:nvSpPr>
          <p:spPr>
            <a:xfrm>
              <a:off x="2151459" y="968780"/>
              <a:ext cx="44483" cy="192766"/>
            </a:xfrm>
            <a:custGeom>
              <a:avLst/>
              <a:gdLst>
                <a:gd name="connsiteX0" fmla="*/ 4828 w 9655"/>
                <a:gd name="connsiteY0" fmla="*/ 4828 h 41839"/>
                <a:gd name="connsiteX1" fmla="*/ 4828 w 9655"/>
                <a:gd name="connsiteY1" fmla="*/ 37334 h 41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55" h="41839">
                  <a:moveTo>
                    <a:pt x="4828" y="4828"/>
                  </a:moveTo>
                  <a:lnTo>
                    <a:pt x="4828" y="37334"/>
                  </a:lnTo>
                </a:path>
              </a:pathLst>
            </a:custGeom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9" name="Freeform: Shape 79">
              <a:extLst>
                <a:ext uri="{FF2B5EF4-FFF2-40B4-BE49-F238E27FC236}">
                  <a16:creationId xmlns:a16="http://schemas.microsoft.com/office/drawing/2014/main" id="{4DEAA0E6-29BE-A349-9669-A32D64CBD93F}"/>
                </a:ext>
              </a:extLst>
            </p:cNvPr>
            <p:cNvSpPr/>
            <p:nvPr/>
          </p:nvSpPr>
          <p:spPr>
            <a:xfrm>
              <a:off x="2151459" y="777498"/>
              <a:ext cx="1690399" cy="978650"/>
            </a:xfrm>
            <a:custGeom>
              <a:avLst/>
              <a:gdLst>
                <a:gd name="connsiteX0" fmla="*/ 327638 w 366902"/>
                <a:gd name="connsiteY0" fmla="*/ 210164 h 212417"/>
                <a:gd name="connsiteX1" fmla="*/ 364650 w 366902"/>
                <a:gd name="connsiteY1" fmla="*/ 210164 h 212417"/>
                <a:gd name="connsiteX2" fmla="*/ 364650 w 366902"/>
                <a:gd name="connsiteY2" fmla="*/ 4828 h 212417"/>
                <a:gd name="connsiteX3" fmla="*/ 4828 w 366902"/>
                <a:gd name="connsiteY3" fmla="*/ 4828 h 212417"/>
                <a:gd name="connsiteX4" fmla="*/ 4828 w 366902"/>
                <a:gd name="connsiteY4" fmla="*/ 33150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902" h="212417">
                  <a:moveTo>
                    <a:pt x="327638" y="210164"/>
                  </a:moveTo>
                  <a:lnTo>
                    <a:pt x="364650" y="210164"/>
                  </a:lnTo>
                  <a:lnTo>
                    <a:pt x="364650" y="4828"/>
                  </a:lnTo>
                  <a:lnTo>
                    <a:pt x="4828" y="4828"/>
                  </a:lnTo>
                  <a:lnTo>
                    <a:pt x="4828" y="33150"/>
                  </a:ln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0" name="Freeform: Shape 80">
              <a:extLst>
                <a:ext uri="{FF2B5EF4-FFF2-40B4-BE49-F238E27FC236}">
                  <a16:creationId xmlns:a16="http://schemas.microsoft.com/office/drawing/2014/main" id="{4F7BF066-4A18-8043-9CCC-28351A873FD8}"/>
                </a:ext>
              </a:extLst>
            </p:cNvPr>
            <p:cNvSpPr/>
            <p:nvPr/>
          </p:nvSpPr>
          <p:spPr>
            <a:xfrm>
              <a:off x="2725305" y="950987"/>
              <a:ext cx="563466" cy="148278"/>
            </a:xfrm>
            <a:custGeom>
              <a:avLst/>
              <a:gdLst>
                <a:gd name="connsiteX0" fmla="*/ 4828 w 122300"/>
                <a:gd name="connsiteY0" fmla="*/ 4828 h 32184"/>
                <a:gd name="connsiteX1" fmla="*/ 120370 w 122300"/>
                <a:gd name="connsiteY1" fmla="*/ 4828 h 32184"/>
                <a:gd name="connsiteX2" fmla="*/ 120370 w 122300"/>
                <a:gd name="connsiteY2" fmla="*/ 28322 h 32184"/>
                <a:gd name="connsiteX3" fmla="*/ 4828 w 122300"/>
                <a:gd name="connsiteY3" fmla="*/ 28322 h 32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300" h="32184">
                  <a:moveTo>
                    <a:pt x="4828" y="4828"/>
                  </a:moveTo>
                  <a:lnTo>
                    <a:pt x="120370" y="4828"/>
                  </a:lnTo>
                  <a:lnTo>
                    <a:pt x="120370" y="28322"/>
                  </a:lnTo>
                  <a:lnTo>
                    <a:pt x="4828" y="28322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1" name="Freeform: Shape 81">
              <a:extLst>
                <a:ext uri="{FF2B5EF4-FFF2-40B4-BE49-F238E27FC236}">
                  <a16:creationId xmlns:a16="http://schemas.microsoft.com/office/drawing/2014/main" id="{43B7B58A-2A40-D341-97BB-43AFC1F071C8}"/>
                </a:ext>
              </a:extLst>
            </p:cNvPr>
            <p:cNvSpPr/>
            <p:nvPr/>
          </p:nvSpPr>
          <p:spPr>
            <a:xfrm>
              <a:off x="2483607" y="-14320"/>
              <a:ext cx="860028" cy="696919"/>
            </a:xfrm>
            <a:custGeom>
              <a:avLst/>
              <a:gdLst>
                <a:gd name="connsiteX0" fmla="*/ 4828 w 186669"/>
                <a:gd name="connsiteY0" fmla="*/ 146761 h 151266"/>
                <a:gd name="connsiteX1" fmla="*/ 4828 w 186669"/>
                <a:gd name="connsiteY1" fmla="*/ 11908 h 151266"/>
                <a:gd name="connsiteX2" fmla="*/ 11908 w 186669"/>
                <a:gd name="connsiteY2" fmla="*/ 4828 h 151266"/>
                <a:gd name="connsiteX3" fmla="*/ 123588 w 186669"/>
                <a:gd name="connsiteY3" fmla="*/ 4828 h 151266"/>
                <a:gd name="connsiteX4" fmla="*/ 183130 w 186669"/>
                <a:gd name="connsiteY4" fmla="*/ 64369 h 151266"/>
                <a:gd name="connsiteX5" fmla="*/ 183130 w 186669"/>
                <a:gd name="connsiteY5" fmla="*/ 147083 h 151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669" h="151266">
                  <a:moveTo>
                    <a:pt x="4828" y="146761"/>
                  </a:moveTo>
                  <a:lnTo>
                    <a:pt x="4828" y="11908"/>
                  </a:lnTo>
                  <a:cubicBezTo>
                    <a:pt x="4828" y="8046"/>
                    <a:pt x="8046" y="4828"/>
                    <a:pt x="11908" y="4828"/>
                  </a:cubicBezTo>
                  <a:lnTo>
                    <a:pt x="123588" y="4828"/>
                  </a:lnTo>
                  <a:lnTo>
                    <a:pt x="183130" y="64369"/>
                  </a:lnTo>
                  <a:lnTo>
                    <a:pt x="183130" y="147083"/>
                  </a:lnTo>
                </a:path>
              </a:pathLst>
            </a:custGeom>
            <a:noFill/>
            <a:ln w="19050" cap="flat">
              <a:solidFill>
                <a:srgbClr val="527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2" name="Freeform: Shape 82">
              <a:extLst>
                <a:ext uri="{FF2B5EF4-FFF2-40B4-BE49-F238E27FC236}">
                  <a16:creationId xmlns:a16="http://schemas.microsoft.com/office/drawing/2014/main" id="{4C38398E-D595-154D-B1BB-4F3514F08A72}"/>
                </a:ext>
              </a:extLst>
            </p:cNvPr>
            <p:cNvSpPr/>
            <p:nvPr/>
          </p:nvSpPr>
          <p:spPr>
            <a:xfrm>
              <a:off x="3030763" y="-14320"/>
              <a:ext cx="311387" cy="311387"/>
            </a:xfrm>
            <a:custGeom>
              <a:avLst/>
              <a:gdLst>
                <a:gd name="connsiteX0" fmla="*/ 4828 w 67587"/>
                <a:gd name="connsiteY0" fmla="*/ 64369 h 67587"/>
                <a:gd name="connsiteX1" fmla="*/ 64369 w 67587"/>
                <a:gd name="connsiteY1" fmla="*/ 64369 h 67587"/>
                <a:gd name="connsiteX2" fmla="*/ 4828 w 67587"/>
                <a:gd name="connsiteY2" fmla="*/ 4828 h 6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87" h="67587">
                  <a:moveTo>
                    <a:pt x="4828" y="64369"/>
                  </a:moveTo>
                  <a:lnTo>
                    <a:pt x="64369" y="64369"/>
                  </a:lnTo>
                  <a:lnTo>
                    <a:pt x="4828" y="4828"/>
                  </a:lnTo>
                  <a:close/>
                </a:path>
              </a:pathLst>
            </a:custGeom>
            <a:noFill/>
            <a:ln w="19050" cap="flat">
              <a:solidFill>
                <a:srgbClr val="527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3" name="Freeform: Shape 83">
              <a:extLst>
                <a:ext uri="{FF2B5EF4-FFF2-40B4-BE49-F238E27FC236}">
                  <a16:creationId xmlns:a16="http://schemas.microsoft.com/office/drawing/2014/main" id="{6014E08F-4120-0C40-9E69-CB60221DB143}"/>
                </a:ext>
              </a:extLst>
            </p:cNvPr>
            <p:cNvSpPr/>
            <p:nvPr/>
          </p:nvSpPr>
          <p:spPr>
            <a:xfrm>
              <a:off x="2605195" y="480937"/>
              <a:ext cx="622780" cy="44483"/>
            </a:xfrm>
            <a:custGeom>
              <a:avLst/>
              <a:gdLst>
                <a:gd name="connsiteX0" fmla="*/ 4828 w 135174"/>
                <a:gd name="connsiteY0" fmla="*/ 4828 h 9655"/>
                <a:gd name="connsiteX1" fmla="*/ 130669 w 135174"/>
                <a:gd name="connsiteY1" fmla="*/ 4828 h 9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5174" h="9655">
                  <a:moveTo>
                    <a:pt x="4828" y="4828"/>
                  </a:moveTo>
                  <a:lnTo>
                    <a:pt x="130669" y="4828"/>
                  </a:lnTo>
                </a:path>
              </a:pathLst>
            </a:custGeom>
            <a:ln w="19050" cap="flat">
              <a:solidFill>
                <a:srgbClr val="527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4" name="Freeform: Shape 84">
              <a:extLst>
                <a:ext uri="{FF2B5EF4-FFF2-40B4-BE49-F238E27FC236}">
                  <a16:creationId xmlns:a16="http://schemas.microsoft.com/office/drawing/2014/main" id="{73D7F61C-7BE4-9847-8C95-B96211654856}"/>
                </a:ext>
              </a:extLst>
            </p:cNvPr>
            <p:cNvSpPr/>
            <p:nvPr/>
          </p:nvSpPr>
          <p:spPr>
            <a:xfrm>
              <a:off x="2605195" y="320795"/>
              <a:ext cx="370701" cy="44483"/>
            </a:xfrm>
            <a:custGeom>
              <a:avLst/>
              <a:gdLst>
                <a:gd name="connsiteX0" fmla="*/ 4828 w 80461"/>
                <a:gd name="connsiteY0" fmla="*/ 4828 h 9655"/>
                <a:gd name="connsiteX1" fmla="*/ 75955 w 80461"/>
                <a:gd name="connsiteY1" fmla="*/ 4828 h 9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461" h="9655">
                  <a:moveTo>
                    <a:pt x="4828" y="4828"/>
                  </a:moveTo>
                  <a:lnTo>
                    <a:pt x="75955" y="4828"/>
                  </a:lnTo>
                </a:path>
              </a:pathLst>
            </a:custGeom>
            <a:ln w="19050" cap="flat">
              <a:solidFill>
                <a:srgbClr val="527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5" name="Freeform: Shape 85">
              <a:extLst>
                <a:ext uri="{FF2B5EF4-FFF2-40B4-BE49-F238E27FC236}">
                  <a16:creationId xmlns:a16="http://schemas.microsoft.com/office/drawing/2014/main" id="{75C02DC2-17AB-BF48-B8D9-B9E072FF469E}"/>
                </a:ext>
              </a:extLst>
            </p:cNvPr>
            <p:cNvSpPr/>
            <p:nvPr/>
          </p:nvSpPr>
          <p:spPr>
            <a:xfrm>
              <a:off x="2655612" y="-144805"/>
              <a:ext cx="860028" cy="830371"/>
            </a:xfrm>
            <a:custGeom>
              <a:avLst/>
              <a:gdLst>
                <a:gd name="connsiteX0" fmla="*/ 4828 w 186669"/>
                <a:gd name="connsiteY0" fmla="*/ 18023 h 180232"/>
                <a:gd name="connsiteX1" fmla="*/ 4828 w 186669"/>
                <a:gd name="connsiteY1" fmla="*/ 11908 h 180232"/>
                <a:gd name="connsiteX2" fmla="*/ 11908 w 186669"/>
                <a:gd name="connsiteY2" fmla="*/ 4828 h 180232"/>
                <a:gd name="connsiteX3" fmla="*/ 123588 w 186669"/>
                <a:gd name="connsiteY3" fmla="*/ 4828 h 180232"/>
                <a:gd name="connsiteX4" fmla="*/ 183130 w 186669"/>
                <a:gd name="connsiteY4" fmla="*/ 64369 h 180232"/>
                <a:gd name="connsiteX5" fmla="*/ 183130 w 186669"/>
                <a:gd name="connsiteY5" fmla="*/ 175405 h 18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669" h="180232">
                  <a:moveTo>
                    <a:pt x="4828" y="18023"/>
                  </a:moveTo>
                  <a:lnTo>
                    <a:pt x="4828" y="11908"/>
                  </a:lnTo>
                  <a:cubicBezTo>
                    <a:pt x="4828" y="8046"/>
                    <a:pt x="8046" y="4828"/>
                    <a:pt x="11908" y="4828"/>
                  </a:cubicBezTo>
                  <a:lnTo>
                    <a:pt x="123588" y="4828"/>
                  </a:lnTo>
                  <a:lnTo>
                    <a:pt x="183130" y="64369"/>
                  </a:lnTo>
                  <a:lnTo>
                    <a:pt x="183130" y="175405"/>
                  </a:lnTo>
                </a:path>
              </a:pathLst>
            </a:custGeom>
            <a:noFill/>
            <a:ln w="19050" cap="flat">
              <a:solidFill>
                <a:srgbClr val="527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6" name="Freeform: Shape 86">
              <a:extLst>
                <a:ext uri="{FF2B5EF4-FFF2-40B4-BE49-F238E27FC236}">
                  <a16:creationId xmlns:a16="http://schemas.microsoft.com/office/drawing/2014/main" id="{4513D0AF-FA94-E141-BDB7-5039FBBE78C2}"/>
                </a:ext>
              </a:extLst>
            </p:cNvPr>
            <p:cNvSpPr/>
            <p:nvPr/>
          </p:nvSpPr>
          <p:spPr>
            <a:xfrm>
              <a:off x="3202769" y="-144805"/>
              <a:ext cx="311387" cy="311387"/>
            </a:xfrm>
            <a:custGeom>
              <a:avLst/>
              <a:gdLst>
                <a:gd name="connsiteX0" fmla="*/ 27035 w 67587"/>
                <a:gd name="connsiteY0" fmla="*/ 64369 h 67587"/>
                <a:gd name="connsiteX1" fmla="*/ 64369 w 67587"/>
                <a:gd name="connsiteY1" fmla="*/ 64369 h 67587"/>
                <a:gd name="connsiteX2" fmla="*/ 4828 w 67587"/>
                <a:gd name="connsiteY2" fmla="*/ 4828 h 67587"/>
                <a:gd name="connsiteX3" fmla="*/ 4828 w 67587"/>
                <a:gd name="connsiteY3" fmla="*/ 45702 h 6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587" h="67587">
                  <a:moveTo>
                    <a:pt x="27035" y="64369"/>
                  </a:moveTo>
                  <a:lnTo>
                    <a:pt x="64369" y="64369"/>
                  </a:lnTo>
                  <a:lnTo>
                    <a:pt x="4828" y="4828"/>
                  </a:lnTo>
                  <a:lnTo>
                    <a:pt x="4828" y="45702"/>
                  </a:lnTo>
                </a:path>
              </a:pathLst>
            </a:custGeom>
            <a:noFill/>
            <a:ln w="19050" cap="flat">
              <a:solidFill>
                <a:srgbClr val="527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7" name="Freeform: Shape 87">
              <a:extLst>
                <a:ext uri="{FF2B5EF4-FFF2-40B4-BE49-F238E27FC236}">
                  <a16:creationId xmlns:a16="http://schemas.microsoft.com/office/drawing/2014/main" id="{478D20D7-1350-8249-81DB-EDE7191E8C1D}"/>
                </a:ext>
              </a:extLst>
            </p:cNvPr>
            <p:cNvSpPr/>
            <p:nvPr/>
          </p:nvSpPr>
          <p:spPr>
            <a:xfrm>
              <a:off x="2605195" y="1572283"/>
              <a:ext cx="1112102" cy="44483"/>
            </a:xfrm>
            <a:custGeom>
              <a:avLst/>
              <a:gdLst>
                <a:gd name="connsiteX0" fmla="*/ 4828 w 241383"/>
                <a:gd name="connsiteY0" fmla="*/ 4828 h 9655"/>
                <a:gd name="connsiteX1" fmla="*/ 237843 w 241383"/>
                <a:gd name="connsiteY1" fmla="*/ 4828 h 9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383" h="9655">
                  <a:moveTo>
                    <a:pt x="4828" y="4828"/>
                  </a:moveTo>
                  <a:lnTo>
                    <a:pt x="237843" y="4828"/>
                  </a:lnTo>
                </a:path>
              </a:pathLst>
            </a:custGeom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8" name="Freeform: Shape 88">
              <a:extLst>
                <a:ext uri="{FF2B5EF4-FFF2-40B4-BE49-F238E27FC236}">
                  <a16:creationId xmlns:a16="http://schemas.microsoft.com/office/drawing/2014/main" id="{31A08EA9-1AD7-F042-A481-074A35C510DF}"/>
                </a:ext>
              </a:extLst>
            </p:cNvPr>
            <p:cNvSpPr/>
            <p:nvPr/>
          </p:nvSpPr>
          <p:spPr>
            <a:xfrm>
              <a:off x="2280461" y="1572283"/>
              <a:ext cx="281731" cy="44483"/>
            </a:xfrm>
            <a:custGeom>
              <a:avLst/>
              <a:gdLst>
                <a:gd name="connsiteX0" fmla="*/ 4828 w 61150"/>
                <a:gd name="connsiteY0" fmla="*/ 4828 h 9655"/>
                <a:gd name="connsiteX1" fmla="*/ 58576 w 61150"/>
                <a:gd name="connsiteY1" fmla="*/ 4828 h 9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50" h="9655">
                  <a:moveTo>
                    <a:pt x="4828" y="4828"/>
                  </a:moveTo>
                  <a:lnTo>
                    <a:pt x="58576" y="4828"/>
                  </a:lnTo>
                </a:path>
              </a:pathLst>
            </a:custGeom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AAD2FCB-78E3-DE40-8386-21290B4BA971}"/>
              </a:ext>
            </a:extLst>
          </p:cNvPr>
          <p:cNvSpPr txBox="1"/>
          <p:nvPr/>
        </p:nvSpPr>
        <p:spPr>
          <a:xfrm>
            <a:off x="918613" y="5189568"/>
            <a:ext cx="1602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</a:t>
            </a:r>
          </a:p>
          <a:p>
            <a:pPr algn="ctr">
              <a:defRPr/>
            </a:pPr>
            <a:r>
              <a: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Auto Scaling</a:t>
            </a:r>
          </a:p>
        </p:txBody>
      </p:sp>
      <p:pic>
        <p:nvPicPr>
          <p:cNvPr id="60" name="Graphic 140">
            <a:extLst>
              <a:ext uri="{FF2B5EF4-FFF2-40B4-BE49-F238E27FC236}">
                <a16:creationId xmlns:a16="http://schemas.microsoft.com/office/drawing/2014/main" id="{1F4B6045-C96C-3A49-A94B-45A25222E06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97434" y="4083216"/>
            <a:ext cx="1006489" cy="1006489"/>
          </a:xfrm>
          <a:prstGeom prst="rect">
            <a:avLst/>
          </a:prstGeom>
        </p:spPr>
      </p:pic>
      <p:sp>
        <p:nvSpPr>
          <p:cNvPr id="61" name="Oval 142">
            <a:extLst>
              <a:ext uri="{FF2B5EF4-FFF2-40B4-BE49-F238E27FC236}">
                <a16:creationId xmlns:a16="http://schemas.microsoft.com/office/drawing/2014/main" id="{3BFBE980-97FF-8240-81EE-2EFECB4A3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018" y="3685472"/>
            <a:ext cx="2464509" cy="2179236"/>
          </a:xfrm>
          <a:prstGeom prst="ellipse">
            <a:avLst/>
          </a:prstGeom>
          <a:noFill/>
          <a:ln w="25400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097212" rtl="0" eaLnBrk="1" latinLnBrk="0" hangingPunct="1">
              <a:defRPr sz="2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06" algn="l" defTabSz="1097212" rtl="0" eaLnBrk="1" latinLnBrk="0" hangingPunct="1">
              <a:defRPr sz="2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12" algn="l" defTabSz="1097212" rtl="0" eaLnBrk="1" latinLnBrk="0" hangingPunct="1">
              <a:defRPr sz="2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818" algn="l" defTabSz="1097212" rtl="0" eaLnBrk="1" latinLnBrk="0" hangingPunct="1">
              <a:defRPr sz="2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424" algn="l" defTabSz="1097212" rtl="0" eaLnBrk="1" latinLnBrk="0" hangingPunct="1">
              <a:defRPr sz="2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031" algn="l" defTabSz="1097212" rtl="0" eaLnBrk="1" latinLnBrk="0" hangingPunct="1">
              <a:defRPr sz="2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635" algn="l" defTabSz="1097212" rtl="0" eaLnBrk="1" latinLnBrk="0" hangingPunct="1">
              <a:defRPr sz="2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241" algn="l" defTabSz="1097212" rtl="0" eaLnBrk="1" latinLnBrk="0" hangingPunct="1">
              <a:defRPr sz="2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8848" algn="l" defTabSz="1097212" rtl="0" eaLnBrk="1" latinLnBrk="0" hangingPunct="1">
              <a:defRPr sz="2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224">
              <a:defRPr/>
            </a:pPr>
            <a:endParaRPr lang="en-US" sz="5400" dirty="0">
              <a:solidFill>
                <a:srgbClr val="474746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2" name="TextBox 221">
            <a:extLst>
              <a:ext uri="{FF2B5EF4-FFF2-40B4-BE49-F238E27FC236}">
                <a16:creationId xmlns:a16="http://schemas.microsoft.com/office/drawing/2014/main" id="{EC3984E1-95AF-A34D-8D80-0DE540147C3B}"/>
              </a:ext>
            </a:extLst>
          </p:cNvPr>
          <p:cNvSpPr txBox="1"/>
          <p:nvPr/>
        </p:nvSpPr>
        <p:spPr>
          <a:xfrm>
            <a:off x="6160857" y="5046003"/>
            <a:ext cx="21808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097212" rtl="0" eaLnBrk="1" latinLnBrk="0" hangingPunct="1">
              <a:defRPr sz="2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06" algn="l" defTabSz="1097212" rtl="0" eaLnBrk="1" latinLnBrk="0" hangingPunct="1">
              <a:defRPr sz="2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12" algn="l" defTabSz="1097212" rtl="0" eaLnBrk="1" latinLnBrk="0" hangingPunct="1">
              <a:defRPr sz="2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818" algn="l" defTabSz="1097212" rtl="0" eaLnBrk="1" latinLnBrk="0" hangingPunct="1">
              <a:defRPr sz="2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424" algn="l" defTabSz="1097212" rtl="0" eaLnBrk="1" latinLnBrk="0" hangingPunct="1">
              <a:defRPr sz="2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031" algn="l" defTabSz="1097212" rtl="0" eaLnBrk="1" latinLnBrk="0" hangingPunct="1">
              <a:defRPr sz="2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635" algn="l" defTabSz="1097212" rtl="0" eaLnBrk="1" latinLnBrk="0" hangingPunct="1">
              <a:defRPr sz="2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241" algn="l" defTabSz="1097212" rtl="0" eaLnBrk="1" latinLnBrk="0" hangingPunct="1">
              <a:defRPr sz="2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8848" algn="l" defTabSz="1097212" rtl="0" eaLnBrk="1" latinLnBrk="0" hangingPunct="1">
              <a:defRPr sz="2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224"/>
            <a:r>
              <a:rPr lang="en-US" sz="2400" b="1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EFS</a:t>
            </a:r>
          </a:p>
        </p:txBody>
      </p:sp>
      <p:sp>
        <p:nvSpPr>
          <p:cNvPr id="63" name="Rectangle 102">
            <a:extLst>
              <a:ext uri="{FF2B5EF4-FFF2-40B4-BE49-F238E27FC236}">
                <a16:creationId xmlns:a16="http://schemas.microsoft.com/office/drawing/2014/main" id="{6373E3FC-B273-6E4B-8087-4EB138020192}"/>
              </a:ext>
            </a:extLst>
          </p:cNvPr>
          <p:cNvSpPr/>
          <p:nvPr/>
        </p:nvSpPr>
        <p:spPr>
          <a:xfrm>
            <a:off x="2656600" y="5170019"/>
            <a:ext cx="184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</a:t>
            </a:r>
            <a:br>
              <a: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Lambda</a:t>
            </a:r>
          </a:p>
        </p:txBody>
      </p:sp>
      <p:pic>
        <p:nvPicPr>
          <p:cNvPr id="64" name="Graphic 103">
            <a:extLst>
              <a:ext uri="{FF2B5EF4-FFF2-40B4-BE49-F238E27FC236}">
                <a16:creationId xmlns:a16="http://schemas.microsoft.com/office/drawing/2014/main" id="{BE1FCD6E-F078-1045-A848-E887480E387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68892" y="4055856"/>
            <a:ext cx="1022067" cy="1005065"/>
          </a:xfrm>
          <a:prstGeom prst="rect">
            <a:avLst/>
          </a:prstGeom>
        </p:spPr>
      </p:pic>
      <p:pic>
        <p:nvPicPr>
          <p:cNvPr id="65" name="Graphic 28">
            <a:extLst>
              <a:ext uri="{FF2B5EF4-FFF2-40B4-BE49-F238E27FC236}">
                <a16:creationId xmlns:a16="http://schemas.microsoft.com/office/drawing/2014/main" id="{ECD0A68A-B2C0-1A46-A514-C23890863AA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743701" y="3986834"/>
            <a:ext cx="1019480" cy="101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2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3E93-9859-A449-8E00-BE3B7CF1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82880"/>
            <a:ext cx="13987008" cy="1079598"/>
          </a:xfrm>
        </p:spPr>
        <p:txBody>
          <a:bodyPr vert="horz" wrap="square" lIns="182880" tIns="146304" rIns="182880" bIns="146304" rtlCol="0" anchor="ctr">
            <a:normAutofit/>
          </a:bodyPr>
          <a:lstStyle/>
          <a:p>
            <a:pPr lvl="0" defTabSz="1097234">
              <a:lnSpc>
                <a:spcPct val="90000"/>
              </a:lnSpc>
              <a:defRPr/>
            </a:pPr>
            <a:r>
              <a:rPr lang="en-US" altLang="ko-Kore-KR" spc="-120" dirty="0">
                <a:ln w="3175">
                  <a:noFill/>
                </a:ln>
                <a:solidFill>
                  <a:srgbClr val="F0F0F0"/>
                </a:solidFill>
              </a:rPr>
              <a:t>Amazon EFS </a:t>
            </a:r>
            <a:r>
              <a:rPr lang="ko-KR" altLang="en-US" spc="-120" dirty="0">
                <a:ln w="3175">
                  <a:noFill/>
                </a:ln>
                <a:solidFill>
                  <a:srgbClr val="F0F0F0"/>
                </a:solidFill>
                <a:ea typeface="Malgun Gothic" panose="020B0503020000020004" pitchFamily="34" charset="-127"/>
              </a:rPr>
              <a:t>고가용성 아키텍처</a:t>
            </a:r>
          </a:p>
        </p:txBody>
      </p:sp>
      <p:sp>
        <p:nvSpPr>
          <p:cNvPr id="3" name="Rectangle 47">
            <a:extLst>
              <a:ext uri="{FF2B5EF4-FFF2-40B4-BE49-F238E27FC236}">
                <a16:creationId xmlns:a16="http://schemas.microsoft.com/office/drawing/2014/main" id="{6BB0CB4E-AFC8-8247-B65F-8FAC1E1909F7}"/>
              </a:ext>
            </a:extLst>
          </p:cNvPr>
          <p:cNvSpPr/>
          <p:nvPr/>
        </p:nvSpPr>
        <p:spPr>
          <a:xfrm>
            <a:off x="2182652" y="2567770"/>
            <a:ext cx="7440930" cy="4669512"/>
          </a:xfrm>
          <a:prstGeom prst="rect">
            <a:avLst/>
          </a:prstGeom>
          <a:noFill/>
          <a:ln w="1905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defRPr/>
            </a:pPr>
            <a:endParaRPr lang="en-US" sz="2000" kern="0" dirty="0">
              <a:ln w="0"/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" name="Rectangle 48">
            <a:extLst>
              <a:ext uri="{FF2B5EF4-FFF2-40B4-BE49-F238E27FC236}">
                <a16:creationId xmlns:a16="http://schemas.microsoft.com/office/drawing/2014/main" id="{4DF9C115-62C9-D545-98B6-FAE42D5020BF}"/>
              </a:ext>
            </a:extLst>
          </p:cNvPr>
          <p:cNvSpPr/>
          <p:nvPr/>
        </p:nvSpPr>
        <p:spPr>
          <a:xfrm>
            <a:off x="2378825" y="3192234"/>
            <a:ext cx="6946628" cy="1208997"/>
          </a:xfrm>
          <a:prstGeom prst="rect">
            <a:avLst/>
          </a:prstGeom>
          <a:noFill/>
          <a:ln w="19050" cap="flat" cmpd="sng" algn="ctr">
            <a:solidFill>
              <a:srgbClr val="FFFFFF"/>
            </a:solidFill>
            <a:prstDash val="dash"/>
          </a:ln>
          <a:effectLst/>
        </p:spPr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r>
              <a: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Availability Zone A</a:t>
            </a:r>
          </a:p>
        </p:txBody>
      </p:sp>
      <p:sp>
        <p:nvSpPr>
          <p:cNvPr id="5" name="Rectangle 51">
            <a:extLst>
              <a:ext uri="{FF2B5EF4-FFF2-40B4-BE49-F238E27FC236}">
                <a16:creationId xmlns:a16="http://schemas.microsoft.com/office/drawing/2014/main" id="{3312C4EC-E514-844D-BAB9-36C0CB55CB2A}"/>
              </a:ext>
            </a:extLst>
          </p:cNvPr>
          <p:cNvSpPr/>
          <p:nvPr/>
        </p:nvSpPr>
        <p:spPr>
          <a:xfrm>
            <a:off x="2378825" y="4537540"/>
            <a:ext cx="6946628" cy="1208997"/>
          </a:xfrm>
          <a:prstGeom prst="rect">
            <a:avLst/>
          </a:prstGeom>
          <a:noFill/>
          <a:ln w="19050" cap="flat" cmpd="sng" algn="ctr">
            <a:solidFill>
              <a:srgbClr val="FFFFFF"/>
            </a:solidFill>
            <a:prstDash val="dash"/>
          </a:ln>
          <a:effectLst/>
        </p:spPr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r>
              <a: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Availability Zone B</a:t>
            </a:r>
          </a:p>
        </p:txBody>
      </p:sp>
      <p:sp>
        <p:nvSpPr>
          <p:cNvPr id="6" name="Rectangle 52">
            <a:extLst>
              <a:ext uri="{FF2B5EF4-FFF2-40B4-BE49-F238E27FC236}">
                <a16:creationId xmlns:a16="http://schemas.microsoft.com/office/drawing/2014/main" id="{1312AA7C-979A-7C44-A5F4-C09A900C2112}"/>
              </a:ext>
            </a:extLst>
          </p:cNvPr>
          <p:cNvSpPr/>
          <p:nvPr/>
        </p:nvSpPr>
        <p:spPr>
          <a:xfrm>
            <a:off x="2378825" y="5882845"/>
            <a:ext cx="6946628" cy="1208997"/>
          </a:xfrm>
          <a:prstGeom prst="rect">
            <a:avLst/>
          </a:prstGeom>
          <a:noFill/>
          <a:ln w="19050" cap="flat" cmpd="sng" algn="ctr">
            <a:solidFill>
              <a:srgbClr val="FFFFFF"/>
            </a:solidFill>
            <a:prstDash val="dash"/>
          </a:ln>
          <a:effectLst/>
        </p:spPr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r>
              <a: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Availability Zone 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B374F9-4416-7A40-B6C4-3F3214B69145}"/>
              </a:ext>
            </a:extLst>
          </p:cNvPr>
          <p:cNvSpPr txBox="1"/>
          <p:nvPr/>
        </p:nvSpPr>
        <p:spPr>
          <a:xfrm>
            <a:off x="2731105" y="4016393"/>
            <a:ext cx="215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744E2F-0EB1-774D-AD86-D14FFCBDE43F}"/>
              </a:ext>
            </a:extLst>
          </p:cNvPr>
          <p:cNvSpPr txBox="1"/>
          <p:nvPr/>
        </p:nvSpPr>
        <p:spPr>
          <a:xfrm>
            <a:off x="11485778" y="4811847"/>
            <a:ext cx="1754447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192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</a:t>
            </a:r>
          </a:p>
          <a:p>
            <a:pPr defTabSz="914400">
              <a:defRPr/>
            </a:pPr>
            <a:r>
              <a:rPr lang="en-US" sz="192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EFS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D3F608-A69B-154D-B10A-4F1F7CF16FB8}"/>
              </a:ext>
            </a:extLst>
          </p:cNvPr>
          <p:cNvSpPr txBox="1"/>
          <p:nvPr/>
        </p:nvSpPr>
        <p:spPr>
          <a:xfrm>
            <a:off x="2731105" y="5344335"/>
            <a:ext cx="215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46D554-D16C-A949-B2FE-E1423B0FA020}"/>
              </a:ext>
            </a:extLst>
          </p:cNvPr>
          <p:cNvSpPr txBox="1"/>
          <p:nvPr/>
        </p:nvSpPr>
        <p:spPr>
          <a:xfrm>
            <a:off x="2731105" y="6711567"/>
            <a:ext cx="215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Instance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2E7110-5B25-5E40-A405-F57F1514A89E}"/>
              </a:ext>
            </a:extLst>
          </p:cNvPr>
          <p:cNvSpPr txBox="1"/>
          <p:nvPr/>
        </p:nvSpPr>
        <p:spPr>
          <a:xfrm>
            <a:off x="7153883" y="4027279"/>
            <a:ext cx="215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Mount Target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B4BC5D-A50E-6D4A-BDBC-61258DC2CA84}"/>
              </a:ext>
            </a:extLst>
          </p:cNvPr>
          <p:cNvSpPr txBox="1"/>
          <p:nvPr/>
        </p:nvSpPr>
        <p:spPr>
          <a:xfrm>
            <a:off x="7153883" y="5374331"/>
            <a:ext cx="215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Mount Target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08F9CB-4AF6-AF41-ABD4-A05BEA6CC6E4}"/>
              </a:ext>
            </a:extLst>
          </p:cNvPr>
          <p:cNvSpPr txBox="1"/>
          <p:nvPr/>
        </p:nvSpPr>
        <p:spPr>
          <a:xfrm>
            <a:off x="7153883" y="6721382"/>
            <a:ext cx="215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Mount Target</a:t>
            </a:r>
          </a:p>
        </p:txBody>
      </p:sp>
      <p:cxnSp>
        <p:nvCxnSpPr>
          <p:cNvPr id="14" name="Straight Connector 60">
            <a:extLst>
              <a:ext uri="{FF2B5EF4-FFF2-40B4-BE49-F238E27FC236}">
                <a16:creationId xmlns:a16="http://schemas.microsoft.com/office/drawing/2014/main" id="{CBDBE4FB-B507-104B-9CBF-BA61C6C32688}"/>
              </a:ext>
            </a:extLst>
          </p:cNvPr>
          <p:cNvCxnSpPr/>
          <p:nvPr/>
        </p:nvCxnSpPr>
        <p:spPr>
          <a:xfrm>
            <a:off x="4171946" y="3765007"/>
            <a:ext cx="3729654" cy="0"/>
          </a:xfrm>
          <a:prstGeom prst="line">
            <a:avLst/>
          </a:prstGeom>
          <a:noFill/>
          <a:ln w="1905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" name="Straight Connector 61">
            <a:extLst>
              <a:ext uri="{FF2B5EF4-FFF2-40B4-BE49-F238E27FC236}">
                <a16:creationId xmlns:a16="http://schemas.microsoft.com/office/drawing/2014/main" id="{15F61B72-46EF-D341-A87E-83E9BD5A1FB6}"/>
              </a:ext>
            </a:extLst>
          </p:cNvPr>
          <p:cNvCxnSpPr>
            <a:cxnSpLocks/>
          </p:cNvCxnSpPr>
          <p:nvPr/>
        </p:nvCxnSpPr>
        <p:spPr>
          <a:xfrm>
            <a:off x="4171946" y="5092951"/>
            <a:ext cx="3729654" cy="19110"/>
          </a:xfrm>
          <a:prstGeom prst="line">
            <a:avLst/>
          </a:prstGeom>
          <a:noFill/>
          <a:ln w="1905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" name="Straight Connector 62">
            <a:extLst>
              <a:ext uri="{FF2B5EF4-FFF2-40B4-BE49-F238E27FC236}">
                <a16:creationId xmlns:a16="http://schemas.microsoft.com/office/drawing/2014/main" id="{F63F0276-43FA-3E44-AD9A-6B42767686D3}"/>
              </a:ext>
            </a:extLst>
          </p:cNvPr>
          <p:cNvCxnSpPr>
            <a:cxnSpLocks/>
          </p:cNvCxnSpPr>
          <p:nvPr/>
        </p:nvCxnSpPr>
        <p:spPr>
          <a:xfrm flipV="1">
            <a:off x="4171946" y="6459111"/>
            <a:ext cx="3729654" cy="1072"/>
          </a:xfrm>
          <a:prstGeom prst="line">
            <a:avLst/>
          </a:prstGeom>
          <a:noFill/>
          <a:ln w="1905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" name="Elbow Connector 63">
            <a:extLst>
              <a:ext uri="{FF2B5EF4-FFF2-40B4-BE49-F238E27FC236}">
                <a16:creationId xmlns:a16="http://schemas.microsoft.com/office/drawing/2014/main" id="{0B819181-D82C-8A4D-AC5E-8169121F61CE}"/>
              </a:ext>
            </a:extLst>
          </p:cNvPr>
          <p:cNvCxnSpPr>
            <a:cxnSpLocks/>
          </p:cNvCxnSpPr>
          <p:nvPr/>
        </p:nvCxnSpPr>
        <p:spPr>
          <a:xfrm>
            <a:off x="8571049" y="3765008"/>
            <a:ext cx="2370817" cy="867777"/>
          </a:xfrm>
          <a:prstGeom prst="bentConnector2">
            <a:avLst/>
          </a:prstGeom>
          <a:noFill/>
          <a:ln w="1905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" name="Elbow Connector 64">
            <a:extLst>
              <a:ext uri="{FF2B5EF4-FFF2-40B4-BE49-F238E27FC236}">
                <a16:creationId xmlns:a16="http://schemas.microsoft.com/office/drawing/2014/main" id="{1CAFF4D2-6A32-844B-8A67-2226B431F1BF}"/>
              </a:ext>
            </a:extLst>
          </p:cNvPr>
          <p:cNvCxnSpPr>
            <a:cxnSpLocks/>
          </p:cNvCxnSpPr>
          <p:nvPr/>
        </p:nvCxnSpPr>
        <p:spPr>
          <a:xfrm flipV="1">
            <a:off x="8571049" y="5620865"/>
            <a:ext cx="2370817" cy="838246"/>
          </a:xfrm>
          <a:prstGeom prst="bentConnector2">
            <a:avLst/>
          </a:prstGeom>
          <a:noFill/>
          <a:ln w="1905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Straight Connector 65">
            <a:extLst>
              <a:ext uri="{FF2B5EF4-FFF2-40B4-BE49-F238E27FC236}">
                <a16:creationId xmlns:a16="http://schemas.microsoft.com/office/drawing/2014/main" id="{B43E6602-3137-2F4C-951E-DD0D405F5E8C}"/>
              </a:ext>
            </a:extLst>
          </p:cNvPr>
          <p:cNvCxnSpPr>
            <a:cxnSpLocks/>
          </p:cNvCxnSpPr>
          <p:nvPr/>
        </p:nvCxnSpPr>
        <p:spPr>
          <a:xfrm>
            <a:off x="8571049" y="5112060"/>
            <a:ext cx="1864207" cy="14766"/>
          </a:xfrm>
          <a:prstGeom prst="line">
            <a:avLst/>
          </a:prstGeom>
          <a:noFill/>
          <a:ln w="1905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" name="Rectangle 66">
            <a:extLst>
              <a:ext uri="{FF2B5EF4-FFF2-40B4-BE49-F238E27FC236}">
                <a16:creationId xmlns:a16="http://schemas.microsoft.com/office/drawing/2014/main" id="{33E79B93-5034-3D4E-A48C-07E31E420550}"/>
              </a:ext>
            </a:extLst>
          </p:cNvPr>
          <p:cNvSpPr/>
          <p:nvPr/>
        </p:nvSpPr>
        <p:spPr>
          <a:xfrm>
            <a:off x="1771174" y="2006308"/>
            <a:ext cx="11088052" cy="5460694"/>
          </a:xfrm>
          <a:prstGeom prst="rect">
            <a:avLst/>
          </a:prstGeom>
          <a:noFill/>
          <a:ln w="19050" cap="flat" cmpd="sng" algn="ctr">
            <a:solidFill>
              <a:srgbClr val="FFFFFF"/>
            </a:solidFill>
            <a:prstDash val="sysDash"/>
          </a:ln>
          <a:effectLst/>
        </p:spPr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defRPr/>
            </a:pPr>
            <a:endParaRPr lang="en-US" sz="20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1" name="Rectangle 67">
            <a:extLst>
              <a:ext uri="{FF2B5EF4-FFF2-40B4-BE49-F238E27FC236}">
                <a16:creationId xmlns:a16="http://schemas.microsoft.com/office/drawing/2014/main" id="{A151E604-D0C1-C14D-A1E9-20990B3E6079}"/>
              </a:ext>
            </a:extLst>
          </p:cNvPr>
          <p:cNvSpPr/>
          <p:nvPr/>
        </p:nvSpPr>
        <p:spPr>
          <a:xfrm rot="16200000">
            <a:off x="5371546" y="4925888"/>
            <a:ext cx="3597773" cy="423165"/>
          </a:xfrm>
          <a:prstGeom prst="rect">
            <a:avLst/>
          </a:prstGeom>
          <a:solidFill>
            <a:srgbClr val="0D2736"/>
          </a:solidFill>
          <a:ln w="12700" cap="flat" cmpd="sng" algn="ctr">
            <a:noFill/>
            <a:prstDash val="dash"/>
          </a:ln>
          <a:effectLst/>
        </p:spPr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en-US" sz="1920" kern="0" dirty="0">
              <a:solidFill>
                <a:srgbClr val="00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2" name="Rectangle 85">
            <a:extLst>
              <a:ext uri="{FF2B5EF4-FFF2-40B4-BE49-F238E27FC236}">
                <a16:creationId xmlns:a16="http://schemas.microsoft.com/office/drawing/2014/main" id="{934D8D8C-EE2D-F046-A368-F4661068D668}"/>
              </a:ext>
            </a:extLst>
          </p:cNvPr>
          <p:cNvSpPr/>
          <p:nvPr/>
        </p:nvSpPr>
        <p:spPr>
          <a:xfrm rot="16200000">
            <a:off x="5371264" y="4864381"/>
            <a:ext cx="3597772" cy="555310"/>
          </a:xfrm>
          <a:prstGeom prst="rect">
            <a:avLst/>
          </a:prstGeom>
          <a:solidFill>
            <a:srgbClr val="282828"/>
          </a:solidFill>
          <a:ln w="12700" cap="flat" cmpd="sng" algn="ctr">
            <a:noFill/>
            <a:prstDash val="dash"/>
          </a:ln>
          <a:effectLst/>
        </p:spPr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r>
              <a:rPr lang="en-US" sz="2000" kern="0" dirty="0">
                <a:solidFill>
                  <a:srgbClr val="FFCE3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DNS name/file system ID</a:t>
            </a:r>
          </a:p>
        </p:txBody>
      </p:sp>
      <p:grpSp>
        <p:nvGrpSpPr>
          <p:cNvPr id="23" name="Graphic 57">
            <a:extLst>
              <a:ext uri="{FF2B5EF4-FFF2-40B4-BE49-F238E27FC236}">
                <a16:creationId xmlns:a16="http://schemas.microsoft.com/office/drawing/2014/main" id="{175EEA9F-F267-1149-8D21-BD714BC638E2}"/>
              </a:ext>
            </a:extLst>
          </p:cNvPr>
          <p:cNvGrpSpPr/>
          <p:nvPr/>
        </p:nvGrpSpPr>
        <p:grpSpPr>
          <a:xfrm>
            <a:off x="10604123" y="4797466"/>
            <a:ext cx="675479" cy="658720"/>
            <a:chOff x="9975951" y="4497074"/>
            <a:chExt cx="675479" cy="658720"/>
          </a:xfrm>
          <a:solidFill>
            <a:srgbClr val="00A0C8"/>
          </a:solidFill>
        </p:grpSpPr>
        <p:sp>
          <p:nvSpPr>
            <p:cNvPr id="24" name="Freeform: Shape 10">
              <a:extLst>
                <a:ext uri="{FF2B5EF4-FFF2-40B4-BE49-F238E27FC236}">
                  <a16:creationId xmlns:a16="http://schemas.microsoft.com/office/drawing/2014/main" id="{AF3DA244-8999-0149-A24A-AC2ACAA7BD39}"/>
                </a:ext>
              </a:extLst>
            </p:cNvPr>
            <p:cNvSpPr/>
            <p:nvPr/>
          </p:nvSpPr>
          <p:spPr>
            <a:xfrm>
              <a:off x="9975951" y="4497074"/>
              <a:ext cx="144687" cy="141097"/>
            </a:xfrm>
            <a:custGeom>
              <a:avLst/>
              <a:gdLst>
                <a:gd name="connsiteX0" fmla="*/ 27019 w 144687"/>
                <a:gd name="connsiteY0" fmla="*/ 44925 h 141097"/>
                <a:gd name="connsiteX1" fmla="*/ 125504 w 144687"/>
                <a:gd name="connsiteY1" fmla="*/ 141098 h 141097"/>
                <a:gd name="connsiteX2" fmla="*/ 144688 w 144687"/>
                <a:gd name="connsiteY2" fmla="*/ 122390 h 141097"/>
                <a:gd name="connsiteX3" fmla="*/ 46068 w 144687"/>
                <a:gd name="connsiteY3" fmla="*/ 26349 h 141097"/>
                <a:gd name="connsiteX4" fmla="*/ 121586 w 144687"/>
                <a:gd name="connsiteY4" fmla="*/ 26349 h 141097"/>
                <a:gd name="connsiteX5" fmla="*/ 121586 w 144687"/>
                <a:gd name="connsiteY5" fmla="*/ 0 h 141097"/>
                <a:gd name="connsiteX6" fmla="*/ 13510 w 144687"/>
                <a:gd name="connsiteY6" fmla="*/ 0 h 141097"/>
                <a:gd name="connsiteX7" fmla="*/ 0 w 144687"/>
                <a:gd name="connsiteY7" fmla="*/ 13174 h 141097"/>
                <a:gd name="connsiteX8" fmla="*/ 0 w 144687"/>
                <a:gd name="connsiteY8" fmla="*/ 118570 h 141097"/>
                <a:gd name="connsiteX9" fmla="*/ 27019 w 144687"/>
                <a:gd name="connsiteY9" fmla="*/ 118570 h 14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687" h="141097">
                  <a:moveTo>
                    <a:pt x="27019" y="44925"/>
                  </a:moveTo>
                  <a:lnTo>
                    <a:pt x="125504" y="141098"/>
                  </a:lnTo>
                  <a:lnTo>
                    <a:pt x="144688" y="122390"/>
                  </a:lnTo>
                  <a:lnTo>
                    <a:pt x="46068" y="26349"/>
                  </a:lnTo>
                  <a:lnTo>
                    <a:pt x="121586" y="26349"/>
                  </a:lnTo>
                  <a:lnTo>
                    <a:pt x="121586" y="0"/>
                  </a:lnTo>
                  <a:lnTo>
                    <a:pt x="13510" y="0"/>
                  </a:lnTo>
                  <a:cubicBezTo>
                    <a:pt x="6048" y="0"/>
                    <a:pt x="0" y="5898"/>
                    <a:pt x="0" y="13174"/>
                  </a:cubicBezTo>
                  <a:lnTo>
                    <a:pt x="0" y="118570"/>
                  </a:lnTo>
                  <a:lnTo>
                    <a:pt x="27019" y="118570"/>
                  </a:lnTo>
                  <a:close/>
                </a:path>
              </a:pathLst>
            </a:custGeom>
            <a:grpFill/>
            <a:ln w="134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25" name="Freeform: Shape 11">
              <a:extLst>
                <a:ext uri="{FF2B5EF4-FFF2-40B4-BE49-F238E27FC236}">
                  <a16:creationId xmlns:a16="http://schemas.microsoft.com/office/drawing/2014/main" id="{5236EE98-9B23-7240-ADCA-A87987BFAFCA}"/>
                </a:ext>
              </a:extLst>
            </p:cNvPr>
            <p:cNvSpPr/>
            <p:nvPr/>
          </p:nvSpPr>
          <p:spPr>
            <a:xfrm>
              <a:off x="10506743" y="4497074"/>
              <a:ext cx="144687" cy="141097"/>
            </a:xfrm>
            <a:custGeom>
              <a:avLst/>
              <a:gdLst>
                <a:gd name="connsiteX0" fmla="*/ 131178 w 144687"/>
                <a:gd name="connsiteY0" fmla="*/ 0 h 141097"/>
                <a:gd name="connsiteX1" fmla="*/ 23101 w 144687"/>
                <a:gd name="connsiteY1" fmla="*/ 0 h 141097"/>
                <a:gd name="connsiteX2" fmla="*/ 23101 w 144687"/>
                <a:gd name="connsiteY2" fmla="*/ 26349 h 141097"/>
                <a:gd name="connsiteX3" fmla="*/ 98620 w 144687"/>
                <a:gd name="connsiteY3" fmla="*/ 26349 h 141097"/>
                <a:gd name="connsiteX4" fmla="*/ 0 w 144687"/>
                <a:gd name="connsiteY4" fmla="*/ 122390 h 141097"/>
                <a:gd name="connsiteX5" fmla="*/ 19184 w 144687"/>
                <a:gd name="connsiteY5" fmla="*/ 141098 h 141097"/>
                <a:gd name="connsiteX6" fmla="*/ 117668 w 144687"/>
                <a:gd name="connsiteY6" fmla="*/ 44925 h 141097"/>
                <a:gd name="connsiteX7" fmla="*/ 117668 w 144687"/>
                <a:gd name="connsiteY7" fmla="*/ 118570 h 141097"/>
                <a:gd name="connsiteX8" fmla="*/ 144688 w 144687"/>
                <a:gd name="connsiteY8" fmla="*/ 118570 h 141097"/>
                <a:gd name="connsiteX9" fmla="*/ 144688 w 144687"/>
                <a:gd name="connsiteY9" fmla="*/ 13174 h 141097"/>
                <a:gd name="connsiteX10" fmla="*/ 131178 w 144687"/>
                <a:gd name="connsiteY10" fmla="*/ 0 h 14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4687" h="141097">
                  <a:moveTo>
                    <a:pt x="131178" y="0"/>
                  </a:moveTo>
                  <a:lnTo>
                    <a:pt x="23101" y="0"/>
                  </a:lnTo>
                  <a:lnTo>
                    <a:pt x="23101" y="26349"/>
                  </a:lnTo>
                  <a:lnTo>
                    <a:pt x="98620" y="26349"/>
                  </a:lnTo>
                  <a:lnTo>
                    <a:pt x="0" y="122390"/>
                  </a:lnTo>
                  <a:lnTo>
                    <a:pt x="19184" y="141098"/>
                  </a:lnTo>
                  <a:lnTo>
                    <a:pt x="117668" y="44925"/>
                  </a:lnTo>
                  <a:lnTo>
                    <a:pt x="117668" y="118570"/>
                  </a:lnTo>
                  <a:lnTo>
                    <a:pt x="144688" y="118570"/>
                  </a:lnTo>
                  <a:lnTo>
                    <a:pt x="144688" y="13174"/>
                  </a:lnTo>
                  <a:cubicBezTo>
                    <a:pt x="144688" y="5898"/>
                    <a:pt x="138639" y="0"/>
                    <a:pt x="131178" y="0"/>
                  </a:cubicBezTo>
                  <a:close/>
                </a:path>
              </a:pathLst>
            </a:custGeom>
            <a:grpFill/>
            <a:ln w="134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26" name="Freeform: Shape 12">
              <a:extLst>
                <a:ext uri="{FF2B5EF4-FFF2-40B4-BE49-F238E27FC236}">
                  <a16:creationId xmlns:a16="http://schemas.microsoft.com/office/drawing/2014/main" id="{23DBEF6A-A04A-B644-ADED-3D5316739F1E}"/>
                </a:ext>
              </a:extLst>
            </p:cNvPr>
            <p:cNvSpPr/>
            <p:nvPr/>
          </p:nvSpPr>
          <p:spPr>
            <a:xfrm>
              <a:off x="9975951" y="5014696"/>
              <a:ext cx="144687" cy="141097"/>
            </a:xfrm>
            <a:custGeom>
              <a:avLst/>
              <a:gdLst>
                <a:gd name="connsiteX0" fmla="*/ 125504 w 144687"/>
                <a:gd name="connsiteY0" fmla="*/ 0 h 141097"/>
                <a:gd name="connsiteX1" fmla="*/ 27019 w 144687"/>
                <a:gd name="connsiteY1" fmla="*/ 96173 h 141097"/>
                <a:gd name="connsiteX2" fmla="*/ 27019 w 144687"/>
                <a:gd name="connsiteY2" fmla="*/ 22528 h 141097"/>
                <a:gd name="connsiteX3" fmla="*/ 0 w 144687"/>
                <a:gd name="connsiteY3" fmla="*/ 22528 h 141097"/>
                <a:gd name="connsiteX4" fmla="*/ 0 w 144687"/>
                <a:gd name="connsiteY4" fmla="*/ 127923 h 141097"/>
                <a:gd name="connsiteX5" fmla="*/ 13510 w 144687"/>
                <a:gd name="connsiteY5" fmla="*/ 141098 h 141097"/>
                <a:gd name="connsiteX6" fmla="*/ 121586 w 144687"/>
                <a:gd name="connsiteY6" fmla="*/ 141098 h 141097"/>
                <a:gd name="connsiteX7" fmla="*/ 121586 w 144687"/>
                <a:gd name="connsiteY7" fmla="*/ 114749 h 141097"/>
                <a:gd name="connsiteX8" fmla="*/ 46068 w 144687"/>
                <a:gd name="connsiteY8" fmla="*/ 114749 h 141097"/>
                <a:gd name="connsiteX9" fmla="*/ 144688 w 144687"/>
                <a:gd name="connsiteY9" fmla="*/ 18708 h 14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687" h="141097">
                  <a:moveTo>
                    <a:pt x="125504" y="0"/>
                  </a:moveTo>
                  <a:lnTo>
                    <a:pt x="27019" y="96173"/>
                  </a:lnTo>
                  <a:lnTo>
                    <a:pt x="27019" y="22528"/>
                  </a:lnTo>
                  <a:lnTo>
                    <a:pt x="0" y="22528"/>
                  </a:lnTo>
                  <a:lnTo>
                    <a:pt x="0" y="127923"/>
                  </a:lnTo>
                  <a:cubicBezTo>
                    <a:pt x="0" y="135199"/>
                    <a:pt x="6048" y="141098"/>
                    <a:pt x="13510" y="141098"/>
                  </a:cubicBezTo>
                  <a:lnTo>
                    <a:pt x="121586" y="141098"/>
                  </a:lnTo>
                  <a:lnTo>
                    <a:pt x="121586" y="114749"/>
                  </a:lnTo>
                  <a:lnTo>
                    <a:pt x="46068" y="114749"/>
                  </a:lnTo>
                  <a:lnTo>
                    <a:pt x="144688" y="18708"/>
                  </a:lnTo>
                  <a:close/>
                </a:path>
              </a:pathLst>
            </a:custGeom>
            <a:grpFill/>
            <a:ln w="134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27" name="Freeform: Shape 13">
              <a:extLst>
                <a:ext uri="{FF2B5EF4-FFF2-40B4-BE49-F238E27FC236}">
                  <a16:creationId xmlns:a16="http://schemas.microsoft.com/office/drawing/2014/main" id="{A8408E71-AB2E-4E4C-BDB5-5E1BF15FF26C}"/>
                </a:ext>
              </a:extLst>
            </p:cNvPr>
            <p:cNvSpPr/>
            <p:nvPr/>
          </p:nvSpPr>
          <p:spPr>
            <a:xfrm>
              <a:off x="10506743" y="5014696"/>
              <a:ext cx="144687" cy="141097"/>
            </a:xfrm>
            <a:custGeom>
              <a:avLst/>
              <a:gdLst>
                <a:gd name="connsiteX0" fmla="*/ 117668 w 144687"/>
                <a:gd name="connsiteY0" fmla="*/ 96173 h 141097"/>
                <a:gd name="connsiteX1" fmla="*/ 19184 w 144687"/>
                <a:gd name="connsiteY1" fmla="*/ 0 h 141097"/>
                <a:gd name="connsiteX2" fmla="*/ 0 w 144687"/>
                <a:gd name="connsiteY2" fmla="*/ 18708 h 141097"/>
                <a:gd name="connsiteX3" fmla="*/ 98620 w 144687"/>
                <a:gd name="connsiteY3" fmla="*/ 114749 h 141097"/>
                <a:gd name="connsiteX4" fmla="*/ 23101 w 144687"/>
                <a:gd name="connsiteY4" fmla="*/ 114749 h 141097"/>
                <a:gd name="connsiteX5" fmla="*/ 23101 w 144687"/>
                <a:gd name="connsiteY5" fmla="*/ 141098 h 141097"/>
                <a:gd name="connsiteX6" fmla="*/ 131178 w 144687"/>
                <a:gd name="connsiteY6" fmla="*/ 141098 h 141097"/>
                <a:gd name="connsiteX7" fmla="*/ 144688 w 144687"/>
                <a:gd name="connsiteY7" fmla="*/ 127923 h 141097"/>
                <a:gd name="connsiteX8" fmla="*/ 144688 w 144687"/>
                <a:gd name="connsiteY8" fmla="*/ 22528 h 141097"/>
                <a:gd name="connsiteX9" fmla="*/ 117668 w 144687"/>
                <a:gd name="connsiteY9" fmla="*/ 22528 h 14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687" h="141097">
                  <a:moveTo>
                    <a:pt x="117668" y="96173"/>
                  </a:moveTo>
                  <a:lnTo>
                    <a:pt x="19184" y="0"/>
                  </a:lnTo>
                  <a:lnTo>
                    <a:pt x="0" y="18708"/>
                  </a:lnTo>
                  <a:lnTo>
                    <a:pt x="98620" y="114749"/>
                  </a:lnTo>
                  <a:lnTo>
                    <a:pt x="23101" y="114749"/>
                  </a:lnTo>
                  <a:lnTo>
                    <a:pt x="23101" y="141098"/>
                  </a:lnTo>
                  <a:lnTo>
                    <a:pt x="131178" y="141098"/>
                  </a:lnTo>
                  <a:cubicBezTo>
                    <a:pt x="138639" y="141098"/>
                    <a:pt x="144688" y="135199"/>
                    <a:pt x="144688" y="127923"/>
                  </a:cubicBezTo>
                  <a:lnTo>
                    <a:pt x="144688" y="22528"/>
                  </a:lnTo>
                  <a:lnTo>
                    <a:pt x="117668" y="22528"/>
                  </a:lnTo>
                  <a:close/>
                </a:path>
              </a:pathLst>
            </a:custGeom>
            <a:grpFill/>
            <a:ln w="134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28" name="Freeform: Shape 14">
              <a:extLst>
                <a:ext uri="{FF2B5EF4-FFF2-40B4-BE49-F238E27FC236}">
                  <a16:creationId xmlns:a16="http://schemas.microsoft.com/office/drawing/2014/main" id="{08D66AAC-6BC1-3744-9EA1-1BD45EE0ADA6}"/>
                </a:ext>
              </a:extLst>
            </p:cNvPr>
            <p:cNvSpPr/>
            <p:nvPr/>
          </p:nvSpPr>
          <p:spPr>
            <a:xfrm>
              <a:off x="10029645" y="4601071"/>
              <a:ext cx="581257" cy="365406"/>
            </a:xfrm>
            <a:custGeom>
              <a:avLst/>
              <a:gdLst>
                <a:gd name="connsiteX0" fmla="*/ 177321 w 581257"/>
                <a:gd name="connsiteY0" fmla="*/ 37496 h 365406"/>
                <a:gd name="connsiteX1" fmla="*/ 320657 w 581257"/>
                <a:gd name="connsiteY1" fmla="*/ 65030 h 365406"/>
                <a:gd name="connsiteX2" fmla="*/ 356323 w 581257"/>
                <a:gd name="connsiteY2" fmla="*/ 121549 h 365406"/>
                <a:gd name="connsiteX3" fmla="*/ 373624 w 581257"/>
                <a:gd name="connsiteY3" fmla="*/ 129452 h 365406"/>
                <a:gd name="connsiteX4" fmla="*/ 379829 w 581257"/>
                <a:gd name="connsiteY4" fmla="*/ 124974 h 365406"/>
                <a:gd name="connsiteX5" fmla="*/ 415765 w 581257"/>
                <a:gd name="connsiteY5" fmla="*/ 106662 h 365406"/>
                <a:gd name="connsiteX6" fmla="*/ 464264 w 581257"/>
                <a:gd name="connsiteY6" fmla="*/ 165946 h 365406"/>
                <a:gd name="connsiteX7" fmla="*/ 475072 w 581257"/>
                <a:gd name="connsiteY7" fmla="*/ 178067 h 365406"/>
                <a:gd name="connsiteX8" fmla="*/ 554238 w 581257"/>
                <a:gd name="connsiteY8" fmla="*/ 262383 h 365406"/>
                <a:gd name="connsiteX9" fmla="*/ 495877 w 581257"/>
                <a:gd name="connsiteY9" fmla="*/ 339322 h 365406"/>
                <a:gd name="connsiteX10" fmla="*/ 502226 w 581257"/>
                <a:gd name="connsiteY10" fmla="*/ 364880 h 365406"/>
                <a:gd name="connsiteX11" fmla="*/ 581257 w 581257"/>
                <a:gd name="connsiteY11" fmla="*/ 262383 h 365406"/>
                <a:gd name="connsiteX12" fmla="*/ 490338 w 581257"/>
                <a:gd name="connsiteY12" fmla="*/ 154485 h 365406"/>
                <a:gd name="connsiteX13" fmla="*/ 415765 w 581257"/>
                <a:gd name="connsiteY13" fmla="*/ 80313 h 365406"/>
                <a:gd name="connsiteX14" fmla="*/ 373885 w 581257"/>
                <a:gd name="connsiteY14" fmla="*/ 93487 h 365406"/>
                <a:gd name="connsiteX15" fmla="*/ 339706 w 581257"/>
                <a:gd name="connsiteY15" fmla="*/ 45796 h 365406"/>
                <a:gd name="connsiteX16" fmla="*/ 166918 w 581257"/>
                <a:gd name="connsiteY16" fmla="*/ 12596 h 365406"/>
                <a:gd name="connsiteX17" fmla="*/ 75323 w 581257"/>
                <a:gd name="connsiteY17" fmla="*/ 149610 h 365406"/>
                <a:gd name="connsiteX18" fmla="*/ 75323 w 581257"/>
                <a:gd name="connsiteY18" fmla="*/ 156856 h 365406"/>
                <a:gd name="connsiteX19" fmla="*/ 75 w 581257"/>
                <a:gd name="connsiteY19" fmla="*/ 261197 h 365406"/>
                <a:gd name="connsiteX20" fmla="*/ 75 w 581257"/>
                <a:gd name="connsiteY20" fmla="*/ 268707 h 365406"/>
                <a:gd name="connsiteX21" fmla="*/ 76539 w 581257"/>
                <a:gd name="connsiteY21" fmla="*/ 365407 h 365406"/>
                <a:gd name="connsiteX22" fmla="*/ 85455 w 581257"/>
                <a:gd name="connsiteY22" fmla="*/ 340507 h 365406"/>
                <a:gd name="connsiteX23" fmla="*/ 26959 w 581257"/>
                <a:gd name="connsiteY23" fmla="*/ 267258 h 365406"/>
                <a:gd name="connsiteX24" fmla="*/ 26959 w 581257"/>
                <a:gd name="connsiteY24" fmla="*/ 261197 h 365406"/>
                <a:gd name="connsiteX25" fmla="*/ 93291 w 581257"/>
                <a:gd name="connsiteY25" fmla="*/ 179253 h 365406"/>
                <a:gd name="connsiteX26" fmla="*/ 103423 w 581257"/>
                <a:gd name="connsiteY26" fmla="*/ 166078 h 365406"/>
                <a:gd name="connsiteX27" fmla="*/ 102342 w 581257"/>
                <a:gd name="connsiteY27" fmla="*/ 150664 h 365406"/>
                <a:gd name="connsiteX28" fmla="*/ 177321 w 581257"/>
                <a:gd name="connsiteY28" fmla="*/ 37496 h 365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1257" h="365406">
                  <a:moveTo>
                    <a:pt x="177321" y="37496"/>
                  </a:moveTo>
                  <a:cubicBezTo>
                    <a:pt x="226277" y="16312"/>
                    <a:pt x="283597" y="27323"/>
                    <a:pt x="320657" y="65030"/>
                  </a:cubicBezTo>
                  <a:cubicBezTo>
                    <a:pt x="336774" y="80999"/>
                    <a:pt x="348968" y="100323"/>
                    <a:pt x="356323" y="121549"/>
                  </a:cubicBezTo>
                  <a:cubicBezTo>
                    <a:pt x="358862" y="128390"/>
                    <a:pt x="366608" y="131929"/>
                    <a:pt x="373624" y="129452"/>
                  </a:cubicBezTo>
                  <a:cubicBezTo>
                    <a:pt x="376095" y="128580"/>
                    <a:pt x="378251" y="127023"/>
                    <a:pt x="379829" y="124974"/>
                  </a:cubicBezTo>
                  <a:cubicBezTo>
                    <a:pt x="388148" y="113653"/>
                    <a:pt x="401485" y="106857"/>
                    <a:pt x="415765" y="106662"/>
                  </a:cubicBezTo>
                  <a:cubicBezTo>
                    <a:pt x="436570" y="106662"/>
                    <a:pt x="461697" y="122207"/>
                    <a:pt x="464264" y="165946"/>
                  </a:cubicBezTo>
                  <a:cubicBezTo>
                    <a:pt x="464633" y="171909"/>
                    <a:pt x="469068" y="176883"/>
                    <a:pt x="475072" y="178067"/>
                  </a:cubicBezTo>
                  <a:cubicBezTo>
                    <a:pt x="527624" y="188870"/>
                    <a:pt x="554238" y="217590"/>
                    <a:pt x="554238" y="262383"/>
                  </a:cubicBezTo>
                  <a:cubicBezTo>
                    <a:pt x="554238" y="304805"/>
                    <a:pt x="535190" y="329968"/>
                    <a:pt x="495877" y="339322"/>
                  </a:cubicBezTo>
                  <a:lnTo>
                    <a:pt x="502226" y="364880"/>
                  </a:lnTo>
                  <a:cubicBezTo>
                    <a:pt x="553157" y="352891"/>
                    <a:pt x="581257" y="316398"/>
                    <a:pt x="581257" y="262383"/>
                  </a:cubicBezTo>
                  <a:cubicBezTo>
                    <a:pt x="581257" y="208368"/>
                    <a:pt x="549104" y="170162"/>
                    <a:pt x="490338" y="154485"/>
                  </a:cubicBezTo>
                  <a:cubicBezTo>
                    <a:pt x="483448" y="103368"/>
                    <a:pt x="448728" y="80313"/>
                    <a:pt x="415765" y="80313"/>
                  </a:cubicBezTo>
                  <a:cubicBezTo>
                    <a:pt x="400712" y="80180"/>
                    <a:pt x="386020" y="84801"/>
                    <a:pt x="373885" y="93487"/>
                  </a:cubicBezTo>
                  <a:cubicBezTo>
                    <a:pt x="365419" y="75775"/>
                    <a:pt x="353853" y="59636"/>
                    <a:pt x="339706" y="45796"/>
                  </a:cubicBezTo>
                  <a:cubicBezTo>
                    <a:pt x="294841" y="681"/>
                    <a:pt x="225979" y="-12550"/>
                    <a:pt x="166918" y="12596"/>
                  </a:cubicBezTo>
                  <a:cubicBezTo>
                    <a:pt x="112248" y="37672"/>
                    <a:pt x="76791" y="90711"/>
                    <a:pt x="75323" y="149610"/>
                  </a:cubicBezTo>
                  <a:cubicBezTo>
                    <a:pt x="75323" y="151982"/>
                    <a:pt x="75323" y="154353"/>
                    <a:pt x="75323" y="156856"/>
                  </a:cubicBezTo>
                  <a:cubicBezTo>
                    <a:pt x="29055" y="171205"/>
                    <a:pt x="-1723" y="213882"/>
                    <a:pt x="75" y="261197"/>
                  </a:cubicBezTo>
                  <a:cubicBezTo>
                    <a:pt x="75" y="263700"/>
                    <a:pt x="75" y="266204"/>
                    <a:pt x="75" y="268707"/>
                  </a:cubicBezTo>
                  <a:cubicBezTo>
                    <a:pt x="2978" y="313122"/>
                    <a:pt x="33228" y="351377"/>
                    <a:pt x="76539" y="365407"/>
                  </a:cubicBezTo>
                  <a:lnTo>
                    <a:pt x="85455" y="340507"/>
                  </a:lnTo>
                  <a:cubicBezTo>
                    <a:pt x="52467" y="330004"/>
                    <a:pt x="29321" y="301020"/>
                    <a:pt x="26959" y="267258"/>
                  </a:cubicBezTo>
                  <a:cubicBezTo>
                    <a:pt x="26959" y="265281"/>
                    <a:pt x="26959" y="263305"/>
                    <a:pt x="26959" y="261197"/>
                  </a:cubicBezTo>
                  <a:cubicBezTo>
                    <a:pt x="24797" y="221503"/>
                    <a:pt x="53197" y="186418"/>
                    <a:pt x="93291" y="179253"/>
                  </a:cubicBezTo>
                  <a:cubicBezTo>
                    <a:pt x="99413" y="177714"/>
                    <a:pt x="103623" y="172241"/>
                    <a:pt x="103423" y="166078"/>
                  </a:cubicBezTo>
                  <a:cubicBezTo>
                    <a:pt x="102767" y="160964"/>
                    <a:pt x="102406" y="155818"/>
                    <a:pt x="102342" y="150664"/>
                  </a:cubicBezTo>
                  <a:cubicBezTo>
                    <a:pt x="103631" y="102225"/>
                    <a:pt x="132568" y="58549"/>
                    <a:pt x="177321" y="37496"/>
                  </a:cubicBezTo>
                  <a:close/>
                </a:path>
              </a:pathLst>
            </a:custGeom>
            <a:grpFill/>
            <a:ln w="134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29" name="Freeform: Shape 15">
              <a:extLst>
                <a:ext uri="{FF2B5EF4-FFF2-40B4-BE49-F238E27FC236}">
                  <a16:creationId xmlns:a16="http://schemas.microsoft.com/office/drawing/2014/main" id="{83DE21AD-113B-8241-B4AD-7458808B7C49}"/>
                </a:ext>
              </a:extLst>
            </p:cNvPr>
            <p:cNvSpPr/>
            <p:nvPr/>
          </p:nvSpPr>
          <p:spPr>
            <a:xfrm>
              <a:off x="10138066" y="4813259"/>
              <a:ext cx="391782" cy="250313"/>
            </a:xfrm>
            <a:custGeom>
              <a:avLst/>
              <a:gdLst>
                <a:gd name="connsiteX0" fmla="*/ 391103 w 391782"/>
                <a:gd name="connsiteY0" fmla="*/ 83262 h 250313"/>
                <a:gd name="connsiteX1" fmla="*/ 389211 w 391782"/>
                <a:gd name="connsiteY1" fmla="*/ 71405 h 250313"/>
                <a:gd name="connsiteX2" fmla="*/ 378268 w 391782"/>
                <a:gd name="connsiteY2" fmla="*/ 65872 h 250313"/>
                <a:gd name="connsiteX3" fmla="*/ 337740 w 391782"/>
                <a:gd name="connsiteY3" fmla="*/ 65872 h 250313"/>
                <a:gd name="connsiteX4" fmla="*/ 322609 w 391782"/>
                <a:gd name="connsiteY4" fmla="*/ 35966 h 250313"/>
                <a:gd name="connsiteX5" fmla="*/ 297886 w 391782"/>
                <a:gd name="connsiteY5" fmla="*/ 26349 h 250313"/>
                <a:gd name="connsiteX6" fmla="*/ 159008 w 391782"/>
                <a:gd name="connsiteY6" fmla="*/ 26349 h 250313"/>
                <a:gd name="connsiteX7" fmla="*/ 138338 w 391782"/>
                <a:gd name="connsiteY7" fmla="*/ 0 h 250313"/>
                <a:gd name="connsiteX8" fmla="*/ 135771 w 391782"/>
                <a:gd name="connsiteY8" fmla="*/ 0 h 250313"/>
                <a:gd name="connsiteX9" fmla="*/ 81733 w 391782"/>
                <a:gd name="connsiteY9" fmla="*/ 0 h 250313"/>
                <a:gd name="connsiteX10" fmla="*/ 57686 w 391782"/>
                <a:gd name="connsiteY10" fmla="*/ 26349 h 250313"/>
                <a:gd name="connsiteX11" fmla="*/ 41339 w 391782"/>
                <a:gd name="connsiteY11" fmla="*/ 26349 h 250313"/>
                <a:gd name="connsiteX12" fmla="*/ 15806 w 391782"/>
                <a:gd name="connsiteY12" fmla="*/ 35834 h 250313"/>
                <a:gd name="connsiteX13" fmla="*/ 0 w 391782"/>
                <a:gd name="connsiteY13" fmla="*/ 72459 h 250313"/>
                <a:gd name="connsiteX14" fmla="*/ 0 w 391782"/>
                <a:gd name="connsiteY14" fmla="*/ 237139 h 250313"/>
                <a:gd name="connsiteX15" fmla="*/ 13510 w 391782"/>
                <a:gd name="connsiteY15" fmla="*/ 250314 h 250313"/>
                <a:gd name="connsiteX16" fmla="*/ 324230 w 391782"/>
                <a:gd name="connsiteY16" fmla="*/ 250314 h 250313"/>
                <a:gd name="connsiteX17" fmla="*/ 336929 w 391782"/>
                <a:gd name="connsiteY17" fmla="*/ 241223 h 250313"/>
                <a:gd name="connsiteX18" fmla="*/ 336929 w 391782"/>
                <a:gd name="connsiteY18" fmla="*/ 241223 h 250313"/>
                <a:gd name="connsiteX19" fmla="*/ 359490 w 391782"/>
                <a:gd name="connsiteY19" fmla="*/ 92221 h 250313"/>
                <a:gd name="connsiteX20" fmla="*/ 337740 w 391782"/>
                <a:gd name="connsiteY20" fmla="*/ 155985 h 250313"/>
                <a:gd name="connsiteX21" fmla="*/ 337740 w 391782"/>
                <a:gd name="connsiteY21" fmla="*/ 92221 h 250313"/>
                <a:gd name="connsiteX22" fmla="*/ 310721 w 391782"/>
                <a:gd name="connsiteY22" fmla="*/ 223965 h 250313"/>
                <a:gd name="connsiteX23" fmla="*/ 27019 w 391782"/>
                <a:gd name="connsiteY23" fmla="*/ 223965 h 250313"/>
                <a:gd name="connsiteX24" fmla="*/ 27019 w 391782"/>
                <a:gd name="connsiteY24" fmla="*/ 72459 h 250313"/>
                <a:gd name="connsiteX25" fmla="*/ 33774 w 391782"/>
                <a:gd name="connsiteY25" fmla="*/ 55201 h 250313"/>
                <a:gd name="connsiteX26" fmla="*/ 39988 w 391782"/>
                <a:gd name="connsiteY26" fmla="*/ 52698 h 250313"/>
                <a:gd name="connsiteX27" fmla="*/ 67008 w 391782"/>
                <a:gd name="connsiteY27" fmla="*/ 52698 h 250313"/>
                <a:gd name="connsiteX28" fmla="*/ 80517 w 391782"/>
                <a:gd name="connsiteY28" fmla="*/ 40314 h 250313"/>
                <a:gd name="connsiteX29" fmla="*/ 86326 w 391782"/>
                <a:gd name="connsiteY29" fmla="*/ 26349 h 250313"/>
                <a:gd name="connsiteX30" fmla="*/ 129692 w 391782"/>
                <a:gd name="connsiteY30" fmla="*/ 26349 h 250313"/>
                <a:gd name="connsiteX31" fmla="*/ 134961 w 391782"/>
                <a:gd name="connsiteY31" fmla="*/ 39523 h 250313"/>
                <a:gd name="connsiteX32" fmla="*/ 148470 w 391782"/>
                <a:gd name="connsiteY32" fmla="*/ 52698 h 250313"/>
                <a:gd name="connsiteX33" fmla="*/ 298157 w 391782"/>
                <a:gd name="connsiteY33" fmla="*/ 52698 h 250313"/>
                <a:gd name="connsiteX34" fmla="*/ 303425 w 391782"/>
                <a:gd name="connsiteY34" fmla="*/ 55201 h 250313"/>
                <a:gd name="connsiteX35" fmla="*/ 310721 w 391782"/>
                <a:gd name="connsiteY35" fmla="*/ 72459 h 250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91782" h="250313">
                  <a:moveTo>
                    <a:pt x="391103" y="83262"/>
                  </a:moveTo>
                  <a:cubicBezTo>
                    <a:pt x="392462" y="79243"/>
                    <a:pt x="391758" y="74832"/>
                    <a:pt x="389211" y="71405"/>
                  </a:cubicBezTo>
                  <a:cubicBezTo>
                    <a:pt x="386689" y="67951"/>
                    <a:pt x="382617" y="65892"/>
                    <a:pt x="378268" y="65872"/>
                  </a:cubicBezTo>
                  <a:lnTo>
                    <a:pt x="337740" y="65872"/>
                  </a:lnTo>
                  <a:cubicBezTo>
                    <a:pt x="336307" y="54522"/>
                    <a:pt x="330974" y="43981"/>
                    <a:pt x="322609" y="35966"/>
                  </a:cubicBezTo>
                  <a:cubicBezTo>
                    <a:pt x="316083" y="29569"/>
                    <a:pt x="307136" y="26088"/>
                    <a:pt x="297886" y="26349"/>
                  </a:cubicBezTo>
                  <a:lnTo>
                    <a:pt x="159008" y="26349"/>
                  </a:lnTo>
                  <a:cubicBezTo>
                    <a:pt x="155495" y="15678"/>
                    <a:pt x="148741" y="2240"/>
                    <a:pt x="138338" y="0"/>
                  </a:cubicBezTo>
                  <a:lnTo>
                    <a:pt x="135771" y="0"/>
                  </a:lnTo>
                  <a:lnTo>
                    <a:pt x="81733" y="0"/>
                  </a:lnTo>
                  <a:cubicBezTo>
                    <a:pt x="69709" y="0"/>
                    <a:pt x="61739" y="14755"/>
                    <a:pt x="57686" y="26349"/>
                  </a:cubicBezTo>
                  <a:lnTo>
                    <a:pt x="41339" y="26349"/>
                  </a:lnTo>
                  <a:cubicBezTo>
                    <a:pt x="31851" y="25943"/>
                    <a:pt x="22613" y="29375"/>
                    <a:pt x="15806" y="35834"/>
                  </a:cubicBezTo>
                  <a:cubicBezTo>
                    <a:pt x="5714" y="45481"/>
                    <a:pt x="19" y="58678"/>
                    <a:pt x="0" y="72459"/>
                  </a:cubicBezTo>
                  <a:lnTo>
                    <a:pt x="0" y="237139"/>
                  </a:lnTo>
                  <a:cubicBezTo>
                    <a:pt x="0" y="244415"/>
                    <a:pt x="6048" y="250314"/>
                    <a:pt x="13510" y="250314"/>
                  </a:cubicBezTo>
                  <a:lnTo>
                    <a:pt x="324230" y="250314"/>
                  </a:lnTo>
                  <a:cubicBezTo>
                    <a:pt x="330024" y="250253"/>
                    <a:pt x="335133" y="246596"/>
                    <a:pt x="336929" y="241223"/>
                  </a:cubicBezTo>
                  <a:lnTo>
                    <a:pt x="336929" y="241223"/>
                  </a:lnTo>
                  <a:close/>
                  <a:moveTo>
                    <a:pt x="359490" y="92221"/>
                  </a:moveTo>
                  <a:lnTo>
                    <a:pt x="337740" y="155985"/>
                  </a:lnTo>
                  <a:lnTo>
                    <a:pt x="337740" y="92221"/>
                  </a:lnTo>
                  <a:close/>
                  <a:moveTo>
                    <a:pt x="310721" y="223965"/>
                  </a:moveTo>
                  <a:lnTo>
                    <a:pt x="27019" y="223965"/>
                  </a:lnTo>
                  <a:lnTo>
                    <a:pt x="27019" y="72459"/>
                  </a:lnTo>
                  <a:cubicBezTo>
                    <a:pt x="26876" y="66067"/>
                    <a:pt x="29300" y="59874"/>
                    <a:pt x="33774" y="55201"/>
                  </a:cubicBezTo>
                  <a:cubicBezTo>
                    <a:pt x="35354" y="53498"/>
                    <a:pt x="37636" y="52579"/>
                    <a:pt x="39988" y="52698"/>
                  </a:cubicBezTo>
                  <a:lnTo>
                    <a:pt x="67008" y="52698"/>
                  </a:lnTo>
                  <a:cubicBezTo>
                    <a:pt x="74163" y="52710"/>
                    <a:pt x="80088" y="47279"/>
                    <a:pt x="80517" y="40314"/>
                  </a:cubicBezTo>
                  <a:cubicBezTo>
                    <a:pt x="81851" y="35442"/>
                    <a:pt x="83803" y="30751"/>
                    <a:pt x="86326" y="26349"/>
                  </a:cubicBezTo>
                  <a:lnTo>
                    <a:pt x="129692" y="26349"/>
                  </a:lnTo>
                  <a:cubicBezTo>
                    <a:pt x="131848" y="30578"/>
                    <a:pt x="133612" y="34987"/>
                    <a:pt x="134961" y="39523"/>
                  </a:cubicBezTo>
                  <a:cubicBezTo>
                    <a:pt x="134961" y="46799"/>
                    <a:pt x="141009" y="52698"/>
                    <a:pt x="148470" y="52698"/>
                  </a:cubicBezTo>
                  <a:lnTo>
                    <a:pt x="298157" y="52698"/>
                  </a:lnTo>
                  <a:cubicBezTo>
                    <a:pt x="300194" y="52777"/>
                    <a:pt x="302105" y="53685"/>
                    <a:pt x="303425" y="55201"/>
                  </a:cubicBezTo>
                  <a:cubicBezTo>
                    <a:pt x="308072" y="59806"/>
                    <a:pt x="310690" y="65999"/>
                    <a:pt x="310721" y="72459"/>
                  </a:cubicBezTo>
                  <a:close/>
                </a:path>
              </a:pathLst>
            </a:custGeom>
            <a:grpFill/>
            <a:ln w="134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30" name="Graphic 59">
            <a:extLst>
              <a:ext uri="{FF2B5EF4-FFF2-40B4-BE49-F238E27FC236}">
                <a16:creationId xmlns:a16="http://schemas.microsoft.com/office/drawing/2014/main" id="{987EA1D9-37A3-1B49-A8D8-5796268B2D86}"/>
              </a:ext>
            </a:extLst>
          </p:cNvPr>
          <p:cNvGrpSpPr/>
          <p:nvPr/>
        </p:nvGrpSpPr>
        <p:grpSpPr>
          <a:xfrm>
            <a:off x="3515884" y="3451644"/>
            <a:ext cx="642670" cy="626724"/>
            <a:chOff x="2887712" y="3151252"/>
            <a:chExt cx="642670" cy="626724"/>
          </a:xfrm>
          <a:solidFill>
            <a:srgbClr val="00A0C8"/>
          </a:solidFill>
        </p:grpSpPr>
        <p:sp>
          <p:nvSpPr>
            <p:cNvPr id="31" name="Freeform: Shape 22">
              <a:extLst>
                <a:ext uri="{FF2B5EF4-FFF2-40B4-BE49-F238E27FC236}">
                  <a16:creationId xmlns:a16="http://schemas.microsoft.com/office/drawing/2014/main" id="{C9CEEAD1-3141-9141-BC4B-A76C3650C3D8}"/>
                </a:ext>
              </a:extLst>
            </p:cNvPr>
            <p:cNvSpPr/>
            <p:nvPr/>
          </p:nvSpPr>
          <p:spPr>
            <a:xfrm>
              <a:off x="2950507" y="3212488"/>
              <a:ext cx="517081" cy="504252"/>
            </a:xfrm>
            <a:custGeom>
              <a:avLst/>
              <a:gdLst>
                <a:gd name="connsiteX0" fmla="*/ 517082 w 517081"/>
                <a:gd name="connsiteY0" fmla="*/ 504252 h 504252"/>
                <a:gd name="connsiteX1" fmla="*/ 0 w 517081"/>
                <a:gd name="connsiteY1" fmla="*/ 504252 h 504252"/>
                <a:gd name="connsiteX2" fmla="*/ 0 w 517081"/>
                <a:gd name="connsiteY2" fmla="*/ 0 h 504252"/>
                <a:gd name="connsiteX3" fmla="*/ 517082 w 517081"/>
                <a:gd name="connsiteY3" fmla="*/ 0 h 504252"/>
                <a:gd name="connsiteX4" fmla="*/ 26778 w 517081"/>
                <a:gd name="connsiteY4" fmla="*/ 478139 h 504252"/>
                <a:gd name="connsiteX5" fmla="*/ 490304 w 517081"/>
                <a:gd name="connsiteY5" fmla="*/ 478139 h 504252"/>
                <a:gd name="connsiteX6" fmla="*/ 490304 w 517081"/>
                <a:gd name="connsiteY6" fmla="*/ 26114 h 504252"/>
                <a:gd name="connsiteX7" fmla="*/ 26778 w 517081"/>
                <a:gd name="connsiteY7" fmla="*/ 26114 h 50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7081" h="504252">
                  <a:moveTo>
                    <a:pt x="517082" y="504252"/>
                  </a:moveTo>
                  <a:lnTo>
                    <a:pt x="0" y="504252"/>
                  </a:lnTo>
                  <a:lnTo>
                    <a:pt x="0" y="0"/>
                  </a:lnTo>
                  <a:lnTo>
                    <a:pt x="517082" y="0"/>
                  </a:lnTo>
                  <a:close/>
                  <a:moveTo>
                    <a:pt x="26778" y="478139"/>
                  </a:moveTo>
                  <a:lnTo>
                    <a:pt x="490304" y="478139"/>
                  </a:lnTo>
                  <a:lnTo>
                    <a:pt x="490304" y="26114"/>
                  </a:lnTo>
                  <a:lnTo>
                    <a:pt x="26778" y="26114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32" name="Freeform: Shape 23">
              <a:extLst>
                <a:ext uri="{FF2B5EF4-FFF2-40B4-BE49-F238E27FC236}">
                  <a16:creationId xmlns:a16="http://schemas.microsoft.com/office/drawing/2014/main" id="{A01E9A89-3940-6A47-A744-5C476CF879C8}"/>
                </a:ext>
              </a:extLst>
            </p:cNvPr>
            <p:cNvSpPr/>
            <p:nvPr/>
          </p:nvSpPr>
          <p:spPr>
            <a:xfrm>
              <a:off x="3024414" y="3151252"/>
              <a:ext cx="26777" cy="74292"/>
            </a:xfrm>
            <a:custGeom>
              <a:avLst/>
              <a:gdLst>
                <a:gd name="connsiteX0" fmla="*/ 0 w 26777"/>
                <a:gd name="connsiteY0" fmla="*/ 0 h 74292"/>
                <a:gd name="connsiteX1" fmla="*/ 26778 w 26777"/>
                <a:gd name="connsiteY1" fmla="*/ 0 h 74292"/>
                <a:gd name="connsiteX2" fmla="*/ 26778 w 26777"/>
                <a:gd name="connsiteY2" fmla="*/ 74293 h 74292"/>
                <a:gd name="connsiteX3" fmla="*/ 0 w 26777"/>
                <a:gd name="connsiteY3" fmla="*/ 74293 h 7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7" h="74292">
                  <a:moveTo>
                    <a:pt x="0" y="0"/>
                  </a:moveTo>
                  <a:lnTo>
                    <a:pt x="26778" y="0"/>
                  </a:lnTo>
                  <a:lnTo>
                    <a:pt x="26778" y="74293"/>
                  </a:lnTo>
                  <a:lnTo>
                    <a:pt x="0" y="74293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33" name="Freeform: Shape 24">
              <a:extLst>
                <a:ext uri="{FF2B5EF4-FFF2-40B4-BE49-F238E27FC236}">
                  <a16:creationId xmlns:a16="http://schemas.microsoft.com/office/drawing/2014/main" id="{B42F22D7-76E1-C34C-AF4F-B7CD85DA0F90}"/>
                </a:ext>
              </a:extLst>
            </p:cNvPr>
            <p:cNvSpPr/>
            <p:nvPr/>
          </p:nvSpPr>
          <p:spPr>
            <a:xfrm>
              <a:off x="3108363" y="3151252"/>
              <a:ext cx="26777" cy="74292"/>
            </a:xfrm>
            <a:custGeom>
              <a:avLst/>
              <a:gdLst>
                <a:gd name="connsiteX0" fmla="*/ 0 w 26777"/>
                <a:gd name="connsiteY0" fmla="*/ 0 h 74292"/>
                <a:gd name="connsiteX1" fmla="*/ 26778 w 26777"/>
                <a:gd name="connsiteY1" fmla="*/ 0 h 74292"/>
                <a:gd name="connsiteX2" fmla="*/ 26778 w 26777"/>
                <a:gd name="connsiteY2" fmla="*/ 74293 h 74292"/>
                <a:gd name="connsiteX3" fmla="*/ 0 w 26777"/>
                <a:gd name="connsiteY3" fmla="*/ 74293 h 7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7" h="74292">
                  <a:moveTo>
                    <a:pt x="0" y="0"/>
                  </a:moveTo>
                  <a:lnTo>
                    <a:pt x="26778" y="0"/>
                  </a:lnTo>
                  <a:lnTo>
                    <a:pt x="26778" y="74293"/>
                  </a:lnTo>
                  <a:lnTo>
                    <a:pt x="0" y="74293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34" name="Freeform: Shape 25">
              <a:extLst>
                <a:ext uri="{FF2B5EF4-FFF2-40B4-BE49-F238E27FC236}">
                  <a16:creationId xmlns:a16="http://schemas.microsoft.com/office/drawing/2014/main" id="{0B37B6F5-993E-464E-A602-8ED0B7328F3C}"/>
                </a:ext>
              </a:extLst>
            </p:cNvPr>
            <p:cNvSpPr/>
            <p:nvPr/>
          </p:nvSpPr>
          <p:spPr>
            <a:xfrm>
              <a:off x="3192445" y="3151252"/>
              <a:ext cx="26777" cy="74292"/>
            </a:xfrm>
            <a:custGeom>
              <a:avLst/>
              <a:gdLst>
                <a:gd name="connsiteX0" fmla="*/ 0 w 26777"/>
                <a:gd name="connsiteY0" fmla="*/ 0 h 74292"/>
                <a:gd name="connsiteX1" fmla="*/ 26778 w 26777"/>
                <a:gd name="connsiteY1" fmla="*/ 0 h 74292"/>
                <a:gd name="connsiteX2" fmla="*/ 26778 w 26777"/>
                <a:gd name="connsiteY2" fmla="*/ 74293 h 74292"/>
                <a:gd name="connsiteX3" fmla="*/ 0 w 26777"/>
                <a:gd name="connsiteY3" fmla="*/ 74293 h 7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7" h="74292">
                  <a:moveTo>
                    <a:pt x="0" y="0"/>
                  </a:moveTo>
                  <a:lnTo>
                    <a:pt x="26778" y="0"/>
                  </a:lnTo>
                  <a:lnTo>
                    <a:pt x="26778" y="74293"/>
                  </a:lnTo>
                  <a:lnTo>
                    <a:pt x="0" y="74293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35" name="Freeform: Shape 26">
              <a:extLst>
                <a:ext uri="{FF2B5EF4-FFF2-40B4-BE49-F238E27FC236}">
                  <a16:creationId xmlns:a16="http://schemas.microsoft.com/office/drawing/2014/main" id="{A4AD1397-E5E7-C54F-8EBC-6FC7751958C7}"/>
                </a:ext>
              </a:extLst>
            </p:cNvPr>
            <p:cNvSpPr/>
            <p:nvPr/>
          </p:nvSpPr>
          <p:spPr>
            <a:xfrm>
              <a:off x="3276528" y="3151252"/>
              <a:ext cx="26777" cy="74292"/>
            </a:xfrm>
            <a:custGeom>
              <a:avLst/>
              <a:gdLst>
                <a:gd name="connsiteX0" fmla="*/ 0 w 26777"/>
                <a:gd name="connsiteY0" fmla="*/ 0 h 74292"/>
                <a:gd name="connsiteX1" fmla="*/ 26778 w 26777"/>
                <a:gd name="connsiteY1" fmla="*/ 0 h 74292"/>
                <a:gd name="connsiteX2" fmla="*/ 26778 w 26777"/>
                <a:gd name="connsiteY2" fmla="*/ 74293 h 74292"/>
                <a:gd name="connsiteX3" fmla="*/ 0 w 26777"/>
                <a:gd name="connsiteY3" fmla="*/ 74293 h 7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7" h="74292">
                  <a:moveTo>
                    <a:pt x="0" y="0"/>
                  </a:moveTo>
                  <a:lnTo>
                    <a:pt x="26778" y="0"/>
                  </a:lnTo>
                  <a:lnTo>
                    <a:pt x="26778" y="74293"/>
                  </a:lnTo>
                  <a:lnTo>
                    <a:pt x="0" y="74293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36" name="Freeform: Shape 27">
              <a:extLst>
                <a:ext uri="{FF2B5EF4-FFF2-40B4-BE49-F238E27FC236}">
                  <a16:creationId xmlns:a16="http://schemas.microsoft.com/office/drawing/2014/main" id="{0E17E709-28CB-B043-B98B-52E6AA26AFF9}"/>
                </a:ext>
              </a:extLst>
            </p:cNvPr>
            <p:cNvSpPr/>
            <p:nvPr/>
          </p:nvSpPr>
          <p:spPr>
            <a:xfrm>
              <a:off x="3360611" y="3151252"/>
              <a:ext cx="26777" cy="74292"/>
            </a:xfrm>
            <a:custGeom>
              <a:avLst/>
              <a:gdLst>
                <a:gd name="connsiteX0" fmla="*/ 0 w 26777"/>
                <a:gd name="connsiteY0" fmla="*/ 0 h 74292"/>
                <a:gd name="connsiteX1" fmla="*/ 26778 w 26777"/>
                <a:gd name="connsiteY1" fmla="*/ 0 h 74292"/>
                <a:gd name="connsiteX2" fmla="*/ 26778 w 26777"/>
                <a:gd name="connsiteY2" fmla="*/ 74293 h 74292"/>
                <a:gd name="connsiteX3" fmla="*/ 0 w 26777"/>
                <a:gd name="connsiteY3" fmla="*/ 74293 h 7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7" h="74292">
                  <a:moveTo>
                    <a:pt x="0" y="0"/>
                  </a:moveTo>
                  <a:lnTo>
                    <a:pt x="26778" y="0"/>
                  </a:lnTo>
                  <a:lnTo>
                    <a:pt x="26778" y="74293"/>
                  </a:lnTo>
                  <a:lnTo>
                    <a:pt x="0" y="74293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37" name="Freeform: Shape 28">
              <a:extLst>
                <a:ext uri="{FF2B5EF4-FFF2-40B4-BE49-F238E27FC236}">
                  <a16:creationId xmlns:a16="http://schemas.microsoft.com/office/drawing/2014/main" id="{B0D20D9B-3724-1042-8192-02D65C6D9C5C}"/>
                </a:ext>
              </a:extLst>
            </p:cNvPr>
            <p:cNvSpPr/>
            <p:nvPr/>
          </p:nvSpPr>
          <p:spPr>
            <a:xfrm>
              <a:off x="3024414" y="3703684"/>
              <a:ext cx="26777" cy="74292"/>
            </a:xfrm>
            <a:custGeom>
              <a:avLst/>
              <a:gdLst>
                <a:gd name="connsiteX0" fmla="*/ 0 w 26777"/>
                <a:gd name="connsiteY0" fmla="*/ 0 h 74292"/>
                <a:gd name="connsiteX1" fmla="*/ 26778 w 26777"/>
                <a:gd name="connsiteY1" fmla="*/ 0 h 74292"/>
                <a:gd name="connsiteX2" fmla="*/ 26778 w 26777"/>
                <a:gd name="connsiteY2" fmla="*/ 74293 h 74292"/>
                <a:gd name="connsiteX3" fmla="*/ 0 w 26777"/>
                <a:gd name="connsiteY3" fmla="*/ 74293 h 7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7" h="74292">
                  <a:moveTo>
                    <a:pt x="0" y="0"/>
                  </a:moveTo>
                  <a:lnTo>
                    <a:pt x="26778" y="0"/>
                  </a:lnTo>
                  <a:lnTo>
                    <a:pt x="26778" y="74293"/>
                  </a:lnTo>
                  <a:lnTo>
                    <a:pt x="0" y="74293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38" name="Freeform: Shape 29">
              <a:extLst>
                <a:ext uri="{FF2B5EF4-FFF2-40B4-BE49-F238E27FC236}">
                  <a16:creationId xmlns:a16="http://schemas.microsoft.com/office/drawing/2014/main" id="{A7D6A8F1-FE4B-2D41-AE9F-C38D4F305E22}"/>
                </a:ext>
              </a:extLst>
            </p:cNvPr>
            <p:cNvSpPr/>
            <p:nvPr/>
          </p:nvSpPr>
          <p:spPr>
            <a:xfrm>
              <a:off x="3108363" y="3703684"/>
              <a:ext cx="26777" cy="74292"/>
            </a:xfrm>
            <a:custGeom>
              <a:avLst/>
              <a:gdLst>
                <a:gd name="connsiteX0" fmla="*/ 0 w 26777"/>
                <a:gd name="connsiteY0" fmla="*/ 0 h 74292"/>
                <a:gd name="connsiteX1" fmla="*/ 26778 w 26777"/>
                <a:gd name="connsiteY1" fmla="*/ 0 h 74292"/>
                <a:gd name="connsiteX2" fmla="*/ 26778 w 26777"/>
                <a:gd name="connsiteY2" fmla="*/ 74293 h 74292"/>
                <a:gd name="connsiteX3" fmla="*/ 0 w 26777"/>
                <a:gd name="connsiteY3" fmla="*/ 74293 h 7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7" h="74292">
                  <a:moveTo>
                    <a:pt x="0" y="0"/>
                  </a:moveTo>
                  <a:lnTo>
                    <a:pt x="26778" y="0"/>
                  </a:lnTo>
                  <a:lnTo>
                    <a:pt x="26778" y="74293"/>
                  </a:lnTo>
                  <a:lnTo>
                    <a:pt x="0" y="74293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39" name="Freeform: Shape 30">
              <a:extLst>
                <a:ext uri="{FF2B5EF4-FFF2-40B4-BE49-F238E27FC236}">
                  <a16:creationId xmlns:a16="http://schemas.microsoft.com/office/drawing/2014/main" id="{7DE73023-6960-814B-8ED6-75683104550D}"/>
                </a:ext>
              </a:extLst>
            </p:cNvPr>
            <p:cNvSpPr/>
            <p:nvPr/>
          </p:nvSpPr>
          <p:spPr>
            <a:xfrm>
              <a:off x="3192445" y="3703684"/>
              <a:ext cx="26777" cy="74292"/>
            </a:xfrm>
            <a:custGeom>
              <a:avLst/>
              <a:gdLst>
                <a:gd name="connsiteX0" fmla="*/ 0 w 26777"/>
                <a:gd name="connsiteY0" fmla="*/ 0 h 74292"/>
                <a:gd name="connsiteX1" fmla="*/ 26778 w 26777"/>
                <a:gd name="connsiteY1" fmla="*/ 0 h 74292"/>
                <a:gd name="connsiteX2" fmla="*/ 26778 w 26777"/>
                <a:gd name="connsiteY2" fmla="*/ 74293 h 74292"/>
                <a:gd name="connsiteX3" fmla="*/ 0 w 26777"/>
                <a:gd name="connsiteY3" fmla="*/ 74293 h 7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7" h="74292">
                  <a:moveTo>
                    <a:pt x="0" y="0"/>
                  </a:moveTo>
                  <a:lnTo>
                    <a:pt x="26778" y="0"/>
                  </a:lnTo>
                  <a:lnTo>
                    <a:pt x="26778" y="74293"/>
                  </a:lnTo>
                  <a:lnTo>
                    <a:pt x="0" y="74293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0" name="Freeform: Shape 31">
              <a:extLst>
                <a:ext uri="{FF2B5EF4-FFF2-40B4-BE49-F238E27FC236}">
                  <a16:creationId xmlns:a16="http://schemas.microsoft.com/office/drawing/2014/main" id="{EEEFC07D-B59D-3248-A62C-6A66525C5DB7}"/>
                </a:ext>
              </a:extLst>
            </p:cNvPr>
            <p:cNvSpPr/>
            <p:nvPr/>
          </p:nvSpPr>
          <p:spPr>
            <a:xfrm>
              <a:off x="3276528" y="3703684"/>
              <a:ext cx="26777" cy="74292"/>
            </a:xfrm>
            <a:custGeom>
              <a:avLst/>
              <a:gdLst>
                <a:gd name="connsiteX0" fmla="*/ 0 w 26777"/>
                <a:gd name="connsiteY0" fmla="*/ 0 h 74292"/>
                <a:gd name="connsiteX1" fmla="*/ 26778 w 26777"/>
                <a:gd name="connsiteY1" fmla="*/ 0 h 74292"/>
                <a:gd name="connsiteX2" fmla="*/ 26778 w 26777"/>
                <a:gd name="connsiteY2" fmla="*/ 74293 h 74292"/>
                <a:gd name="connsiteX3" fmla="*/ 0 w 26777"/>
                <a:gd name="connsiteY3" fmla="*/ 74293 h 7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7" h="74292">
                  <a:moveTo>
                    <a:pt x="0" y="0"/>
                  </a:moveTo>
                  <a:lnTo>
                    <a:pt x="26778" y="0"/>
                  </a:lnTo>
                  <a:lnTo>
                    <a:pt x="26778" y="74293"/>
                  </a:lnTo>
                  <a:lnTo>
                    <a:pt x="0" y="74293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1" name="Freeform: Shape 32">
              <a:extLst>
                <a:ext uri="{FF2B5EF4-FFF2-40B4-BE49-F238E27FC236}">
                  <a16:creationId xmlns:a16="http://schemas.microsoft.com/office/drawing/2014/main" id="{DDFFAAB7-E92A-6241-873A-F9F437B0573E}"/>
                </a:ext>
              </a:extLst>
            </p:cNvPr>
            <p:cNvSpPr/>
            <p:nvPr/>
          </p:nvSpPr>
          <p:spPr>
            <a:xfrm>
              <a:off x="3360611" y="3703684"/>
              <a:ext cx="26777" cy="74292"/>
            </a:xfrm>
            <a:custGeom>
              <a:avLst/>
              <a:gdLst>
                <a:gd name="connsiteX0" fmla="*/ 0 w 26777"/>
                <a:gd name="connsiteY0" fmla="*/ 0 h 74292"/>
                <a:gd name="connsiteX1" fmla="*/ 26778 w 26777"/>
                <a:gd name="connsiteY1" fmla="*/ 0 h 74292"/>
                <a:gd name="connsiteX2" fmla="*/ 26778 w 26777"/>
                <a:gd name="connsiteY2" fmla="*/ 74293 h 74292"/>
                <a:gd name="connsiteX3" fmla="*/ 0 w 26777"/>
                <a:gd name="connsiteY3" fmla="*/ 74293 h 7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7" h="74292">
                  <a:moveTo>
                    <a:pt x="0" y="0"/>
                  </a:moveTo>
                  <a:lnTo>
                    <a:pt x="26778" y="0"/>
                  </a:lnTo>
                  <a:lnTo>
                    <a:pt x="26778" y="74293"/>
                  </a:lnTo>
                  <a:lnTo>
                    <a:pt x="0" y="74293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2" name="Freeform: Shape 33">
              <a:extLst>
                <a:ext uri="{FF2B5EF4-FFF2-40B4-BE49-F238E27FC236}">
                  <a16:creationId xmlns:a16="http://schemas.microsoft.com/office/drawing/2014/main" id="{8CA53208-09D6-3144-809C-A1CF5FE3935E}"/>
                </a:ext>
              </a:extLst>
            </p:cNvPr>
            <p:cNvSpPr/>
            <p:nvPr/>
          </p:nvSpPr>
          <p:spPr>
            <a:xfrm>
              <a:off x="3454199" y="3287695"/>
              <a:ext cx="76183" cy="26113"/>
            </a:xfrm>
            <a:custGeom>
              <a:avLst/>
              <a:gdLst>
                <a:gd name="connsiteX0" fmla="*/ 0 w 76183"/>
                <a:gd name="connsiteY0" fmla="*/ 0 h 26113"/>
                <a:gd name="connsiteX1" fmla="*/ 76183 w 76183"/>
                <a:gd name="connsiteY1" fmla="*/ 0 h 26113"/>
                <a:gd name="connsiteX2" fmla="*/ 76183 w 76183"/>
                <a:gd name="connsiteY2" fmla="*/ 26114 h 26113"/>
                <a:gd name="connsiteX3" fmla="*/ 0 w 76183"/>
                <a:gd name="connsiteY3" fmla="*/ 26114 h 2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3" h="26113">
                  <a:moveTo>
                    <a:pt x="0" y="0"/>
                  </a:moveTo>
                  <a:lnTo>
                    <a:pt x="76183" y="0"/>
                  </a:lnTo>
                  <a:lnTo>
                    <a:pt x="76183" y="26114"/>
                  </a:lnTo>
                  <a:lnTo>
                    <a:pt x="0" y="26114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3" name="Freeform: Shape 34">
              <a:extLst>
                <a:ext uri="{FF2B5EF4-FFF2-40B4-BE49-F238E27FC236}">
                  <a16:creationId xmlns:a16="http://schemas.microsoft.com/office/drawing/2014/main" id="{0A6F0388-5162-FE44-B1DA-B9CCB44BA9CD}"/>
                </a:ext>
              </a:extLst>
            </p:cNvPr>
            <p:cNvSpPr/>
            <p:nvPr/>
          </p:nvSpPr>
          <p:spPr>
            <a:xfrm>
              <a:off x="3454199" y="3369561"/>
              <a:ext cx="76183" cy="26113"/>
            </a:xfrm>
            <a:custGeom>
              <a:avLst/>
              <a:gdLst>
                <a:gd name="connsiteX0" fmla="*/ 0 w 76183"/>
                <a:gd name="connsiteY0" fmla="*/ 0 h 26113"/>
                <a:gd name="connsiteX1" fmla="*/ 76183 w 76183"/>
                <a:gd name="connsiteY1" fmla="*/ 0 h 26113"/>
                <a:gd name="connsiteX2" fmla="*/ 76183 w 76183"/>
                <a:gd name="connsiteY2" fmla="*/ 26114 h 26113"/>
                <a:gd name="connsiteX3" fmla="*/ 0 w 76183"/>
                <a:gd name="connsiteY3" fmla="*/ 26114 h 2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3" h="26113">
                  <a:moveTo>
                    <a:pt x="0" y="0"/>
                  </a:moveTo>
                  <a:lnTo>
                    <a:pt x="76183" y="0"/>
                  </a:lnTo>
                  <a:lnTo>
                    <a:pt x="76183" y="26114"/>
                  </a:lnTo>
                  <a:lnTo>
                    <a:pt x="0" y="26114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4" name="Freeform: Shape 35">
              <a:extLst>
                <a:ext uri="{FF2B5EF4-FFF2-40B4-BE49-F238E27FC236}">
                  <a16:creationId xmlns:a16="http://schemas.microsoft.com/office/drawing/2014/main" id="{CFDFDBA3-AC12-F948-A557-9E8A73E39FBA}"/>
                </a:ext>
              </a:extLst>
            </p:cNvPr>
            <p:cNvSpPr/>
            <p:nvPr/>
          </p:nvSpPr>
          <p:spPr>
            <a:xfrm>
              <a:off x="3454199" y="3451558"/>
              <a:ext cx="76183" cy="26113"/>
            </a:xfrm>
            <a:custGeom>
              <a:avLst/>
              <a:gdLst>
                <a:gd name="connsiteX0" fmla="*/ 0 w 76183"/>
                <a:gd name="connsiteY0" fmla="*/ 0 h 26113"/>
                <a:gd name="connsiteX1" fmla="*/ 76183 w 76183"/>
                <a:gd name="connsiteY1" fmla="*/ 0 h 26113"/>
                <a:gd name="connsiteX2" fmla="*/ 76183 w 76183"/>
                <a:gd name="connsiteY2" fmla="*/ 26114 h 26113"/>
                <a:gd name="connsiteX3" fmla="*/ 0 w 76183"/>
                <a:gd name="connsiteY3" fmla="*/ 26114 h 2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3" h="26113">
                  <a:moveTo>
                    <a:pt x="0" y="0"/>
                  </a:moveTo>
                  <a:lnTo>
                    <a:pt x="76183" y="0"/>
                  </a:lnTo>
                  <a:lnTo>
                    <a:pt x="76183" y="26114"/>
                  </a:lnTo>
                  <a:lnTo>
                    <a:pt x="0" y="26114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5" name="Freeform: Shape 43">
              <a:extLst>
                <a:ext uri="{FF2B5EF4-FFF2-40B4-BE49-F238E27FC236}">
                  <a16:creationId xmlns:a16="http://schemas.microsoft.com/office/drawing/2014/main" id="{2A008B3D-D8A1-144E-BC8F-885F6ECE723E}"/>
                </a:ext>
              </a:extLst>
            </p:cNvPr>
            <p:cNvSpPr/>
            <p:nvPr/>
          </p:nvSpPr>
          <p:spPr>
            <a:xfrm>
              <a:off x="3454199" y="3533554"/>
              <a:ext cx="76183" cy="26113"/>
            </a:xfrm>
            <a:custGeom>
              <a:avLst/>
              <a:gdLst>
                <a:gd name="connsiteX0" fmla="*/ 0 w 76183"/>
                <a:gd name="connsiteY0" fmla="*/ 0 h 26113"/>
                <a:gd name="connsiteX1" fmla="*/ 76183 w 76183"/>
                <a:gd name="connsiteY1" fmla="*/ 0 h 26113"/>
                <a:gd name="connsiteX2" fmla="*/ 76183 w 76183"/>
                <a:gd name="connsiteY2" fmla="*/ 26114 h 26113"/>
                <a:gd name="connsiteX3" fmla="*/ 0 w 76183"/>
                <a:gd name="connsiteY3" fmla="*/ 26114 h 2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3" h="26113">
                  <a:moveTo>
                    <a:pt x="0" y="0"/>
                  </a:moveTo>
                  <a:lnTo>
                    <a:pt x="76183" y="0"/>
                  </a:lnTo>
                  <a:lnTo>
                    <a:pt x="76183" y="26114"/>
                  </a:lnTo>
                  <a:lnTo>
                    <a:pt x="0" y="26114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6" name="Freeform: Shape 44">
              <a:extLst>
                <a:ext uri="{FF2B5EF4-FFF2-40B4-BE49-F238E27FC236}">
                  <a16:creationId xmlns:a16="http://schemas.microsoft.com/office/drawing/2014/main" id="{09C86359-94D4-9248-A632-C06C8DE134A4}"/>
                </a:ext>
              </a:extLst>
            </p:cNvPr>
            <p:cNvSpPr/>
            <p:nvPr/>
          </p:nvSpPr>
          <p:spPr>
            <a:xfrm>
              <a:off x="3454199" y="3615420"/>
              <a:ext cx="76183" cy="26113"/>
            </a:xfrm>
            <a:custGeom>
              <a:avLst/>
              <a:gdLst>
                <a:gd name="connsiteX0" fmla="*/ 0 w 76183"/>
                <a:gd name="connsiteY0" fmla="*/ 0 h 26113"/>
                <a:gd name="connsiteX1" fmla="*/ 76183 w 76183"/>
                <a:gd name="connsiteY1" fmla="*/ 0 h 26113"/>
                <a:gd name="connsiteX2" fmla="*/ 76183 w 76183"/>
                <a:gd name="connsiteY2" fmla="*/ 26114 h 26113"/>
                <a:gd name="connsiteX3" fmla="*/ 0 w 76183"/>
                <a:gd name="connsiteY3" fmla="*/ 26114 h 2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3" h="26113">
                  <a:moveTo>
                    <a:pt x="0" y="0"/>
                  </a:moveTo>
                  <a:lnTo>
                    <a:pt x="76183" y="0"/>
                  </a:lnTo>
                  <a:lnTo>
                    <a:pt x="76183" y="26114"/>
                  </a:lnTo>
                  <a:lnTo>
                    <a:pt x="0" y="26114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7" name="Freeform: Shape 45">
              <a:extLst>
                <a:ext uri="{FF2B5EF4-FFF2-40B4-BE49-F238E27FC236}">
                  <a16:creationId xmlns:a16="http://schemas.microsoft.com/office/drawing/2014/main" id="{7D9BF452-6C45-4C49-A0F2-F2E1E6A8FD86}"/>
                </a:ext>
              </a:extLst>
            </p:cNvPr>
            <p:cNvSpPr/>
            <p:nvPr/>
          </p:nvSpPr>
          <p:spPr>
            <a:xfrm>
              <a:off x="2887712" y="3287695"/>
              <a:ext cx="76183" cy="26113"/>
            </a:xfrm>
            <a:custGeom>
              <a:avLst/>
              <a:gdLst>
                <a:gd name="connsiteX0" fmla="*/ 0 w 76183"/>
                <a:gd name="connsiteY0" fmla="*/ 0 h 26113"/>
                <a:gd name="connsiteX1" fmla="*/ 76183 w 76183"/>
                <a:gd name="connsiteY1" fmla="*/ 0 h 26113"/>
                <a:gd name="connsiteX2" fmla="*/ 76183 w 76183"/>
                <a:gd name="connsiteY2" fmla="*/ 26114 h 26113"/>
                <a:gd name="connsiteX3" fmla="*/ 0 w 76183"/>
                <a:gd name="connsiteY3" fmla="*/ 26114 h 2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3" h="26113">
                  <a:moveTo>
                    <a:pt x="0" y="0"/>
                  </a:moveTo>
                  <a:lnTo>
                    <a:pt x="76183" y="0"/>
                  </a:lnTo>
                  <a:lnTo>
                    <a:pt x="76183" y="26114"/>
                  </a:lnTo>
                  <a:lnTo>
                    <a:pt x="0" y="26114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8" name="Freeform: Shape 46">
              <a:extLst>
                <a:ext uri="{FF2B5EF4-FFF2-40B4-BE49-F238E27FC236}">
                  <a16:creationId xmlns:a16="http://schemas.microsoft.com/office/drawing/2014/main" id="{E4D967B3-A0D7-2C46-A6E8-32E8663D32A4}"/>
                </a:ext>
              </a:extLst>
            </p:cNvPr>
            <p:cNvSpPr/>
            <p:nvPr/>
          </p:nvSpPr>
          <p:spPr>
            <a:xfrm>
              <a:off x="2887712" y="3369561"/>
              <a:ext cx="76183" cy="26113"/>
            </a:xfrm>
            <a:custGeom>
              <a:avLst/>
              <a:gdLst>
                <a:gd name="connsiteX0" fmla="*/ 0 w 76183"/>
                <a:gd name="connsiteY0" fmla="*/ 0 h 26113"/>
                <a:gd name="connsiteX1" fmla="*/ 76183 w 76183"/>
                <a:gd name="connsiteY1" fmla="*/ 0 h 26113"/>
                <a:gd name="connsiteX2" fmla="*/ 76183 w 76183"/>
                <a:gd name="connsiteY2" fmla="*/ 26114 h 26113"/>
                <a:gd name="connsiteX3" fmla="*/ 0 w 76183"/>
                <a:gd name="connsiteY3" fmla="*/ 26114 h 2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3" h="26113">
                  <a:moveTo>
                    <a:pt x="0" y="0"/>
                  </a:moveTo>
                  <a:lnTo>
                    <a:pt x="76183" y="0"/>
                  </a:lnTo>
                  <a:lnTo>
                    <a:pt x="76183" y="26114"/>
                  </a:lnTo>
                  <a:lnTo>
                    <a:pt x="0" y="26114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9" name="Freeform: Shape 47">
              <a:extLst>
                <a:ext uri="{FF2B5EF4-FFF2-40B4-BE49-F238E27FC236}">
                  <a16:creationId xmlns:a16="http://schemas.microsoft.com/office/drawing/2014/main" id="{331A3C98-10D1-3F42-8E41-3D96AC4A3130}"/>
                </a:ext>
              </a:extLst>
            </p:cNvPr>
            <p:cNvSpPr/>
            <p:nvPr/>
          </p:nvSpPr>
          <p:spPr>
            <a:xfrm>
              <a:off x="2887712" y="3451558"/>
              <a:ext cx="76183" cy="26113"/>
            </a:xfrm>
            <a:custGeom>
              <a:avLst/>
              <a:gdLst>
                <a:gd name="connsiteX0" fmla="*/ 0 w 76183"/>
                <a:gd name="connsiteY0" fmla="*/ 0 h 26113"/>
                <a:gd name="connsiteX1" fmla="*/ 76183 w 76183"/>
                <a:gd name="connsiteY1" fmla="*/ 0 h 26113"/>
                <a:gd name="connsiteX2" fmla="*/ 76183 w 76183"/>
                <a:gd name="connsiteY2" fmla="*/ 26114 h 26113"/>
                <a:gd name="connsiteX3" fmla="*/ 0 w 76183"/>
                <a:gd name="connsiteY3" fmla="*/ 26114 h 2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3" h="26113">
                  <a:moveTo>
                    <a:pt x="0" y="0"/>
                  </a:moveTo>
                  <a:lnTo>
                    <a:pt x="76183" y="0"/>
                  </a:lnTo>
                  <a:lnTo>
                    <a:pt x="76183" y="26114"/>
                  </a:lnTo>
                  <a:lnTo>
                    <a:pt x="0" y="26114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0" name="Freeform: Shape 48">
              <a:extLst>
                <a:ext uri="{FF2B5EF4-FFF2-40B4-BE49-F238E27FC236}">
                  <a16:creationId xmlns:a16="http://schemas.microsoft.com/office/drawing/2014/main" id="{DEEE5E40-72DA-FD43-9AEF-67C2CC6927CB}"/>
                </a:ext>
              </a:extLst>
            </p:cNvPr>
            <p:cNvSpPr/>
            <p:nvPr/>
          </p:nvSpPr>
          <p:spPr>
            <a:xfrm>
              <a:off x="2887712" y="3533554"/>
              <a:ext cx="76183" cy="26113"/>
            </a:xfrm>
            <a:custGeom>
              <a:avLst/>
              <a:gdLst>
                <a:gd name="connsiteX0" fmla="*/ 0 w 76183"/>
                <a:gd name="connsiteY0" fmla="*/ 0 h 26113"/>
                <a:gd name="connsiteX1" fmla="*/ 76183 w 76183"/>
                <a:gd name="connsiteY1" fmla="*/ 0 h 26113"/>
                <a:gd name="connsiteX2" fmla="*/ 76183 w 76183"/>
                <a:gd name="connsiteY2" fmla="*/ 26114 h 26113"/>
                <a:gd name="connsiteX3" fmla="*/ 0 w 76183"/>
                <a:gd name="connsiteY3" fmla="*/ 26114 h 2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3" h="26113">
                  <a:moveTo>
                    <a:pt x="0" y="0"/>
                  </a:moveTo>
                  <a:lnTo>
                    <a:pt x="76183" y="0"/>
                  </a:lnTo>
                  <a:lnTo>
                    <a:pt x="76183" y="26114"/>
                  </a:lnTo>
                  <a:lnTo>
                    <a:pt x="0" y="26114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1" name="Freeform: Shape 49">
              <a:extLst>
                <a:ext uri="{FF2B5EF4-FFF2-40B4-BE49-F238E27FC236}">
                  <a16:creationId xmlns:a16="http://schemas.microsoft.com/office/drawing/2014/main" id="{5FE8AE86-3693-A644-B3C1-821AE0441D93}"/>
                </a:ext>
              </a:extLst>
            </p:cNvPr>
            <p:cNvSpPr/>
            <p:nvPr/>
          </p:nvSpPr>
          <p:spPr>
            <a:xfrm>
              <a:off x="2887712" y="3615420"/>
              <a:ext cx="76183" cy="26113"/>
            </a:xfrm>
            <a:custGeom>
              <a:avLst/>
              <a:gdLst>
                <a:gd name="connsiteX0" fmla="*/ 0 w 76183"/>
                <a:gd name="connsiteY0" fmla="*/ 0 h 26113"/>
                <a:gd name="connsiteX1" fmla="*/ 76183 w 76183"/>
                <a:gd name="connsiteY1" fmla="*/ 0 h 26113"/>
                <a:gd name="connsiteX2" fmla="*/ 76183 w 76183"/>
                <a:gd name="connsiteY2" fmla="*/ 26114 h 26113"/>
                <a:gd name="connsiteX3" fmla="*/ 0 w 76183"/>
                <a:gd name="connsiteY3" fmla="*/ 26114 h 2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3" h="26113">
                  <a:moveTo>
                    <a:pt x="0" y="0"/>
                  </a:moveTo>
                  <a:lnTo>
                    <a:pt x="76183" y="0"/>
                  </a:lnTo>
                  <a:lnTo>
                    <a:pt x="76183" y="26114"/>
                  </a:lnTo>
                  <a:lnTo>
                    <a:pt x="0" y="26114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52" name="Graphic 62">
            <a:extLst>
              <a:ext uri="{FF2B5EF4-FFF2-40B4-BE49-F238E27FC236}">
                <a16:creationId xmlns:a16="http://schemas.microsoft.com/office/drawing/2014/main" id="{699E371C-E4FE-624B-9474-4CD2E01789C6}"/>
              </a:ext>
            </a:extLst>
          </p:cNvPr>
          <p:cNvGrpSpPr/>
          <p:nvPr/>
        </p:nvGrpSpPr>
        <p:grpSpPr>
          <a:xfrm>
            <a:off x="3515884" y="4779587"/>
            <a:ext cx="642670" cy="626724"/>
            <a:chOff x="2887712" y="4479195"/>
            <a:chExt cx="642670" cy="626724"/>
          </a:xfrm>
          <a:solidFill>
            <a:srgbClr val="00A0C8"/>
          </a:solidFill>
        </p:grpSpPr>
        <p:sp>
          <p:nvSpPr>
            <p:cNvPr id="53" name="Freeform: Shape 64">
              <a:extLst>
                <a:ext uri="{FF2B5EF4-FFF2-40B4-BE49-F238E27FC236}">
                  <a16:creationId xmlns:a16="http://schemas.microsoft.com/office/drawing/2014/main" id="{0DC5C2DF-362A-264D-8CD0-2F80239ED814}"/>
                </a:ext>
              </a:extLst>
            </p:cNvPr>
            <p:cNvSpPr/>
            <p:nvPr/>
          </p:nvSpPr>
          <p:spPr>
            <a:xfrm>
              <a:off x="2950507" y="4540431"/>
              <a:ext cx="517081" cy="504252"/>
            </a:xfrm>
            <a:custGeom>
              <a:avLst/>
              <a:gdLst>
                <a:gd name="connsiteX0" fmla="*/ 517082 w 517081"/>
                <a:gd name="connsiteY0" fmla="*/ 504252 h 504252"/>
                <a:gd name="connsiteX1" fmla="*/ 0 w 517081"/>
                <a:gd name="connsiteY1" fmla="*/ 504252 h 504252"/>
                <a:gd name="connsiteX2" fmla="*/ 0 w 517081"/>
                <a:gd name="connsiteY2" fmla="*/ 0 h 504252"/>
                <a:gd name="connsiteX3" fmla="*/ 517082 w 517081"/>
                <a:gd name="connsiteY3" fmla="*/ 0 h 504252"/>
                <a:gd name="connsiteX4" fmla="*/ 26778 w 517081"/>
                <a:gd name="connsiteY4" fmla="*/ 478139 h 504252"/>
                <a:gd name="connsiteX5" fmla="*/ 490304 w 517081"/>
                <a:gd name="connsiteY5" fmla="*/ 478139 h 504252"/>
                <a:gd name="connsiteX6" fmla="*/ 490304 w 517081"/>
                <a:gd name="connsiteY6" fmla="*/ 26114 h 504252"/>
                <a:gd name="connsiteX7" fmla="*/ 26778 w 517081"/>
                <a:gd name="connsiteY7" fmla="*/ 26114 h 50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7081" h="504252">
                  <a:moveTo>
                    <a:pt x="517082" y="504252"/>
                  </a:moveTo>
                  <a:lnTo>
                    <a:pt x="0" y="504252"/>
                  </a:lnTo>
                  <a:lnTo>
                    <a:pt x="0" y="0"/>
                  </a:lnTo>
                  <a:lnTo>
                    <a:pt x="517082" y="0"/>
                  </a:lnTo>
                  <a:close/>
                  <a:moveTo>
                    <a:pt x="26778" y="478139"/>
                  </a:moveTo>
                  <a:lnTo>
                    <a:pt x="490304" y="478139"/>
                  </a:lnTo>
                  <a:lnTo>
                    <a:pt x="490304" y="26114"/>
                  </a:lnTo>
                  <a:lnTo>
                    <a:pt x="26778" y="26114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4" name="Freeform: Shape 66">
              <a:extLst>
                <a:ext uri="{FF2B5EF4-FFF2-40B4-BE49-F238E27FC236}">
                  <a16:creationId xmlns:a16="http://schemas.microsoft.com/office/drawing/2014/main" id="{3F5AF19E-C0CD-3941-B292-4A403AB17BBF}"/>
                </a:ext>
              </a:extLst>
            </p:cNvPr>
            <p:cNvSpPr/>
            <p:nvPr/>
          </p:nvSpPr>
          <p:spPr>
            <a:xfrm>
              <a:off x="3024414" y="4479195"/>
              <a:ext cx="26777" cy="74292"/>
            </a:xfrm>
            <a:custGeom>
              <a:avLst/>
              <a:gdLst>
                <a:gd name="connsiteX0" fmla="*/ 0 w 26777"/>
                <a:gd name="connsiteY0" fmla="*/ 0 h 74292"/>
                <a:gd name="connsiteX1" fmla="*/ 26778 w 26777"/>
                <a:gd name="connsiteY1" fmla="*/ 0 h 74292"/>
                <a:gd name="connsiteX2" fmla="*/ 26778 w 26777"/>
                <a:gd name="connsiteY2" fmla="*/ 74293 h 74292"/>
                <a:gd name="connsiteX3" fmla="*/ 0 w 26777"/>
                <a:gd name="connsiteY3" fmla="*/ 74293 h 7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7" h="74292">
                  <a:moveTo>
                    <a:pt x="0" y="0"/>
                  </a:moveTo>
                  <a:lnTo>
                    <a:pt x="26778" y="0"/>
                  </a:lnTo>
                  <a:lnTo>
                    <a:pt x="26778" y="74293"/>
                  </a:lnTo>
                  <a:lnTo>
                    <a:pt x="0" y="74293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5" name="Freeform: Shape 67">
              <a:extLst>
                <a:ext uri="{FF2B5EF4-FFF2-40B4-BE49-F238E27FC236}">
                  <a16:creationId xmlns:a16="http://schemas.microsoft.com/office/drawing/2014/main" id="{504C1E1D-DD28-614C-B252-B4CE7C13E42A}"/>
                </a:ext>
              </a:extLst>
            </p:cNvPr>
            <p:cNvSpPr/>
            <p:nvPr/>
          </p:nvSpPr>
          <p:spPr>
            <a:xfrm>
              <a:off x="3108363" y="4479195"/>
              <a:ext cx="26777" cy="74292"/>
            </a:xfrm>
            <a:custGeom>
              <a:avLst/>
              <a:gdLst>
                <a:gd name="connsiteX0" fmla="*/ 0 w 26777"/>
                <a:gd name="connsiteY0" fmla="*/ 0 h 74292"/>
                <a:gd name="connsiteX1" fmla="*/ 26778 w 26777"/>
                <a:gd name="connsiteY1" fmla="*/ 0 h 74292"/>
                <a:gd name="connsiteX2" fmla="*/ 26778 w 26777"/>
                <a:gd name="connsiteY2" fmla="*/ 74293 h 74292"/>
                <a:gd name="connsiteX3" fmla="*/ 0 w 26777"/>
                <a:gd name="connsiteY3" fmla="*/ 74293 h 7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7" h="74292">
                  <a:moveTo>
                    <a:pt x="0" y="0"/>
                  </a:moveTo>
                  <a:lnTo>
                    <a:pt x="26778" y="0"/>
                  </a:lnTo>
                  <a:lnTo>
                    <a:pt x="26778" y="74293"/>
                  </a:lnTo>
                  <a:lnTo>
                    <a:pt x="0" y="74293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6" name="Freeform: Shape 68">
              <a:extLst>
                <a:ext uri="{FF2B5EF4-FFF2-40B4-BE49-F238E27FC236}">
                  <a16:creationId xmlns:a16="http://schemas.microsoft.com/office/drawing/2014/main" id="{D2FF4477-808B-D74C-8DA1-37B351D7E764}"/>
                </a:ext>
              </a:extLst>
            </p:cNvPr>
            <p:cNvSpPr/>
            <p:nvPr/>
          </p:nvSpPr>
          <p:spPr>
            <a:xfrm>
              <a:off x="3192445" y="4479195"/>
              <a:ext cx="26777" cy="74292"/>
            </a:xfrm>
            <a:custGeom>
              <a:avLst/>
              <a:gdLst>
                <a:gd name="connsiteX0" fmla="*/ 0 w 26777"/>
                <a:gd name="connsiteY0" fmla="*/ 0 h 74292"/>
                <a:gd name="connsiteX1" fmla="*/ 26778 w 26777"/>
                <a:gd name="connsiteY1" fmla="*/ 0 h 74292"/>
                <a:gd name="connsiteX2" fmla="*/ 26778 w 26777"/>
                <a:gd name="connsiteY2" fmla="*/ 74293 h 74292"/>
                <a:gd name="connsiteX3" fmla="*/ 0 w 26777"/>
                <a:gd name="connsiteY3" fmla="*/ 74293 h 7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7" h="74292">
                  <a:moveTo>
                    <a:pt x="0" y="0"/>
                  </a:moveTo>
                  <a:lnTo>
                    <a:pt x="26778" y="0"/>
                  </a:lnTo>
                  <a:lnTo>
                    <a:pt x="26778" y="74293"/>
                  </a:lnTo>
                  <a:lnTo>
                    <a:pt x="0" y="74293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7" name="Freeform: Shape 89">
              <a:extLst>
                <a:ext uri="{FF2B5EF4-FFF2-40B4-BE49-F238E27FC236}">
                  <a16:creationId xmlns:a16="http://schemas.microsoft.com/office/drawing/2014/main" id="{5EBE02BC-200A-5346-A012-A29E811B53A4}"/>
                </a:ext>
              </a:extLst>
            </p:cNvPr>
            <p:cNvSpPr/>
            <p:nvPr/>
          </p:nvSpPr>
          <p:spPr>
            <a:xfrm>
              <a:off x="3276528" y="4479195"/>
              <a:ext cx="26777" cy="74292"/>
            </a:xfrm>
            <a:custGeom>
              <a:avLst/>
              <a:gdLst>
                <a:gd name="connsiteX0" fmla="*/ 0 w 26777"/>
                <a:gd name="connsiteY0" fmla="*/ 0 h 74292"/>
                <a:gd name="connsiteX1" fmla="*/ 26778 w 26777"/>
                <a:gd name="connsiteY1" fmla="*/ 0 h 74292"/>
                <a:gd name="connsiteX2" fmla="*/ 26778 w 26777"/>
                <a:gd name="connsiteY2" fmla="*/ 74293 h 74292"/>
                <a:gd name="connsiteX3" fmla="*/ 0 w 26777"/>
                <a:gd name="connsiteY3" fmla="*/ 74293 h 7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7" h="74292">
                  <a:moveTo>
                    <a:pt x="0" y="0"/>
                  </a:moveTo>
                  <a:lnTo>
                    <a:pt x="26778" y="0"/>
                  </a:lnTo>
                  <a:lnTo>
                    <a:pt x="26778" y="74293"/>
                  </a:lnTo>
                  <a:lnTo>
                    <a:pt x="0" y="74293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8" name="Freeform: Shape 90">
              <a:extLst>
                <a:ext uri="{FF2B5EF4-FFF2-40B4-BE49-F238E27FC236}">
                  <a16:creationId xmlns:a16="http://schemas.microsoft.com/office/drawing/2014/main" id="{BD16EA17-6C1E-F440-9FB1-A8FA4265EE0E}"/>
                </a:ext>
              </a:extLst>
            </p:cNvPr>
            <p:cNvSpPr/>
            <p:nvPr/>
          </p:nvSpPr>
          <p:spPr>
            <a:xfrm>
              <a:off x="3360611" y="4479195"/>
              <a:ext cx="26777" cy="74292"/>
            </a:xfrm>
            <a:custGeom>
              <a:avLst/>
              <a:gdLst>
                <a:gd name="connsiteX0" fmla="*/ 0 w 26777"/>
                <a:gd name="connsiteY0" fmla="*/ 0 h 74292"/>
                <a:gd name="connsiteX1" fmla="*/ 26778 w 26777"/>
                <a:gd name="connsiteY1" fmla="*/ 0 h 74292"/>
                <a:gd name="connsiteX2" fmla="*/ 26778 w 26777"/>
                <a:gd name="connsiteY2" fmla="*/ 74293 h 74292"/>
                <a:gd name="connsiteX3" fmla="*/ 0 w 26777"/>
                <a:gd name="connsiteY3" fmla="*/ 74293 h 7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7" h="74292">
                  <a:moveTo>
                    <a:pt x="0" y="0"/>
                  </a:moveTo>
                  <a:lnTo>
                    <a:pt x="26778" y="0"/>
                  </a:lnTo>
                  <a:lnTo>
                    <a:pt x="26778" y="74293"/>
                  </a:lnTo>
                  <a:lnTo>
                    <a:pt x="0" y="74293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9" name="Freeform: Shape 91">
              <a:extLst>
                <a:ext uri="{FF2B5EF4-FFF2-40B4-BE49-F238E27FC236}">
                  <a16:creationId xmlns:a16="http://schemas.microsoft.com/office/drawing/2014/main" id="{CF790CFC-0F9B-FB42-B8C3-C13AF6842EC5}"/>
                </a:ext>
              </a:extLst>
            </p:cNvPr>
            <p:cNvSpPr/>
            <p:nvPr/>
          </p:nvSpPr>
          <p:spPr>
            <a:xfrm>
              <a:off x="3024414" y="5031627"/>
              <a:ext cx="26777" cy="74292"/>
            </a:xfrm>
            <a:custGeom>
              <a:avLst/>
              <a:gdLst>
                <a:gd name="connsiteX0" fmla="*/ 0 w 26777"/>
                <a:gd name="connsiteY0" fmla="*/ 0 h 74292"/>
                <a:gd name="connsiteX1" fmla="*/ 26778 w 26777"/>
                <a:gd name="connsiteY1" fmla="*/ 0 h 74292"/>
                <a:gd name="connsiteX2" fmla="*/ 26778 w 26777"/>
                <a:gd name="connsiteY2" fmla="*/ 74293 h 74292"/>
                <a:gd name="connsiteX3" fmla="*/ 0 w 26777"/>
                <a:gd name="connsiteY3" fmla="*/ 74293 h 7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7" h="74292">
                  <a:moveTo>
                    <a:pt x="0" y="0"/>
                  </a:moveTo>
                  <a:lnTo>
                    <a:pt x="26778" y="0"/>
                  </a:lnTo>
                  <a:lnTo>
                    <a:pt x="26778" y="74293"/>
                  </a:lnTo>
                  <a:lnTo>
                    <a:pt x="0" y="74293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60" name="Freeform: Shape 92">
              <a:extLst>
                <a:ext uri="{FF2B5EF4-FFF2-40B4-BE49-F238E27FC236}">
                  <a16:creationId xmlns:a16="http://schemas.microsoft.com/office/drawing/2014/main" id="{40708B27-BE7F-F24A-BDAD-6013CFEF891C}"/>
                </a:ext>
              </a:extLst>
            </p:cNvPr>
            <p:cNvSpPr/>
            <p:nvPr/>
          </p:nvSpPr>
          <p:spPr>
            <a:xfrm>
              <a:off x="3108363" y="5031627"/>
              <a:ext cx="26777" cy="74292"/>
            </a:xfrm>
            <a:custGeom>
              <a:avLst/>
              <a:gdLst>
                <a:gd name="connsiteX0" fmla="*/ 0 w 26777"/>
                <a:gd name="connsiteY0" fmla="*/ 0 h 74292"/>
                <a:gd name="connsiteX1" fmla="*/ 26778 w 26777"/>
                <a:gd name="connsiteY1" fmla="*/ 0 h 74292"/>
                <a:gd name="connsiteX2" fmla="*/ 26778 w 26777"/>
                <a:gd name="connsiteY2" fmla="*/ 74293 h 74292"/>
                <a:gd name="connsiteX3" fmla="*/ 0 w 26777"/>
                <a:gd name="connsiteY3" fmla="*/ 74293 h 7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7" h="74292">
                  <a:moveTo>
                    <a:pt x="0" y="0"/>
                  </a:moveTo>
                  <a:lnTo>
                    <a:pt x="26778" y="0"/>
                  </a:lnTo>
                  <a:lnTo>
                    <a:pt x="26778" y="74293"/>
                  </a:lnTo>
                  <a:lnTo>
                    <a:pt x="0" y="74293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61" name="Freeform: Shape 93">
              <a:extLst>
                <a:ext uri="{FF2B5EF4-FFF2-40B4-BE49-F238E27FC236}">
                  <a16:creationId xmlns:a16="http://schemas.microsoft.com/office/drawing/2014/main" id="{41505BAE-86DF-734C-9AD8-AAC337356ED8}"/>
                </a:ext>
              </a:extLst>
            </p:cNvPr>
            <p:cNvSpPr/>
            <p:nvPr/>
          </p:nvSpPr>
          <p:spPr>
            <a:xfrm>
              <a:off x="3192445" y="5031627"/>
              <a:ext cx="26777" cy="74292"/>
            </a:xfrm>
            <a:custGeom>
              <a:avLst/>
              <a:gdLst>
                <a:gd name="connsiteX0" fmla="*/ 0 w 26777"/>
                <a:gd name="connsiteY0" fmla="*/ 0 h 74292"/>
                <a:gd name="connsiteX1" fmla="*/ 26778 w 26777"/>
                <a:gd name="connsiteY1" fmla="*/ 0 h 74292"/>
                <a:gd name="connsiteX2" fmla="*/ 26778 w 26777"/>
                <a:gd name="connsiteY2" fmla="*/ 74293 h 74292"/>
                <a:gd name="connsiteX3" fmla="*/ 0 w 26777"/>
                <a:gd name="connsiteY3" fmla="*/ 74293 h 7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7" h="74292">
                  <a:moveTo>
                    <a:pt x="0" y="0"/>
                  </a:moveTo>
                  <a:lnTo>
                    <a:pt x="26778" y="0"/>
                  </a:lnTo>
                  <a:lnTo>
                    <a:pt x="26778" y="74293"/>
                  </a:lnTo>
                  <a:lnTo>
                    <a:pt x="0" y="74293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62" name="Freeform: Shape 94">
              <a:extLst>
                <a:ext uri="{FF2B5EF4-FFF2-40B4-BE49-F238E27FC236}">
                  <a16:creationId xmlns:a16="http://schemas.microsoft.com/office/drawing/2014/main" id="{4050B60F-F3E1-6B46-AB5C-5DE7690EA6F3}"/>
                </a:ext>
              </a:extLst>
            </p:cNvPr>
            <p:cNvSpPr/>
            <p:nvPr/>
          </p:nvSpPr>
          <p:spPr>
            <a:xfrm>
              <a:off x="3276528" y="5031627"/>
              <a:ext cx="26777" cy="74292"/>
            </a:xfrm>
            <a:custGeom>
              <a:avLst/>
              <a:gdLst>
                <a:gd name="connsiteX0" fmla="*/ 0 w 26777"/>
                <a:gd name="connsiteY0" fmla="*/ 0 h 74292"/>
                <a:gd name="connsiteX1" fmla="*/ 26778 w 26777"/>
                <a:gd name="connsiteY1" fmla="*/ 0 h 74292"/>
                <a:gd name="connsiteX2" fmla="*/ 26778 w 26777"/>
                <a:gd name="connsiteY2" fmla="*/ 74293 h 74292"/>
                <a:gd name="connsiteX3" fmla="*/ 0 w 26777"/>
                <a:gd name="connsiteY3" fmla="*/ 74293 h 7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7" h="74292">
                  <a:moveTo>
                    <a:pt x="0" y="0"/>
                  </a:moveTo>
                  <a:lnTo>
                    <a:pt x="26778" y="0"/>
                  </a:lnTo>
                  <a:lnTo>
                    <a:pt x="26778" y="74293"/>
                  </a:lnTo>
                  <a:lnTo>
                    <a:pt x="0" y="74293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63" name="Freeform: Shape 95">
              <a:extLst>
                <a:ext uri="{FF2B5EF4-FFF2-40B4-BE49-F238E27FC236}">
                  <a16:creationId xmlns:a16="http://schemas.microsoft.com/office/drawing/2014/main" id="{C755D277-B5FC-6C43-9478-51FA75CB70C9}"/>
                </a:ext>
              </a:extLst>
            </p:cNvPr>
            <p:cNvSpPr/>
            <p:nvPr/>
          </p:nvSpPr>
          <p:spPr>
            <a:xfrm>
              <a:off x="3360611" y="5031627"/>
              <a:ext cx="26777" cy="74292"/>
            </a:xfrm>
            <a:custGeom>
              <a:avLst/>
              <a:gdLst>
                <a:gd name="connsiteX0" fmla="*/ 0 w 26777"/>
                <a:gd name="connsiteY0" fmla="*/ 0 h 74292"/>
                <a:gd name="connsiteX1" fmla="*/ 26778 w 26777"/>
                <a:gd name="connsiteY1" fmla="*/ 0 h 74292"/>
                <a:gd name="connsiteX2" fmla="*/ 26778 w 26777"/>
                <a:gd name="connsiteY2" fmla="*/ 74293 h 74292"/>
                <a:gd name="connsiteX3" fmla="*/ 0 w 26777"/>
                <a:gd name="connsiteY3" fmla="*/ 74293 h 7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7" h="74292">
                  <a:moveTo>
                    <a:pt x="0" y="0"/>
                  </a:moveTo>
                  <a:lnTo>
                    <a:pt x="26778" y="0"/>
                  </a:lnTo>
                  <a:lnTo>
                    <a:pt x="26778" y="74293"/>
                  </a:lnTo>
                  <a:lnTo>
                    <a:pt x="0" y="74293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64" name="Freeform: Shape 96">
              <a:extLst>
                <a:ext uri="{FF2B5EF4-FFF2-40B4-BE49-F238E27FC236}">
                  <a16:creationId xmlns:a16="http://schemas.microsoft.com/office/drawing/2014/main" id="{69AD5CE8-543A-EA4D-A7D1-55FE03478179}"/>
                </a:ext>
              </a:extLst>
            </p:cNvPr>
            <p:cNvSpPr/>
            <p:nvPr/>
          </p:nvSpPr>
          <p:spPr>
            <a:xfrm>
              <a:off x="3454199" y="4615638"/>
              <a:ext cx="76183" cy="26113"/>
            </a:xfrm>
            <a:custGeom>
              <a:avLst/>
              <a:gdLst>
                <a:gd name="connsiteX0" fmla="*/ 0 w 76183"/>
                <a:gd name="connsiteY0" fmla="*/ 0 h 26113"/>
                <a:gd name="connsiteX1" fmla="*/ 76183 w 76183"/>
                <a:gd name="connsiteY1" fmla="*/ 0 h 26113"/>
                <a:gd name="connsiteX2" fmla="*/ 76183 w 76183"/>
                <a:gd name="connsiteY2" fmla="*/ 26114 h 26113"/>
                <a:gd name="connsiteX3" fmla="*/ 0 w 76183"/>
                <a:gd name="connsiteY3" fmla="*/ 26114 h 2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3" h="26113">
                  <a:moveTo>
                    <a:pt x="0" y="0"/>
                  </a:moveTo>
                  <a:lnTo>
                    <a:pt x="76183" y="0"/>
                  </a:lnTo>
                  <a:lnTo>
                    <a:pt x="76183" y="26114"/>
                  </a:lnTo>
                  <a:lnTo>
                    <a:pt x="0" y="26114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65" name="Freeform: Shape 97">
              <a:extLst>
                <a:ext uri="{FF2B5EF4-FFF2-40B4-BE49-F238E27FC236}">
                  <a16:creationId xmlns:a16="http://schemas.microsoft.com/office/drawing/2014/main" id="{31B8FBED-A86F-4C40-A99B-9089B8D8AC89}"/>
                </a:ext>
              </a:extLst>
            </p:cNvPr>
            <p:cNvSpPr/>
            <p:nvPr/>
          </p:nvSpPr>
          <p:spPr>
            <a:xfrm>
              <a:off x="3454199" y="4697504"/>
              <a:ext cx="76183" cy="26113"/>
            </a:xfrm>
            <a:custGeom>
              <a:avLst/>
              <a:gdLst>
                <a:gd name="connsiteX0" fmla="*/ 0 w 76183"/>
                <a:gd name="connsiteY0" fmla="*/ 0 h 26113"/>
                <a:gd name="connsiteX1" fmla="*/ 76183 w 76183"/>
                <a:gd name="connsiteY1" fmla="*/ 0 h 26113"/>
                <a:gd name="connsiteX2" fmla="*/ 76183 w 76183"/>
                <a:gd name="connsiteY2" fmla="*/ 26114 h 26113"/>
                <a:gd name="connsiteX3" fmla="*/ 0 w 76183"/>
                <a:gd name="connsiteY3" fmla="*/ 26114 h 2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3" h="26113">
                  <a:moveTo>
                    <a:pt x="0" y="0"/>
                  </a:moveTo>
                  <a:lnTo>
                    <a:pt x="76183" y="0"/>
                  </a:lnTo>
                  <a:lnTo>
                    <a:pt x="76183" y="26114"/>
                  </a:lnTo>
                  <a:lnTo>
                    <a:pt x="0" y="26114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66" name="Freeform: Shape 98">
              <a:extLst>
                <a:ext uri="{FF2B5EF4-FFF2-40B4-BE49-F238E27FC236}">
                  <a16:creationId xmlns:a16="http://schemas.microsoft.com/office/drawing/2014/main" id="{752B5B8C-04BA-BB47-A4CE-353D912D039A}"/>
                </a:ext>
              </a:extLst>
            </p:cNvPr>
            <p:cNvSpPr/>
            <p:nvPr/>
          </p:nvSpPr>
          <p:spPr>
            <a:xfrm>
              <a:off x="3454199" y="4779501"/>
              <a:ext cx="76183" cy="26113"/>
            </a:xfrm>
            <a:custGeom>
              <a:avLst/>
              <a:gdLst>
                <a:gd name="connsiteX0" fmla="*/ 0 w 76183"/>
                <a:gd name="connsiteY0" fmla="*/ 0 h 26113"/>
                <a:gd name="connsiteX1" fmla="*/ 76183 w 76183"/>
                <a:gd name="connsiteY1" fmla="*/ 0 h 26113"/>
                <a:gd name="connsiteX2" fmla="*/ 76183 w 76183"/>
                <a:gd name="connsiteY2" fmla="*/ 26114 h 26113"/>
                <a:gd name="connsiteX3" fmla="*/ 0 w 76183"/>
                <a:gd name="connsiteY3" fmla="*/ 26114 h 2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3" h="26113">
                  <a:moveTo>
                    <a:pt x="0" y="0"/>
                  </a:moveTo>
                  <a:lnTo>
                    <a:pt x="76183" y="0"/>
                  </a:lnTo>
                  <a:lnTo>
                    <a:pt x="76183" y="26114"/>
                  </a:lnTo>
                  <a:lnTo>
                    <a:pt x="0" y="26114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67" name="Freeform: Shape 99">
              <a:extLst>
                <a:ext uri="{FF2B5EF4-FFF2-40B4-BE49-F238E27FC236}">
                  <a16:creationId xmlns:a16="http://schemas.microsoft.com/office/drawing/2014/main" id="{8DCCAD0A-8EBF-B64D-862F-ADEF099A37E1}"/>
                </a:ext>
              </a:extLst>
            </p:cNvPr>
            <p:cNvSpPr/>
            <p:nvPr/>
          </p:nvSpPr>
          <p:spPr>
            <a:xfrm>
              <a:off x="3454199" y="4861497"/>
              <a:ext cx="76183" cy="26113"/>
            </a:xfrm>
            <a:custGeom>
              <a:avLst/>
              <a:gdLst>
                <a:gd name="connsiteX0" fmla="*/ 0 w 76183"/>
                <a:gd name="connsiteY0" fmla="*/ 0 h 26113"/>
                <a:gd name="connsiteX1" fmla="*/ 76183 w 76183"/>
                <a:gd name="connsiteY1" fmla="*/ 0 h 26113"/>
                <a:gd name="connsiteX2" fmla="*/ 76183 w 76183"/>
                <a:gd name="connsiteY2" fmla="*/ 26114 h 26113"/>
                <a:gd name="connsiteX3" fmla="*/ 0 w 76183"/>
                <a:gd name="connsiteY3" fmla="*/ 26114 h 2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3" h="26113">
                  <a:moveTo>
                    <a:pt x="0" y="0"/>
                  </a:moveTo>
                  <a:lnTo>
                    <a:pt x="76183" y="0"/>
                  </a:lnTo>
                  <a:lnTo>
                    <a:pt x="76183" y="26114"/>
                  </a:lnTo>
                  <a:lnTo>
                    <a:pt x="0" y="26114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68" name="Freeform: Shape 100">
              <a:extLst>
                <a:ext uri="{FF2B5EF4-FFF2-40B4-BE49-F238E27FC236}">
                  <a16:creationId xmlns:a16="http://schemas.microsoft.com/office/drawing/2014/main" id="{1D1DAD74-FE4E-514D-A2E0-DE406F9BEA2F}"/>
                </a:ext>
              </a:extLst>
            </p:cNvPr>
            <p:cNvSpPr/>
            <p:nvPr/>
          </p:nvSpPr>
          <p:spPr>
            <a:xfrm>
              <a:off x="3454199" y="4943363"/>
              <a:ext cx="76183" cy="26113"/>
            </a:xfrm>
            <a:custGeom>
              <a:avLst/>
              <a:gdLst>
                <a:gd name="connsiteX0" fmla="*/ 0 w 76183"/>
                <a:gd name="connsiteY0" fmla="*/ 0 h 26113"/>
                <a:gd name="connsiteX1" fmla="*/ 76183 w 76183"/>
                <a:gd name="connsiteY1" fmla="*/ 0 h 26113"/>
                <a:gd name="connsiteX2" fmla="*/ 76183 w 76183"/>
                <a:gd name="connsiteY2" fmla="*/ 26114 h 26113"/>
                <a:gd name="connsiteX3" fmla="*/ 0 w 76183"/>
                <a:gd name="connsiteY3" fmla="*/ 26114 h 2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3" h="26113">
                  <a:moveTo>
                    <a:pt x="0" y="0"/>
                  </a:moveTo>
                  <a:lnTo>
                    <a:pt x="76183" y="0"/>
                  </a:lnTo>
                  <a:lnTo>
                    <a:pt x="76183" y="26114"/>
                  </a:lnTo>
                  <a:lnTo>
                    <a:pt x="0" y="26114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69" name="Freeform: Shape 101">
              <a:extLst>
                <a:ext uri="{FF2B5EF4-FFF2-40B4-BE49-F238E27FC236}">
                  <a16:creationId xmlns:a16="http://schemas.microsoft.com/office/drawing/2014/main" id="{00462F1B-F95B-024B-92FB-5C59446D6198}"/>
                </a:ext>
              </a:extLst>
            </p:cNvPr>
            <p:cNvSpPr/>
            <p:nvPr/>
          </p:nvSpPr>
          <p:spPr>
            <a:xfrm>
              <a:off x="2887712" y="4615638"/>
              <a:ext cx="76183" cy="26113"/>
            </a:xfrm>
            <a:custGeom>
              <a:avLst/>
              <a:gdLst>
                <a:gd name="connsiteX0" fmla="*/ 0 w 76183"/>
                <a:gd name="connsiteY0" fmla="*/ 0 h 26113"/>
                <a:gd name="connsiteX1" fmla="*/ 76183 w 76183"/>
                <a:gd name="connsiteY1" fmla="*/ 0 h 26113"/>
                <a:gd name="connsiteX2" fmla="*/ 76183 w 76183"/>
                <a:gd name="connsiteY2" fmla="*/ 26114 h 26113"/>
                <a:gd name="connsiteX3" fmla="*/ 0 w 76183"/>
                <a:gd name="connsiteY3" fmla="*/ 26114 h 2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3" h="26113">
                  <a:moveTo>
                    <a:pt x="0" y="0"/>
                  </a:moveTo>
                  <a:lnTo>
                    <a:pt x="76183" y="0"/>
                  </a:lnTo>
                  <a:lnTo>
                    <a:pt x="76183" y="26114"/>
                  </a:lnTo>
                  <a:lnTo>
                    <a:pt x="0" y="26114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70" name="Freeform: Shape 102">
              <a:extLst>
                <a:ext uri="{FF2B5EF4-FFF2-40B4-BE49-F238E27FC236}">
                  <a16:creationId xmlns:a16="http://schemas.microsoft.com/office/drawing/2014/main" id="{ADFE11EC-42B7-7C44-B289-FA247E930B0C}"/>
                </a:ext>
              </a:extLst>
            </p:cNvPr>
            <p:cNvSpPr/>
            <p:nvPr/>
          </p:nvSpPr>
          <p:spPr>
            <a:xfrm>
              <a:off x="2887712" y="4697504"/>
              <a:ext cx="76183" cy="26113"/>
            </a:xfrm>
            <a:custGeom>
              <a:avLst/>
              <a:gdLst>
                <a:gd name="connsiteX0" fmla="*/ 0 w 76183"/>
                <a:gd name="connsiteY0" fmla="*/ 0 h 26113"/>
                <a:gd name="connsiteX1" fmla="*/ 76183 w 76183"/>
                <a:gd name="connsiteY1" fmla="*/ 0 h 26113"/>
                <a:gd name="connsiteX2" fmla="*/ 76183 w 76183"/>
                <a:gd name="connsiteY2" fmla="*/ 26114 h 26113"/>
                <a:gd name="connsiteX3" fmla="*/ 0 w 76183"/>
                <a:gd name="connsiteY3" fmla="*/ 26114 h 2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3" h="26113">
                  <a:moveTo>
                    <a:pt x="0" y="0"/>
                  </a:moveTo>
                  <a:lnTo>
                    <a:pt x="76183" y="0"/>
                  </a:lnTo>
                  <a:lnTo>
                    <a:pt x="76183" y="26114"/>
                  </a:lnTo>
                  <a:lnTo>
                    <a:pt x="0" y="26114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71" name="Freeform: Shape 103">
              <a:extLst>
                <a:ext uri="{FF2B5EF4-FFF2-40B4-BE49-F238E27FC236}">
                  <a16:creationId xmlns:a16="http://schemas.microsoft.com/office/drawing/2014/main" id="{AE7E70A2-9946-914F-95B8-E6B025050769}"/>
                </a:ext>
              </a:extLst>
            </p:cNvPr>
            <p:cNvSpPr/>
            <p:nvPr/>
          </p:nvSpPr>
          <p:spPr>
            <a:xfrm>
              <a:off x="2887712" y="4779501"/>
              <a:ext cx="76183" cy="26113"/>
            </a:xfrm>
            <a:custGeom>
              <a:avLst/>
              <a:gdLst>
                <a:gd name="connsiteX0" fmla="*/ 0 w 76183"/>
                <a:gd name="connsiteY0" fmla="*/ 0 h 26113"/>
                <a:gd name="connsiteX1" fmla="*/ 76183 w 76183"/>
                <a:gd name="connsiteY1" fmla="*/ 0 h 26113"/>
                <a:gd name="connsiteX2" fmla="*/ 76183 w 76183"/>
                <a:gd name="connsiteY2" fmla="*/ 26114 h 26113"/>
                <a:gd name="connsiteX3" fmla="*/ 0 w 76183"/>
                <a:gd name="connsiteY3" fmla="*/ 26114 h 2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3" h="26113">
                  <a:moveTo>
                    <a:pt x="0" y="0"/>
                  </a:moveTo>
                  <a:lnTo>
                    <a:pt x="76183" y="0"/>
                  </a:lnTo>
                  <a:lnTo>
                    <a:pt x="76183" y="26114"/>
                  </a:lnTo>
                  <a:lnTo>
                    <a:pt x="0" y="26114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72" name="Freeform: Shape 104">
              <a:extLst>
                <a:ext uri="{FF2B5EF4-FFF2-40B4-BE49-F238E27FC236}">
                  <a16:creationId xmlns:a16="http://schemas.microsoft.com/office/drawing/2014/main" id="{DF3DAACC-BFB0-3746-B18C-3042B692084C}"/>
                </a:ext>
              </a:extLst>
            </p:cNvPr>
            <p:cNvSpPr/>
            <p:nvPr/>
          </p:nvSpPr>
          <p:spPr>
            <a:xfrm>
              <a:off x="2887712" y="4861497"/>
              <a:ext cx="76183" cy="26113"/>
            </a:xfrm>
            <a:custGeom>
              <a:avLst/>
              <a:gdLst>
                <a:gd name="connsiteX0" fmla="*/ 0 w 76183"/>
                <a:gd name="connsiteY0" fmla="*/ 0 h 26113"/>
                <a:gd name="connsiteX1" fmla="*/ 76183 w 76183"/>
                <a:gd name="connsiteY1" fmla="*/ 0 h 26113"/>
                <a:gd name="connsiteX2" fmla="*/ 76183 w 76183"/>
                <a:gd name="connsiteY2" fmla="*/ 26114 h 26113"/>
                <a:gd name="connsiteX3" fmla="*/ 0 w 76183"/>
                <a:gd name="connsiteY3" fmla="*/ 26114 h 2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3" h="26113">
                  <a:moveTo>
                    <a:pt x="0" y="0"/>
                  </a:moveTo>
                  <a:lnTo>
                    <a:pt x="76183" y="0"/>
                  </a:lnTo>
                  <a:lnTo>
                    <a:pt x="76183" y="26114"/>
                  </a:lnTo>
                  <a:lnTo>
                    <a:pt x="0" y="26114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73" name="Freeform: Shape 105">
              <a:extLst>
                <a:ext uri="{FF2B5EF4-FFF2-40B4-BE49-F238E27FC236}">
                  <a16:creationId xmlns:a16="http://schemas.microsoft.com/office/drawing/2014/main" id="{71A8009F-E2CB-B844-9158-75501B7247B0}"/>
                </a:ext>
              </a:extLst>
            </p:cNvPr>
            <p:cNvSpPr/>
            <p:nvPr/>
          </p:nvSpPr>
          <p:spPr>
            <a:xfrm>
              <a:off x="2887712" y="4943363"/>
              <a:ext cx="76183" cy="26113"/>
            </a:xfrm>
            <a:custGeom>
              <a:avLst/>
              <a:gdLst>
                <a:gd name="connsiteX0" fmla="*/ 0 w 76183"/>
                <a:gd name="connsiteY0" fmla="*/ 0 h 26113"/>
                <a:gd name="connsiteX1" fmla="*/ 76183 w 76183"/>
                <a:gd name="connsiteY1" fmla="*/ 0 h 26113"/>
                <a:gd name="connsiteX2" fmla="*/ 76183 w 76183"/>
                <a:gd name="connsiteY2" fmla="*/ 26114 h 26113"/>
                <a:gd name="connsiteX3" fmla="*/ 0 w 76183"/>
                <a:gd name="connsiteY3" fmla="*/ 26114 h 2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3" h="26113">
                  <a:moveTo>
                    <a:pt x="0" y="0"/>
                  </a:moveTo>
                  <a:lnTo>
                    <a:pt x="76183" y="0"/>
                  </a:lnTo>
                  <a:lnTo>
                    <a:pt x="76183" y="26114"/>
                  </a:lnTo>
                  <a:lnTo>
                    <a:pt x="0" y="26114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74" name="Graphic 65">
            <a:extLst>
              <a:ext uri="{FF2B5EF4-FFF2-40B4-BE49-F238E27FC236}">
                <a16:creationId xmlns:a16="http://schemas.microsoft.com/office/drawing/2014/main" id="{CBC93294-EF68-EB4E-9D72-135F6C08A8F7}"/>
              </a:ext>
            </a:extLst>
          </p:cNvPr>
          <p:cNvGrpSpPr/>
          <p:nvPr/>
        </p:nvGrpSpPr>
        <p:grpSpPr>
          <a:xfrm>
            <a:off x="3515884" y="6146819"/>
            <a:ext cx="642670" cy="626724"/>
            <a:chOff x="2887712" y="5846427"/>
            <a:chExt cx="642670" cy="626724"/>
          </a:xfrm>
          <a:solidFill>
            <a:srgbClr val="00A0C8"/>
          </a:solidFill>
        </p:grpSpPr>
        <p:sp>
          <p:nvSpPr>
            <p:cNvPr id="75" name="Freeform: Shape 108">
              <a:extLst>
                <a:ext uri="{FF2B5EF4-FFF2-40B4-BE49-F238E27FC236}">
                  <a16:creationId xmlns:a16="http://schemas.microsoft.com/office/drawing/2014/main" id="{90D840ED-5BDF-4F44-B886-B12D51D9C596}"/>
                </a:ext>
              </a:extLst>
            </p:cNvPr>
            <p:cNvSpPr/>
            <p:nvPr/>
          </p:nvSpPr>
          <p:spPr>
            <a:xfrm>
              <a:off x="2950507" y="5907663"/>
              <a:ext cx="517081" cy="504252"/>
            </a:xfrm>
            <a:custGeom>
              <a:avLst/>
              <a:gdLst>
                <a:gd name="connsiteX0" fmla="*/ 517082 w 517081"/>
                <a:gd name="connsiteY0" fmla="*/ 504252 h 504252"/>
                <a:gd name="connsiteX1" fmla="*/ 0 w 517081"/>
                <a:gd name="connsiteY1" fmla="*/ 504252 h 504252"/>
                <a:gd name="connsiteX2" fmla="*/ 0 w 517081"/>
                <a:gd name="connsiteY2" fmla="*/ 0 h 504252"/>
                <a:gd name="connsiteX3" fmla="*/ 517082 w 517081"/>
                <a:gd name="connsiteY3" fmla="*/ 0 h 504252"/>
                <a:gd name="connsiteX4" fmla="*/ 26778 w 517081"/>
                <a:gd name="connsiteY4" fmla="*/ 478139 h 504252"/>
                <a:gd name="connsiteX5" fmla="*/ 490304 w 517081"/>
                <a:gd name="connsiteY5" fmla="*/ 478139 h 504252"/>
                <a:gd name="connsiteX6" fmla="*/ 490304 w 517081"/>
                <a:gd name="connsiteY6" fmla="*/ 26114 h 504252"/>
                <a:gd name="connsiteX7" fmla="*/ 26778 w 517081"/>
                <a:gd name="connsiteY7" fmla="*/ 26114 h 50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7081" h="504252">
                  <a:moveTo>
                    <a:pt x="517082" y="504252"/>
                  </a:moveTo>
                  <a:lnTo>
                    <a:pt x="0" y="504252"/>
                  </a:lnTo>
                  <a:lnTo>
                    <a:pt x="0" y="0"/>
                  </a:lnTo>
                  <a:lnTo>
                    <a:pt x="517082" y="0"/>
                  </a:lnTo>
                  <a:close/>
                  <a:moveTo>
                    <a:pt x="26778" y="478139"/>
                  </a:moveTo>
                  <a:lnTo>
                    <a:pt x="490304" y="478139"/>
                  </a:lnTo>
                  <a:lnTo>
                    <a:pt x="490304" y="26114"/>
                  </a:lnTo>
                  <a:lnTo>
                    <a:pt x="26778" y="26114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76" name="Freeform: Shape 109">
              <a:extLst>
                <a:ext uri="{FF2B5EF4-FFF2-40B4-BE49-F238E27FC236}">
                  <a16:creationId xmlns:a16="http://schemas.microsoft.com/office/drawing/2014/main" id="{2B8F8FD4-F5C4-D341-B1F9-A25DB9475EEF}"/>
                </a:ext>
              </a:extLst>
            </p:cNvPr>
            <p:cNvSpPr/>
            <p:nvPr/>
          </p:nvSpPr>
          <p:spPr>
            <a:xfrm>
              <a:off x="3024414" y="5846427"/>
              <a:ext cx="26777" cy="74292"/>
            </a:xfrm>
            <a:custGeom>
              <a:avLst/>
              <a:gdLst>
                <a:gd name="connsiteX0" fmla="*/ 0 w 26777"/>
                <a:gd name="connsiteY0" fmla="*/ 0 h 74292"/>
                <a:gd name="connsiteX1" fmla="*/ 26778 w 26777"/>
                <a:gd name="connsiteY1" fmla="*/ 0 h 74292"/>
                <a:gd name="connsiteX2" fmla="*/ 26778 w 26777"/>
                <a:gd name="connsiteY2" fmla="*/ 74293 h 74292"/>
                <a:gd name="connsiteX3" fmla="*/ 0 w 26777"/>
                <a:gd name="connsiteY3" fmla="*/ 74293 h 7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7" h="74292">
                  <a:moveTo>
                    <a:pt x="0" y="0"/>
                  </a:moveTo>
                  <a:lnTo>
                    <a:pt x="26778" y="0"/>
                  </a:lnTo>
                  <a:lnTo>
                    <a:pt x="26778" y="74293"/>
                  </a:lnTo>
                  <a:lnTo>
                    <a:pt x="0" y="74293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77" name="Freeform: Shape 110">
              <a:extLst>
                <a:ext uri="{FF2B5EF4-FFF2-40B4-BE49-F238E27FC236}">
                  <a16:creationId xmlns:a16="http://schemas.microsoft.com/office/drawing/2014/main" id="{B0FE979C-A6E8-E748-90F2-D662A2F58ED3}"/>
                </a:ext>
              </a:extLst>
            </p:cNvPr>
            <p:cNvSpPr/>
            <p:nvPr/>
          </p:nvSpPr>
          <p:spPr>
            <a:xfrm>
              <a:off x="3108363" y="5846427"/>
              <a:ext cx="26777" cy="74292"/>
            </a:xfrm>
            <a:custGeom>
              <a:avLst/>
              <a:gdLst>
                <a:gd name="connsiteX0" fmla="*/ 0 w 26777"/>
                <a:gd name="connsiteY0" fmla="*/ 0 h 74292"/>
                <a:gd name="connsiteX1" fmla="*/ 26778 w 26777"/>
                <a:gd name="connsiteY1" fmla="*/ 0 h 74292"/>
                <a:gd name="connsiteX2" fmla="*/ 26778 w 26777"/>
                <a:gd name="connsiteY2" fmla="*/ 74293 h 74292"/>
                <a:gd name="connsiteX3" fmla="*/ 0 w 26777"/>
                <a:gd name="connsiteY3" fmla="*/ 74293 h 7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7" h="74292">
                  <a:moveTo>
                    <a:pt x="0" y="0"/>
                  </a:moveTo>
                  <a:lnTo>
                    <a:pt x="26778" y="0"/>
                  </a:lnTo>
                  <a:lnTo>
                    <a:pt x="26778" y="74293"/>
                  </a:lnTo>
                  <a:lnTo>
                    <a:pt x="0" y="74293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78" name="Freeform: Shape 111">
              <a:extLst>
                <a:ext uri="{FF2B5EF4-FFF2-40B4-BE49-F238E27FC236}">
                  <a16:creationId xmlns:a16="http://schemas.microsoft.com/office/drawing/2014/main" id="{F0F85627-576A-934E-89DA-92E9CC89E659}"/>
                </a:ext>
              </a:extLst>
            </p:cNvPr>
            <p:cNvSpPr/>
            <p:nvPr/>
          </p:nvSpPr>
          <p:spPr>
            <a:xfrm>
              <a:off x="3192445" y="5846427"/>
              <a:ext cx="26777" cy="74292"/>
            </a:xfrm>
            <a:custGeom>
              <a:avLst/>
              <a:gdLst>
                <a:gd name="connsiteX0" fmla="*/ 0 w 26777"/>
                <a:gd name="connsiteY0" fmla="*/ 0 h 74292"/>
                <a:gd name="connsiteX1" fmla="*/ 26778 w 26777"/>
                <a:gd name="connsiteY1" fmla="*/ 0 h 74292"/>
                <a:gd name="connsiteX2" fmla="*/ 26778 w 26777"/>
                <a:gd name="connsiteY2" fmla="*/ 74293 h 74292"/>
                <a:gd name="connsiteX3" fmla="*/ 0 w 26777"/>
                <a:gd name="connsiteY3" fmla="*/ 74293 h 7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7" h="74292">
                  <a:moveTo>
                    <a:pt x="0" y="0"/>
                  </a:moveTo>
                  <a:lnTo>
                    <a:pt x="26778" y="0"/>
                  </a:lnTo>
                  <a:lnTo>
                    <a:pt x="26778" y="74293"/>
                  </a:lnTo>
                  <a:lnTo>
                    <a:pt x="0" y="74293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79" name="Freeform: Shape 112">
              <a:extLst>
                <a:ext uri="{FF2B5EF4-FFF2-40B4-BE49-F238E27FC236}">
                  <a16:creationId xmlns:a16="http://schemas.microsoft.com/office/drawing/2014/main" id="{138AB918-4F36-6D47-9839-83EBCDF4D4FD}"/>
                </a:ext>
              </a:extLst>
            </p:cNvPr>
            <p:cNvSpPr/>
            <p:nvPr/>
          </p:nvSpPr>
          <p:spPr>
            <a:xfrm>
              <a:off x="3276528" y="5846427"/>
              <a:ext cx="26777" cy="74292"/>
            </a:xfrm>
            <a:custGeom>
              <a:avLst/>
              <a:gdLst>
                <a:gd name="connsiteX0" fmla="*/ 0 w 26777"/>
                <a:gd name="connsiteY0" fmla="*/ 0 h 74292"/>
                <a:gd name="connsiteX1" fmla="*/ 26778 w 26777"/>
                <a:gd name="connsiteY1" fmla="*/ 0 h 74292"/>
                <a:gd name="connsiteX2" fmla="*/ 26778 w 26777"/>
                <a:gd name="connsiteY2" fmla="*/ 74293 h 74292"/>
                <a:gd name="connsiteX3" fmla="*/ 0 w 26777"/>
                <a:gd name="connsiteY3" fmla="*/ 74293 h 7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7" h="74292">
                  <a:moveTo>
                    <a:pt x="0" y="0"/>
                  </a:moveTo>
                  <a:lnTo>
                    <a:pt x="26778" y="0"/>
                  </a:lnTo>
                  <a:lnTo>
                    <a:pt x="26778" y="74293"/>
                  </a:lnTo>
                  <a:lnTo>
                    <a:pt x="0" y="74293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80" name="Freeform: Shape 113">
              <a:extLst>
                <a:ext uri="{FF2B5EF4-FFF2-40B4-BE49-F238E27FC236}">
                  <a16:creationId xmlns:a16="http://schemas.microsoft.com/office/drawing/2014/main" id="{C7539851-D9C4-8449-96E1-B14638EFF370}"/>
                </a:ext>
              </a:extLst>
            </p:cNvPr>
            <p:cNvSpPr/>
            <p:nvPr/>
          </p:nvSpPr>
          <p:spPr>
            <a:xfrm>
              <a:off x="3360611" y="5846427"/>
              <a:ext cx="26777" cy="74292"/>
            </a:xfrm>
            <a:custGeom>
              <a:avLst/>
              <a:gdLst>
                <a:gd name="connsiteX0" fmla="*/ 0 w 26777"/>
                <a:gd name="connsiteY0" fmla="*/ 0 h 74292"/>
                <a:gd name="connsiteX1" fmla="*/ 26778 w 26777"/>
                <a:gd name="connsiteY1" fmla="*/ 0 h 74292"/>
                <a:gd name="connsiteX2" fmla="*/ 26778 w 26777"/>
                <a:gd name="connsiteY2" fmla="*/ 74293 h 74292"/>
                <a:gd name="connsiteX3" fmla="*/ 0 w 26777"/>
                <a:gd name="connsiteY3" fmla="*/ 74293 h 7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7" h="74292">
                  <a:moveTo>
                    <a:pt x="0" y="0"/>
                  </a:moveTo>
                  <a:lnTo>
                    <a:pt x="26778" y="0"/>
                  </a:lnTo>
                  <a:lnTo>
                    <a:pt x="26778" y="74293"/>
                  </a:lnTo>
                  <a:lnTo>
                    <a:pt x="0" y="74293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81" name="Freeform: Shape 114">
              <a:extLst>
                <a:ext uri="{FF2B5EF4-FFF2-40B4-BE49-F238E27FC236}">
                  <a16:creationId xmlns:a16="http://schemas.microsoft.com/office/drawing/2014/main" id="{83694A64-A6C4-4746-B027-04EF46139C7A}"/>
                </a:ext>
              </a:extLst>
            </p:cNvPr>
            <p:cNvSpPr/>
            <p:nvPr/>
          </p:nvSpPr>
          <p:spPr>
            <a:xfrm>
              <a:off x="3024414" y="6398859"/>
              <a:ext cx="26777" cy="74292"/>
            </a:xfrm>
            <a:custGeom>
              <a:avLst/>
              <a:gdLst>
                <a:gd name="connsiteX0" fmla="*/ 0 w 26777"/>
                <a:gd name="connsiteY0" fmla="*/ 0 h 74292"/>
                <a:gd name="connsiteX1" fmla="*/ 26778 w 26777"/>
                <a:gd name="connsiteY1" fmla="*/ 0 h 74292"/>
                <a:gd name="connsiteX2" fmla="*/ 26778 w 26777"/>
                <a:gd name="connsiteY2" fmla="*/ 74293 h 74292"/>
                <a:gd name="connsiteX3" fmla="*/ 0 w 26777"/>
                <a:gd name="connsiteY3" fmla="*/ 74293 h 7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7" h="74292">
                  <a:moveTo>
                    <a:pt x="0" y="0"/>
                  </a:moveTo>
                  <a:lnTo>
                    <a:pt x="26778" y="0"/>
                  </a:lnTo>
                  <a:lnTo>
                    <a:pt x="26778" y="74293"/>
                  </a:lnTo>
                  <a:lnTo>
                    <a:pt x="0" y="74293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82" name="Freeform: Shape 115">
              <a:extLst>
                <a:ext uri="{FF2B5EF4-FFF2-40B4-BE49-F238E27FC236}">
                  <a16:creationId xmlns:a16="http://schemas.microsoft.com/office/drawing/2014/main" id="{3DFD6E19-79FF-9C4C-9917-0E725CA1DBD7}"/>
                </a:ext>
              </a:extLst>
            </p:cNvPr>
            <p:cNvSpPr/>
            <p:nvPr/>
          </p:nvSpPr>
          <p:spPr>
            <a:xfrm>
              <a:off x="3108363" y="6398859"/>
              <a:ext cx="26777" cy="74292"/>
            </a:xfrm>
            <a:custGeom>
              <a:avLst/>
              <a:gdLst>
                <a:gd name="connsiteX0" fmla="*/ 0 w 26777"/>
                <a:gd name="connsiteY0" fmla="*/ 0 h 74292"/>
                <a:gd name="connsiteX1" fmla="*/ 26778 w 26777"/>
                <a:gd name="connsiteY1" fmla="*/ 0 h 74292"/>
                <a:gd name="connsiteX2" fmla="*/ 26778 w 26777"/>
                <a:gd name="connsiteY2" fmla="*/ 74293 h 74292"/>
                <a:gd name="connsiteX3" fmla="*/ 0 w 26777"/>
                <a:gd name="connsiteY3" fmla="*/ 74293 h 7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7" h="74292">
                  <a:moveTo>
                    <a:pt x="0" y="0"/>
                  </a:moveTo>
                  <a:lnTo>
                    <a:pt x="26778" y="0"/>
                  </a:lnTo>
                  <a:lnTo>
                    <a:pt x="26778" y="74293"/>
                  </a:lnTo>
                  <a:lnTo>
                    <a:pt x="0" y="74293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83" name="Freeform: Shape 116">
              <a:extLst>
                <a:ext uri="{FF2B5EF4-FFF2-40B4-BE49-F238E27FC236}">
                  <a16:creationId xmlns:a16="http://schemas.microsoft.com/office/drawing/2014/main" id="{48D6B8BC-CEDF-7743-87BC-0F1FAD8007D9}"/>
                </a:ext>
              </a:extLst>
            </p:cNvPr>
            <p:cNvSpPr/>
            <p:nvPr/>
          </p:nvSpPr>
          <p:spPr>
            <a:xfrm>
              <a:off x="3192445" y="6398859"/>
              <a:ext cx="26777" cy="74292"/>
            </a:xfrm>
            <a:custGeom>
              <a:avLst/>
              <a:gdLst>
                <a:gd name="connsiteX0" fmla="*/ 0 w 26777"/>
                <a:gd name="connsiteY0" fmla="*/ 0 h 74292"/>
                <a:gd name="connsiteX1" fmla="*/ 26778 w 26777"/>
                <a:gd name="connsiteY1" fmla="*/ 0 h 74292"/>
                <a:gd name="connsiteX2" fmla="*/ 26778 w 26777"/>
                <a:gd name="connsiteY2" fmla="*/ 74293 h 74292"/>
                <a:gd name="connsiteX3" fmla="*/ 0 w 26777"/>
                <a:gd name="connsiteY3" fmla="*/ 74293 h 7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7" h="74292">
                  <a:moveTo>
                    <a:pt x="0" y="0"/>
                  </a:moveTo>
                  <a:lnTo>
                    <a:pt x="26778" y="0"/>
                  </a:lnTo>
                  <a:lnTo>
                    <a:pt x="26778" y="74293"/>
                  </a:lnTo>
                  <a:lnTo>
                    <a:pt x="0" y="74293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84" name="Freeform: Shape 117">
              <a:extLst>
                <a:ext uri="{FF2B5EF4-FFF2-40B4-BE49-F238E27FC236}">
                  <a16:creationId xmlns:a16="http://schemas.microsoft.com/office/drawing/2014/main" id="{4222A686-A18E-F84E-9AAB-42DD260EBB86}"/>
                </a:ext>
              </a:extLst>
            </p:cNvPr>
            <p:cNvSpPr/>
            <p:nvPr/>
          </p:nvSpPr>
          <p:spPr>
            <a:xfrm>
              <a:off x="3276528" y="6398859"/>
              <a:ext cx="26777" cy="74292"/>
            </a:xfrm>
            <a:custGeom>
              <a:avLst/>
              <a:gdLst>
                <a:gd name="connsiteX0" fmla="*/ 0 w 26777"/>
                <a:gd name="connsiteY0" fmla="*/ 0 h 74292"/>
                <a:gd name="connsiteX1" fmla="*/ 26778 w 26777"/>
                <a:gd name="connsiteY1" fmla="*/ 0 h 74292"/>
                <a:gd name="connsiteX2" fmla="*/ 26778 w 26777"/>
                <a:gd name="connsiteY2" fmla="*/ 74293 h 74292"/>
                <a:gd name="connsiteX3" fmla="*/ 0 w 26777"/>
                <a:gd name="connsiteY3" fmla="*/ 74293 h 7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7" h="74292">
                  <a:moveTo>
                    <a:pt x="0" y="0"/>
                  </a:moveTo>
                  <a:lnTo>
                    <a:pt x="26778" y="0"/>
                  </a:lnTo>
                  <a:lnTo>
                    <a:pt x="26778" y="74293"/>
                  </a:lnTo>
                  <a:lnTo>
                    <a:pt x="0" y="74293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85" name="Freeform: Shape 118">
              <a:extLst>
                <a:ext uri="{FF2B5EF4-FFF2-40B4-BE49-F238E27FC236}">
                  <a16:creationId xmlns:a16="http://schemas.microsoft.com/office/drawing/2014/main" id="{1F12DB07-C0F3-4048-B740-5A07BD49DFB8}"/>
                </a:ext>
              </a:extLst>
            </p:cNvPr>
            <p:cNvSpPr/>
            <p:nvPr/>
          </p:nvSpPr>
          <p:spPr>
            <a:xfrm>
              <a:off x="3360611" y="6398859"/>
              <a:ext cx="26777" cy="74292"/>
            </a:xfrm>
            <a:custGeom>
              <a:avLst/>
              <a:gdLst>
                <a:gd name="connsiteX0" fmla="*/ 0 w 26777"/>
                <a:gd name="connsiteY0" fmla="*/ 0 h 74292"/>
                <a:gd name="connsiteX1" fmla="*/ 26778 w 26777"/>
                <a:gd name="connsiteY1" fmla="*/ 0 h 74292"/>
                <a:gd name="connsiteX2" fmla="*/ 26778 w 26777"/>
                <a:gd name="connsiteY2" fmla="*/ 74293 h 74292"/>
                <a:gd name="connsiteX3" fmla="*/ 0 w 26777"/>
                <a:gd name="connsiteY3" fmla="*/ 74293 h 7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7" h="74292">
                  <a:moveTo>
                    <a:pt x="0" y="0"/>
                  </a:moveTo>
                  <a:lnTo>
                    <a:pt x="26778" y="0"/>
                  </a:lnTo>
                  <a:lnTo>
                    <a:pt x="26778" y="74293"/>
                  </a:lnTo>
                  <a:lnTo>
                    <a:pt x="0" y="74293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86" name="Freeform: Shape 119">
              <a:extLst>
                <a:ext uri="{FF2B5EF4-FFF2-40B4-BE49-F238E27FC236}">
                  <a16:creationId xmlns:a16="http://schemas.microsoft.com/office/drawing/2014/main" id="{545A38F8-4247-BF43-8F0B-7A299DD6433D}"/>
                </a:ext>
              </a:extLst>
            </p:cNvPr>
            <p:cNvSpPr/>
            <p:nvPr/>
          </p:nvSpPr>
          <p:spPr>
            <a:xfrm>
              <a:off x="3454199" y="5982870"/>
              <a:ext cx="76183" cy="26113"/>
            </a:xfrm>
            <a:custGeom>
              <a:avLst/>
              <a:gdLst>
                <a:gd name="connsiteX0" fmla="*/ 0 w 76183"/>
                <a:gd name="connsiteY0" fmla="*/ 0 h 26113"/>
                <a:gd name="connsiteX1" fmla="*/ 76183 w 76183"/>
                <a:gd name="connsiteY1" fmla="*/ 0 h 26113"/>
                <a:gd name="connsiteX2" fmla="*/ 76183 w 76183"/>
                <a:gd name="connsiteY2" fmla="*/ 26114 h 26113"/>
                <a:gd name="connsiteX3" fmla="*/ 0 w 76183"/>
                <a:gd name="connsiteY3" fmla="*/ 26114 h 2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3" h="26113">
                  <a:moveTo>
                    <a:pt x="0" y="0"/>
                  </a:moveTo>
                  <a:lnTo>
                    <a:pt x="76183" y="0"/>
                  </a:lnTo>
                  <a:lnTo>
                    <a:pt x="76183" y="26114"/>
                  </a:lnTo>
                  <a:lnTo>
                    <a:pt x="0" y="26114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87" name="Freeform: Shape 120">
              <a:extLst>
                <a:ext uri="{FF2B5EF4-FFF2-40B4-BE49-F238E27FC236}">
                  <a16:creationId xmlns:a16="http://schemas.microsoft.com/office/drawing/2014/main" id="{20481325-9FB4-E44B-8460-B7DC7164320E}"/>
                </a:ext>
              </a:extLst>
            </p:cNvPr>
            <p:cNvSpPr/>
            <p:nvPr/>
          </p:nvSpPr>
          <p:spPr>
            <a:xfrm>
              <a:off x="3454199" y="6064736"/>
              <a:ext cx="76183" cy="26113"/>
            </a:xfrm>
            <a:custGeom>
              <a:avLst/>
              <a:gdLst>
                <a:gd name="connsiteX0" fmla="*/ 0 w 76183"/>
                <a:gd name="connsiteY0" fmla="*/ 0 h 26113"/>
                <a:gd name="connsiteX1" fmla="*/ 76183 w 76183"/>
                <a:gd name="connsiteY1" fmla="*/ 0 h 26113"/>
                <a:gd name="connsiteX2" fmla="*/ 76183 w 76183"/>
                <a:gd name="connsiteY2" fmla="*/ 26114 h 26113"/>
                <a:gd name="connsiteX3" fmla="*/ 0 w 76183"/>
                <a:gd name="connsiteY3" fmla="*/ 26114 h 2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3" h="26113">
                  <a:moveTo>
                    <a:pt x="0" y="0"/>
                  </a:moveTo>
                  <a:lnTo>
                    <a:pt x="76183" y="0"/>
                  </a:lnTo>
                  <a:lnTo>
                    <a:pt x="76183" y="26114"/>
                  </a:lnTo>
                  <a:lnTo>
                    <a:pt x="0" y="26114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88" name="Freeform: Shape 121">
              <a:extLst>
                <a:ext uri="{FF2B5EF4-FFF2-40B4-BE49-F238E27FC236}">
                  <a16:creationId xmlns:a16="http://schemas.microsoft.com/office/drawing/2014/main" id="{0BA29D0C-D1EC-1A4E-A0DA-8BD607F80F64}"/>
                </a:ext>
              </a:extLst>
            </p:cNvPr>
            <p:cNvSpPr/>
            <p:nvPr/>
          </p:nvSpPr>
          <p:spPr>
            <a:xfrm>
              <a:off x="3454199" y="6146733"/>
              <a:ext cx="76183" cy="26113"/>
            </a:xfrm>
            <a:custGeom>
              <a:avLst/>
              <a:gdLst>
                <a:gd name="connsiteX0" fmla="*/ 0 w 76183"/>
                <a:gd name="connsiteY0" fmla="*/ 0 h 26113"/>
                <a:gd name="connsiteX1" fmla="*/ 76183 w 76183"/>
                <a:gd name="connsiteY1" fmla="*/ 0 h 26113"/>
                <a:gd name="connsiteX2" fmla="*/ 76183 w 76183"/>
                <a:gd name="connsiteY2" fmla="*/ 26114 h 26113"/>
                <a:gd name="connsiteX3" fmla="*/ 0 w 76183"/>
                <a:gd name="connsiteY3" fmla="*/ 26114 h 2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3" h="26113">
                  <a:moveTo>
                    <a:pt x="0" y="0"/>
                  </a:moveTo>
                  <a:lnTo>
                    <a:pt x="76183" y="0"/>
                  </a:lnTo>
                  <a:lnTo>
                    <a:pt x="76183" y="26114"/>
                  </a:lnTo>
                  <a:lnTo>
                    <a:pt x="0" y="26114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89" name="Freeform: Shape 122">
              <a:extLst>
                <a:ext uri="{FF2B5EF4-FFF2-40B4-BE49-F238E27FC236}">
                  <a16:creationId xmlns:a16="http://schemas.microsoft.com/office/drawing/2014/main" id="{A1D538BF-1D7C-224C-ACE0-981A82D3BE45}"/>
                </a:ext>
              </a:extLst>
            </p:cNvPr>
            <p:cNvSpPr/>
            <p:nvPr/>
          </p:nvSpPr>
          <p:spPr>
            <a:xfrm>
              <a:off x="3454199" y="6228729"/>
              <a:ext cx="76183" cy="26113"/>
            </a:xfrm>
            <a:custGeom>
              <a:avLst/>
              <a:gdLst>
                <a:gd name="connsiteX0" fmla="*/ 0 w 76183"/>
                <a:gd name="connsiteY0" fmla="*/ 0 h 26113"/>
                <a:gd name="connsiteX1" fmla="*/ 76183 w 76183"/>
                <a:gd name="connsiteY1" fmla="*/ 0 h 26113"/>
                <a:gd name="connsiteX2" fmla="*/ 76183 w 76183"/>
                <a:gd name="connsiteY2" fmla="*/ 26114 h 26113"/>
                <a:gd name="connsiteX3" fmla="*/ 0 w 76183"/>
                <a:gd name="connsiteY3" fmla="*/ 26114 h 2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3" h="26113">
                  <a:moveTo>
                    <a:pt x="0" y="0"/>
                  </a:moveTo>
                  <a:lnTo>
                    <a:pt x="76183" y="0"/>
                  </a:lnTo>
                  <a:lnTo>
                    <a:pt x="76183" y="26114"/>
                  </a:lnTo>
                  <a:lnTo>
                    <a:pt x="0" y="26114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90" name="Freeform: Shape 123">
              <a:extLst>
                <a:ext uri="{FF2B5EF4-FFF2-40B4-BE49-F238E27FC236}">
                  <a16:creationId xmlns:a16="http://schemas.microsoft.com/office/drawing/2014/main" id="{DBC7C692-629A-4042-A1BF-9E4D1B72AB09}"/>
                </a:ext>
              </a:extLst>
            </p:cNvPr>
            <p:cNvSpPr/>
            <p:nvPr/>
          </p:nvSpPr>
          <p:spPr>
            <a:xfrm>
              <a:off x="3454199" y="6310595"/>
              <a:ext cx="76183" cy="26113"/>
            </a:xfrm>
            <a:custGeom>
              <a:avLst/>
              <a:gdLst>
                <a:gd name="connsiteX0" fmla="*/ 0 w 76183"/>
                <a:gd name="connsiteY0" fmla="*/ 0 h 26113"/>
                <a:gd name="connsiteX1" fmla="*/ 76183 w 76183"/>
                <a:gd name="connsiteY1" fmla="*/ 0 h 26113"/>
                <a:gd name="connsiteX2" fmla="*/ 76183 w 76183"/>
                <a:gd name="connsiteY2" fmla="*/ 26114 h 26113"/>
                <a:gd name="connsiteX3" fmla="*/ 0 w 76183"/>
                <a:gd name="connsiteY3" fmla="*/ 26114 h 2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3" h="26113">
                  <a:moveTo>
                    <a:pt x="0" y="0"/>
                  </a:moveTo>
                  <a:lnTo>
                    <a:pt x="76183" y="0"/>
                  </a:lnTo>
                  <a:lnTo>
                    <a:pt x="76183" y="26114"/>
                  </a:lnTo>
                  <a:lnTo>
                    <a:pt x="0" y="26114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91" name="Freeform: Shape 124">
              <a:extLst>
                <a:ext uri="{FF2B5EF4-FFF2-40B4-BE49-F238E27FC236}">
                  <a16:creationId xmlns:a16="http://schemas.microsoft.com/office/drawing/2014/main" id="{D48CEDD6-D4F1-754C-B0CE-634078EEE220}"/>
                </a:ext>
              </a:extLst>
            </p:cNvPr>
            <p:cNvSpPr/>
            <p:nvPr/>
          </p:nvSpPr>
          <p:spPr>
            <a:xfrm>
              <a:off x="2887712" y="5982870"/>
              <a:ext cx="76183" cy="26113"/>
            </a:xfrm>
            <a:custGeom>
              <a:avLst/>
              <a:gdLst>
                <a:gd name="connsiteX0" fmla="*/ 0 w 76183"/>
                <a:gd name="connsiteY0" fmla="*/ 0 h 26113"/>
                <a:gd name="connsiteX1" fmla="*/ 76183 w 76183"/>
                <a:gd name="connsiteY1" fmla="*/ 0 h 26113"/>
                <a:gd name="connsiteX2" fmla="*/ 76183 w 76183"/>
                <a:gd name="connsiteY2" fmla="*/ 26114 h 26113"/>
                <a:gd name="connsiteX3" fmla="*/ 0 w 76183"/>
                <a:gd name="connsiteY3" fmla="*/ 26114 h 2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3" h="26113">
                  <a:moveTo>
                    <a:pt x="0" y="0"/>
                  </a:moveTo>
                  <a:lnTo>
                    <a:pt x="76183" y="0"/>
                  </a:lnTo>
                  <a:lnTo>
                    <a:pt x="76183" y="26114"/>
                  </a:lnTo>
                  <a:lnTo>
                    <a:pt x="0" y="26114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92" name="Freeform: Shape 125">
              <a:extLst>
                <a:ext uri="{FF2B5EF4-FFF2-40B4-BE49-F238E27FC236}">
                  <a16:creationId xmlns:a16="http://schemas.microsoft.com/office/drawing/2014/main" id="{C2C8CB26-29E3-7F4E-BB37-16B4CACE3B7F}"/>
                </a:ext>
              </a:extLst>
            </p:cNvPr>
            <p:cNvSpPr/>
            <p:nvPr/>
          </p:nvSpPr>
          <p:spPr>
            <a:xfrm>
              <a:off x="2887712" y="6064736"/>
              <a:ext cx="76183" cy="26113"/>
            </a:xfrm>
            <a:custGeom>
              <a:avLst/>
              <a:gdLst>
                <a:gd name="connsiteX0" fmla="*/ 0 w 76183"/>
                <a:gd name="connsiteY0" fmla="*/ 0 h 26113"/>
                <a:gd name="connsiteX1" fmla="*/ 76183 w 76183"/>
                <a:gd name="connsiteY1" fmla="*/ 0 h 26113"/>
                <a:gd name="connsiteX2" fmla="*/ 76183 w 76183"/>
                <a:gd name="connsiteY2" fmla="*/ 26114 h 26113"/>
                <a:gd name="connsiteX3" fmla="*/ 0 w 76183"/>
                <a:gd name="connsiteY3" fmla="*/ 26114 h 2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3" h="26113">
                  <a:moveTo>
                    <a:pt x="0" y="0"/>
                  </a:moveTo>
                  <a:lnTo>
                    <a:pt x="76183" y="0"/>
                  </a:lnTo>
                  <a:lnTo>
                    <a:pt x="76183" y="26114"/>
                  </a:lnTo>
                  <a:lnTo>
                    <a:pt x="0" y="26114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93" name="Freeform: Shape 126">
              <a:extLst>
                <a:ext uri="{FF2B5EF4-FFF2-40B4-BE49-F238E27FC236}">
                  <a16:creationId xmlns:a16="http://schemas.microsoft.com/office/drawing/2014/main" id="{3DE4F974-F686-C941-8ABA-3CE24678BD77}"/>
                </a:ext>
              </a:extLst>
            </p:cNvPr>
            <p:cNvSpPr/>
            <p:nvPr/>
          </p:nvSpPr>
          <p:spPr>
            <a:xfrm>
              <a:off x="2887712" y="6146733"/>
              <a:ext cx="76183" cy="26113"/>
            </a:xfrm>
            <a:custGeom>
              <a:avLst/>
              <a:gdLst>
                <a:gd name="connsiteX0" fmla="*/ 0 w 76183"/>
                <a:gd name="connsiteY0" fmla="*/ 0 h 26113"/>
                <a:gd name="connsiteX1" fmla="*/ 76183 w 76183"/>
                <a:gd name="connsiteY1" fmla="*/ 0 h 26113"/>
                <a:gd name="connsiteX2" fmla="*/ 76183 w 76183"/>
                <a:gd name="connsiteY2" fmla="*/ 26114 h 26113"/>
                <a:gd name="connsiteX3" fmla="*/ 0 w 76183"/>
                <a:gd name="connsiteY3" fmla="*/ 26114 h 2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3" h="26113">
                  <a:moveTo>
                    <a:pt x="0" y="0"/>
                  </a:moveTo>
                  <a:lnTo>
                    <a:pt x="76183" y="0"/>
                  </a:lnTo>
                  <a:lnTo>
                    <a:pt x="76183" y="26114"/>
                  </a:lnTo>
                  <a:lnTo>
                    <a:pt x="0" y="26114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94" name="Freeform: Shape 127">
              <a:extLst>
                <a:ext uri="{FF2B5EF4-FFF2-40B4-BE49-F238E27FC236}">
                  <a16:creationId xmlns:a16="http://schemas.microsoft.com/office/drawing/2014/main" id="{5632A406-66DA-BA44-8687-167100F61589}"/>
                </a:ext>
              </a:extLst>
            </p:cNvPr>
            <p:cNvSpPr/>
            <p:nvPr/>
          </p:nvSpPr>
          <p:spPr>
            <a:xfrm>
              <a:off x="2887712" y="6228729"/>
              <a:ext cx="76183" cy="26113"/>
            </a:xfrm>
            <a:custGeom>
              <a:avLst/>
              <a:gdLst>
                <a:gd name="connsiteX0" fmla="*/ 0 w 76183"/>
                <a:gd name="connsiteY0" fmla="*/ 0 h 26113"/>
                <a:gd name="connsiteX1" fmla="*/ 76183 w 76183"/>
                <a:gd name="connsiteY1" fmla="*/ 0 h 26113"/>
                <a:gd name="connsiteX2" fmla="*/ 76183 w 76183"/>
                <a:gd name="connsiteY2" fmla="*/ 26114 h 26113"/>
                <a:gd name="connsiteX3" fmla="*/ 0 w 76183"/>
                <a:gd name="connsiteY3" fmla="*/ 26114 h 2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3" h="26113">
                  <a:moveTo>
                    <a:pt x="0" y="0"/>
                  </a:moveTo>
                  <a:lnTo>
                    <a:pt x="76183" y="0"/>
                  </a:lnTo>
                  <a:lnTo>
                    <a:pt x="76183" y="26114"/>
                  </a:lnTo>
                  <a:lnTo>
                    <a:pt x="0" y="26114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95" name="Freeform: Shape 128">
              <a:extLst>
                <a:ext uri="{FF2B5EF4-FFF2-40B4-BE49-F238E27FC236}">
                  <a16:creationId xmlns:a16="http://schemas.microsoft.com/office/drawing/2014/main" id="{977564F3-E7CE-D84A-BF18-66765FC4C083}"/>
                </a:ext>
              </a:extLst>
            </p:cNvPr>
            <p:cNvSpPr/>
            <p:nvPr/>
          </p:nvSpPr>
          <p:spPr>
            <a:xfrm>
              <a:off x="2887712" y="6310595"/>
              <a:ext cx="76183" cy="26113"/>
            </a:xfrm>
            <a:custGeom>
              <a:avLst/>
              <a:gdLst>
                <a:gd name="connsiteX0" fmla="*/ 0 w 76183"/>
                <a:gd name="connsiteY0" fmla="*/ 0 h 26113"/>
                <a:gd name="connsiteX1" fmla="*/ 76183 w 76183"/>
                <a:gd name="connsiteY1" fmla="*/ 0 h 26113"/>
                <a:gd name="connsiteX2" fmla="*/ 76183 w 76183"/>
                <a:gd name="connsiteY2" fmla="*/ 26114 h 26113"/>
                <a:gd name="connsiteX3" fmla="*/ 0 w 76183"/>
                <a:gd name="connsiteY3" fmla="*/ 26114 h 2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83" h="26113">
                  <a:moveTo>
                    <a:pt x="0" y="0"/>
                  </a:moveTo>
                  <a:lnTo>
                    <a:pt x="76183" y="0"/>
                  </a:lnTo>
                  <a:lnTo>
                    <a:pt x="76183" y="26114"/>
                  </a:lnTo>
                  <a:lnTo>
                    <a:pt x="0" y="26114"/>
                  </a:lnTo>
                  <a:close/>
                </a:path>
              </a:pathLst>
            </a:custGeom>
            <a:grpFill/>
            <a:ln w="133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96" name="Graphic 70">
            <a:extLst>
              <a:ext uri="{FF2B5EF4-FFF2-40B4-BE49-F238E27FC236}">
                <a16:creationId xmlns:a16="http://schemas.microsoft.com/office/drawing/2014/main" id="{0394FE2F-BE38-C942-B02C-3CBCC8DCD5E2}"/>
              </a:ext>
            </a:extLst>
          </p:cNvPr>
          <p:cNvGrpSpPr/>
          <p:nvPr/>
        </p:nvGrpSpPr>
        <p:grpSpPr>
          <a:xfrm>
            <a:off x="7921682" y="3458173"/>
            <a:ext cx="629281" cy="613667"/>
            <a:chOff x="7293510" y="3157781"/>
            <a:chExt cx="629281" cy="613667"/>
          </a:xfrm>
          <a:solidFill>
            <a:srgbClr val="00A0C8"/>
          </a:solidFill>
        </p:grpSpPr>
        <p:sp>
          <p:nvSpPr>
            <p:cNvPr id="97" name="Freeform: Shape 130">
              <a:extLst>
                <a:ext uri="{FF2B5EF4-FFF2-40B4-BE49-F238E27FC236}">
                  <a16:creationId xmlns:a16="http://schemas.microsoft.com/office/drawing/2014/main" id="{EC7D81CA-69CA-4547-AC29-B27E6E9FF550}"/>
                </a:ext>
              </a:extLst>
            </p:cNvPr>
            <p:cNvSpPr/>
            <p:nvPr/>
          </p:nvSpPr>
          <p:spPr>
            <a:xfrm>
              <a:off x="7444136" y="3243420"/>
              <a:ext cx="328029" cy="442375"/>
            </a:xfrm>
            <a:custGeom>
              <a:avLst/>
              <a:gdLst>
                <a:gd name="connsiteX0" fmla="*/ 164015 w 328029"/>
                <a:gd name="connsiteY0" fmla="*/ 442376 h 442375"/>
                <a:gd name="connsiteX1" fmla="*/ 19816 w 328029"/>
                <a:gd name="connsiteY1" fmla="*/ 343928 h 442375"/>
                <a:gd name="connsiteX2" fmla="*/ 402 w 328029"/>
                <a:gd name="connsiteY2" fmla="*/ 258798 h 442375"/>
                <a:gd name="connsiteX3" fmla="*/ 27180 w 328029"/>
                <a:gd name="connsiteY3" fmla="*/ 257100 h 442375"/>
                <a:gd name="connsiteX4" fmla="*/ 44585 w 328029"/>
                <a:gd name="connsiteY4" fmla="*/ 334005 h 442375"/>
                <a:gd name="connsiteX5" fmla="*/ 164015 w 328029"/>
                <a:gd name="connsiteY5" fmla="*/ 416262 h 442375"/>
                <a:gd name="connsiteX6" fmla="*/ 301252 w 328029"/>
                <a:gd name="connsiteY6" fmla="*/ 259581 h 442375"/>
                <a:gd name="connsiteX7" fmla="*/ 301252 w 328029"/>
                <a:gd name="connsiteY7" fmla="*/ 81095 h 442375"/>
                <a:gd name="connsiteX8" fmla="*/ 164015 w 328029"/>
                <a:gd name="connsiteY8" fmla="*/ 27171 h 442375"/>
                <a:gd name="connsiteX9" fmla="*/ 26778 w 328029"/>
                <a:gd name="connsiteY9" fmla="*/ 81095 h 442375"/>
                <a:gd name="connsiteX10" fmla="*/ 26778 w 328029"/>
                <a:gd name="connsiteY10" fmla="*/ 184505 h 442375"/>
                <a:gd name="connsiteX11" fmla="*/ 0 w 328029"/>
                <a:gd name="connsiteY11" fmla="*/ 184505 h 442375"/>
                <a:gd name="connsiteX12" fmla="*/ 0 w 328029"/>
                <a:gd name="connsiteY12" fmla="*/ 72217 h 442375"/>
                <a:gd name="connsiteX13" fmla="*/ 8435 w 328029"/>
                <a:gd name="connsiteY13" fmla="*/ 60074 h 442375"/>
                <a:gd name="connsiteX14" fmla="*/ 159061 w 328029"/>
                <a:gd name="connsiteY14" fmla="*/ 927 h 442375"/>
                <a:gd name="connsiteX15" fmla="*/ 168969 w 328029"/>
                <a:gd name="connsiteY15" fmla="*/ 927 h 442375"/>
                <a:gd name="connsiteX16" fmla="*/ 319594 w 328029"/>
                <a:gd name="connsiteY16" fmla="*/ 60074 h 442375"/>
                <a:gd name="connsiteX17" fmla="*/ 328030 w 328029"/>
                <a:gd name="connsiteY17" fmla="*/ 72217 h 442375"/>
                <a:gd name="connsiteX18" fmla="*/ 328030 w 328029"/>
                <a:gd name="connsiteY18" fmla="*/ 259450 h 442375"/>
                <a:gd name="connsiteX19" fmla="*/ 164015 w 328029"/>
                <a:gd name="connsiteY19" fmla="*/ 442376 h 442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28029" h="442375">
                  <a:moveTo>
                    <a:pt x="164015" y="442376"/>
                  </a:moveTo>
                  <a:cubicBezTo>
                    <a:pt x="97070" y="442376"/>
                    <a:pt x="46727" y="408298"/>
                    <a:pt x="19816" y="343928"/>
                  </a:cubicBezTo>
                  <a:cubicBezTo>
                    <a:pt x="8800" y="316721"/>
                    <a:pt x="2249" y="287992"/>
                    <a:pt x="402" y="258798"/>
                  </a:cubicBezTo>
                  <a:lnTo>
                    <a:pt x="27180" y="257100"/>
                  </a:lnTo>
                  <a:cubicBezTo>
                    <a:pt x="28861" y="283460"/>
                    <a:pt x="34732" y="309404"/>
                    <a:pt x="44585" y="334005"/>
                  </a:cubicBezTo>
                  <a:cubicBezTo>
                    <a:pt x="67346" y="388582"/>
                    <a:pt x="107513" y="416262"/>
                    <a:pt x="164015" y="416262"/>
                  </a:cubicBezTo>
                  <a:cubicBezTo>
                    <a:pt x="299243" y="416262"/>
                    <a:pt x="301252" y="265848"/>
                    <a:pt x="301252" y="259581"/>
                  </a:cubicBezTo>
                  <a:lnTo>
                    <a:pt x="301252" y="81095"/>
                  </a:lnTo>
                  <a:lnTo>
                    <a:pt x="164015" y="27171"/>
                  </a:lnTo>
                  <a:lnTo>
                    <a:pt x="26778" y="81095"/>
                  </a:lnTo>
                  <a:lnTo>
                    <a:pt x="26778" y="184505"/>
                  </a:lnTo>
                  <a:lnTo>
                    <a:pt x="0" y="184505"/>
                  </a:lnTo>
                  <a:lnTo>
                    <a:pt x="0" y="72217"/>
                  </a:lnTo>
                  <a:cubicBezTo>
                    <a:pt x="-5" y="66866"/>
                    <a:pt x="3338" y="62054"/>
                    <a:pt x="8435" y="60074"/>
                  </a:cubicBezTo>
                  <a:lnTo>
                    <a:pt x="159061" y="927"/>
                  </a:lnTo>
                  <a:cubicBezTo>
                    <a:pt x="162242" y="-309"/>
                    <a:pt x="165788" y="-309"/>
                    <a:pt x="168969" y="927"/>
                  </a:cubicBezTo>
                  <a:lnTo>
                    <a:pt x="319594" y="60074"/>
                  </a:lnTo>
                  <a:cubicBezTo>
                    <a:pt x="324692" y="62054"/>
                    <a:pt x="328035" y="66866"/>
                    <a:pt x="328030" y="72217"/>
                  </a:cubicBezTo>
                  <a:lnTo>
                    <a:pt x="328030" y="259450"/>
                  </a:lnTo>
                  <a:cubicBezTo>
                    <a:pt x="328030" y="261278"/>
                    <a:pt x="326155" y="442376"/>
                    <a:pt x="164015" y="442376"/>
                  </a:cubicBezTo>
                  <a:close/>
                </a:path>
              </a:pathLst>
            </a:custGeom>
            <a:grpFill/>
            <a:ln w="1360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98" name="Freeform: Shape 131">
              <a:extLst>
                <a:ext uri="{FF2B5EF4-FFF2-40B4-BE49-F238E27FC236}">
                  <a16:creationId xmlns:a16="http://schemas.microsoft.com/office/drawing/2014/main" id="{2DB1C7A1-CA9E-9B4A-9DD0-9A694EE2EEC8}"/>
                </a:ext>
              </a:extLst>
            </p:cNvPr>
            <p:cNvSpPr/>
            <p:nvPr/>
          </p:nvSpPr>
          <p:spPr>
            <a:xfrm>
              <a:off x="7494344" y="3307921"/>
              <a:ext cx="227661" cy="321470"/>
            </a:xfrm>
            <a:custGeom>
              <a:avLst/>
              <a:gdLst>
                <a:gd name="connsiteX0" fmla="*/ 113806 w 227661"/>
                <a:gd name="connsiteY0" fmla="*/ 321470 h 321470"/>
                <a:gd name="connsiteX1" fmla="*/ 268 w 227661"/>
                <a:gd name="connsiteY1" fmla="*/ 202131 h 321470"/>
                <a:gd name="connsiteX2" fmla="*/ 268 w 227661"/>
                <a:gd name="connsiteY2" fmla="*/ 199781 h 321470"/>
                <a:gd name="connsiteX3" fmla="*/ 268 w 227661"/>
                <a:gd name="connsiteY3" fmla="*/ 193383 h 321470"/>
                <a:gd name="connsiteX4" fmla="*/ 27046 w 227661"/>
                <a:gd name="connsiteY4" fmla="*/ 193383 h 321470"/>
                <a:gd name="connsiteX5" fmla="*/ 27046 w 227661"/>
                <a:gd name="connsiteY5" fmla="*/ 198475 h 321470"/>
                <a:gd name="connsiteX6" fmla="*/ 114074 w 227661"/>
                <a:gd name="connsiteY6" fmla="*/ 295357 h 321470"/>
                <a:gd name="connsiteX7" fmla="*/ 200834 w 227661"/>
                <a:gd name="connsiteY7" fmla="*/ 198475 h 321470"/>
                <a:gd name="connsiteX8" fmla="*/ 200834 w 227661"/>
                <a:gd name="connsiteY8" fmla="*/ 60596 h 321470"/>
                <a:gd name="connsiteX9" fmla="*/ 113806 w 227661"/>
                <a:gd name="connsiteY9" fmla="*/ 26126 h 321470"/>
                <a:gd name="connsiteX10" fmla="*/ 26778 w 227661"/>
                <a:gd name="connsiteY10" fmla="*/ 60204 h 321470"/>
                <a:gd name="connsiteX11" fmla="*/ 26778 w 227661"/>
                <a:gd name="connsiteY11" fmla="*/ 119613 h 321470"/>
                <a:gd name="connsiteX12" fmla="*/ 0 w 227661"/>
                <a:gd name="connsiteY12" fmla="*/ 119613 h 321470"/>
                <a:gd name="connsiteX13" fmla="*/ 0 w 227661"/>
                <a:gd name="connsiteY13" fmla="*/ 52240 h 321470"/>
                <a:gd name="connsiteX14" fmla="*/ 8435 w 227661"/>
                <a:gd name="connsiteY14" fmla="*/ 40097 h 321470"/>
                <a:gd name="connsiteX15" fmla="*/ 108852 w 227661"/>
                <a:gd name="connsiteY15" fmla="*/ 927 h 321470"/>
                <a:gd name="connsiteX16" fmla="*/ 118760 w 227661"/>
                <a:gd name="connsiteY16" fmla="*/ 927 h 321470"/>
                <a:gd name="connsiteX17" fmla="*/ 219177 w 227661"/>
                <a:gd name="connsiteY17" fmla="*/ 40097 h 321470"/>
                <a:gd name="connsiteX18" fmla="*/ 227612 w 227661"/>
                <a:gd name="connsiteY18" fmla="*/ 52240 h 321470"/>
                <a:gd name="connsiteX19" fmla="*/ 227612 w 227661"/>
                <a:gd name="connsiteY19" fmla="*/ 199781 h 321470"/>
                <a:gd name="connsiteX20" fmla="*/ 227612 w 227661"/>
                <a:gd name="connsiteY20" fmla="*/ 202131 h 321470"/>
                <a:gd name="connsiteX21" fmla="*/ 113806 w 227661"/>
                <a:gd name="connsiteY21" fmla="*/ 321470 h 32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7661" h="321470">
                  <a:moveTo>
                    <a:pt x="113806" y="321470"/>
                  </a:moveTo>
                  <a:cubicBezTo>
                    <a:pt x="23297" y="321470"/>
                    <a:pt x="1071" y="206962"/>
                    <a:pt x="268" y="202131"/>
                  </a:cubicBezTo>
                  <a:cubicBezTo>
                    <a:pt x="202" y="201349"/>
                    <a:pt x="202" y="200563"/>
                    <a:pt x="268" y="199781"/>
                  </a:cubicBezTo>
                  <a:lnTo>
                    <a:pt x="268" y="193383"/>
                  </a:lnTo>
                  <a:lnTo>
                    <a:pt x="27046" y="193383"/>
                  </a:lnTo>
                  <a:lnTo>
                    <a:pt x="27046" y="198475"/>
                  </a:lnTo>
                  <a:cubicBezTo>
                    <a:pt x="29322" y="209051"/>
                    <a:pt x="49807" y="295357"/>
                    <a:pt x="114074" y="295357"/>
                  </a:cubicBezTo>
                  <a:cubicBezTo>
                    <a:pt x="178341" y="295357"/>
                    <a:pt x="198558" y="208921"/>
                    <a:pt x="200834" y="198475"/>
                  </a:cubicBezTo>
                  <a:lnTo>
                    <a:pt x="200834" y="60596"/>
                  </a:lnTo>
                  <a:lnTo>
                    <a:pt x="113806" y="26126"/>
                  </a:lnTo>
                  <a:lnTo>
                    <a:pt x="26778" y="60204"/>
                  </a:lnTo>
                  <a:lnTo>
                    <a:pt x="26778" y="119613"/>
                  </a:lnTo>
                  <a:lnTo>
                    <a:pt x="0" y="119613"/>
                  </a:lnTo>
                  <a:lnTo>
                    <a:pt x="0" y="52240"/>
                  </a:lnTo>
                  <a:cubicBezTo>
                    <a:pt x="-5" y="46889"/>
                    <a:pt x="3338" y="42077"/>
                    <a:pt x="8435" y="40097"/>
                  </a:cubicBezTo>
                  <a:lnTo>
                    <a:pt x="108852" y="927"/>
                  </a:lnTo>
                  <a:cubicBezTo>
                    <a:pt x="112033" y="-309"/>
                    <a:pt x="115579" y="-309"/>
                    <a:pt x="118760" y="927"/>
                  </a:cubicBezTo>
                  <a:lnTo>
                    <a:pt x="219177" y="40097"/>
                  </a:lnTo>
                  <a:cubicBezTo>
                    <a:pt x="224275" y="42077"/>
                    <a:pt x="227618" y="46889"/>
                    <a:pt x="227612" y="52240"/>
                  </a:cubicBezTo>
                  <a:lnTo>
                    <a:pt x="227612" y="199781"/>
                  </a:lnTo>
                  <a:cubicBezTo>
                    <a:pt x="227678" y="200563"/>
                    <a:pt x="227678" y="201349"/>
                    <a:pt x="227612" y="202131"/>
                  </a:cubicBezTo>
                  <a:cubicBezTo>
                    <a:pt x="226541" y="206962"/>
                    <a:pt x="204316" y="321470"/>
                    <a:pt x="113806" y="321470"/>
                  </a:cubicBezTo>
                  <a:close/>
                </a:path>
              </a:pathLst>
            </a:custGeom>
            <a:grpFill/>
            <a:ln w="1360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99" name="Freeform: Shape 132">
              <a:extLst>
                <a:ext uri="{FF2B5EF4-FFF2-40B4-BE49-F238E27FC236}">
                  <a16:creationId xmlns:a16="http://schemas.microsoft.com/office/drawing/2014/main" id="{9048BC55-347F-284A-9F06-EEBF138FDC75}"/>
                </a:ext>
              </a:extLst>
            </p:cNvPr>
            <p:cNvSpPr/>
            <p:nvPr/>
          </p:nvSpPr>
          <p:spPr>
            <a:xfrm>
              <a:off x="7293510" y="3157781"/>
              <a:ext cx="629281" cy="613667"/>
            </a:xfrm>
            <a:custGeom>
              <a:avLst/>
              <a:gdLst>
                <a:gd name="connsiteX0" fmla="*/ 314641 w 629281"/>
                <a:gd name="connsiteY0" fmla="*/ 613668 h 613667"/>
                <a:gd name="connsiteX1" fmla="*/ 0 w 629281"/>
                <a:gd name="connsiteY1" fmla="*/ 306834 h 613667"/>
                <a:gd name="connsiteX2" fmla="*/ 314641 w 629281"/>
                <a:gd name="connsiteY2" fmla="*/ 0 h 613667"/>
                <a:gd name="connsiteX3" fmla="*/ 629281 w 629281"/>
                <a:gd name="connsiteY3" fmla="*/ 306834 h 613667"/>
                <a:gd name="connsiteX4" fmla="*/ 314641 w 629281"/>
                <a:gd name="connsiteY4" fmla="*/ 613668 h 613667"/>
                <a:gd name="connsiteX5" fmla="*/ 314641 w 629281"/>
                <a:gd name="connsiteY5" fmla="*/ 26114 h 613667"/>
                <a:gd name="connsiteX6" fmla="*/ 26778 w 629281"/>
                <a:gd name="connsiteY6" fmla="*/ 306834 h 613667"/>
                <a:gd name="connsiteX7" fmla="*/ 314641 w 629281"/>
                <a:gd name="connsiteY7" fmla="*/ 587554 h 613667"/>
                <a:gd name="connsiteX8" fmla="*/ 602503 w 629281"/>
                <a:gd name="connsiteY8" fmla="*/ 306834 h 613667"/>
                <a:gd name="connsiteX9" fmla="*/ 314641 w 629281"/>
                <a:gd name="connsiteY9" fmla="*/ 26114 h 61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9281" h="613667">
                  <a:moveTo>
                    <a:pt x="314641" y="613668"/>
                  </a:moveTo>
                  <a:cubicBezTo>
                    <a:pt x="140869" y="613668"/>
                    <a:pt x="0" y="476294"/>
                    <a:pt x="0" y="306834"/>
                  </a:cubicBezTo>
                  <a:cubicBezTo>
                    <a:pt x="0" y="137374"/>
                    <a:pt x="140869" y="0"/>
                    <a:pt x="314641" y="0"/>
                  </a:cubicBezTo>
                  <a:cubicBezTo>
                    <a:pt x="488412" y="0"/>
                    <a:pt x="629281" y="137374"/>
                    <a:pt x="629281" y="306834"/>
                  </a:cubicBezTo>
                  <a:cubicBezTo>
                    <a:pt x="629133" y="476234"/>
                    <a:pt x="488351" y="613524"/>
                    <a:pt x="314641" y="613668"/>
                  </a:cubicBezTo>
                  <a:close/>
                  <a:moveTo>
                    <a:pt x="314641" y="26114"/>
                  </a:moveTo>
                  <a:cubicBezTo>
                    <a:pt x="155658" y="26114"/>
                    <a:pt x="26778" y="151796"/>
                    <a:pt x="26778" y="306834"/>
                  </a:cubicBezTo>
                  <a:cubicBezTo>
                    <a:pt x="26778" y="461871"/>
                    <a:pt x="155658" y="587554"/>
                    <a:pt x="314641" y="587554"/>
                  </a:cubicBezTo>
                  <a:cubicBezTo>
                    <a:pt x="473623" y="587554"/>
                    <a:pt x="602503" y="461871"/>
                    <a:pt x="602503" y="306834"/>
                  </a:cubicBezTo>
                  <a:cubicBezTo>
                    <a:pt x="602356" y="151856"/>
                    <a:pt x="473562" y="26257"/>
                    <a:pt x="314641" y="26114"/>
                  </a:cubicBezTo>
                  <a:close/>
                </a:path>
              </a:pathLst>
            </a:custGeom>
            <a:grpFill/>
            <a:ln w="1360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00" name="Freeform: Shape 133">
              <a:extLst>
                <a:ext uri="{FF2B5EF4-FFF2-40B4-BE49-F238E27FC236}">
                  <a16:creationId xmlns:a16="http://schemas.microsoft.com/office/drawing/2014/main" id="{C49A438A-A027-8241-B97A-6DB8E41EEB12}"/>
                </a:ext>
              </a:extLst>
            </p:cNvPr>
            <p:cNvSpPr/>
            <p:nvPr/>
          </p:nvSpPr>
          <p:spPr>
            <a:xfrm>
              <a:off x="7561021" y="3393977"/>
              <a:ext cx="85633" cy="141012"/>
            </a:xfrm>
            <a:custGeom>
              <a:avLst/>
              <a:gdLst>
                <a:gd name="connsiteX0" fmla="*/ 18878 w 85633"/>
                <a:gd name="connsiteY0" fmla="*/ 141013 h 141012"/>
                <a:gd name="connsiteX1" fmla="*/ 0 w 85633"/>
                <a:gd name="connsiteY1" fmla="*/ 122864 h 141012"/>
                <a:gd name="connsiteX2" fmla="*/ 53556 w 85633"/>
                <a:gd name="connsiteY2" fmla="*/ 70637 h 141012"/>
                <a:gd name="connsiteX3" fmla="*/ 0 w 85633"/>
                <a:gd name="connsiteY3" fmla="*/ 18410 h 141012"/>
                <a:gd name="connsiteX4" fmla="*/ 18878 w 85633"/>
                <a:gd name="connsiteY4" fmla="*/ 0 h 141012"/>
                <a:gd name="connsiteX5" fmla="*/ 81673 w 85633"/>
                <a:gd name="connsiteY5" fmla="*/ 61106 h 141012"/>
                <a:gd name="connsiteX6" fmla="*/ 81750 w 85633"/>
                <a:gd name="connsiteY6" fmla="*/ 79571 h 141012"/>
                <a:gd name="connsiteX7" fmla="*/ 81673 w 85633"/>
                <a:gd name="connsiteY7" fmla="*/ 79646 h 141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633" h="141012">
                  <a:moveTo>
                    <a:pt x="18878" y="141013"/>
                  </a:moveTo>
                  <a:lnTo>
                    <a:pt x="0" y="122864"/>
                  </a:lnTo>
                  <a:lnTo>
                    <a:pt x="53556" y="70637"/>
                  </a:lnTo>
                  <a:lnTo>
                    <a:pt x="0" y="18410"/>
                  </a:lnTo>
                  <a:lnTo>
                    <a:pt x="18878" y="0"/>
                  </a:lnTo>
                  <a:lnTo>
                    <a:pt x="81673" y="61106"/>
                  </a:lnTo>
                  <a:cubicBezTo>
                    <a:pt x="86923" y="66184"/>
                    <a:pt x="86958" y="74451"/>
                    <a:pt x="81750" y="79571"/>
                  </a:cubicBezTo>
                  <a:cubicBezTo>
                    <a:pt x="81725" y="79596"/>
                    <a:pt x="81699" y="79621"/>
                    <a:pt x="81673" y="79646"/>
                  </a:cubicBezTo>
                  <a:close/>
                </a:path>
              </a:pathLst>
            </a:custGeom>
            <a:grpFill/>
            <a:ln w="1360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01" name="Freeform: Shape 134">
              <a:extLst>
                <a:ext uri="{FF2B5EF4-FFF2-40B4-BE49-F238E27FC236}">
                  <a16:creationId xmlns:a16="http://schemas.microsoft.com/office/drawing/2014/main" id="{06576340-F242-164B-B5B5-DF623FD4CD0E}"/>
                </a:ext>
              </a:extLst>
            </p:cNvPr>
            <p:cNvSpPr/>
            <p:nvPr/>
          </p:nvSpPr>
          <p:spPr>
            <a:xfrm>
              <a:off x="7357108" y="3451558"/>
              <a:ext cx="276214" cy="26113"/>
            </a:xfrm>
            <a:custGeom>
              <a:avLst/>
              <a:gdLst>
                <a:gd name="connsiteX0" fmla="*/ 0 w 276214"/>
                <a:gd name="connsiteY0" fmla="*/ 0 h 26113"/>
                <a:gd name="connsiteX1" fmla="*/ 276214 w 276214"/>
                <a:gd name="connsiteY1" fmla="*/ 0 h 26113"/>
                <a:gd name="connsiteX2" fmla="*/ 276214 w 276214"/>
                <a:gd name="connsiteY2" fmla="*/ 26114 h 26113"/>
                <a:gd name="connsiteX3" fmla="*/ 0 w 276214"/>
                <a:gd name="connsiteY3" fmla="*/ 26114 h 2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14" h="26113">
                  <a:moveTo>
                    <a:pt x="0" y="0"/>
                  </a:moveTo>
                  <a:lnTo>
                    <a:pt x="276214" y="0"/>
                  </a:lnTo>
                  <a:lnTo>
                    <a:pt x="276214" y="26114"/>
                  </a:lnTo>
                  <a:lnTo>
                    <a:pt x="0" y="26114"/>
                  </a:lnTo>
                  <a:close/>
                </a:path>
              </a:pathLst>
            </a:custGeom>
            <a:grpFill/>
            <a:ln w="1360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102" name="Graphic 72">
            <a:extLst>
              <a:ext uri="{FF2B5EF4-FFF2-40B4-BE49-F238E27FC236}">
                <a16:creationId xmlns:a16="http://schemas.microsoft.com/office/drawing/2014/main" id="{C0EFAF72-219C-DE4D-81F8-EA21CAA2BB4F}"/>
              </a:ext>
            </a:extLst>
          </p:cNvPr>
          <p:cNvGrpSpPr/>
          <p:nvPr/>
        </p:nvGrpSpPr>
        <p:grpSpPr>
          <a:xfrm>
            <a:off x="7921682" y="4805226"/>
            <a:ext cx="629281" cy="613667"/>
            <a:chOff x="7293510" y="4504834"/>
            <a:chExt cx="629281" cy="613667"/>
          </a:xfrm>
          <a:solidFill>
            <a:srgbClr val="00A0C8"/>
          </a:solidFill>
        </p:grpSpPr>
        <p:sp>
          <p:nvSpPr>
            <p:cNvPr id="103" name="Freeform: Shape 137">
              <a:extLst>
                <a:ext uri="{FF2B5EF4-FFF2-40B4-BE49-F238E27FC236}">
                  <a16:creationId xmlns:a16="http://schemas.microsoft.com/office/drawing/2014/main" id="{5462D5FF-93CB-6948-B89E-D3EE2A0BE68C}"/>
                </a:ext>
              </a:extLst>
            </p:cNvPr>
            <p:cNvSpPr/>
            <p:nvPr/>
          </p:nvSpPr>
          <p:spPr>
            <a:xfrm>
              <a:off x="7444136" y="4590473"/>
              <a:ext cx="328029" cy="442375"/>
            </a:xfrm>
            <a:custGeom>
              <a:avLst/>
              <a:gdLst>
                <a:gd name="connsiteX0" fmla="*/ 164015 w 328029"/>
                <a:gd name="connsiteY0" fmla="*/ 442376 h 442375"/>
                <a:gd name="connsiteX1" fmla="*/ 19816 w 328029"/>
                <a:gd name="connsiteY1" fmla="*/ 343928 h 442375"/>
                <a:gd name="connsiteX2" fmla="*/ 402 w 328029"/>
                <a:gd name="connsiteY2" fmla="*/ 258798 h 442375"/>
                <a:gd name="connsiteX3" fmla="*/ 27180 w 328029"/>
                <a:gd name="connsiteY3" fmla="*/ 257100 h 442375"/>
                <a:gd name="connsiteX4" fmla="*/ 44585 w 328029"/>
                <a:gd name="connsiteY4" fmla="*/ 334005 h 442375"/>
                <a:gd name="connsiteX5" fmla="*/ 164015 w 328029"/>
                <a:gd name="connsiteY5" fmla="*/ 416262 h 442375"/>
                <a:gd name="connsiteX6" fmla="*/ 301252 w 328029"/>
                <a:gd name="connsiteY6" fmla="*/ 259581 h 442375"/>
                <a:gd name="connsiteX7" fmla="*/ 301252 w 328029"/>
                <a:gd name="connsiteY7" fmla="*/ 81095 h 442375"/>
                <a:gd name="connsiteX8" fmla="*/ 164015 w 328029"/>
                <a:gd name="connsiteY8" fmla="*/ 27171 h 442375"/>
                <a:gd name="connsiteX9" fmla="*/ 26778 w 328029"/>
                <a:gd name="connsiteY9" fmla="*/ 81095 h 442375"/>
                <a:gd name="connsiteX10" fmla="*/ 26778 w 328029"/>
                <a:gd name="connsiteY10" fmla="*/ 184505 h 442375"/>
                <a:gd name="connsiteX11" fmla="*/ 0 w 328029"/>
                <a:gd name="connsiteY11" fmla="*/ 184505 h 442375"/>
                <a:gd name="connsiteX12" fmla="*/ 0 w 328029"/>
                <a:gd name="connsiteY12" fmla="*/ 72217 h 442375"/>
                <a:gd name="connsiteX13" fmla="*/ 8435 w 328029"/>
                <a:gd name="connsiteY13" fmla="*/ 60074 h 442375"/>
                <a:gd name="connsiteX14" fmla="*/ 159061 w 328029"/>
                <a:gd name="connsiteY14" fmla="*/ 927 h 442375"/>
                <a:gd name="connsiteX15" fmla="*/ 168969 w 328029"/>
                <a:gd name="connsiteY15" fmla="*/ 927 h 442375"/>
                <a:gd name="connsiteX16" fmla="*/ 319594 w 328029"/>
                <a:gd name="connsiteY16" fmla="*/ 60074 h 442375"/>
                <a:gd name="connsiteX17" fmla="*/ 328030 w 328029"/>
                <a:gd name="connsiteY17" fmla="*/ 72217 h 442375"/>
                <a:gd name="connsiteX18" fmla="*/ 328030 w 328029"/>
                <a:gd name="connsiteY18" fmla="*/ 259450 h 442375"/>
                <a:gd name="connsiteX19" fmla="*/ 164015 w 328029"/>
                <a:gd name="connsiteY19" fmla="*/ 442376 h 442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28029" h="442375">
                  <a:moveTo>
                    <a:pt x="164015" y="442376"/>
                  </a:moveTo>
                  <a:cubicBezTo>
                    <a:pt x="97070" y="442376"/>
                    <a:pt x="46727" y="408298"/>
                    <a:pt x="19816" y="343928"/>
                  </a:cubicBezTo>
                  <a:cubicBezTo>
                    <a:pt x="8800" y="316721"/>
                    <a:pt x="2249" y="287992"/>
                    <a:pt x="402" y="258798"/>
                  </a:cubicBezTo>
                  <a:lnTo>
                    <a:pt x="27180" y="257100"/>
                  </a:lnTo>
                  <a:cubicBezTo>
                    <a:pt x="28861" y="283460"/>
                    <a:pt x="34732" y="309404"/>
                    <a:pt x="44585" y="334005"/>
                  </a:cubicBezTo>
                  <a:cubicBezTo>
                    <a:pt x="67346" y="388582"/>
                    <a:pt x="107513" y="416262"/>
                    <a:pt x="164015" y="416262"/>
                  </a:cubicBezTo>
                  <a:cubicBezTo>
                    <a:pt x="299243" y="416262"/>
                    <a:pt x="301252" y="265848"/>
                    <a:pt x="301252" y="259581"/>
                  </a:cubicBezTo>
                  <a:lnTo>
                    <a:pt x="301252" y="81095"/>
                  </a:lnTo>
                  <a:lnTo>
                    <a:pt x="164015" y="27171"/>
                  </a:lnTo>
                  <a:lnTo>
                    <a:pt x="26778" y="81095"/>
                  </a:lnTo>
                  <a:lnTo>
                    <a:pt x="26778" y="184505"/>
                  </a:lnTo>
                  <a:lnTo>
                    <a:pt x="0" y="184505"/>
                  </a:lnTo>
                  <a:lnTo>
                    <a:pt x="0" y="72217"/>
                  </a:lnTo>
                  <a:cubicBezTo>
                    <a:pt x="-5" y="66866"/>
                    <a:pt x="3338" y="62054"/>
                    <a:pt x="8435" y="60074"/>
                  </a:cubicBezTo>
                  <a:lnTo>
                    <a:pt x="159061" y="927"/>
                  </a:lnTo>
                  <a:cubicBezTo>
                    <a:pt x="162242" y="-309"/>
                    <a:pt x="165788" y="-309"/>
                    <a:pt x="168969" y="927"/>
                  </a:cubicBezTo>
                  <a:lnTo>
                    <a:pt x="319594" y="60074"/>
                  </a:lnTo>
                  <a:cubicBezTo>
                    <a:pt x="324692" y="62054"/>
                    <a:pt x="328035" y="66866"/>
                    <a:pt x="328030" y="72217"/>
                  </a:cubicBezTo>
                  <a:lnTo>
                    <a:pt x="328030" y="259450"/>
                  </a:lnTo>
                  <a:cubicBezTo>
                    <a:pt x="328030" y="261278"/>
                    <a:pt x="326155" y="442376"/>
                    <a:pt x="164015" y="442376"/>
                  </a:cubicBezTo>
                  <a:close/>
                </a:path>
              </a:pathLst>
            </a:custGeom>
            <a:grpFill/>
            <a:ln w="1360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04" name="Freeform: Shape 138">
              <a:extLst>
                <a:ext uri="{FF2B5EF4-FFF2-40B4-BE49-F238E27FC236}">
                  <a16:creationId xmlns:a16="http://schemas.microsoft.com/office/drawing/2014/main" id="{97AB837B-1255-CA45-B10C-0738FEEDF327}"/>
                </a:ext>
              </a:extLst>
            </p:cNvPr>
            <p:cNvSpPr/>
            <p:nvPr/>
          </p:nvSpPr>
          <p:spPr>
            <a:xfrm>
              <a:off x="7494344" y="4654974"/>
              <a:ext cx="227661" cy="321470"/>
            </a:xfrm>
            <a:custGeom>
              <a:avLst/>
              <a:gdLst>
                <a:gd name="connsiteX0" fmla="*/ 113806 w 227661"/>
                <a:gd name="connsiteY0" fmla="*/ 321470 h 321470"/>
                <a:gd name="connsiteX1" fmla="*/ 268 w 227661"/>
                <a:gd name="connsiteY1" fmla="*/ 202131 h 321470"/>
                <a:gd name="connsiteX2" fmla="*/ 268 w 227661"/>
                <a:gd name="connsiteY2" fmla="*/ 199781 h 321470"/>
                <a:gd name="connsiteX3" fmla="*/ 268 w 227661"/>
                <a:gd name="connsiteY3" fmla="*/ 193383 h 321470"/>
                <a:gd name="connsiteX4" fmla="*/ 27046 w 227661"/>
                <a:gd name="connsiteY4" fmla="*/ 193383 h 321470"/>
                <a:gd name="connsiteX5" fmla="*/ 27046 w 227661"/>
                <a:gd name="connsiteY5" fmla="*/ 198475 h 321470"/>
                <a:gd name="connsiteX6" fmla="*/ 114074 w 227661"/>
                <a:gd name="connsiteY6" fmla="*/ 295357 h 321470"/>
                <a:gd name="connsiteX7" fmla="*/ 200834 w 227661"/>
                <a:gd name="connsiteY7" fmla="*/ 198475 h 321470"/>
                <a:gd name="connsiteX8" fmla="*/ 200834 w 227661"/>
                <a:gd name="connsiteY8" fmla="*/ 60596 h 321470"/>
                <a:gd name="connsiteX9" fmla="*/ 113806 w 227661"/>
                <a:gd name="connsiteY9" fmla="*/ 26126 h 321470"/>
                <a:gd name="connsiteX10" fmla="*/ 26778 w 227661"/>
                <a:gd name="connsiteY10" fmla="*/ 60204 h 321470"/>
                <a:gd name="connsiteX11" fmla="*/ 26778 w 227661"/>
                <a:gd name="connsiteY11" fmla="*/ 119613 h 321470"/>
                <a:gd name="connsiteX12" fmla="*/ 0 w 227661"/>
                <a:gd name="connsiteY12" fmla="*/ 119613 h 321470"/>
                <a:gd name="connsiteX13" fmla="*/ 0 w 227661"/>
                <a:gd name="connsiteY13" fmla="*/ 52240 h 321470"/>
                <a:gd name="connsiteX14" fmla="*/ 8435 w 227661"/>
                <a:gd name="connsiteY14" fmla="*/ 40097 h 321470"/>
                <a:gd name="connsiteX15" fmla="*/ 108852 w 227661"/>
                <a:gd name="connsiteY15" fmla="*/ 927 h 321470"/>
                <a:gd name="connsiteX16" fmla="*/ 118760 w 227661"/>
                <a:gd name="connsiteY16" fmla="*/ 927 h 321470"/>
                <a:gd name="connsiteX17" fmla="*/ 219177 w 227661"/>
                <a:gd name="connsiteY17" fmla="*/ 40097 h 321470"/>
                <a:gd name="connsiteX18" fmla="*/ 227612 w 227661"/>
                <a:gd name="connsiteY18" fmla="*/ 52240 h 321470"/>
                <a:gd name="connsiteX19" fmla="*/ 227612 w 227661"/>
                <a:gd name="connsiteY19" fmla="*/ 199781 h 321470"/>
                <a:gd name="connsiteX20" fmla="*/ 227612 w 227661"/>
                <a:gd name="connsiteY20" fmla="*/ 202131 h 321470"/>
                <a:gd name="connsiteX21" fmla="*/ 113806 w 227661"/>
                <a:gd name="connsiteY21" fmla="*/ 321470 h 32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7661" h="321470">
                  <a:moveTo>
                    <a:pt x="113806" y="321470"/>
                  </a:moveTo>
                  <a:cubicBezTo>
                    <a:pt x="23297" y="321470"/>
                    <a:pt x="1071" y="206962"/>
                    <a:pt x="268" y="202131"/>
                  </a:cubicBezTo>
                  <a:cubicBezTo>
                    <a:pt x="202" y="201349"/>
                    <a:pt x="202" y="200563"/>
                    <a:pt x="268" y="199781"/>
                  </a:cubicBezTo>
                  <a:lnTo>
                    <a:pt x="268" y="193383"/>
                  </a:lnTo>
                  <a:lnTo>
                    <a:pt x="27046" y="193383"/>
                  </a:lnTo>
                  <a:lnTo>
                    <a:pt x="27046" y="198475"/>
                  </a:lnTo>
                  <a:cubicBezTo>
                    <a:pt x="29322" y="209051"/>
                    <a:pt x="49807" y="295357"/>
                    <a:pt x="114074" y="295357"/>
                  </a:cubicBezTo>
                  <a:cubicBezTo>
                    <a:pt x="178341" y="295357"/>
                    <a:pt x="198558" y="208921"/>
                    <a:pt x="200834" y="198475"/>
                  </a:cubicBezTo>
                  <a:lnTo>
                    <a:pt x="200834" y="60596"/>
                  </a:lnTo>
                  <a:lnTo>
                    <a:pt x="113806" y="26126"/>
                  </a:lnTo>
                  <a:lnTo>
                    <a:pt x="26778" y="60204"/>
                  </a:lnTo>
                  <a:lnTo>
                    <a:pt x="26778" y="119613"/>
                  </a:lnTo>
                  <a:lnTo>
                    <a:pt x="0" y="119613"/>
                  </a:lnTo>
                  <a:lnTo>
                    <a:pt x="0" y="52240"/>
                  </a:lnTo>
                  <a:cubicBezTo>
                    <a:pt x="-5" y="46889"/>
                    <a:pt x="3338" y="42077"/>
                    <a:pt x="8435" y="40097"/>
                  </a:cubicBezTo>
                  <a:lnTo>
                    <a:pt x="108852" y="927"/>
                  </a:lnTo>
                  <a:cubicBezTo>
                    <a:pt x="112033" y="-309"/>
                    <a:pt x="115579" y="-309"/>
                    <a:pt x="118760" y="927"/>
                  </a:cubicBezTo>
                  <a:lnTo>
                    <a:pt x="219177" y="40097"/>
                  </a:lnTo>
                  <a:cubicBezTo>
                    <a:pt x="224275" y="42077"/>
                    <a:pt x="227618" y="46889"/>
                    <a:pt x="227612" y="52240"/>
                  </a:cubicBezTo>
                  <a:lnTo>
                    <a:pt x="227612" y="199781"/>
                  </a:lnTo>
                  <a:cubicBezTo>
                    <a:pt x="227678" y="200563"/>
                    <a:pt x="227678" y="201349"/>
                    <a:pt x="227612" y="202131"/>
                  </a:cubicBezTo>
                  <a:cubicBezTo>
                    <a:pt x="226541" y="206962"/>
                    <a:pt x="204316" y="321470"/>
                    <a:pt x="113806" y="321470"/>
                  </a:cubicBezTo>
                  <a:close/>
                </a:path>
              </a:pathLst>
            </a:custGeom>
            <a:grpFill/>
            <a:ln w="1360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05" name="Freeform: Shape 139">
              <a:extLst>
                <a:ext uri="{FF2B5EF4-FFF2-40B4-BE49-F238E27FC236}">
                  <a16:creationId xmlns:a16="http://schemas.microsoft.com/office/drawing/2014/main" id="{FD39B64C-3B1F-744A-837F-5E3C9A791CFB}"/>
                </a:ext>
              </a:extLst>
            </p:cNvPr>
            <p:cNvSpPr/>
            <p:nvPr/>
          </p:nvSpPr>
          <p:spPr>
            <a:xfrm>
              <a:off x="7293510" y="4504834"/>
              <a:ext cx="629281" cy="613667"/>
            </a:xfrm>
            <a:custGeom>
              <a:avLst/>
              <a:gdLst>
                <a:gd name="connsiteX0" fmla="*/ 314641 w 629281"/>
                <a:gd name="connsiteY0" fmla="*/ 613668 h 613667"/>
                <a:gd name="connsiteX1" fmla="*/ 0 w 629281"/>
                <a:gd name="connsiteY1" fmla="*/ 306834 h 613667"/>
                <a:gd name="connsiteX2" fmla="*/ 314641 w 629281"/>
                <a:gd name="connsiteY2" fmla="*/ 0 h 613667"/>
                <a:gd name="connsiteX3" fmla="*/ 629281 w 629281"/>
                <a:gd name="connsiteY3" fmla="*/ 306834 h 613667"/>
                <a:gd name="connsiteX4" fmla="*/ 314641 w 629281"/>
                <a:gd name="connsiteY4" fmla="*/ 613668 h 613667"/>
                <a:gd name="connsiteX5" fmla="*/ 314641 w 629281"/>
                <a:gd name="connsiteY5" fmla="*/ 26114 h 613667"/>
                <a:gd name="connsiteX6" fmla="*/ 26778 w 629281"/>
                <a:gd name="connsiteY6" fmla="*/ 306834 h 613667"/>
                <a:gd name="connsiteX7" fmla="*/ 314641 w 629281"/>
                <a:gd name="connsiteY7" fmla="*/ 587554 h 613667"/>
                <a:gd name="connsiteX8" fmla="*/ 602503 w 629281"/>
                <a:gd name="connsiteY8" fmla="*/ 306834 h 613667"/>
                <a:gd name="connsiteX9" fmla="*/ 314641 w 629281"/>
                <a:gd name="connsiteY9" fmla="*/ 26114 h 61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9281" h="613667">
                  <a:moveTo>
                    <a:pt x="314641" y="613668"/>
                  </a:moveTo>
                  <a:cubicBezTo>
                    <a:pt x="140869" y="613668"/>
                    <a:pt x="0" y="476294"/>
                    <a:pt x="0" y="306834"/>
                  </a:cubicBezTo>
                  <a:cubicBezTo>
                    <a:pt x="0" y="137374"/>
                    <a:pt x="140869" y="0"/>
                    <a:pt x="314641" y="0"/>
                  </a:cubicBezTo>
                  <a:cubicBezTo>
                    <a:pt x="488412" y="0"/>
                    <a:pt x="629281" y="137374"/>
                    <a:pt x="629281" y="306834"/>
                  </a:cubicBezTo>
                  <a:cubicBezTo>
                    <a:pt x="629133" y="476234"/>
                    <a:pt x="488351" y="613524"/>
                    <a:pt x="314641" y="613668"/>
                  </a:cubicBezTo>
                  <a:close/>
                  <a:moveTo>
                    <a:pt x="314641" y="26114"/>
                  </a:moveTo>
                  <a:cubicBezTo>
                    <a:pt x="155658" y="26114"/>
                    <a:pt x="26778" y="151796"/>
                    <a:pt x="26778" y="306834"/>
                  </a:cubicBezTo>
                  <a:cubicBezTo>
                    <a:pt x="26778" y="461871"/>
                    <a:pt x="155658" y="587554"/>
                    <a:pt x="314641" y="587554"/>
                  </a:cubicBezTo>
                  <a:cubicBezTo>
                    <a:pt x="473623" y="587554"/>
                    <a:pt x="602503" y="461871"/>
                    <a:pt x="602503" y="306834"/>
                  </a:cubicBezTo>
                  <a:cubicBezTo>
                    <a:pt x="602356" y="151856"/>
                    <a:pt x="473562" y="26257"/>
                    <a:pt x="314641" y="26114"/>
                  </a:cubicBezTo>
                  <a:close/>
                </a:path>
              </a:pathLst>
            </a:custGeom>
            <a:grpFill/>
            <a:ln w="1360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06" name="Freeform: Shape 140">
              <a:extLst>
                <a:ext uri="{FF2B5EF4-FFF2-40B4-BE49-F238E27FC236}">
                  <a16:creationId xmlns:a16="http://schemas.microsoft.com/office/drawing/2014/main" id="{807E158D-65E9-6546-8BE5-F8DA181415B2}"/>
                </a:ext>
              </a:extLst>
            </p:cNvPr>
            <p:cNvSpPr/>
            <p:nvPr/>
          </p:nvSpPr>
          <p:spPr>
            <a:xfrm>
              <a:off x="7561021" y="4741030"/>
              <a:ext cx="85633" cy="141012"/>
            </a:xfrm>
            <a:custGeom>
              <a:avLst/>
              <a:gdLst>
                <a:gd name="connsiteX0" fmla="*/ 18878 w 85633"/>
                <a:gd name="connsiteY0" fmla="*/ 141013 h 141012"/>
                <a:gd name="connsiteX1" fmla="*/ 0 w 85633"/>
                <a:gd name="connsiteY1" fmla="*/ 122864 h 141012"/>
                <a:gd name="connsiteX2" fmla="*/ 53556 w 85633"/>
                <a:gd name="connsiteY2" fmla="*/ 70637 h 141012"/>
                <a:gd name="connsiteX3" fmla="*/ 0 w 85633"/>
                <a:gd name="connsiteY3" fmla="*/ 18410 h 141012"/>
                <a:gd name="connsiteX4" fmla="*/ 18878 w 85633"/>
                <a:gd name="connsiteY4" fmla="*/ 0 h 141012"/>
                <a:gd name="connsiteX5" fmla="*/ 81673 w 85633"/>
                <a:gd name="connsiteY5" fmla="*/ 61106 h 141012"/>
                <a:gd name="connsiteX6" fmla="*/ 81750 w 85633"/>
                <a:gd name="connsiteY6" fmla="*/ 79571 h 141012"/>
                <a:gd name="connsiteX7" fmla="*/ 81673 w 85633"/>
                <a:gd name="connsiteY7" fmla="*/ 79646 h 141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633" h="141012">
                  <a:moveTo>
                    <a:pt x="18878" y="141013"/>
                  </a:moveTo>
                  <a:lnTo>
                    <a:pt x="0" y="122864"/>
                  </a:lnTo>
                  <a:lnTo>
                    <a:pt x="53556" y="70637"/>
                  </a:lnTo>
                  <a:lnTo>
                    <a:pt x="0" y="18410"/>
                  </a:lnTo>
                  <a:lnTo>
                    <a:pt x="18878" y="0"/>
                  </a:lnTo>
                  <a:lnTo>
                    <a:pt x="81673" y="61106"/>
                  </a:lnTo>
                  <a:cubicBezTo>
                    <a:pt x="86923" y="66184"/>
                    <a:pt x="86958" y="74451"/>
                    <a:pt x="81750" y="79571"/>
                  </a:cubicBezTo>
                  <a:cubicBezTo>
                    <a:pt x="81725" y="79596"/>
                    <a:pt x="81699" y="79621"/>
                    <a:pt x="81673" y="79646"/>
                  </a:cubicBezTo>
                  <a:close/>
                </a:path>
              </a:pathLst>
            </a:custGeom>
            <a:grpFill/>
            <a:ln w="1360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07" name="Freeform: Shape 141">
              <a:extLst>
                <a:ext uri="{FF2B5EF4-FFF2-40B4-BE49-F238E27FC236}">
                  <a16:creationId xmlns:a16="http://schemas.microsoft.com/office/drawing/2014/main" id="{51AA4E31-01B8-B347-A784-4E873FA2DB8B}"/>
                </a:ext>
              </a:extLst>
            </p:cNvPr>
            <p:cNvSpPr/>
            <p:nvPr/>
          </p:nvSpPr>
          <p:spPr>
            <a:xfrm>
              <a:off x="7357108" y="4798611"/>
              <a:ext cx="276214" cy="26113"/>
            </a:xfrm>
            <a:custGeom>
              <a:avLst/>
              <a:gdLst>
                <a:gd name="connsiteX0" fmla="*/ 0 w 276214"/>
                <a:gd name="connsiteY0" fmla="*/ 0 h 26113"/>
                <a:gd name="connsiteX1" fmla="*/ 276214 w 276214"/>
                <a:gd name="connsiteY1" fmla="*/ 0 h 26113"/>
                <a:gd name="connsiteX2" fmla="*/ 276214 w 276214"/>
                <a:gd name="connsiteY2" fmla="*/ 26114 h 26113"/>
                <a:gd name="connsiteX3" fmla="*/ 0 w 276214"/>
                <a:gd name="connsiteY3" fmla="*/ 26114 h 2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14" h="26113">
                  <a:moveTo>
                    <a:pt x="0" y="0"/>
                  </a:moveTo>
                  <a:lnTo>
                    <a:pt x="276214" y="0"/>
                  </a:lnTo>
                  <a:lnTo>
                    <a:pt x="276214" y="26114"/>
                  </a:lnTo>
                  <a:lnTo>
                    <a:pt x="0" y="26114"/>
                  </a:lnTo>
                  <a:close/>
                </a:path>
              </a:pathLst>
            </a:custGeom>
            <a:grpFill/>
            <a:ln w="1360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108" name="Graphic 74">
            <a:extLst>
              <a:ext uri="{FF2B5EF4-FFF2-40B4-BE49-F238E27FC236}">
                <a16:creationId xmlns:a16="http://schemas.microsoft.com/office/drawing/2014/main" id="{F55AB64F-92C9-CE40-A4FE-329BC7F0AE6A}"/>
              </a:ext>
            </a:extLst>
          </p:cNvPr>
          <p:cNvGrpSpPr/>
          <p:nvPr/>
        </p:nvGrpSpPr>
        <p:grpSpPr>
          <a:xfrm>
            <a:off x="7921682" y="6152276"/>
            <a:ext cx="629281" cy="613667"/>
            <a:chOff x="7293510" y="5851884"/>
            <a:chExt cx="629281" cy="613667"/>
          </a:xfrm>
          <a:solidFill>
            <a:srgbClr val="00A0C8"/>
          </a:solidFill>
        </p:grpSpPr>
        <p:sp>
          <p:nvSpPr>
            <p:cNvPr id="109" name="Freeform: Shape 144">
              <a:extLst>
                <a:ext uri="{FF2B5EF4-FFF2-40B4-BE49-F238E27FC236}">
                  <a16:creationId xmlns:a16="http://schemas.microsoft.com/office/drawing/2014/main" id="{D03241ED-3F9C-E94B-B482-77A6FB5657D5}"/>
                </a:ext>
              </a:extLst>
            </p:cNvPr>
            <p:cNvSpPr/>
            <p:nvPr/>
          </p:nvSpPr>
          <p:spPr>
            <a:xfrm>
              <a:off x="7444136" y="5937523"/>
              <a:ext cx="328029" cy="442375"/>
            </a:xfrm>
            <a:custGeom>
              <a:avLst/>
              <a:gdLst>
                <a:gd name="connsiteX0" fmla="*/ 164015 w 328029"/>
                <a:gd name="connsiteY0" fmla="*/ 442376 h 442375"/>
                <a:gd name="connsiteX1" fmla="*/ 19816 w 328029"/>
                <a:gd name="connsiteY1" fmla="*/ 343928 h 442375"/>
                <a:gd name="connsiteX2" fmla="*/ 402 w 328029"/>
                <a:gd name="connsiteY2" fmla="*/ 258798 h 442375"/>
                <a:gd name="connsiteX3" fmla="*/ 27180 w 328029"/>
                <a:gd name="connsiteY3" fmla="*/ 257100 h 442375"/>
                <a:gd name="connsiteX4" fmla="*/ 44585 w 328029"/>
                <a:gd name="connsiteY4" fmla="*/ 334005 h 442375"/>
                <a:gd name="connsiteX5" fmla="*/ 164015 w 328029"/>
                <a:gd name="connsiteY5" fmla="*/ 416262 h 442375"/>
                <a:gd name="connsiteX6" fmla="*/ 301252 w 328029"/>
                <a:gd name="connsiteY6" fmla="*/ 259581 h 442375"/>
                <a:gd name="connsiteX7" fmla="*/ 301252 w 328029"/>
                <a:gd name="connsiteY7" fmla="*/ 81095 h 442375"/>
                <a:gd name="connsiteX8" fmla="*/ 164015 w 328029"/>
                <a:gd name="connsiteY8" fmla="*/ 27171 h 442375"/>
                <a:gd name="connsiteX9" fmla="*/ 26778 w 328029"/>
                <a:gd name="connsiteY9" fmla="*/ 81095 h 442375"/>
                <a:gd name="connsiteX10" fmla="*/ 26778 w 328029"/>
                <a:gd name="connsiteY10" fmla="*/ 184505 h 442375"/>
                <a:gd name="connsiteX11" fmla="*/ 0 w 328029"/>
                <a:gd name="connsiteY11" fmla="*/ 184505 h 442375"/>
                <a:gd name="connsiteX12" fmla="*/ 0 w 328029"/>
                <a:gd name="connsiteY12" fmla="*/ 72217 h 442375"/>
                <a:gd name="connsiteX13" fmla="*/ 8435 w 328029"/>
                <a:gd name="connsiteY13" fmla="*/ 60074 h 442375"/>
                <a:gd name="connsiteX14" fmla="*/ 159061 w 328029"/>
                <a:gd name="connsiteY14" fmla="*/ 927 h 442375"/>
                <a:gd name="connsiteX15" fmla="*/ 168969 w 328029"/>
                <a:gd name="connsiteY15" fmla="*/ 927 h 442375"/>
                <a:gd name="connsiteX16" fmla="*/ 319594 w 328029"/>
                <a:gd name="connsiteY16" fmla="*/ 60074 h 442375"/>
                <a:gd name="connsiteX17" fmla="*/ 328030 w 328029"/>
                <a:gd name="connsiteY17" fmla="*/ 72217 h 442375"/>
                <a:gd name="connsiteX18" fmla="*/ 328030 w 328029"/>
                <a:gd name="connsiteY18" fmla="*/ 259450 h 442375"/>
                <a:gd name="connsiteX19" fmla="*/ 164015 w 328029"/>
                <a:gd name="connsiteY19" fmla="*/ 442376 h 442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28029" h="442375">
                  <a:moveTo>
                    <a:pt x="164015" y="442376"/>
                  </a:moveTo>
                  <a:cubicBezTo>
                    <a:pt x="97070" y="442376"/>
                    <a:pt x="46727" y="408298"/>
                    <a:pt x="19816" y="343928"/>
                  </a:cubicBezTo>
                  <a:cubicBezTo>
                    <a:pt x="8800" y="316721"/>
                    <a:pt x="2249" y="287992"/>
                    <a:pt x="402" y="258798"/>
                  </a:cubicBezTo>
                  <a:lnTo>
                    <a:pt x="27180" y="257100"/>
                  </a:lnTo>
                  <a:cubicBezTo>
                    <a:pt x="28861" y="283460"/>
                    <a:pt x="34732" y="309404"/>
                    <a:pt x="44585" y="334005"/>
                  </a:cubicBezTo>
                  <a:cubicBezTo>
                    <a:pt x="67346" y="388582"/>
                    <a:pt x="107513" y="416262"/>
                    <a:pt x="164015" y="416262"/>
                  </a:cubicBezTo>
                  <a:cubicBezTo>
                    <a:pt x="299243" y="416262"/>
                    <a:pt x="301252" y="265848"/>
                    <a:pt x="301252" y="259581"/>
                  </a:cubicBezTo>
                  <a:lnTo>
                    <a:pt x="301252" y="81095"/>
                  </a:lnTo>
                  <a:lnTo>
                    <a:pt x="164015" y="27171"/>
                  </a:lnTo>
                  <a:lnTo>
                    <a:pt x="26778" y="81095"/>
                  </a:lnTo>
                  <a:lnTo>
                    <a:pt x="26778" y="184505"/>
                  </a:lnTo>
                  <a:lnTo>
                    <a:pt x="0" y="184505"/>
                  </a:lnTo>
                  <a:lnTo>
                    <a:pt x="0" y="72217"/>
                  </a:lnTo>
                  <a:cubicBezTo>
                    <a:pt x="-5" y="66866"/>
                    <a:pt x="3338" y="62054"/>
                    <a:pt x="8435" y="60074"/>
                  </a:cubicBezTo>
                  <a:lnTo>
                    <a:pt x="159061" y="927"/>
                  </a:lnTo>
                  <a:cubicBezTo>
                    <a:pt x="162242" y="-309"/>
                    <a:pt x="165788" y="-309"/>
                    <a:pt x="168969" y="927"/>
                  </a:cubicBezTo>
                  <a:lnTo>
                    <a:pt x="319594" y="60074"/>
                  </a:lnTo>
                  <a:cubicBezTo>
                    <a:pt x="324692" y="62054"/>
                    <a:pt x="328035" y="66866"/>
                    <a:pt x="328030" y="72217"/>
                  </a:cubicBezTo>
                  <a:lnTo>
                    <a:pt x="328030" y="259450"/>
                  </a:lnTo>
                  <a:cubicBezTo>
                    <a:pt x="328030" y="261278"/>
                    <a:pt x="326155" y="442376"/>
                    <a:pt x="164015" y="442376"/>
                  </a:cubicBezTo>
                  <a:close/>
                </a:path>
              </a:pathLst>
            </a:custGeom>
            <a:grpFill/>
            <a:ln w="1360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10" name="Freeform: Shape 145">
              <a:extLst>
                <a:ext uri="{FF2B5EF4-FFF2-40B4-BE49-F238E27FC236}">
                  <a16:creationId xmlns:a16="http://schemas.microsoft.com/office/drawing/2014/main" id="{A43F0754-6B2F-984A-B7F2-97E2EFEEF4B0}"/>
                </a:ext>
              </a:extLst>
            </p:cNvPr>
            <p:cNvSpPr/>
            <p:nvPr/>
          </p:nvSpPr>
          <p:spPr>
            <a:xfrm>
              <a:off x="7494344" y="6002024"/>
              <a:ext cx="227661" cy="321470"/>
            </a:xfrm>
            <a:custGeom>
              <a:avLst/>
              <a:gdLst>
                <a:gd name="connsiteX0" fmla="*/ 113806 w 227661"/>
                <a:gd name="connsiteY0" fmla="*/ 321470 h 321470"/>
                <a:gd name="connsiteX1" fmla="*/ 268 w 227661"/>
                <a:gd name="connsiteY1" fmla="*/ 202131 h 321470"/>
                <a:gd name="connsiteX2" fmla="*/ 268 w 227661"/>
                <a:gd name="connsiteY2" fmla="*/ 199781 h 321470"/>
                <a:gd name="connsiteX3" fmla="*/ 268 w 227661"/>
                <a:gd name="connsiteY3" fmla="*/ 193383 h 321470"/>
                <a:gd name="connsiteX4" fmla="*/ 27046 w 227661"/>
                <a:gd name="connsiteY4" fmla="*/ 193383 h 321470"/>
                <a:gd name="connsiteX5" fmla="*/ 27046 w 227661"/>
                <a:gd name="connsiteY5" fmla="*/ 198475 h 321470"/>
                <a:gd name="connsiteX6" fmla="*/ 114074 w 227661"/>
                <a:gd name="connsiteY6" fmla="*/ 295357 h 321470"/>
                <a:gd name="connsiteX7" fmla="*/ 200834 w 227661"/>
                <a:gd name="connsiteY7" fmla="*/ 198475 h 321470"/>
                <a:gd name="connsiteX8" fmla="*/ 200834 w 227661"/>
                <a:gd name="connsiteY8" fmla="*/ 60596 h 321470"/>
                <a:gd name="connsiteX9" fmla="*/ 113806 w 227661"/>
                <a:gd name="connsiteY9" fmla="*/ 26126 h 321470"/>
                <a:gd name="connsiteX10" fmla="*/ 26778 w 227661"/>
                <a:gd name="connsiteY10" fmla="*/ 60204 h 321470"/>
                <a:gd name="connsiteX11" fmla="*/ 26778 w 227661"/>
                <a:gd name="connsiteY11" fmla="*/ 119613 h 321470"/>
                <a:gd name="connsiteX12" fmla="*/ 0 w 227661"/>
                <a:gd name="connsiteY12" fmla="*/ 119613 h 321470"/>
                <a:gd name="connsiteX13" fmla="*/ 0 w 227661"/>
                <a:gd name="connsiteY13" fmla="*/ 52240 h 321470"/>
                <a:gd name="connsiteX14" fmla="*/ 8435 w 227661"/>
                <a:gd name="connsiteY14" fmla="*/ 40097 h 321470"/>
                <a:gd name="connsiteX15" fmla="*/ 108852 w 227661"/>
                <a:gd name="connsiteY15" fmla="*/ 927 h 321470"/>
                <a:gd name="connsiteX16" fmla="*/ 118760 w 227661"/>
                <a:gd name="connsiteY16" fmla="*/ 927 h 321470"/>
                <a:gd name="connsiteX17" fmla="*/ 219177 w 227661"/>
                <a:gd name="connsiteY17" fmla="*/ 40097 h 321470"/>
                <a:gd name="connsiteX18" fmla="*/ 227612 w 227661"/>
                <a:gd name="connsiteY18" fmla="*/ 52240 h 321470"/>
                <a:gd name="connsiteX19" fmla="*/ 227612 w 227661"/>
                <a:gd name="connsiteY19" fmla="*/ 199781 h 321470"/>
                <a:gd name="connsiteX20" fmla="*/ 227612 w 227661"/>
                <a:gd name="connsiteY20" fmla="*/ 202131 h 321470"/>
                <a:gd name="connsiteX21" fmla="*/ 113806 w 227661"/>
                <a:gd name="connsiteY21" fmla="*/ 321470 h 32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7661" h="321470">
                  <a:moveTo>
                    <a:pt x="113806" y="321470"/>
                  </a:moveTo>
                  <a:cubicBezTo>
                    <a:pt x="23297" y="321470"/>
                    <a:pt x="1071" y="206962"/>
                    <a:pt x="268" y="202131"/>
                  </a:cubicBezTo>
                  <a:cubicBezTo>
                    <a:pt x="202" y="201349"/>
                    <a:pt x="202" y="200563"/>
                    <a:pt x="268" y="199781"/>
                  </a:cubicBezTo>
                  <a:lnTo>
                    <a:pt x="268" y="193383"/>
                  </a:lnTo>
                  <a:lnTo>
                    <a:pt x="27046" y="193383"/>
                  </a:lnTo>
                  <a:lnTo>
                    <a:pt x="27046" y="198475"/>
                  </a:lnTo>
                  <a:cubicBezTo>
                    <a:pt x="29322" y="209051"/>
                    <a:pt x="49807" y="295357"/>
                    <a:pt x="114074" y="295357"/>
                  </a:cubicBezTo>
                  <a:cubicBezTo>
                    <a:pt x="178341" y="295357"/>
                    <a:pt x="198558" y="208921"/>
                    <a:pt x="200834" y="198475"/>
                  </a:cubicBezTo>
                  <a:lnTo>
                    <a:pt x="200834" y="60596"/>
                  </a:lnTo>
                  <a:lnTo>
                    <a:pt x="113806" y="26126"/>
                  </a:lnTo>
                  <a:lnTo>
                    <a:pt x="26778" y="60204"/>
                  </a:lnTo>
                  <a:lnTo>
                    <a:pt x="26778" y="119613"/>
                  </a:lnTo>
                  <a:lnTo>
                    <a:pt x="0" y="119613"/>
                  </a:lnTo>
                  <a:lnTo>
                    <a:pt x="0" y="52240"/>
                  </a:lnTo>
                  <a:cubicBezTo>
                    <a:pt x="-5" y="46889"/>
                    <a:pt x="3338" y="42077"/>
                    <a:pt x="8435" y="40097"/>
                  </a:cubicBezTo>
                  <a:lnTo>
                    <a:pt x="108852" y="927"/>
                  </a:lnTo>
                  <a:cubicBezTo>
                    <a:pt x="112033" y="-309"/>
                    <a:pt x="115579" y="-309"/>
                    <a:pt x="118760" y="927"/>
                  </a:cubicBezTo>
                  <a:lnTo>
                    <a:pt x="219177" y="40097"/>
                  </a:lnTo>
                  <a:cubicBezTo>
                    <a:pt x="224275" y="42077"/>
                    <a:pt x="227618" y="46889"/>
                    <a:pt x="227612" y="52240"/>
                  </a:cubicBezTo>
                  <a:lnTo>
                    <a:pt x="227612" y="199781"/>
                  </a:lnTo>
                  <a:cubicBezTo>
                    <a:pt x="227678" y="200563"/>
                    <a:pt x="227678" y="201349"/>
                    <a:pt x="227612" y="202131"/>
                  </a:cubicBezTo>
                  <a:cubicBezTo>
                    <a:pt x="226541" y="206962"/>
                    <a:pt x="204316" y="321470"/>
                    <a:pt x="113806" y="321470"/>
                  </a:cubicBezTo>
                  <a:close/>
                </a:path>
              </a:pathLst>
            </a:custGeom>
            <a:grpFill/>
            <a:ln w="1360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11" name="Freeform: Shape 146">
              <a:extLst>
                <a:ext uri="{FF2B5EF4-FFF2-40B4-BE49-F238E27FC236}">
                  <a16:creationId xmlns:a16="http://schemas.microsoft.com/office/drawing/2014/main" id="{DA7289D3-A9A7-E44F-8DEE-3AAC8F8CEFDD}"/>
                </a:ext>
              </a:extLst>
            </p:cNvPr>
            <p:cNvSpPr/>
            <p:nvPr/>
          </p:nvSpPr>
          <p:spPr>
            <a:xfrm>
              <a:off x="7293510" y="5851884"/>
              <a:ext cx="629281" cy="613667"/>
            </a:xfrm>
            <a:custGeom>
              <a:avLst/>
              <a:gdLst>
                <a:gd name="connsiteX0" fmla="*/ 314641 w 629281"/>
                <a:gd name="connsiteY0" fmla="*/ 613668 h 613667"/>
                <a:gd name="connsiteX1" fmla="*/ 0 w 629281"/>
                <a:gd name="connsiteY1" fmla="*/ 306834 h 613667"/>
                <a:gd name="connsiteX2" fmla="*/ 314641 w 629281"/>
                <a:gd name="connsiteY2" fmla="*/ 0 h 613667"/>
                <a:gd name="connsiteX3" fmla="*/ 629281 w 629281"/>
                <a:gd name="connsiteY3" fmla="*/ 306834 h 613667"/>
                <a:gd name="connsiteX4" fmla="*/ 314641 w 629281"/>
                <a:gd name="connsiteY4" fmla="*/ 613668 h 613667"/>
                <a:gd name="connsiteX5" fmla="*/ 314641 w 629281"/>
                <a:gd name="connsiteY5" fmla="*/ 26114 h 613667"/>
                <a:gd name="connsiteX6" fmla="*/ 26778 w 629281"/>
                <a:gd name="connsiteY6" fmla="*/ 306834 h 613667"/>
                <a:gd name="connsiteX7" fmla="*/ 314641 w 629281"/>
                <a:gd name="connsiteY7" fmla="*/ 587554 h 613667"/>
                <a:gd name="connsiteX8" fmla="*/ 602503 w 629281"/>
                <a:gd name="connsiteY8" fmla="*/ 306834 h 613667"/>
                <a:gd name="connsiteX9" fmla="*/ 314641 w 629281"/>
                <a:gd name="connsiteY9" fmla="*/ 26114 h 61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9281" h="613667">
                  <a:moveTo>
                    <a:pt x="314641" y="613668"/>
                  </a:moveTo>
                  <a:cubicBezTo>
                    <a:pt x="140869" y="613668"/>
                    <a:pt x="0" y="476294"/>
                    <a:pt x="0" y="306834"/>
                  </a:cubicBezTo>
                  <a:cubicBezTo>
                    <a:pt x="0" y="137374"/>
                    <a:pt x="140869" y="0"/>
                    <a:pt x="314641" y="0"/>
                  </a:cubicBezTo>
                  <a:cubicBezTo>
                    <a:pt x="488412" y="0"/>
                    <a:pt x="629281" y="137374"/>
                    <a:pt x="629281" y="306834"/>
                  </a:cubicBezTo>
                  <a:cubicBezTo>
                    <a:pt x="629133" y="476234"/>
                    <a:pt x="488351" y="613524"/>
                    <a:pt x="314641" y="613668"/>
                  </a:cubicBezTo>
                  <a:close/>
                  <a:moveTo>
                    <a:pt x="314641" y="26114"/>
                  </a:moveTo>
                  <a:cubicBezTo>
                    <a:pt x="155658" y="26114"/>
                    <a:pt x="26778" y="151796"/>
                    <a:pt x="26778" y="306834"/>
                  </a:cubicBezTo>
                  <a:cubicBezTo>
                    <a:pt x="26778" y="461871"/>
                    <a:pt x="155658" y="587554"/>
                    <a:pt x="314641" y="587554"/>
                  </a:cubicBezTo>
                  <a:cubicBezTo>
                    <a:pt x="473623" y="587554"/>
                    <a:pt x="602503" y="461871"/>
                    <a:pt x="602503" y="306834"/>
                  </a:cubicBezTo>
                  <a:cubicBezTo>
                    <a:pt x="602356" y="151856"/>
                    <a:pt x="473562" y="26257"/>
                    <a:pt x="314641" y="26114"/>
                  </a:cubicBezTo>
                  <a:close/>
                </a:path>
              </a:pathLst>
            </a:custGeom>
            <a:grpFill/>
            <a:ln w="1360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12" name="Freeform: Shape 147">
              <a:extLst>
                <a:ext uri="{FF2B5EF4-FFF2-40B4-BE49-F238E27FC236}">
                  <a16:creationId xmlns:a16="http://schemas.microsoft.com/office/drawing/2014/main" id="{FC24C879-B744-B34C-AA66-7DB469D41292}"/>
                </a:ext>
              </a:extLst>
            </p:cNvPr>
            <p:cNvSpPr/>
            <p:nvPr/>
          </p:nvSpPr>
          <p:spPr>
            <a:xfrm>
              <a:off x="7561021" y="6088080"/>
              <a:ext cx="85633" cy="141012"/>
            </a:xfrm>
            <a:custGeom>
              <a:avLst/>
              <a:gdLst>
                <a:gd name="connsiteX0" fmla="*/ 18878 w 85633"/>
                <a:gd name="connsiteY0" fmla="*/ 141013 h 141012"/>
                <a:gd name="connsiteX1" fmla="*/ 0 w 85633"/>
                <a:gd name="connsiteY1" fmla="*/ 122864 h 141012"/>
                <a:gd name="connsiteX2" fmla="*/ 53556 w 85633"/>
                <a:gd name="connsiteY2" fmla="*/ 70637 h 141012"/>
                <a:gd name="connsiteX3" fmla="*/ 0 w 85633"/>
                <a:gd name="connsiteY3" fmla="*/ 18410 h 141012"/>
                <a:gd name="connsiteX4" fmla="*/ 18878 w 85633"/>
                <a:gd name="connsiteY4" fmla="*/ 0 h 141012"/>
                <a:gd name="connsiteX5" fmla="*/ 81673 w 85633"/>
                <a:gd name="connsiteY5" fmla="*/ 61106 h 141012"/>
                <a:gd name="connsiteX6" fmla="*/ 81750 w 85633"/>
                <a:gd name="connsiteY6" fmla="*/ 79571 h 141012"/>
                <a:gd name="connsiteX7" fmla="*/ 81673 w 85633"/>
                <a:gd name="connsiteY7" fmla="*/ 79646 h 141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633" h="141012">
                  <a:moveTo>
                    <a:pt x="18878" y="141013"/>
                  </a:moveTo>
                  <a:lnTo>
                    <a:pt x="0" y="122864"/>
                  </a:lnTo>
                  <a:lnTo>
                    <a:pt x="53556" y="70637"/>
                  </a:lnTo>
                  <a:lnTo>
                    <a:pt x="0" y="18410"/>
                  </a:lnTo>
                  <a:lnTo>
                    <a:pt x="18878" y="0"/>
                  </a:lnTo>
                  <a:lnTo>
                    <a:pt x="81673" y="61106"/>
                  </a:lnTo>
                  <a:cubicBezTo>
                    <a:pt x="86923" y="66184"/>
                    <a:pt x="86958" y="74451"/>
                    <a:pt x="81750" y="79571"/>
                  </a:cubicBezTo>
                  <a:cubicBezTo>
                    <a:pt x="81725" y="79596"/>
                    <a:pt x="81699" y="79621"/>
                    <a:pt x="81673" y="79646"/>
                  </a:cubicBezTo>
                  <a:close/>
                </a:path>
              </a:pathLst>
            </a:custGeom>
            <a:grpFill/>
            <a:ln w="1360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13" name="Freeform: Shape 148">
              <a:extLst>
                <a:ext uri="{FF2B5EF4-FFF2-40B4-BE49-F238E27FC236}">
                  <a16:creationId xmlns:a16="http://schemas.microsoft.com/office/drawing/2014/main" id="{79116958-2A57-0743-826F-480DCA799F26}"/>
                </a:ext>
              </a:extLst>
            </p:cNvPr>
            <p:cNvSpPr/>
            <p:nvPr/>
          </p:nvSpPr>
          <p:spPr>
            <a:xfrm>
              <a:off x="7357108" y="6145661"/>
              <a:ext cx="276214" cy="26113"/>
            </a:xfrm>
            <a:custGeom>
              <a:avLst/>
              <a:gdLst>
                <a:gd name="connsiteX0" fmla="*/ 0 w 276214"/>
                <a:gd name="connsiteY0" fmla="*/ 0 h 26113"/>
                <a:gd name="connsiteX1" fmla="*/ 276214 w 276214"/>
                <a:gd name="connsiteY1" fmla="*/ 0 h 26113"/>
                <a:gd name="connsiteX2" fmla="*/ 276214 w 276214"/>
                <a:gd name="connsiteY2" fmla="*/ 26114 h 26113"/>
                <a:gd name="connsiteX3" fmla="*/ 0 w 276214"/>
                <a:gd name="connsiteY3" fmla="*/ 26114 h 2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14" h="26113">
                  <a:moveTo>
                    <a:pt x="0" y="0"/>
                  </a:moveTo>
                  <a:lnTo>
                    <a:pt x="276214" y="0"/>
                  </a:lnTo>
                  <a:lnTo>
                    <a:pt x="276214" y="26114"/>
                  </a:lnTo>
                  <a:lnTo>
                    <a:pt x="0" y="26114"/>
                  </a:lnTo>
                  <a:close/>
                </a:path>
              </a:pathLst>
            </a:custGeom>
            <a:grpFill/>
            <a:ln w="1360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E9586C7B-D4CB-9D4B-825B-018999485D4B}"/>
              </a:ext>
            </a:extLst>
          </p:cNvPr>
          <p:cNvSpPr txBox="1"/>
          <p:nvPr/>
        </p:nvSpPr>
        <p:spPr>
          <a:xfrm>
            <a:off x="1771174" y="2006308"/>
            <a:ext cx="2484120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defTabSz="914400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2000" kern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Region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32EC507-F638-F54E-9D4B-54284555D916}"/>
              </a:ext>
            </a:extLst>
          </p:cNvPr>
          <p:cNvSpPr txBox="1"/>
          <p:nvPr/>
        </p:nvSpPr>
        <p:spPr>
          <a:xfrm>
            <a:off x="2190272" y="2578772"/>
            <a:ext cx="2484120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defTabSz="914400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2000" kern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CBF9DF2-A9D0-D644-A4CD-DAFDB4991B34}"/>
              </a:ext>
            </a:extLst>
          </p:cNvPr>
          <p:cNvSpPr txBox="1"/>
          <p:nvPr/>
        </p:nvSpPr>
        <p:spPr>
          <a:xfrm>
            <a:off x="548516" y="1233492"/>
            <a:ext cx="13806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EFS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는 여러 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AZ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에 걸쳐 데이터를 저장하여 높은 수준의 가용성과 내구성을 제공합니다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162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0342-2B30-A247-B50D-EEB361C06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82880"/>
            <a:ext cx="13987008" cy="1079598"/>
          </a:xfrm>
        </p:spPr>
        <p:txBody>
          <a:bodyPr vert="horz" wrap="square" lIns="182880" tIns="146304" rIns="182880" bIns="146304" rtlCol="0" anchor="ctr">
            <a:normAutofit/>
          </a:bodyPr>
          <a:lstStyle/>
          <a:p>
            <a:r>
              <a:rPr lang="en-US" dirty="0"/>
              <a:t>Amazon EFS </a:t>
            </a:r>
            <a:r>
              <a:rPr lang="en-US" altLang="ko-KR" dirty="0"/>
              <a:t>Infrequent Access</a:t>
            </a:r>
            <a:r>
              <a:rPr lang="ko-KR" altLang="en-US" dirty="0"/>
              <a:t> </a:t>
            </a:r>
            <a:r>
              <a:rPr lang="en-US" altLang="ko-KR" dirty="0"/>
              <a:t>(IA) </a:t>
            </a:r>
            <a:r>
              <a:rPr lang="ko-KR" altLang="en-US" dirty="0"/>
              <a:t>및 가격 체계</a:t>
            </a:r>
          </a:p>
        </p:txBody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id="{5B0D8CA1-F3A5-914A-B544-27B82939015B}"/>
              </a:ext>
            </a:extLst>
          </p:cNvPr>
          <p:cNvGrpSpPr/>
          <p:nvPr/>
        </p:nvGrpSpPr>
        <p:grpSpPr>
          <a:xfrm>
            <a:off x="1746594" y="3182997"/>
            <a:ext cx="11716702" cy="3245516"/>
            <a:chOff x="2008266" y="2175067"/>
            <a:chExt cx="11716702" cy="3245516"/>
          </a:xfrm>
        </p:grpSpPr>
        <p:sp>
          <p:nvSpPr>
            <p:cNvPr id="4" name="Rectangle 40">
              <a:extLst>
                <a:ext uri="{FF2B5EF4-FFF2-40B4-BE49-F238E27FC236}">
                  <a16:creationId xmlns:a16="http://schemas.microsoft.com/office/drawing/2014/main" id="{D80E8552-7C9E-C74A-9686-027A78D71B7C}"/>
                </a:ext>
              </a:extLst>
            </p:cNvPr>
            <p:cNvSpPr/>
            <p:nvPr/>
          </p:nvSpPr>
          <p:spPr>
            <a:xfrm>
              <a:off x="2008266" y="3709345"/>
              <a:ext cx="3931386" cy="13788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>
                <a:spcBef>
                  <a:spcPct val="20000"/>
                </a:spcBef>
                <a:buClr>
                  <a:srgbClr val="FFFFFF"/>
                </a:buClr>
                <a:defRPr/>
              </a:pPr>
              <a:r>
                <a:rPr lang="en-US" sz="2400" kern="0" dirty="0">
                  <a:solidFill>
                    <a:srgbClr val="FF99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Standard </a:t>
              </a:r>
              <a:r>
                <a:rPr lang="ko-KR" altLang="en-US" sz="2400" kern="0" dirty="0">
                  <a:solidFill>
                    <a:srgbClr val="FF99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스토리지 클래스</a:t>
              </a:r>
              <a:endParaRPr lang="en-US" sz="2400" kern="0" dirty="0">
                <a:solidFill>
                  <a:srgbClr val="FF99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algn="ctr" defTabSz="914400">
                <a:spcBef>
                  <a:spcPts val="2400"/>
                </a:spcBef>
                <a:buClr>
                  <a:srgbClr val="FFFFFF"/>
                </a:buClr>
                <a:defRPr/>
              </a:pPr>
              <a:r>
                <a:rPr lang="ko-KR" alt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일반 파일 스토리지</a:t>
              </a: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algn="ctr" defTabSz="914400">
                <a:spcBef>
                  <a:spcPct val="20000"/>
                </a:spcBef>
                <a:buClr>
                  <a:srgbClr val="FFFFFF"/>
                </a:buClr>
                <a:defRPr/>
              </a:pPr>
              <a:r>
                <a:rPr 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$0.30/GB (</a:t>
              </a:r>
              <a:r>
                <a:rPr lang="ko-KR" alt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월</a:t>
              </a:r>
              <a:r>
                <a:rPr lang="en-US" altLang="ko-KR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)</a:t>
              </a: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grpSp>
          <p:nvGrpSpPr>
            <p:cNvPr id="5" name="Group 41">
              <a:extLst>
                <a:ext uri="{FF2B5EF4-FFF2-40B4-BE49-F238E27FC236}">
                  <a16:creationId xmlns:a16="http://schemas.microsoft.com/office/drawing/2014/main" id="{B88269BC-2C15-4749-901D-4B8DBCF71EA1}"/>
                </a:ext>
              </a:extLst>
            </p:cNvPr>
            <p:cNvGrpSpPr/>
            <p:nvPr/>
          </p:nvGrpSpPr>
          <p:grpSpPr>
            <a:xfrm>
              <a:off x="3275463" y="2178522"/>
              <a:ext cx="1396992" cy="1246873"/>
              <a:chOff x="6504966" y="3204741"/>
              <a:chExt cx="1721526" cy="1536534"/>
            </a:xfrm>
          </p:grpSpPr>
          <p:sp>
            <p:nvSpPr>
              <p:cNvPr id="25" name="Freeform: Shape 110">
                <a:extLst>
                  <a:ext uri="{FF2B5EF4-FFF2-40B4-BE49-F238E27FC236}">
                    <a16:creationId xmlns:a16="http://schemas.microsoft.com/office/drawing/2014/main" id="{96135B25-F5BB-7F45-8DE5-B9D2D5B533BB}"/>
                  </a:ext>
                </a:extLst>
              </p:cNvPr>
              <p:cNvSpPr/>
              <p:nvPr/>
            </p:nvSpPr>
            <p:spPr>
              <a:xfrm>
                <a:off x="6963099" y="3395554"/>
                <a:ext cx="782633" cy="274431"/>
              </a:xfrm>
              <a:custGeom>
                <a:avLst/>
                <a:gdLst>
                  <a:gd name="connsiteX0" fmla="*/ 208391 w 210302"/>
                  <a:gd name="connsiteY0" fmla="*/ 39876 h 73742"/>
                  <a:gd name="connsiteX1" fmla="*/ 106244 w 210302"/>
                  <a:gd name="connsiteY1" fmla="*/ 71831 h 73742"/>
                  <a:gd name="connsiteX2" fmla="*/ 4097 w 210302"/>
                  <a:gd name="connsiteY2" fmla="*/ 39876 h 73742"/>
                  <a:gd name="connsiteX3" fmla="*/ 106244 w 210302"/>
                  <a:gd name="connsiteY3" fmla="*/ 4097 h 73742"/>
                  <a:gd name="connsiteX4" fmla="*/ 208391 w 210302"/>
                  <a:gd name="connsiteY4" fmla="*/ 39876 h 73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302" h="73742">
                    <a:moveTo>
                      <a:pt x="208391" y="39876"/>
                    </a:moveTo>
                    <a:cubicBezTo>
                      <a:pt x="208391" y="57355"/>
                      <a:pt x="165238" y="71831"/>
                      <a:pt x="106244" y="71831"/>
                    </a:cubicBezTo>
                    <a:cubicBezTo>
                      <a:pt x="47250" y="71831"/>
                      <a:pt x="4097" y="57628"/>
                      <a:pt x="4097" y="39876"/>
                    </a:cubicBezTo>
                    <a:cubicBezTo>
                      <a:pt x="4097" y="22123"/>
                      <a:pt x="47250" y="4097"/>
                      <a:pt x="106244" y="4097"/>
                    </a:cubicBezTo>
                    <a:cubicBezTo>
                      <a:pt x="165238" y="4097"/>
                      <a:pt x="208391" y="22396"/>
                      <a:pt x="208391" y="39876"/>
                    </a:cubicBezTo>
                    <a:close/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914400">
                  <a:defRPr/>
                </a:pPr>
                <a:endParaRPr 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26" name="Freeform: Shape 111">
                <a:extLst>
                  <a:ext uri="{FF2B5EF4-FFF2-40B4-BE49-F238E27FC236}">
                    <a16:creationId xmlns:a16="http://schemas.microsoft.com/office/drawing/2014/main" id="{E1533924-2880-134C-8544-420DCF055DE6}"/>
                  </a:ext>
                </a:extLst>
              </p:cNvPr>
              <p:cNvSpPr/>
              <p:nvPr/>
            </p:nvSpPr>
            <p:spPr>
              <a:xfrm>
                <a:off x="6962083" y="3764510"/>
                <a:ext cx="518365" cy="142297"/>
              </a:xfrm>
              <a:custGeom>
                <a:avLst/>
                <a:gdLst>
                  <a:gd name="connsiteX0" fmla="*/ 4097 w 139291"/>
                  <a:gd name="connsiteY0" fmla="*/ 4097 h 38236"/>
                  <a:gd name="connsiteX1" fmla="*/ 106244 w 139291"/>
                  <a:gd name="connsiteY1" fmla="*/ 36052 h 38236"/>
                  <a:gd name="connsiteX2" fmla="*/ 135195 w 139291"/>
                  <a:gd name="connsiteY2" fmla="*/ 36052 h 38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9291" h="38236">
                    <a:moveTo>
                      <a:pt x="4097" y="4097"/>
                    </a:moveTo>
                    <a:cubicBezTo>
                      <a:pt x="4097" y="21577"/>
                      <a:pt x="47250" y="36052"/>
                      <a:pt x="106244" y="36052"/>
                    </a:cubicBezTo>
                    <a:lnTo>
                      <a:pt x="135195" y="36052"/>
                    </a:ln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914400">
                  <a:defRPr/>
                </a:pPr>
                <a:endParaRPr 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27" name="Freeform: Shape 112">
                <a:extLst>
                  <a:ext uri="{FF2B5EF4-FFF2-40B4-BE49-F238E27FC236}">
                    <a16:creationId xmlns:a16="http://schemas.microsoft.com/office/drawing/2014/main" id="{68AC85A0-B92F-DB42-A8D0-506148BB02B9}"/>
                  </a:ext>
                </a:extLst>
              </p:cNvPr>
              <p:cNvSpPr/>
              <p:nvPr/>
            </p:nvSpPr>
            <p:spPr>
              <a:xfrm>
                <a:off x="6963099" y="3997264"/>
                <a:ext cx="498038" cy="142297"/>
              </a:xfrm>
              <a:custGeom>
                <a:avLst/>
                <a:gdLst>
                  <a:gd name="connsiteX0" fmla="*/ 131098 w 133829"/>
                  <a:gd name="connsiteY0" fmla="*/ 36052 h 38236"/>
                  <a:gd name="connsiteX1" fmla="*/ 4097 w 133829"/>
                  <a:gd name="connsiteY1" fmla="*/ 4097 h 38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3829" h="38236">
                    <a:moveTo>
                      <a:pt x="131098" y="36052"/>
                    </a:moveTo>
                    <a:cubicBezTo>
                      <a:pt x="67461" y="37418"/>
                      <a:pt x="4097" y="21850"/>
                      <a:pt x="4097" y="4097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914400">
                  <a:defRPr/>
                </a:pPr>
                <a:endParaRPr 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28" name="Freeform: Shape 113">
                <a:extLst>
                  <a:ext uri="{FF2B5EF4-FFF2-40B4-BE49-F238E27FC236}">
                    <a16:creationId xmlns:a16="http://schemas.microsoft.com/office/drawing/2014/main" id="{F576F0EB-A888-EE47-AF2C-DF04CD6DA477}"/>
                  </a:ext>
                </a:extLst>
              </p:cNvPr>
              <p:cNvSpPr/>
              <p:nvPr/>
            </p:nvSpPr>
            <p:spPr>
              <a:xfrm>
                <a:off x="6962083" y="3521589"/>
                <a:ext cx="30494" cy="721648"/>
              </a:xfrm>
              <a:custGeom>
                <a:avLst/>
                <a:gdLst>
                  <a:gd name="connsiteX0" fmla="*/ 4097 w 8193"/>
                  <a:gd name="connsiteY0" fmla="*/ 4097 h 193915"/>
                  <a:gd name="connsiteX1" fmla="*/ 4097 w 8193"/>
                  <a:gd name="connsiteY1" fmla="*/ 191184 h 19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93" h="193915">
                    <a:moveTo>
                      <a:pt x="4097" y="4097"/>
                    </a:moveTo>
                    <a:lnTo>
                      <a:pt x="4097" y="191184"/>
                    </a:lnTo>
                  </a:path>
                </a:pathLst>
              </a:custGeom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914400">
                  <a:defRPr/>
                </a:pPr>
                <a:endParaRPr 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29" name="Freeform: Shape 114">
                <a:extLst>
                  <a:ext uri="{FF2B5EF4-FFF2-40B4-BE49-F238E27FC236}">
                    <a16:creationId xmlns:a16="http://schemas.microsoft.com/office/drawing/2014/main" id="{953E2FD1-816C-0F40-8D22-9B585BDEEEBE}"/>
                  </a:ext>
                </a:extLst>
              </p:cNvPr>
              <p:cNvSpPr/>
              <p:nvPr/>
            </p:nvSpPr>
            <p:spPr>
              <a:xfrm>
                <a:off x="7723370" y="3528704"/>
                <a:ext cx="30494" cy="193117"/>
              </a:xfrm>
              <a:custGeom>
                <a:avLst/>
                <a:gdLst>
                  <a:gd name="connsiteX0" fmla="*/ 4097 w 8193"/>
                  <a:gd name="connsiteY0" fmla="*/ 4097 h 51892"/>
                  <a:gd name="connsiteX1" fmla="*/ 4097 w 8193"/>
                  <a:gd name="connsiteY1" fmla="*/ 48069 h 51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93" h="51892">
                    <a:moveTo>
                      <a:pt x="4097" y="4097"/>
                    </a:moveTo>
                    <a:lnTo>
                      <a:pt x="4097" y="48069"/>
                    </a:lnTo>
                  </a:path>
                </a:pathLst>
              </a:custGeom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914400">
                  <a:defRPr/>
                </a:pPr>
                <a:endParaRPr 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30" name="Freeform: Shape 115">
                <a:extLst>
                  <a:ext uri="{FF2B5EF4-FFF2-40B4-BE49-F238E27FC236}">
                    <a16:creationId xmlns:a16="http://schemas.microsoft.com/office/drawing/2014/main" id="{9685DF31-7CBC-674E-B2EB-15DBA6BAA1E1}"/>
                  </a:ext>
                </a:extLst>
              </p:cNvPr>
              <p:cNvSpPr/>
              <p:nvPr/>
            </p:nvSpPr>
            <p:spPr>
              <a:xfrm>
                <a:off x="6962083" y="4214776"/>
                <a:ext cx="487875" cy="142297"/>
              </a:xfrm>
              <a:custGeom>
                <a:avLst/>
                <a:gdLst>
                  <a:gd name="connsiteX0" fmla="*/ 128094 w 131097"/>
                  <a:gd name="connsiteY0" fmla="*/ 36052 h 38236"/>
                  <a:gd name="connsiteX1" fmla="*/ 4097 w 131097"/>
                  <a:gd name="connsiteY1" fmla="*/ 4097 h 38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1097" h="38236">
                    <a:moveTo>
                      <a:pt x="128094" y="36052"/>
                    </a:moveTo>
                    <a:cubicBezTo>
                      <a:pt x="56263" y="40149"/>
                      <a:pt x="4097" y="21850"/>
                      <a:pt x="4097" y="4097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914400">
                  <a:defRPr/>
                </a:pPr>
                <a:endParaRPr 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31" name="Freeform: Shape 116">
                <a:extLst>
                  <a:ext uri="{FF2B5EF4-FFF2-40B4-BE49-F238E27FC236}">
                    <a16:creationId xmlns:a16="http://schemas.microsoft.com/office/drawing/2014/main" id="{15EEA85C-7147-7444-8E1A-B181070A1598}"/>
                  </a:ext>
                </a:extLst>
              </p:cNvPr>
              <p:cNvSpPr/>
              <p:nvPr/>
            </p:nvSpPr>
            <p:spPr>
              <a:xfrm>
                <a:off x="7535336" y="3765526"/>
                <a:ext cx="691156" cy="975749"/>
              </a:xfrm>
              <a:custGeom>
                <a:avLst/>
                <a:gdLst>
                  <a:gd name="connsiteX0" fmla="*/ 4097 w 185721"/>
                  <a:gd name="connsiteY0" fmla="*/ 252090 h 262195"/>
                  <a:gd name="connsiteX1" fmla="*/ 4097 w 185721"/>
                  <a:gd name="connsiteY1" fmla="*/ 10925 h 262195"/>
                  <a:gd name="connsiteX2" fmla="*/ 10925 w 185721"/>
                  <a:gd name="connsiteY2" fmla="*/ 4097 h 262195"/>
                  <a:gd name="connsiteX3" fmla="*/ 122358 w 185721"/>
                  <a:gd name="connsiteY3" fmla="*/ 4097 h 262195"/>
                  <a:gd name="connsiteX4" fmla="*/ 181625 w 185721"/>
                  <a:gd name="connsiteY4" fmla="*/ 63364 h 262195"/>
                  <a:gd name="connsiteX5" fmla="*/ 181625 w 185721"/>
                  <a:gd name="connsiteY5" fmla="*/ 252090 h 262195"/>
                  <a:gd name="connsiteX6" fmla="*/ 174797 w 185721"/>
                  <a:gd name="connsiteY6" fmla="*/ 258918 h 262195"/>
                  <a:gd name="connsiteX7" fmla="*/ 11198 w 185721"/>
                  <a:gd name="connsiteY7" fmla="*/ 258918 h 262195"/>
                  <a:gd name="connsiteX8" fmla="*/ 4097 w 185721"/>
                  <a:gd name="connsiteY8" fmla="*/ 252090 h 262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5721" h="262195">
                    <a:moveTo>
                      <a:pt x="4097" y="252090"/>
                    </a:moveTo>
                    <a:lnTo>
                      <a:pt x="4097" y="10925"/>
                    </a:lnTo>
                    <a:cubicBezTo>
                      <a:pt x="4097" y="7101"/>
                      <a:pt x="7101" y="4097"/>
                      <a:pt x="10925" y="4097"/>
                    </a:cubicBezTo>
                    <a:lnTo>
                      <a:pt x="122358" y="4097"/>
                    </a:lnTo>
                    <a:lnTo>
                      <a:pt x="181625" y="63364"/>
                    </a:lnTo>
                    <a:lnTo>
                      <a:pt x="181625" y="252090"/>
                    </a:lnTo>
                    <a:cubicBezTo>
                      <a:pt x="181625" y="255914"/>
                      <a:pt x="178621" y="258918"/>
                      <a:pt x="174797" y="258918"/>
                    </a:cubicBezTo>
                    <a:lnTo>
                      <a:pt x="11198" y="258918"/>
                    </a:lnTo>
                    <a:cubicBezTo>
                      <a:pt x="7101" y="258918"/>
                      <a:pt x="4097" y="255914"/>
                      <a:pt x="4097" y="252090"/>
                    </a:cubicBezTo>
                    <a:close/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914400">
                  <a:defRPr/>
                </a:pPr>
                <a:endParaRPr 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32" name="Freeform: Shape 117">
                <a:extLst>
                  <a:ext uri="{FF2B5EF4-FFF2-40B4-BE49-F238E27FC236}">
                    <a16:creationId xmlns:a16="http://schemas.microsoft.com/office/drawing/2014/main" id="{2129E07A-B6C2-E34A-8DE8-18DD33A3ADB7}"/>
                  </a:ext>
                </a:extLst>
              </p:cNvPr>
              <p:cNvSpPr/>
              <p:nvPr/>
            </p:nvSpPr>
            <p:spPr>
              <a:xfrm>
                <a:off x="7975439" y="3765526"/>
                <a:ext cx="243937" cy="243937"/>
              </a:xfrm>
              <a:custGeom>
                <a:avLst/>
                <a:gdLst>
                  <a:gd name="connsiteX0" fmla="*/ 4097 w 65548"/>
                  <a:gd name="connsiteY0" fmla="*/ 63364 h 65548"/>
                  <a:gd name="connsiteX1" fmla="*/ 63364 w 65548"/>
                  <a:gd name="connsiteY1" fmla="*/ 63364 h 65548"/>
                  <a:gd name="connsiteX2" fmla="*/ 4097 w 65548"/>
                  <a:gd name="connsiteY2" fmla="*/ 4097 h 65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548" h="65548">
                    <a:moveTo>
                      <a:pt x="4097" y="63364"/>
                    </a:moveTo>
                    <a:lnTo>
                      <a:pt x="63364" y="63364"/>
                    </a:lnTo>
                    <a:lnTo>
                      <a:pt x="4097" y="4097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914400">
                  <a:defRPr/>
                </a:pPr>
                <a:endParaRPr 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33" name="Freeform: Shape 118">
                <a:extLst>
                  <a:ext uri="{FF2B5EF4-FFF2-40B4-BE49-F238E27FC236}">
                    <a16:creationId xmlns:a16="http://schemas.microsoft.com/office/drawing/2014/main" id="{C093FB6C-27C7-5F41-BDC7-7A5280C97EC0}"/>
                  </a:ext>
                </a:extLst>
              </p:cNvPr>
              <p:cNvSpPr/>
              <p:nvPr/>
            </p:nvSpPr>
            <p:spPr>
              <a:xfrm>
                <a:off x="7632909" y="4163955"/>
                <a:ext cx="487875" cy="30494"/>
              </a:xfrm>
              <a:custGeom>
                <a:avLst/>
                <a:gdLst>
                  <a:gd name="connsiteX0" fmla="*/ 4097 w 131097"/>
                  <a:gd name="connsiteY0" fmla="*/ 4097 h 8193"/>
                  <a:gd name="connsiteX1" fmla="*/ 129459 w 131097"/>
                  <a:gd name="connsiteY1" fmla="*/ 4097 h 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1097" h="8193">
                    <a:moveTo>
                      <a:pt x="4097" y="4097"/>
                    </a:moveTo>
                    <a:lnTo>
                      <a:pt x="129459" y="4097"/>
                    </a:lnTo>
                  </a:path>
                </a:pathLst>
              </a:custGeom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914400">
                  <a:defRPr/>
                </a:pPr>
                <a:endParaRPr 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34" name="Freeform: Shape 119">
                <a:extLst>
                  <a:ext uri="{FF2B5EF4-FFF2-40B4-BE49-F238E27FC236}">
                    <a16:creationId xmlns:a16="http://schemas.microsoft.com/office/drawing/2014/main" id="{A5820858-B9CD-AF4C-89C5-058D0CA49DC4}"/>
                  </a:ext>
                </a:extLst>
              </p:cNvPr>
              <p:cNvSpPr/>
              <p:nvPr/>
            </p:nvSpPr>
            <p:spPr>
              <a:xfrm>
                <a:off x="7632909" y="4293038"/>
                <a:ext cx="487875" cy="30494"/>
              </a:xfrm>
              <a:custGeom>
                <a:avLst/>
                <a:gdLst>
                  <a:gd name="connsiteX0" fmla="*/ 4097 w 131097"/>
                  <a:gd name="connsiteY0" fmla="*/ 4097 h 8193"/>
                  <a:gd name="connsiteX1" fmla="*/ 129459 w 131097"/>
                  <a:gd name="connsiteY1" fmla="*/ 4097 h 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1097" h="8193">
                    <a:moveTo>
                      <a:pt x="4097" y="4097"/>
                    </a:moveTo>
                    <a:lnTo>
                      <a:pt x="129459" y="4097"/>
                    </a:lnTo>
                  </a:path>
                </a:pathLst>
              </a:custGeom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914400">
                  <a:defRPr/>
                </a:pPr>
                <a:endParaRPr 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35" name="Freeform: Shape 120">
                <a:extLst>
                  <a:ext uri="{FF2B5EF4-FFF2-40B4-BE49-F238E27FC236}">
                    <a16:creationId xmlns:a16="http://schemas.microsoft.com/office/drawing/2014/main" id="{E61D1407-114F-A64F-ABF2-546FD704EA3F}"/>
                  </a:ext>
                </a:extLst>
              </p:cNvPr>
              <p:cNvSpPr/>
              <p:nvPr/>
            </p:nvSpPr>
            <p:spPr>
              <a:xfrm>
                <a:off x="7632909" y="4423140"/>
                <a:ext cx="477712" cy="30494"/>
              </a:xfrm>
              <a:custGeom>
                <a:avLst/>
                <a:gdLst>
                  <a:gd name="connsiteX0" fmla="*/ 4097 w 128366"/>
                  <a:gd name="connsiteY0" fmla="*/ 4097 h 8193"/>
                  <a:gd name="connsiteX1" fmla="*/ 126182 w 128366"/>
                  <a:gd name="connsiteY1" fmla="*/ 4097 h 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8366" h="8193">
                    <a:moveTo>
                      <a:pt x="4097" y="4097"/>
                    </a:moveTo>
                    <a:lnTo>
                      <a:pt x="126182" y="4097"/>
                    </a:lnTo>
                  </a:path>
                </a:pathLst>
              </a:custGeom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914400">
                  <a:defRPr/>
                </a:pPr>
                <a:endParaRPr 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36" name="Freeform: Shape 121">
                <a:extLst>
                  <a:ext uri="{FF2B5EF4-FFF2-40B4-BE49-F238E27FC236}">
                    <a16:creationId xmlns:a16="http://schemas.microsoft.com/office/drawing/2014/main" id="{EBF37C04-9863-8249-9EE4-F3DCED048C1C}"/>
                  </a:ext>
                </a:extLst>
              </p:cNvPr>
              <p:cNvSpPr/>
              <p:nvPr/>
            </p:nvSpPr>
            <p:spPr>
              <a:xfrm>
                <a:off x="7632909" y="4552222"/>
                <a:ext cx="182954" cy="30494"/>
              </a:xfrm>
              <a:custGeom>
                <a:avLst/>
                <a:gdLst>
                  <a:gd name="connsiteX0" fmla="*/ 4097 w 49161"/>
                  <a:gd name="connsiteY0" fmla="*/ 4097 h 8193"/>
                  <a:gd name="connsiteX1" fmla="*/ 46977 w 49161"/>
                  <a:gd name="connsiteY1" fmla="*/ 4097 h 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161" h="8193">
                    <a:moveTo>
                      <a:pt x="4097" y="4097"/>
                    </a:moveTo>
                    <a:lnTo>
                      <a:pt x="46977" y="4097"/>
                    </a:lnTo>
                  </a:path>
                </a:pathLst>
              </a:custGeom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914400">
                  <a:defRPr/>
                </a:pPr>
                <a:endParaRPr 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37" name="Freeform: Shape 122">
                <a:extLst>
                  <a:ext uri="{FF2B5EF4-FFF2-40B4-BE49-F238E27FC236}">
                    <a16:creationId xmlns:a16="http://schemas.microsoft.com/office/drawing/2014/main" id="{B3853C1D-BC25-A047-B38C-8EB3D125898F}"/>
                  </a:ext>
                </a:extLst>
              </p:cNvPr>
              <p:cNvSpPr/>
              <p:nvPr/>
            </p:nvSpPr>
            <p:spPr>
              <a:xfrm>
                <a:off x="7632909" y="4034873"/>
                <a:ext cx="284594" cy="30494"/>
              </a:xfrm>
              <a:custGeom>
                <a:avLst/>
                <a:gdLst>
                  <a:gd name="connsiteX0" fmla="*/ 4097 w 76473"/>
                  <a:gd name="connsiteY0" fmla="*/ 4097 h 8193"/>
                  <a:gd name="connsiteX1" fmla="*/ 74835 w 76473"/>
                  <a:gd name="connsiteY1" fmla="*/ 4097 h 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6473" h="8193">
                    <a:moveTo>
                      <a:pt x="4097" y="4097"/>
                    </a:moveTo>
                    <a:lnTo>
                      <a:pt x="74835" y="4097"/>
                    </a:lnTo>
                  </a:path>
                </a:pathLst>
              </a:custGeom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914400">
                  <a:defRPr/>
                </a:pPr>
                <a:endParaRPr 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38" name="Freeform: Shape 123">
                <a:extLst>
                  <a:ext uri="{FF2B5EF4-FFF2-40B4-BE49-F238E27FC236}">
                    <a16:creationId xmlns:a16="http://schemas.microsoft.com/office/drawing/2014/main" id="{4A9977FC-1DE6-234F-B037-81F4B57598F8}"/>
                  </a:ext>
                </a:extLst>
              </p:cNvPr>
              <p:cNvSpPr/>
              <p:nvPr/>
            </p:nvSpPr>
            <p:spPr>
              <a:xfrm>
                <a:off x="6716482" y="3371559"/>
                <a:ext cx="91477" cy="91477"/>
              </a:xfrm>
              <a:custGeom>
                <a:avLst/>
                <a:gdLst>
                  <a:gd name="connsiteX0" fmla="*/ 22396 w 24580"/>
                  <a:gd name="connsiteY0" fmla="*/ 22396 h 24580"/>
                  <a:gd name="connsiteX1" fmla="*/ 4097 w 24580"/>
                  <a:gd name="connsiteY1" fmla="*/ 22396 h 24580"/>
                  <a:gd name="connsiteX2" fmla="*/ 4097 w 24580"/>
                  <a:gd name="connsiteY2" fmla="*/ 4097 h 24580"/>
                  <a:gd name="connsiteX3" fmla="*/ 22396 w 24580"/>
                  <a:gd name="connsiteY3" fmla="*/ 4097 h 2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580" h="24580">
                    <a:moveTo>
                      <a:pt x="22396" y="22396"/>
                    </a:moveTo>
                    <a:lnTo>
                      <a:pt x="4097" y="22396"/>
                    </a:lnTo>
                    <a:lnTo>
                      <a:pt x="4097" y="4097"/>
                    </a:lnTo>
                    <a:lnTo>
                      <a:pt x="22396" y="4097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914400">
                  <a:defRPr/>
                </a:pPr>
                <a:endParaRPr 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39" name="Freeform: Shape 124">
                <a:extLst>
                  <a:ext uri="{FF2B5EF4-FFF2-40B4-BE49-F238E27FC236}">
                    <a16:creationId xmlns:a16="http://schemas.microsoft.com/office/drawing/2014/main" id="{B3BCF3CA-6CD4-2040-9DC2-7F7909B7947A}"/>
                  </a:ext>
                </a:extLst>
              </p:cNvPr>
              <p:cNvSpPr/>
              <p:nvPr/>
            </p:nvSpPr>
            <p:spPr>
              <a:xfrm>
                <a:off x="7020209" y="3364759"/>
                <a:ext cx="91477" cy="91477"/>
              </a:xfrm>
              <a:custGeom>
                <a:avLst/>
                <a:gdLst>
                  <a:gd name="connsiteX0" fmla="*/ 22396 w 24580"/>
                  <a:gd name="connsiteY0" fmla="*/ 22396 h 24580"/>
                  <a:gd name="connsiteX1" fmla="*/ 4097 w 24580"/>
                  <a:gd name="connsiteY1" fmla="*/ 22396 h 24580"/>
                  <a:gd name="connsiteX2" fmla="*/ 4097 w 24580"/>
                  <a:gd name="connsiteY2" fmla="*/ 4097 h 24580"/>
                  <a:gd name="connsiteX3" fmla="*/ 22396 w 24580"/>
                  <a:gd name="connsiteY3" fmla="*/ 4097 h 2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580" h="24580">
                    <a:moveTo>
                      <a:pt x="22396" y="22396"/>
                    </a:moveTo>
                    <a:lnTo>
                      <a:pt x="4097" y="22396"/>
                    </a:lnTo>
                    <a:lnTo>
                      <a:pt x="4097" y="4097"/>
                    </a:lnTo>
                    <a:lnTo>
                      <a:pt x="22396" y="4097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914400">
                  <a:defRPr/>
                </a:pPr>
                <a:endParaRPr 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40" name="Freeform: Shape 125">
                <a:extLst>
                  <a:ext uri="{FF2B5EF4-FFF2-40B4-BE49-F238E27FC236}">
                    <a16:creationId xmlns:a16="http://schemas.microsoft.com/office/drawing/2014/main" id="{516C7B8D-49CD-B647-9472-2932145F9035}"/>
                  </a:ext>
                </a:extLst>
              </p:cNvPr>
              <p:cNvSpPr/>
              <p:nvPr/>
            </p:nvSpPr>
            <p:spPr>
              <a:xfrm>
                <a:off x="6643322" y="3555934"/>
                <a:ext cx="91477" cy="91477"/>
              </a:xfrm>
              <a:custGeom>
                <a:avLst/>
                <a:gdLst>
                  <a:gd name="connsiteX0" fmla="*/ 22396 w 24580"/>
                  <a:gd name="connsiteY0" fmla="*/ 22396 h 24580"/>
                  <a:gd name="connsiteX1" fmla="*/ 4097 w 24580"/>
                  <a:gd name="connsiteY1" fmla="*/ 22396 h 24580"/>
                  <a:gd name="connsiteX2" fmla="*/ 4097 w 24580"/>
                  <a:gd name="connsiteY2" fmla="*/ 4097 h 24580"/>
                  <a:gd name="connsiteX3" fmla="*/ 22396 w 24580"/>
                  <a:gd name="connsiteY3" fmla="*/ 4097 h 2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580" h="24580">
                    <a:moveTo>
                      <a:pt x="22396" y="22396"/>
                    </a:moveTo>
                    <a:lnTo>
                      <a:pt x="4097" y="22396"/>
                    </a:lnTo>
                    <a:lnTo>
                      <a:pt x="4097" y="4097"/>
                    </a:lnTo>
                    <a:lnTo>
                      <a:pt x="22396" y="4097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914400">
                  <a:defRPr/>
                </a:pPr>
                <a:endParaRPr 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41" name="Freeform: Shape 126">
                <a:extLst>
                  <a:ext uri="{FF2B5EF4-FFF2-40B4-BE49-F238E27FC236}">
                    <a16:creationId xmlns:a16="http://schemas.microsoft.com/office/drawing/2014/main" id="{296A9079-7BD1-2C4A-8FE6-999A556908D7}"/>
                  </a:ext>
                </a:extLst>
              </p:cNvPr>
              <p:cNvSpPr/>
              <p:nvPr/>
            </p:nvSpPr>
            <p:spPr>
              <a:xfrm>
                <a:off x="6828573" y="3555934"/>
                <a:ext cx="91477" cy="91477"/>
              </a:xfrm>
              <a:custGeom>
                <a:avLst/>
                <a:gdLst>
                  <a:gd name="connsiteX0" fmla="*/ 22396 w 24580"/>
                  <a:gd name="connsiteY0" fmla="*/ 22396 h 24580"/>
                  <a:gd name="connsiteX1" fmla="*/ 4097 w 24580"/>
                  <a:gd name="connsiteY1" fmla="*/ 22396 h 24580"/>
                  <a:gd name="connsiteX2" fmla="*/ 4097 w 24580"/>
                  <a:gd name="connsiteY2" fmla="*/ 4097 h 24580"/>
                  <a:gd name="connsiteX3" fmla="*/ 22396 w 24580"/>
                  <a:gd name="connsiteY3" fmla="*/ 4097 h 2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580" h="24580">
                    <a:moveTo>
                      <a:pt x="22396" y="22396"/>
                    </a:moveTo>
                    <a:lnTo>
                      <a:pt x="4097" y="22396"/>
                    </a:lnTo>
                    <a:lnTo>
                      <a:pt x="4097" y="4097"/>
                    </a:lnTo>
                    <a:lnTo>
                      <a:pt x="22396" y="4097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914400">
                  <a:defRPr/>
                </a:pPr>
                <a:endParaRPr 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42" name="Freeform: Shape 127">
                <a:extLst>
                  <a:ext uri="{FF2B5EF4-FFF2-40B4-BE49-F238E27FC236}">
                    <a16:creationId xmlns:a16="http://schemas.microsoft.com/office/drawing/2014/main" id="{E0A28D99-E345-D14C-900F-C4AA78B5585D}"/>
                  </a:ext>
                </a:extLst>
              </p:cNvPr>
              <p:cNvSpPr/>
              <p:nvPr/>
            </p:nvSpPr>
            <p:spPr>
              <a:xfrm>
                <a:off x="6580210" y="3777688"/>
                <a:ext cx="91477" cy="91477"/>
              </a:xfrm>
              <a:custGeom>
                <a:avLst/>
                <a:gdLst>
                  <a:gd name="connsiteX0" fmla="*/ 22396 w 24580"/>
                  <a:gd name="connsiteY0" fmla="*/ 22396 h 24580"/>
                  <a:gd name="connsiteX1" fmla="*/ 4097 w 24580"/>
                  <a:gd name="connsiteY1" fmla="*/ 22396 h 24580"/>
                  <a:gd name="connsiteX2" fmla="*/ 4097 w 24580"/>
                  <a:gd name="connsiteY2" fmla="*/ 4097 h 24580"/>
                  <a:gd name="connsiteX3" fmla="*/ 22396 w 24580"/>
                  <a:gd name="connsiteY3" fmla="*/ 4097 h 2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580" h="24580">
                    <a:moveTo>
                      <a:pt x="22396" y="22396"/>
                    </a:moveTo>
                    <a:lnTo>
                      <a:pt x="4097" y="22396"/>
                    </a:lnTo>
                    <a:lnTo>
                      <a:pt x="4097" y="4097"/>
                    </a:lnTo>
                    <a:lnTo>
                      <a:pt x="22396" y="4097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914400">
                  <a:defRPr/>
                </a:pPr>
                <a:endParaRPr 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43" name="Freeform: Shape 128">
                <a:extLst>
                  <a:ext uri="{FF2B5EF4-FFF2-40B4-BE49-F238E27FC236}">
                    <a16:creationId xmlns:a16="http://schemas.microsoft.com/office/drawing/2014/main" id="{2FE53801-8F95-654D-94F6-8A713131DEB4}"/>
                  </a:ext>
                </a:extLst>
              </p:cNvPr>
              <p:cNvSpPr/>
              <p:nvPr/>
            </p:nvSpPr>
            <p:spPr>
              <a:xfrm>
                <a:off x="6745882" y="3694577"/>
                <a:ext cx="91477" cy="91477"/>
              </a:xfrm>
              <a:custGeom>
                <a:avLst/>
                <a:gdLst>
                  <a:gd name="connsiteX0" fmla="*/ 22396 w 24580"/>
                  <a:gd name="connsiteY0" fmla="*/ 22396 h 24580"/>
                  <a:gd name="connsiteX1" fmla="*/ 4097 w 24580"/>
                  <a:gd name="connsiteY1" fmla="*/ 22396 h 24580"/>
                  <a:gd name="connsiteX2" fmla="*/ 4097 w 24580"/>
                  <a:gd name="connsiteY2" fmla="*/ 4097 h 24580"/>
                  <a:gd name="connsiteX3" fmla="*/ 22396 w 24580"/>
                  <a:gd name="connsiteY3" fmla="*/ 4097 h 2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580" h="24580">
                    <a:moveTo>
                      <a:pt x="22396" y="22396"/>
                    </a:moveTo>
                    <a:lnTo>
                      <a:pt x="4097" y="22396"/>
                    </a:lnTo>
                    <a:lnTo>
                      <a:pt x="4097" y="4097"/>
                    </a:lnTo>
                    <a:lnTo>
                      <a:pt x="22396" y="4097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914400">
                  <a:defRPr/>
                </a:pPr>
                <a:endParaRPr 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44" name="Freeform: Shape 129">
                <a:extLst>
                  <a:ext uri="{FF2B5EF4-FFF2-40B4-BE49-F238E27FC236}">
                    <a16:creationId xmlns:a16="http://schemas.microsoft.com/office/drawing/2014/main" id="{D1CCFA9A-E7AA-3B46-A692-8BC368194126}"/>
                  </a:ext>
                </a:extLst>
              </p:cNvPr>
              <p:cNvSpPr/>
              <p:nvPr/>
            </p:nvSpPr>
            <p:spPr>
              <a:xfrm>
                <a:off x="6882277" y="3298023"/>
                <a:ext cx="91477" cy="91477"/>
              </a:xfrm>
              <a:custGeom>
                <a:avLst/>
                <a:gdLst>
                  <a:gd name="connsiteX0" fmla="*/ 22396 w 24580"/>
                  <a:gd name="connsiteY0" fmla="*/ 22396 h 24580"/>
                  <a:gd name="connsiteX1" fmla="*/ 4097 w 24580"/>
                  <a:gd name="connsiteY1" fmla="*/ 22396 h 24580"/>
                  <a:gd name="connsiteX2" fmla="*/ 4097 w 24580"/>
                  <a:gd name="connsiteY2" fmla="*/ 4097 h 24580"/>
                  <a:gd name="connsiteX3" fmla="*/ 22396 w 24580"/>
                  <a:gd name="connsiteY3" fmla="*/ 4097 h 2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580" h="24580">
                    <a:moveTo>
                      <a:pt x="22396" y="22396"/>
                    </a:moveTo>
                    <a:lnTo>
                      <a:pt x="4097" y="22396"/>
                    </a:lnTo>
                    <a:lnTo>
                      <a:pt x="4097" y="4097"/>
                    </a:lnTo>
                    <a:lnTo>
                      <a:pt x="22396" y="4097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914400">
                  <a:defRPr/>
                </a:pPr>
                <a:endParaRPr 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45" name="Freeform: Shape 130">
                <a:extLst>
                  <a:ext uri="{FF2B5EF4-FFF2-40B4-BE49-F238E27FC236}">
                    <a16:creationId xmlns:a16="http://schemas.microsoft.com/office/drawing/2014/main" id="{D86CB1CD-22CA-444F-A29A-BC149C8157C9}"/>
                  </a:ext>
                </a:extLst>
              </p:cNvPr>
              <p:cNvSpPr/>
              <p:nvPr/>
            </p:nvSpPr>
            <p:spPr>
              <a:xfrm>
                <a:off x="6504966" y="3204741"/>
                <a:ext cx="91477" cy="91477"/>
              </a:xfrm>
              <a:custGeom>
                <a:avLst/>
                <a:gdLst>
                  <a:gd name="connsiteX0" fmla="*/ 22396 w 24580"/>
                  <a:gd name="connsiteY0" fmla="*/ 22396 h 24580"/>
                  <a:gd name="connsiteX1" fmla="*/ 4097 w 24580"/>
                  <a:gd name="connsiteY1" fmla="*/ 22396 h 24580"/>
                  <a:gd name="connsiteX2" fmla="*/ 4097 w 24580"/>
                  <a:gd name="connsiteY2" fmla="*/ 4097 h 24580"/>
                  <a:gd name="connsiteX3" fmla="*/ 22396 w 24580"/>
                  <a:gd name="connsiteY3" fmla="*/ 4097 h 2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580" h="24580">
                    <a:moveTo>
                      <a:pt x="22396" y="22396"/>
                    </a:moveTo>
                    <a:lnTo>
                      <a:pt x="4097" y="22396"/>
                    </a:lnTo>
                    <a:lnTo>
                      <a:pt x="4097" y="4097"/>
                    </a:lnTo>
                    <a:lnTo>
                      <a:pt x="22396" y="4097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914400">
                  <a:defRPr/>
                </a:pPr>
                <a:endParaRPr 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cxnSp>
          <p:nvCxnSpPr>
            <p:cNvPr id="6" name="Straight Connector 143">
              <a:extLst>
                <a:ext uri="{FF2B5EF4-FFF2-40B4-BE49-F238E27FC236}">
                  <a16:creationId xmlns:a16="http://schemas.microsoft.com/office/drawing/2014/main" id="{06700017-1B94-2A4C-A56E-6BBAE5C7FE59}"/>
                </a:ext>
              </a:extLst>
            </p:cNvPr>
            <p:cNvCxnSpPr/>
            <p:nvPr/>
          </p:nvCxnSpPr>
          <p:spPr>
            <a:xfrm>
              <a:off x="3653919" y="4262916"/>
              <a:ext cx="640080" cy="6422"/>
            </a:xfrm>
            <a:prstGeom prst="line">
              <a:avLst/>
            </a:prstGeom>
            <a:noFill/>
            <a:ln w="19050" cap="flat" cmpd="sng" algn="ctr">
              <a:solidFill>
                <a:srgbClr val="00A0C8"/>
              </a:solidFill>
              <a:prstDash val="solid"/>
            </a:ln>
            <a:effectLst/>
          </p:spPr>
        </p:cxnSp>
        <p:sp>
          <p:nvSpPr>
            <p:cNvPr id="7" name="Rectangle 72">
              <a:extLst>
                <a:ext uri="{FF2B5EF4-FFF2-40B4-BE49-F238E27FC236}">
                  <a16:creationId xmlns:a16="http://schemas.microsoft.com/office/drawing/2014/main" id="{BE24C3C5-7E78-CB43-851F-25E94F035B9B}"/>
                </a:ext>
              </a:extLst>
            </p:cNvPr>
            <p:cNvSpPr/>
            <p:nvPr/>
          </p:nvSpPr>
          <p:spPr>
            <a:xfrm>
              <a:off x="7729758" y="3709345"/>
              <a:ext cx="5995210" cy="17112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>
                <a:spcBef>
                  <a:spcPct val="20000"/>
                </a:spcBef>
                <a:buClr>
                  <a:srgbClr val="FFFFFF"/>
                </a:buClr>
                <a:defRPr/>
              </a:pPr>
              <a:r>
                <a:rPr lang="en-US" sz="2400" kern="0" dirty="0">
                  <a:solidFill>
                    <a:srgbClr val="FF99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Infrequent Access </a:t>
              </a:r>
              <a:r>
                <a:rPr lang="ko-KR" altLang="en-US" sz="2400" kern="0" dirty="0">
                  <a:solidFill>
                    <a:srgbClr val="FF99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스토리지 클래스</a:t>
              </a:r>
              <a:endParaRPr lang="en-US" sz="2400" kern="0" dirty="0">
                <a:solidFill>
                  <a:srgbClr val="FF99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algn="ctr" defTabSz="914400">
                <a:spcBef>
                  <a:spcPts val="2400"/>
                </a:spcBef>
                <a:buClr>
                  <a:srgbClr val="FFFFFF"/>
                </a:buClr>
                <a:defRPr/>
              </a:pPr>
              <a:r>
                <a:rPr lang="ko-KR" alt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자주 사용되지 않는 파일에 대해서는 비용 절감</a:t>
              </a: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algn="ctr" defTabSz="914400">
                <a:spcBef>
                  <a:spcPct val="20000"/>
                </a:spcBef>
                <a:buClr>
                  <a:srgbClr val="FFFFFF"/>
                </a:buClr>
                <a:defRPr/>
              </a:pPr>
              <a:r>
                <a:rPr 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$0.025/GB</a:t>
              </a:r>
              <a:r>
                <a:rPr lang="ko-KR" alt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 </a:t>
              </a:r>
              <a:r>
                <a:rPr lang="en-US" altLang="ko-KR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(</a:t>
              </a:r>
              <a:r>
                <a:rPr lang="ko-KR" alt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월</a:t>
              </a:r>
              <a:r>
                <a:rPr lang="en-US" altLang="ko-KR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)</a:t>
              </a:r>
              <a:r>
                <a:rPr 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 </a:t>
              </a:r>
            </a:p>
            <a:p>
              <a:pPr algn="ctr" defTabSz="914400">
                <a:spcBef>
                  <a:spcPct val="20000"/>
                </a:spcBef>
                <a:buClr>
                  <a:srgbClr val="FFFFFF"/>
                </a:buClr>
                <a:defRPr/>
              </a:pPr>
              <a:r>
                <a:rPr 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 $0.01/GB</a:t>
              </a:r>
              <a:r>
                <a:rPr lang="ko-KR" alt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 </a:t>
              </a:r>
              <a:r>
                <a:rPr lang="en-US" altLang="ko-KR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(</a:t>
              </a:r>
              <a:r>
                <a:rPr lang="ko-KR" alt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요청 기준</a:t>
              </a:r>
              <a:r>
                <a:rPr lang="en-US" altLang="ko-KR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)</a:t>
              </a: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grpSp>
          <p:nvGrpSpPr>
            <p:cNvPr id="8" name="Group 96">
              <a:extLst>
                <a:ext uri="{FF2B5EF4-FFF2-40B4-BE49-F238E27FC236}">
                  <a16:creationId xmlns:a16="http://schemas.microsoft.com/office/drawing/2014/main" id="{30FF1422-6EED-874B-9614-BA34372AF443}"/>
                </a:ext>
              </a:extLst>
            </p:cNvPr>
            <p:cNvGrpSpPr/>
            <p:nvPr/>
          </p:nvGrpSpPr>
          <p:grpSpPr>
            <a:xfrm>
              <a:off x="10116739" y="2175067"/>
              <a:ext cx="1221248" cy="1253782"/>
              <a:chOff x="7448489" y="7791719"/>
              <a:chExt cx="1221248" cy="1253782"/>
            </a:xfrm>
          </p:grpSpPr>
          <p:grpSp>
            <p:nvGrpSpPr>
              <p:cNvPr id="10" name="Group 97">
                <a:extLst>
                  <a:ext uri="{FF2B5EF4-FFF2-40B4-BE49-F238E27FC236}">
                    <a16:creationId xmlns:a16="http://schemas.microsoft.com/office/drawing/2014/main" id="{9AA0A0D3-5AA6-2A46-AC9F-209D7AB78D11}"/>
                  </a:ext>
                </a:extLst>
              </p:cNvPr>
              <p:cNvGrpSpPr/>
              <p:nvPr/>
            </p:nvGrpSpPr>
            <p:grpSpPr>
              <a:xfrm>
                <a:off x="7770314" y="8031620"/>
                <a:ext cx="577598" cy="773980"/>
                <a:chOff x="10972662" y="4568853"/>
                <a:chExt cx="558893" cy="748914"/>
              </a:xfrm>
            </p:grpSpPr>
            <p:sp>
              <p:nvSpPr>
                <p:cNvPr id="20" name="Freeform: Shape 217">
                  <a:extLst>
                    <a:ext uri="{FF2B5EF4-FFF2-40B4-BE49-F238E27FC236}">
                      <a16:creationId xmlns:a16="http://schemas.microsoft.com/office/drawing/2014/main" id="{E2835992-8CC0-D44C-B661-9C59E146416E}"/>
                    </a:ext>
                  </a:extLst>
                </p:cNvPr>
                <p:cNvSpPr/>
                <p:nvPr/>
              </p:nvSpPr>
              <p:spPr>
                <a:xfrm>
                  <a:off x="10972662" y="4568853"/>
                  <a:ext cx="558893" cy="748914"/>
                </a:xfrm>
                <a:custGeom>
                  <a:avLst/>
                  <a:gdLst>
                    <a:gd name="connsiteX0" fmla="*/ 190365 w 273120"/>
                    <a:gd name="connsiteY0" fmla="*/ 79751 h 365981"/>
                    <a:gd name="connsiteX1" fmla="*/ 228875 w 273120"/>
                    <a:gd name="connsiteY1" fmla="*/ 6009 h 365981"/>
                    <a:gd name="connsiteX2" fmla="*/ 164965 w 273120"/>
                    <a:gd name="connsiteY2" fmla="*/ 16933 h 365981"/>
                    <a:gd name="connsiteX3" fmla="*/ 140111 w 273120"/>
                    <a:gd name="connsiteY3" fmla="*/ 4097 h 365981"/>
                    <a:gd name="connsiteX4" fmla="*/ 114437 w 273120"/>
                    <a:gd name="connsiteY4" fmla="*/ 16933 h 365981"/>
                    <a:gd name="connsiteX5" fmla="*/ 114437 w 273120"/>
                    <a:gd name="connsiteY5" fmla="*/ 16660 h 365981"/>
                    <a:gd name="connsiteX6" fmla="*/ 49435 w 273120"/>
                    <a:gd name="connsiteY6" fmla="*/ 5189 h 365981"/>
                    <a:gd name="connsiteX7" fmla="*/ 86033 w 273120"/>
                    <a:gd name="connsiteY7" fmla="*/ 79751 h 365981"/>
                    <a:gd name="connsiteX8" fmla="*/ 190365 w 273120"/>
                    <a:gd name="connsiteY8" fmla="*/ 79751 h 365981"/>
                    <a:gd name="connsiteX9" fmla="*/ 267112 w 273120"/>
                    <a:gd name="connsiteY9" fmla="*/ 230241 h 365981"/>
                    <a:gd name="connsiteX10" fmla="*/ 188180 w 273120"/>
                    <a:gd name="connsiteY10" fmla="*/ 110887 h 365981"/>
                    <a:gd name="connsiteX11" fmla="*/ 83848 w 273120"/>
                    <a:gd name="connsiteY11" fmla="*/ 111160 h 365981"/>
                    <a:gd name="connsiteX12" fmla="*/ 54351 w 273120"/>
                    <a:gd name="connsiteY12" fmla="*/ 139018 h 365981"/>
                    <a:gd name="connsiteX13" fmla="*/ 267658 w 273120"/>
                    <a:gd name="connsiteY13" fmla="*/ 267658 h 365981"/>
                    <a:gd name="connsiteX14" fmla="*/ 269024 w 273120"/>
                    <a:gd name="connsiteY14" fmla="*/ 249359 h 365981"/>
                    <a:gd name="connsiteX15" fmla="*/ 268477 w 273120"/>
                    <a:gd name="connsiteY15" fmla="*/ 239527 h 365981"/>
                    <a:gd name="connsiteX16" fmla="*/ 21850 w 273120"/>
                    <a:gd name="connsiteY16" fmla="*/ 185449 h 365981"/>
                    <a:gd name="connsiteX17" fmla="*/ 4097 w 273120"/>
                    <a:gd name="connsiteY17" fmla="*/ 249359 h 365981"/>
                    <a:gd name="connsiteX18" fmla="*/ 136560 w 273120"/>
                    <a:gd name="connsiteY18" fmla="*/ 364343 h 365981"/>
                    <a:gd name="connsiteX19" fmla="*/ 264927 w 273120"/>
                    <a:gd name="connsiteY19" fmla="*/ 281314 h 365981"/>
                    <a:gd name="connsiteX20" fmla="*/ 42334 w 273120"/>
                    <a:gd name="connsiteY20" fmla="*/ 153494 h 365981"/>
                    <a:gd name="connsiteX21" fmla="*/ 27039 w 273120"/>
                    <a:gd name="connsiteY21" fmla="*/ 176163 h 365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73120" h="365981">
                      <a:moveTo>
                        <a:pt x="190365" y="79751"/>
                      </a:moveTo>
                      <a:cubicBezTo>
                        <a:pt x="208937" y="40695"/>
                        <a:pt x="228875" y="6009"/>
                        <a:pt x="228875" y="6009"/>
                      </a:cubicBezTo>
                      <a:lnTo>
                        <a:pt x="164965" y="16933"/>
                      </a:lnTo>
                      <a:lnTo>
                        <a:pt x="140111" y="4097"/>
                      </a:lnTo>
                      <a:cubicBezTo>
                        <a:pt x="140111" y="4097"/>
                        <a:pt x="115530" y="16114"/>
                        <a:pt x="114437" y="16933"/>
                      </a:cubicBezTo>
                      <a:lnTo>
                        <a:pt x="114437" y="16660"/>
                      </a:lnTo>
                      <a:lnTo>
                        <a:pt x="49435" y="5189"/>
                      </a:lnTo>
                      <a:cubicBezTo>
                        <a:pt x="49435" y="5189"/>
                        <a:pt x="72650" y="52439"/>
                        <a:pt x="86033" y="79751"/>
                      </a:cubicBezTo>
                      <a:lnTo>
                        <a:pt x="190365" y="79751"/>
                      </a:lnTo>
                      <a:close/>
                      <a:moveTo>
                        <a:pt x="267112" y="230241"/>
                      </a:moveTo>
                      <a:cubicBezTo>
                        <a:pt x="258645" y="185449"/>
                        <a:pt x="224232" y="139018"/>
                        <a:pt x="188180" y="110887"/>
                      </a:cubicBezTo>
                      <a:lnTo>
                        <a:pt x="83848" y="111160"/>
                      </a:lnTo>
                      <a:cubicBezTo>
                        <a:pt x="73743" y="119081"/>
                        <a:pt x="63637" y="128640"/>
                        <a:pt x="54351" y="139018"/>
                      </a:cubicBezTo>
                      <a:moveTo>
                        <a:pt x="267658" y="267658"/>
                      </a:moveTo>
                      <a:cubicBezTo>
                        <a:pt x="268477" y="261649"/>
                        <a:pt x="269024" y="255641"/>
                        <a:pt x="269024" y="249359"/>
                      </a:cubicBezTo>
                      <a:cubicBezTo>
                        <a:pt x="269024" y="246082"/>
                        <a:pt x="268751" y="242804"/>
                        <a:pt x="268477" y="239527"/>
                      </a:cubicBezTo>
                      <a:moveTo>
                        <a:pt x="21850" y="185449"/>
                      </a:moveTo>
                      <a:cubicBezTo>
                        <a:pt x="10925" y="206206"/>
                        <a:pt x="4097" y="228056"/>
                        <a:pt x="4097" y="249359"/>
                      </a:cubicBezTo>
                      <a:cubicBezTo>
                        <a:pt x="4097" y="319278"/>
                        <a:pt x="55990" y="364343"/>
                        <a:pt x="136560" y="364343"/>
                      </a:cubicBezTo>
                      <a:cubicBezTo>
                        <a:pt x="204021" y="364343"/>
                        <a:pt x="251544" y="332661"/>
                        <a:pt x="264927" y="281314"/>
                      </a:cubicBezTo>
                      <a:moveTo>
                        <a:pt x="42334" y="153494"/>
                      </a:moveTo>
                      <a:cubicBezTo>
                        <a:pt x="36871" y="160868"/>
                        <a:pt x="31682" y="168242"/>
                        <a:pt x="27039" y="176163"/>
                      </a:cubicBezTo>
                    </a:path>
                  </a:pathLst>
                </a:custGeom>
                <a:noFill/>
                <a:ln w="19050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en-US" sz="1800" kern="0" dirty="0">
                    <a:solidFill>
                      <a:srgbClr val="000000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21" name="Freeform: Shape 218">
                  <a:extLst>
                    <a:ext uri="{FF2B5EF4-FFF2-40B4-BE49-F238E27FC236}">
                      <a16:creationId xmlns:a16="http://schemas.microsoft.com/office/drawing/2014/main" id="{18074068-4154-664B-A2EB-AC7AAE81DC35}"/>
                    </a:ext>
                  </a:extLst>
                </p:cNvPr>
                <p:cNvSpPr/>
                <p:nvPr/>
              </p:nvSpPr>
              <p:spPr>
                <a:xfrm>
                  <a:off x="11174423" y="4893011"/>
                  <a:ext cx="167667" cy="318569"/>
                </a:xfrm>
                <a:custGeom>
                  <a:avLst/>
                  <a:gdLst>
                    <a:gd name="connsiteX0" fmla="*/ 4097 w 81936"/>
                    <a:gd name="connsiteY0" fmla="*/ 114711 h 155678"/>
                    <a:gd name="connsiteX1" fmla="*/ 40968 w 81936"/>
                    <a:gd name="connsiteY1" fmla="*/ 151582 h 155678"/>
                    <a:gd name="connsiteX2" fmla="*/ 77839 w 81936"/>
                    <a:gd name="connsiteY2" fmla="*/ 114711 h 155678"/>
                    <a:gd name="connsiteX3" fmla="*/ 40968 w 81936"/>
                    <a:gd name="connsiteY3" fmla="*/ 77839 h 155678"/>
                    <a:gd name="connsiteX4" fmla="*/ 4097 w 81936"/>
                    <a:gd name="connsiteY4" fmla="*/ 40968 h 155678"/>
                    <a:gd name="connsiteX5" fmla="*/ 40968 w 81936"/>
                    <a:gd name="connsiteY5" fmla="*/ 4097 h 155678"/>
                    <a:gd name="connsiteX6" fmla="*/ 77839 w 81936"/>
                    <a:gd name="connsiteY6" fmla="*/ 40968 h 155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936" h="155678">
                      <a:moveTo>
                        <a:pt x="4097" y="114711"/>
                      </a:moveTo>
                      <a:cubicBezTo>
                        <a:pt x="4097" y="135195"/>
                        <a:pt x="20484" y="151582"/>
                        <a:pt x="40968" y="151582"/>
                      </a:cubicBezTo>
                      <a:cubicBezTo>
                        <a:pt x="61452" y="151582"/>
                        <a:pt x="77839" y="135195"/>
                        <a:pt x="77839" y="114711"/>
                      </a:cubicBezTo>
                      <a:cubicBezTo>
                        <a:pt x="77839" y="94227"/>
                        <a:pt x="61179" y="81117"/>
                        <a:pt x="40968" y="77839"/>
                      </a:cubicBezTo>
                      <a:cubicBezTo>
                        <a:pt x="20757" y="74562"/>
                        <a:pt x="4097" y="61452"/>
                        <a:pt x="4097" y="40968"/>
                      </a:cubicBezTo>
                      <a:cubicBezTo>
                        <a:pt x="4097" y="20484"/>
                        <a:pt x="20484" y="4097"/>
                        <a:pt x="40968" y="4097"/>
                      </a:cubicBezTo>
                      <a:cubicBezTo>
                        <a:pt x="61452" y="4097"/>
                        <a:pt x="77839" y="20484"/>
                        <a:pt x="77839" y="40968"/>
                      </a:cubicBezTo>
                    </a:path>
                  </a:pathLst>
                </a:custGeom>
                <a:noFill/>
                <a:ln w="19050" cap="flat">
                  <a:solidFill>
                    <a:srgbClr val="527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en-US" sz="1800" kern="0" dirty="0">
                    <a:solidFill>
                      <a:srgbClr val="000000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22" name="Freeform: Shape 219">
                  <a:extLst>
                    <a:ext uri="{FF2B5EF4-FFF2-40B4-BE49-F238E27FC236}">
                      <a16:creationId xmlns:a16="http://schemas.microsoft.com/office/drawing/2014/main" id="{0CAC7346-EA2C-9B49-AFEF-BFA2B3593468}"/>
                    </a:ext>
                  </a:extLst>
                </p:cNvPr>
                <p:cNvSpPr/>
                <p:nvPr/>
              </p:nvSpPr>
              <p:spPr>
                <a:xfrm>
                  <a:off x="11257139" y="4858360"/>
                  <a:ext cx="16768" cy="396814"/>
                </a:xfrm>
                <a:custGeom>
                  <a:avLst/>
                  <a:gdLst>
                    <a:gd name="connsiteX0" fmla="*/ 4097 w 8193"/>
                    <a:gd name="connsiteY0" fmla="*/ 4097 h 193915"/>
                    <a:gd name="connsiteX1" fmla="*/ 4097 w 8193"/>
                    <a:gd name="connsiteY1" fmla="*/ 192004 h 193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193" h="193915">
                      <a:moveTo>
                        <a:pt x="4097" y="4097"/>
                      </a:moveTo>
                      <a:lnTo>
                        <a:pt x="4097" y="192004"/>
                      </a:lnTo>
                    </a:path>
                  </a:pathLst>
                </a:custGeom>
                <a:noFill/>
                <a:ln w="19050" cap="flat">
                  <a:solidFill>
                    <a:srgbClr val="527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en-US" sz="1800" kern="0" dirty="0">
                    <a:solidFill>
                      <a:srgbClr val="000000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23" name="Freeform: Shape 220">
                  <a:extLst>
                    <a:ext uri="{FF2B5EF4-FFF2-40B4-BE49-F238E27FC236}">
                      <a16:creationId xmlns:a16="http://schemas.microsoft.com/office/drawing/2014/main" id="{40CACF51-3162-FA41-9B19-94D10832EEDE}"/>
                    </a:ext>
                  </a:extLst>
                </p:cNvPr>
                <p:cNvSpPr/>
                <p:nvPr/>
              </p:nvSpPr>
              <p:spPr>
                <a:xfrm>
                  <a:off x="11124681" y="4709135"/>
                  <a:ext cx="402402" cy="61478"/>
                </a:xfrm>
                <a:custGeom>
                  <a:avLst/>
                  <a:gdLst>
                    <a:gd name="connsiteX0" fmla="*/ 4097 w 196646"/>
                    <a:gd name="connsiteY0" fmla="*/ 26220 h 30043"/>
                    <a:gd name="connsiteX1" fmla="*/ 122904 w 196646"/>
                    <a:gd name="connsiteY1" fmla="*/ 26220 h 30043"/>
                    <a:gd name="connsiteX2" fmla="*/ 159776 w 196646"/>
                    <a:gd name="connsiteY2" fmla="*/ 13656 h 30043"/>
                    <a:gd name="connsiteX3" fmla="*/ 193369 w 196646"/>
                    <a:gd name="connsiteY3" fmla="*/ 4097 h 30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646" h="30043">
                      <a:moveTo>
                        <a:pt x="4097" y="26220"/>
                      </a:moveTo>
                      <a:lnTo>
                        <a:pt x="122904" y="26220"/>
                      </a:lnTo>
                      <a:cubicBezTo>
                        <a:pt x="122904" y="26220"/>
                        <a:pt x="144481" y="-11471"/>
                        <a:pt x="159776" y="13656"/>
                      </a:cubicBezTo>
                      <a:cubicBezTo>
                        <a:pt x="173158" y="35779"/>
                        <a:pt x="193369" y="26220"/>
                        <a:pt x="193369" y="4097"/>
                      </a:cubicBezTo>
                    </a:path>
                  </a:pathLst>
                </a:custGeom>
                <a:noFill/>
                <a:ln w="19050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en-US" sz="1800" kern="0" dirty="0">
                    <a:solidFill>
                      <a:srgbClr val="000000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24" name="Freeform: Shape 221">
                  <a:extLst>
                    <a:ext uri="{FF2B5EF4-FFF2-40B4-BE49-F238E27FC236}">
                      <a16:creationId xmlns:a16="http://schemas.microsoft.com/office/drawing/2014/main" id="{2D68F0F7-E5A0-744C-99AB-937907490080}"/>
                    </a:ext>
                  </a:extLst>
                </p:cNvPr>
                <p:cNvSpPr/>
                <p:nvPr/>
              </p:nvSpPr>
              <p:spPr>
                <a:xfrm>
                  <a:off x="11404945" y="4757759"/>
                  <a:ext cx="122957" cy="117367"/>
                </a:xfrm>
                <a:custGeom>
                  <a:avLst/>
                  <a:gdLst>
                    <a:gd name="connsiteX0" fmla="*/ 4243 w 60086"/>
                    <a:gd name="connsiteY0" fmla="*/ 4097 h 57355"/>
                    <a:gd name="connsiteX1" fmla="*/ 31829 w 60086"/>
                    <a:gd name="connsiteY1" fmla="*/ 22123 h 57355"/>
                    <a:gd name="connsiteX2" fmla="*/ 47670 w 60086"/>
                    <a:gd name="connsiteY2" fmla="*/ 53258 h 57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086" h="57355">
                      <a:moveTo>
                        <a:pt x="4243" y="4097"/>
                      </a:moveTo>
                      <a:cubicBezTo>
                        <a:pt x="4243" y="4097"/>
                        <a:pt x="420" y="37144"/>
                        <a:pt x="31829" y="22123"/>
                      </a:cubicBezTo>
                      <a:cubicBezTo>
                        <a:pt x="52859" y="12017"/>
                        <a:pt x="65149" y="43153"/>
                        <a:pt x="47670" y="53258"/>
                      </a:cubicBezTo>
                    </a:path>
                  </a:pathLst>
                </a:custGeom>
                <a:noFill/>
                <a:ln w="19050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en-US" sz="1800" kern="0" dirty="0">
                    <a:solidFill>
                      <a:srgbClr val="000000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</p:grpSp>
          <p:grpSp>
            <p:nvGrpSpPr>
              <p:cNvPr id="11" name="Graphic 268">
                <a:extLst>
                  <a:ext uri="{FF2B5EF4-FFF2-40B4-BE49-F238E27FC236}">
                    <a16:creationId xmlns:a16="http://schemas.microsoft.com/office/drawing/2014/main" id="{3067BDC3-957C-6443-9BB2-D36A1502AE46}"/>
                  </a:ext>
                </a:extLst>
              </p:cNvPr>
              <p:cNvGrpSpPr/>
              <p:nvPr/>
            </p:nvGrpSpPr>
            <p:grpSpPr>
              <a:xfrm>
                <a:off x="7448489" y="7791719"/>
                <a:ext cx="1221248" cy="1253782"/>
                <a:chOff x="4562059" y="6255271"/>
                <a:chExt cx="483729" cy="496616"/>
              </a:xfrm>
            </p:grpSpPr>
            <p:sp>
              <p:nvSpPr>
                <p:cNvPr id="12" name="Freeform: Shape 99">
                  <a:extLst>
                    <a:ext uri="{FF2B5EF4-FFF2-40B4-BE49-F238E27FC236}">
                      <a16:creationId xmlns:a16="http://schemas.microsoft.com/office/drawing/2014/main" id="{9A78622F-3995-6243-B2ED-ABABBC31B994}"/>
                    </a:ext>
                  </a:extLst>
                </p:cNvPr>
                <p:cNvSpPr/>
                <p:nvPr/>
              </p:nvSpPr>
              <p:spPr>
                <a:xfrm>
                  <a:off x="4566562" y="6542841"/>
                  <a:ext cx="80461" cy="138393"/>
                </a:xfrm>
                <a:custGeom>
                  <a:avLst/>
                  <a:gdLst>
                    <a:gd name="connsiteX0" fmla="*/ 1617 w 80461"/>
                    <a:gd name="connsiteY0" fmla="*/ 1617 h 138393"/>
                    <a:gd name="connsiteX1" fmla="*/ 79825 w 80461"/>
                    <a:gd name="connsiteY1" fmla="*/ 139367 h 138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0461" h="138393">
                      <a:moveTo>
                        <a:pt x="1617" y="1617"/>
                      </a:moveTo>
                      <a:cubicBezTo>
                        <a:pt x="9342" y="45066"/>
                        <a:pt x="29296" y="99458"/>
                        <a:pt x="79825" y="139367"/>
                      </a:cubicBezTo>
                    </a:path>
                  </a:pathLst>
                </a:custGeom>
                <a:noFill/>
                <a:ln w="19050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en-US" kern="0" dirty="0">
                    <a:solidFill>
                      <a:srgbClr val="FFFFFF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13" name="Freeform: Shape 100">
                  <a:extLst>
                    <a:ext uri="{FF2B5EF4-FFF2-40B4-BE49-F238E27FC236}">
                      <a16:creationId xmlns:a16="http://schemas.microsoft.com/office/drawing/2014/main" id="{AE79DECA-0175-5A48-AFE3-B3D357AC58E0}"/>
                    </a:ext>
                  </a:extLst>
                </p:cNvPr>
                <p:cNvSpPr/>
                <p:nvPr/>
              </p:nvSpPr>
              <p:spPr>
                <a:xfrm>
                  <a:off x="4562059" y="6283113"/>
                  <a:ext cx="131956" cy="231728"/>
                </a:xfrm>
                <a:custGeom>
                  <a:avLst/>
                  <a:gdLst>
                    <a:gd name="connsiteX0" fmla="*/ 132926 w 131956"/>
                    <a:gd name="connsiteY0" fmla="*/ 1617 h 231728"/>
                    <a:gd name="connsiteX1" fmla="*/ 121340 w 131956"/>
                    <a:gd name="connsiteY1" fmla="*/ 8054 h 231728"/>
                    <a:gd name="connsiteX2" fmla="*/ 2579 w 131956"/>
                    <a:gd name="connsiteY2" fmla="*/ 191506 h 231728"/>
                    <a:gd name="connsiteX3" fmla="*/ 2258 w 131956"/>
                    <a:gd name="connsiteY3" fmla="*/ 230127 h 231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1956" h="231728">
                      <a:moveTo>
                        <a:pt x="132926" y="1617"/>
                      </a:moveTo>
                      <a:cubicBezTo>
                        <a:pt x="129064" y="3548"/>
                        <a:pt x="125202" y="5801"/>
                        <a:pt x="121340" y="8054"/>
                      </a:cubicBezTo>
                      <a:cubicBezTo>
                        <a:pt x="70810" y="37342"/>
                        <a:pt x="11591" y="102998"/>
                        <a:pt x="2579" y="191506"/>
                      </a:cubicBezTo>
                      <a:cubicBezTo>
                        <a:pt x="2579" y="191506"/>
                        <a:pt x="648" y="206954"/>
                        <a:pt x="2258" y="230127"/>
                      </a:cubicBezTo>
                    </a:path>
                  </a:pathLst>
                </a:custGeom>
                <a:noFill/>
                <a:ln w="19050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en-US" kern="0" dirty="0">
                    <a:solidFill>
                      <a:srgbClr val="FFFFFF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14" name="Freeform: Shape 101">
                  <a:extLst>
                    <a:ext uri="{FF2B5EF4-FFF2-40B4-BE49-F238E27FC236}">
                      <a16:creationId xmlns:a16="http://schemas.microsoft.com/office/drawing/2014/main" id="{C0550FA6-DCF8-0B42-AE22-96D1280E83FA}"/>
                    </a:ext>
                  </a:extLst>
                </p:cNvPr>
                <p:cNvSpPr/>
                <p:nvPr/>
              </p:nvSpPr>
              <p:spPr>
                <a:xfrm>
                  <a:off x="4721369" y="6255271"/>
                  <a:ext cx="280005" cy="106209"/>
                </a:xfrm>
                <a:custGeom>
                  <a:avLst/>
                  <a:gdLst>
                    <a:gd name="connsiteX0" fmla="*/ 281300 w 280004"/>
                    <a:gd name="connsiteY0" fmla="*/ 105737 h 106208"/>
                    <a:gd name="connsiteX1" fmla="*/ 1617 w 280004"/>
                    <a:gd name="connsiteY1" fmla="*/ 16908 h 106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80004" h="106208">
                      <a:moveTo>
                        <a:pt x="281300" y="105737"/>
                      </a:moveTo>
                      <a:cubicBezTo>
                        <a:pt x="240104" y="41368"/>
                        <a:pt x="127137" y="-30404"/>
                        <a:pt x="1617" y="16908"/>
                      </a:cubicBezTo>
                    </a:path>
                  </a:pathLst>
                </a:custGeom>
                <a:noFill/>
                <a:ln w="19050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en-US" kern="0" dirty="0">
                    <a:solidFill>
                      <a:srgbClr val="FFFFFF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15" name="Freeform: Shape 102">
                  <a:extLst>
                    <a:ext uri="{FF2B5EF4-FFF2-40B4-BE49-F238E27FC236}">
                      <a16:creationId xmlns:a16="http://schemas.microsoft.com/office/drawing/2014/main" id="{588A9A59-74C9-D441-A54A-C28310016615}"/>
                    </a:ext>
                  </a:extLst>
                </p:cNvPr>
                <p:cNvSpPr/>
                <p:nvPr/>
              </p:nvSpPr>
              <p:spPr>
                <a:xfrm>
                  <a:off x="4966139" y="6325122"/>
                  <a:ext cx="45058" cy="41840"/>
                </a:xfrm>
                <a:custGeom>
                  <a:avLst/>
                  <a:gdLst>
                    <a:gd name="connsiteX0" fmla="*/ 45541 w 45058"/>
                    <a:gd name="connsiteY0" fmla="*/ 3379 h 41839"/>
                    <a:gd name="connsiteX1" fmla="*/ 39104 w 45058"/>
                    <a:gd name="connsiteY1" fmla="*/ 2414 h 41839"/>
                    <a:gd name="connsiteX2" fmla="*/ 34598 w 45058"/>
                    <a:gd name="connsiteY2" fmla="*/ 33955 h 41839"/>
                    <a:gd name="connsiteX3" fmla="*/ 3701 w 45058"/>
                    <a:gd name="connsiteY3" fmla="*/ 27196 h 41839"/>
                    <a:gd name="connsiteX4" fmla="*/ 2414 w 45058"/>
                    <a:gd name="connsiteY4" fmla="*/ 33311 h 41839"/>
                    <a:gd name="connsiteX5" fmla="*/ 40070 w 45058"/>
                    <a:gd name="connsiteY5" fmla="*/ 41679 h 41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058" h="41839">
                      <a:moveTo>
                        <a:pt x="45541" y="3379"/>
                      </a:moveTo>
                      <a:lnTo>
                        <a:pt x="39104" y="2414"/>
                      </a:lnTo>
                      <a:lnTo>
                        <a:pt x="34598" y="33955"/>
                      </a:lnTo>
                      <a:lnTo>
                        <a:pt x="3701" y="27196"/>
                      </a:lnTo>
                      <a:lnTo>
                        <a:pt x="2414" y="33311"/>
                      </a:lnTo>
                      <a:lnTo>
                        <a:pt x="40070" y="41679"/>
                      </a:lnTo>
                      <a:close/>
                    </a:path>
                  </a:pathLst>
                </a:custGeom>
                <a:solidFill>
                  <a:srgbClr val="232F3E"/>
                </a:solidFill>
                <a:ln w="19050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en-US" kern="0" dirty="0">
                    <a:solidFill>
                      <a:srgbClr val="FFFFFF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16" name="Freeform: Shape 103">
                  <a:extLst>
                    <a:ext uri="{FF2B5EF4-FFF2-40B4-BE49-F238E27FC236}">
                      <a16:creationId xmlns:a16="http://schemas.microsoft.com/office/drawing/2014/main" id="{AD64A20C-5C05-C740-BE4F-32370D6EE1AE}"/>
                    </a:ext>
                  </a:extLst>
                </p:cNvPr>
                <p:cNvSpPr/>
                <p:nvPr/>
              </p:nvSpPr>
              <p:spPr>
                <a:xfrm>
                  <a:off x="5032914" y="6426655"/>
                  <a:ext cx="12874" cy="86898"/>
                </a:xfrm>
                <a:custGeom>
                  <a:avLst/>
                  <a:gdLst>
                    <a:gd name="connsiteX0" fmla="*/ 12238 w 12873"/>
                    <a:gd name="connsiteY0" fmla="*/ 86584 h 86898"/>
                    <a:gd name="connsiteX1" fmla="*/ 1617 w 12873"/>
                    <a:gd name="connsiteY1" fmla="*/ 1617 h 868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873" h="86898">
                      <a:moveTo>
                        <a:pt x="12238" y="86584"/>
                      </a:moveTo>
                      <a:cubicBezTo>
                        <a:pt x="13847" y="60193"/>
                        <a:pt x="10629" y="31549"/>
                        <a:pt x="1617" y="1617"/>
                      </a:cubicBezTo>
                    </a:path>
                  </a:pathLst>
                </a:custGeom>
                <a:noFill/>
                <a:ln w="19050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en-US" kern="0" dirty="0">
                    <a:solidFill>
                      <a:srgbClr val="FFFFFF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17" name="Freeform: Shape 104">
                  <a:extLst>
                    <a:ext uri="{FF2B5EF4-FFF2-40B4-BE49-F238E27FC236}">
                      <a16:creationId xmlns:a16="http://schemas.microsoft.com/office/drawing/2014/main" id="{C346F356-1DE5-0348-BEBA-7D8660AA46B7}"/>
                    </a:ext>
                  </a:extLst>
                </p:cNvPr>
                <p:cNvSpPr/>
                <p:nvPr/>
              </p:nvSpPr>
              <p:spPr>
                <a:xfrm>
                  <a:off x="5025190" y="6531255"/>
                  <a:ext cx="19311" cy="61150"/>
                </a:xfrm>
                <a:custGeom>
                  <a:avLst/>
                  <a:gdLst>
                    <a:gd name="connsiteX0" fmla="*/ 1617 w 19310"/>
                    <a:gd name="connsiteY0" fmla="*/ 60193 h 61150"/>
                    <a:gd name="connsiteX1" fmla="*/ 18353 w 19310"/>
                    <a:gd name="connsiteY1" fmla="*/ 1617 h 61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310" h="61150">
                      <a:moveTo>
                        <a:pt x="1617" y="60193"/>
                      </a:moveTo>
                      <a:cubicBezTo>
                        <a:pt x="9342" y="42170"/>
                        <a:pt x="15135" y="22537"/>
                        <a:pt x="18353" y="1617"/>
                      </a:cubicBezTo>
                    </a:path>
                  </a:pathLst>
                </a:custGeom>
                <a:noFill/>
                <a:ln w="19050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en-US" kern="0" dirty="0">
                    <a:solidFill>
                      <a:srgbClr val="FFFFFF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18" name="Freeform: Shape 105">
                  <a:extLst>
                    <a:ext uri="{FF2B5EF4-FFF2-40B4-BE49-F238E27FC236}">
                      <a16:creationId xmlns:a16="http://schemas.microsoft.com/office/drawing/2014/main" id="{CD6FE2C9-0CE5-FD4A-B1D8-A5591541EDE3}"/>
                    </a:ext>
                  </a:extLst>
                </p:cNvPr>
                <p:cNvSpPr/>
                <p:nvPr/>
              </p:nvSpPr>
              <p:spPr>
                <a:xfrm>
                  <a:off x="4701736" y="6612038"/>
                  <a:ext cx="315408" cy="128738"/>
                </a:xfrm>
                <a:custGeom>
                  <a:avLst/>
                  <a:gdLst>
                    <a:gd name="connsiteX0" fmla="*/ 1617 w 315407"/>
                    <a:gd name="connsiteY0" fmla="*/ 106539 h 128737"/>
                    <a:gd name="connsiteX1" fmla="*/ 224012 w 315407"/>
                    <a:gd name="connsiteY1" fmla="*/ 95274 h 128737"/>
                    <a:gd name="connsiteX2" fmla="*/ 314450 w 315407"/>
                    <a:gd name="connsiteY2" fmla="*/ 1617 h 128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5407" h="128737">
                      <a:moveTo>
                        <a:pt x="1617" y="106539"/>
                      </a:moveTo>
                      <a:cubicBezTo>
                        <a:pt x="62768" y="135183"/>
                        <a:pt x="141941" y="142585"/>
                        <a:pt x="224012" y="95274"/>
                      </a:cubicBezTo>
                      <a:cubicBezTo>
                        <a:pt x="255553" y="76929"/>
                        <a:pt x="290312" y="44744"/>
                        <a:pt x="314450" y="1617"/>
                      </a:cubicBezTo>
                    </a:path>
                  </a:pathLst>
                </a:custGeom>
                <a:noFill/>
                <a:ln w="19050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en-US" kern="0" dirty="0">
                    <a:solidFill>
                      <a:srgbClr val="FFFFFF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19" name="Freeform: Shape 106">
                  <a:extLst>
                    <a:ext uri="{FF2B5EF4-FFF2-40B4-BE49-F238E27FC236}">
                      <a16:creationId xmlns:a16="http://schemas.microsoft.com/office/drawing/2014/main" id="{7EC6BBF1-0874-3940-8305-9A2682659F28}"/>
                    </a:ext>
                  </a:extLst>
                </p:cNvPr>
                <p:cNvSpPr/>
                <p:nvPr/>
              </p:nvSpPr>
              <p:spPr>
                <a:xfrm>
                  <a:off x="4694503" y="6700392"/>
                  <a:ext cx="41840" cy="51495"/>
                </a:xfrm>
                <a:custGeom>
                  <a:avLst/>
                  <a:gdLst>
                    <a:gd name="connsiteX0" fmla="*/ 17541 w 41839"/>
                    <a:gd name="connsiteY0" fmla="*/ 50691 h 51495"/>
                    <a:gd name="connsiteX1" fmla="*/ 23656 w 41839"/>
                    <a:gd name="connsiteY1" fmla="*/ 48116 h 51495"/>
                    <a:gd name="connsiteX2" fmla="*/ 11104 w 41839"/>
                    <a:gd name="connsiteY2" fmla="*/ 18828 h 51495"/>
                    <a:gd name="connsiteX3" fmla="*/ 41035 w 41839"/>
                    <a:gd name="connsiteY3" fmla="*/ 8529 h 51495"/>
                    <a:gd name="connsiteX4" fmla="*/ 39104 w 41839"/>
                    <a:gd name="connsiteY4" fmla="*/ 2414 h 51495"/>
                    <a:gd name="connsiteX5" fmla="*/ 2414 w 41839"/>
                    <a:gd name="connsiteY5" fmla="*/ 14966 h 51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839" h="51495">
                      <a:moveTo>
                        <a:pt x="17541" y="50691"/>
                      </a:moveTo>
                      <a:lnTo>
                        <a:pt x="23656" y="48116"/>
                      </a:lnTo>
                      <a:lnTo>
                        <a:pt x="11104" y="18828"/>
                      </a:lnTo>
                      <a:lnTo>
                        <a:pt x="41035" y="8529"/>
                      </a:lnTo>
                      <a:lnTo>
                        <a:pt x="39104" y="2414"/>
                      </a:lnTo>
                      <a:lnTo>
                        <a:pt x="2414" y="14966"/>
                      </a:lnTo>
                      <a:close/>
                    </a:path>
                  </a:pathLst>
                </a:custGeom>
                <a:solidFill>
                  <a:srgbClr val="232F3E"/>
                </a:solidFill>
                <a:ln w="19050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en-US" kern="0" dirty="0">
                    <a:solidFill>
                      <a:srgbClr val="FFFFFF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</p:grpSp>
        </p:grpSp>
        <p:cxnSp>
          <p:nvCxnSpPr>
            <p:cNvPr id="9" name="Straight Connector 144">
              <a:extLst>
                <a:ext uri="{FF2B5EF4-FFF2-40B4-BE49-F238E27FC236}">
                  <a16:creationId xmlns:a16="http://schemas.microsoft.com/office/drawing/2014/main" id="{F044500A-9E76-1946-96F4-68FDE3D15921}"/>
                </a:ext>
              </a:extLst>
            </p:cNvPr>
            <p:cNvCxnSpPr/>
            <p:nvPr/>
          </p:nvCxnSpPr>
          <p:spPr>
            <a:xfrm>
              <a:off x="10407323" y="4262916"/>
              <a:ext cx="640080" cy="6422"/>
            </a:xfrm>
            <a:prstGeom prst="line">
              <a:avLst/>
            </a:prstGeom>
            <a:noFill/>
            <a:ln w="19050" cap="flat" cmpd="sng" algn="ctr">
              <a:solidFill>
                <a:srgbClr val="00A0C8"/>
              </a:solidFill>
              <a:prstDash val="solid"/>
            </a:ln>
            <a:effectLst/>
          </p:spPr>
        </p:cxnSp>
      </p:grpSp>
      <p:grpSp>
        <p:nvGrpSpPr>
          <p:cNvPr id="46" name="Graphic 7">
            <a:extLst>
              <a:ext uri="{FF2B5EF4-FFF2-40B4-BE49-F238E27FC236}">
                <a16:creationId xmlns:a16="http://schemas.microsoft.com/office/drawing/2014/main" id="{BA75CA95-D8F0-7646-A483-73945FB6119E}"/>
              </a:ext>
            </a:extLst>
          </p:cNvPr>
          <p:cNvGrpSpPr/>
          <p:nvPr/>
        </p:nvGrpSpPr>
        <p:grpSpPr>
          <a:xfrm>
            <a:off x="5759295" y="3659334"/>
            <a:ext cx="529020" cy="766448"/>
            <a:chOff x="1113440" y="3456287"/>
            <a:chExt cx="800100" cy="1159192"/>
          </a:xfrm>
          <a:solidFill>
            <a:srgbClr val="1C232F"/>
          </a:solidFill>
        </p:grpSpPr>
        <p:grpSp>
          <p:nvGrpSpPr>
            <p:cNvPr id="47" name="Graphic 7">
              <a:extLst>
                <a:ext uri="{FF2B5EF4-FFF2-40B4-BE49-F238E27FC236}">
                  <a16:creationId xmlns:a16="http://schemas.microsoft.com/office/drawing/2014/main" id="{6001D25D-6FC6-E04F-B640-58D7574AE423}"/>
                </a:ext>
              </a:extLst>
            </p:cNvPr>
            <p:cNvGrpSpPr/>
            <p:nvPr/>
          </p:nvGrpSpPr>
          <p:grpSpPr>
            <a:xfrm>
              <a:off x="1113440" y="3456287"/>
              <a:ext cx="800100" cy="1147762"/>
              <a:chOff x="1113440" y="3456287"/>
              <a:chExt cx="800100" cy="1147762"/>
            </a:xfrm>
            <a:grpFill/>
          </p:grpSpPr>
          <p:sp>
            <p:nvSpPr>
              <p:cNvPr id="50" name="Freeform: Shape 117">
                <a:extLst>
                  <a:ext uri="{FF2B5EF4-FFF2-40B4-BE49-F238E27FC236}">
                    <a16:creationId xmlns:a16="http://schemas.microsoft.com/office/drawing/2014/main" id="{19816484-A6FA-574F-AA29-AB82E7D4895E}"/>
                  </a:ext>
                </a:extLst>
              </p:cNvPr>
              <p:cNvSpPr/>
              <p:nvPr/>
            </p:nvSpPr>
            <p:spPr>
              <a:xfrm>
                <a:off x="1113440" y="3456287"/>
                <a:ext cx="799147" cy="1147762"/>
              </a:xfrm>
              <a:custGeom>
                <a:avLst/>
                <a:gdLst>
                  <a:gd name="connsiteX0" fmla="*/ 0 w 799147"/>
                  <a:gd name="connsiteY0" fmla="*/ 1116330 h 1147762"/>
                  <a:gd name="connsiteX1" fmla="*/ 0 w 799147"/>
                  <a:gd name="connsiteY1" fmla="*/ 31432 h 1147762"/>
                  <a:gd name="connsiteX2" fmla="*/ 31432 w 799147"/>
                  <a:gd name="connsiteY2" fmla="*/ 0 h 1147762"/>
                  <a:gd name="connsiteX3" fmla="*/ 532448 w 799147"/>
                  <a:gd name="connsiteY3" fmla="*/ 0 h 1147762"/>
                  <a:gd name="connsiteX4" fmla="*/ 799147 w 799147"/>
                  <a:gd name="connsiteY4" fmla="*/ 266700 h 1147762"/>
                  <a:gd name="connsiteX5" fmla="*/ 799147 w 799147"/>
                  <a:gd name="connsiteY5" fmla="*/ 1116330 h 1147762"/>
                  <a:gd name="connsiteX6" fmla="*/ 767715 w 799147"/>
                  <a:gd name="connsiteY6" fmla="*/ 1147763 h 1147762"/>
                  <a:gd name="connsiteX7" fmla="*/ 31432 w 799147"/>
                  <a:gd name="connsiteY7" fmla="*/ 1147763 h 1147762"/>
                  <a:gd name="connsiteX8" fmla="*/ 0 w 799147"/>
                  <a:gd name="connsiteY8" fmla="*/ 1116330 h 1147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9147" h="1147762">
                    <a:moveTo>
                      <a:pt x="0" y="1116330"/>
                    </a:moveTo>
                    <a:lnTo>
                      <a:pt x="0" y="31432"/>
                    </a:lnTo>
                    <a:cubicBezTo>
                      <a:pt x="0" y="14288"/>
                      <a:pt x="14288" y="0"/>
                      <a:pt x="31432" y="0"/>
                    </a:cubicBezTo>
                    <a:lnTo>
                      <a:pt x="532448" y="0"/>
                    </a:lnTo>
                    <a:lnTo>
                      <a:pt x="799147" y="266700"/>
                    </a:lnTo>
                    <a:lnTo>
                      <a:pt x="799147" y="1116330"/>
                    </a:lnTo>
                    <a:cubicBezTo>
                      <a:pt x="799147" y="1133475"/>
                      <a:pt x="784860" y="1147763"/>
                      <a:pt x="767715" y="1147763"/>
                    </a:cubicBezTo>
                    <a:lnTo>
                      <a:pt x="31432" y="1147763"/>
                    </a:lnTo>
                    <a:cubicBezTo>
                      <a:pt x="14288" y="1147763"/>
                      <a:pt x="0" y="1133475"/>
                      <a:pt x="0" y="1116330"/>
                    </a:cubicBezTo>
                    <a:close/>
                  </a:path>
                </a:pathLst>
              </a:custGeom>
              <a:grp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51" name="Freeform: Shape 118">
                <a:extLst>
                  <a:ext uri="{FF2B5EF4-FFF2-40B4-BE49-F238E27FC236}">
                    <a16:creationId xmlns:a16="http://schemas.microsoft.com/office/drawing/2014/main" id="{93912174-A514-D94C-98B7-191B13F555D0}"/>
                  </a:ext>
                </a:extLst>
              </p:cNvPr>
              <p:cNvSpPr/>
              <p:nvPr/>
            </p:nvSpPr>
            <p:spPr>
              <a:xfrm>
                <a:off x="1645887" y="3456287"/>
                <a:ext cx="267652" cy="266699"/>
              </a:xfrm>
              <a:custGeom>
                <a:avLst/>
                <a:gdLst>
                  <a:gd name="connsiteX0" fmla="*/ 0 w 267652"/>
                  <a:gd name="connsiteY0" fmla="*/ 266700 h 266699"/>
                  <a:gd name="connsiteX1" fmla="*/ 267653 w 267652"/>
                  <a:gd name="connsiteY1" fmla="*/ 266700 h 266699"/>
                  <a:gd name="connsiteX2" fmla="*/ 0 w 267652"/>
                  <a:gd name="connsiteY2" fmla="*/ 0 h 266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7652" h="266699">
                    <a:moveTo>
                      <a:pt x="0" y="266700"/>
                    </a:moveTo>
                    <a:lnTo>
                      <a:pt x="267653" y="2667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52" name="Freeform: Shape 119">
                <a:extLst>
                  <a:ext uri="{FF2B5EF4-FFF2-40B4-BE49-F238E27FC236}">
                    <a16:creationId xmlns:a16="http://schemas.microsoft.com/office/drawing/2014/main" id="{A044DC49-47AD-D147-B366-B10E98B53770}"/>
                  </a:ext>
                </a:extLst>
              </p:cNvPr>
              <p:cNvSpPr/>
              <p:nvPr/>
            </p:nvSpPr>
            <p:spPr>
              <a:xfrm>
                <a:off x="1231550" y="3938252"/>
                <a:ext cx="564832" cy="9525"/>
              </a:xfrm>
              <a:custGeom>
                <a:avLst/>
                <a:gdLst>
                  <a:gd name="connsiteX0" fmla="*/ 0 w 564832"/>
                  <a:gd name="connsiteY0" fmla="*/ 0 h 9525"/>
                  <a:gd name="connsiteX1" fmla="*/ 564833 w 56483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4832" h="9525">
                    <a:moveTo>
                      <a:pt x="0" y="0"/>
                    </a:moveTo>
                    <a:lnTo>
                      <a:pt x="564833" y="0"/>
                    </a:lnTo>
                  </a:path>
                </a:pathLst>
              </a:custGeom>
              <a:grp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53" name="Freeform: Shape 120">
                <a:extLst>
                  <a:ext uri="{FF2B5EF4-FFF2-40B4-BE49-F238E27FC236}">
                    <a16:creationId xmlns:a16="http://schemas.microsoft.com/office/drawing/2014/main" id="{9A499578-5DFC-1B48-8364-51BF5F8C84D8}"/>
                  </a:ext>
                </a:extLst>
              </p:cNvPr>
              <p:cNvSpPr/>
              <p:nvPr/>
            </p:nvSpPr>
            <p:spPr>
              <a:xfrm>
                <a:off x="1231550" y="4095414"/>
                <a:ext cx="564832" cy="9525"/>
              </a:xfrm>
              <a:custGeom>
                <a:avLst/>
                <a:gdLst>
                  <a:gd name="connsiteX0" fmla="*/ 0 w 564832"/>
                  <a:gd name="connsiteY0" fmla="*/ 0 h 9525"/>
                  <a:gd name="connsiteX1" fmla="*/ 564833 w 56483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4832" h="9525">
                    <a:moveTo>
                      <a:pt x="0" y="0"/>
                    </a:moveTo>
                    <a:lnTo>
                      <a:pt x="564833" y="0"/>
                    </a:lnTo>
                  </a:path>
                </a:pathLst>
              </a:custGeom>
              <a:grp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54" name="Freeform: Shape 121">
                <a:extLst>
                  <a:ext uri="{FF2B5EF4-FFF2-40B4-BE49-F238E27FC236}">
                    <a16:creationId xmlns:a16="http://schemas.microsoft.com/office/drawing/2014/main" id="{C0C16F15-F229-FE44-82AD-F515BDFE2394}"/>
                  </a:ext>
                </a:extLst>
              </p:cNvPr>
              <p:cNvSpPr/>
              <p:nvPr/>
            </p:nvSpPr>
            <p:spPr>
              <a:xfrm>
                <a:off x="1231550" y="4251624"/>
                <a:ext cx="550544" cy="9525"/>
              </a:xfrm>
              <a:custGeom>
                <a:avLst/>
                <a:gdLst>
                  <a:gd name="connsiteX0" fmla="*/ 0 w 550544"/>
                  <a:gd name="connsiteY0" fmla="*/ 0 h 9525"/>
                  <a:gd name="connsiteX1" fmla="*/ 550545 w 55054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0544" h="9525">
                    <a:moveTo>
                      <a:pt x="0" y="0"/>
                    </a:moveTo>
                    <a:lnTo>
                      <a:pt x="550545" y="0"/>
                    </a:lnTo>
                  </a:path>
                </a:pathLst>
              </a:custGeom>
              <a:grp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55" name="Freeform: Shape 122">
                <a:extLst>
                  <a:ext uri="{FF2B5EF4-FFF2-40B4-BE49-F238E27FC236}">
                    <a16:creationId xmlns:a16="http://schemas.microsoft.com/office/drawing/2014/main" id="{DDB528D1-117A-674C-85D1-7BD2C5C6C352}"/>
                  </a:ext>
                </a:extLst>
              </p:cNvPr>
              <p:cNvSpPr/>
              <p:nvPr/>
            </p:nvSpPr>
            <p:spPr>
              <a:xfrm>
                <a:off x="1231550" y="4407834"/>
                <a:ext cx="194309" cy="9525"/>
              </a:xfrm>
              <a:custGeom>
                <a:avLst/>
                <a:gdLst>
                  <a:gd name="connsiteX0" fmla="*/ 0 w 194309"/>
                  <a:gd name="connsiteY0" fmla="*/ 0 h 9525"/>
                  <a:gd name="connsiteX1" fmla="*/ 194310 w 19430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309" h="9525">
                    <a:moveTo>
                      <a:pt x="0" y="0"/>
                    </a:moveTo>
                    <a:lnTo>
                      <a:pt x="194310" y="0"/>
                    </a:lnTo>
                  </a:path>
                </a:pathLst>
              </a:custGeom>
              <a:grp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56" name="Freeform: Shape 123">
                <a:extLst>
                  <a:ext uri="{FF2B5EF4-FFF2-40B4-BE49-F238E27FC236}">
                    <a16:creationId xmlns:a16="http://schemas.microsoft.com/office/drawing/2014/main" id="{BAD2E477-3106-3042-A830-667BD71714BB}"/>
                  </a:ext>
                </a:extLst>
              </p:cNvPr>
              <p:cNvSpPr/>
              <p:nvPr/>
            </p:nvSpPr>
            <p:spPr>
              <a:xfrm>
                <a:off x="1231550" y="3782042"/>
                <a:ext cx="319087" cy="9525"/>
              </a:xfrm>
              <a:custGeom>
                <a:avLst/>
                <a:gdLst>
                  <a:gd name="connsiteX0" fmla="*/ 0 w 319087"/>
                  <a:gd name="connsiteY0" fmla="*/ 0 h 9525"/>
                  <a:gd name="connsiteX1" fmla="*/ 319088 w 319087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087" h="9525">
                    <a:moveTo>
                      <a:pt x="0" y="0"/>
                    </a:moveTo>
                    <a:lnTo>
                      <a:pt x="319088" y="0"/>
                    </a:lnTo>
                  </a:path>
                </a:pathLst>
              </a:custGeom>
              <a:grp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sp>
          <p:nvSpPr>
            <p:cNvPr id="48" name="Freeform: Shape 115">
              <a:extLst>
                <a:ext uri="{FF2B5EF4-FFF2-40B4-BE49-F238E27FC236}">
                  <a16:creationId xmlns:a16="http://schemas.microsoft.com/office/drawing/2014/main" id="{E94A4869-0623-BA41-9C72-E5DE0B15F4B9}"/>
                </a:ext>
              </a:extLst>
            </p:cNvPr>
            <p:cNvSpPr/>
            <p:nvPr/>
          </p:nvSpPr>
          <p:spPr>
            <a:xfrm>
              <a:off x="1588737" y="4292582"/>
              <a:ext cx="324802" cy="322897"/>
            </a:xfrm>
            <a:custGeom>
              <a:avLst/>
              <a:gdLst>
                <a:gd name="connsiteX0" fmla="*/ 324803 w 324802"/>
                <a:gd name="connsiteY0" fmla="*/ 0 h 322897"/>
                <a:gd name="connsiteX1" fmla="*/ 0 w 324802"/>
                <a:gd name="connsiteY1" fmla="*/ 322897 h 322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802" h="322897">
                  <a:moveTo>
                    <a:pt x="324803" y="0"/>
                  </a:moveTo>
                  <a:cubicBezTo>
                    <a:pt x="324803" y="0"/>
                    <a:pt x="4763" y="314325"/>
                    <a:pt x="0" y="322897"/>
                  </a:cubicBezTo>
                </a:path>
              </a:pathLst>
            </a:custGeom>
            <a:grp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9" name="Freeform: Shape 116">
              <a:extLst>
                <a:ext uri="{FF2B5EF4-FFF2-40B4-BE49-F238E27FC236}">
                  <a16:creationId xmlns:a16="http://schemas.microsoft.com/office/drawing/2014/main" id="{056FF028-4505-E643-9E26-96A5884C8685}"/>
                </a:ext>
              </a:extLst>
            </p:cNvPr>
            <p:cNvSpPr/>
            <p:nvPr/>
          </p:nvSpPr>
          <p:spPr>
            <a:xfrm>
              <a:off x="1114392" y="3459144"/>
              <a:ext cx="324802" cy="322897"/>
            </a:xfrm>
            <a:custGeom>
              <a:avLst/>
              <a:gdLst>
                <a:gd name="connsiteX0" fmla="*/ 324803 w 324802"/>
                <a:gd name="connsiteY0" fmla="*/ 0 h 322897"/>
                <a:gd name="connsiteX1" fmla="*/ 0 w 324802"/>
                <a:gd name="connsiteY1" fmla="*/ 322898 h 322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802" h="322897">
                  <a:moveTo>
                    <a:pt x="324803" y="0"/>
                  </a:moveTo>
                  <a:cubicBezTo>
                    <a:pt x="324803" y="0"/>
                    <a:pt x="4763" y="314325"/>
                    <a:pt x="0" y="322898"/>
                  </a:cubicBezTo>
                </a:path>
              </a:pathLst>
            </a:custGeom>
            <a:grp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57" name="Graphic 7">
            <a:extLst>
              <a:ext uri="{FF2B5EF4-FFF2-40B4-BE49-F238E27FC236}">
                <a16:creationId xmlns:a16="http://schemas.microsoft.com/office/drawing/2014/main" id="{73E48C0A-6BFC-4F48-94C9-877ED032FE15}"/>
              </a:ext>
            </a:extLst>
          </p:cNvPr>
          <p:cNvGrpSpPr/>
          <p:nvPr/>
        </p:nvGrpSpPr>
        <p:grpSpPr>
          <a:xfrm>
            <a:off x="5759295" y="3659334"/>
            <a:ext cx="529020" cy="766448"/>
            <a:chOff x="1113440" y="3456287"/>
            <a:chExt cx="800100" cy="1159192"/>
          </a:xfrm>
          <a:solidFill>
            <a:srgbClr val="1C232F"/>
          </a:solidFill>
        </p:grpSpPr>
        <p:grpSp>
          <p:nvGrpSpPr>
            <p:cNvPr id="58" name="Graphic 7">
              <a:extLst>
                <a:ext uri="{FF2B5EF4-FFF2-40B4-BE49-F238E27FC236}">
                  <a16:creationId xmlns:a16="http://schemas.microsoft.com/office/drawing/2014/main" id="{A7663373-94D0-E344-95C3-636D8747D16E}"/>
                </a:ext>
              </a:extLst>
            </p:cNvPr>
            <p:cNvGrpSpPr/>
            <p:nvPr/>
          </p:nvGrpSpPr>
          <p:grpSpPr>
            <a:xfrm>
              <a:off x="1113440" y="3456287"/>
              <a:ext cx="800100" cy="1147762"/>
              <a:chOff x="1113440" y="3456287"/>
              <a:chExt cx="800100" cy="1147762"/>
            </a:xfrm>
            <a:grpFill/>
          </p:grpSpPr>
          <p:sp>
            <p:nvSpPr>
              <p:cNvPr id="61" name="Freeform: Shape 95">
                <a:extLst>
                  <a:ext uri="{FF2B5EF4-FFF2-40B4-BE49-F238E27FC236}">
                    <a16:creationId xmlns:a16="http://schemas.microsoft.com/office/drawing/2014/main" id="{B080F7C2-E776-324E-96DE-F0D9F0947A33}"/>
                  </a:ext>
                </a:extLst>
              </p:cNvPr>
              <p:cNvSpPr/>
              <p:nvPr/>
            </p:nvSpPr>
            <p:spPr>
              <a:xfrm>
                <a:off x="1113440" y="3456287"/>
                <a:ext cx="799147" cy="1147762"/>
              </a:xfrm>
              <a:custGeom>
                <a:avLst/>
                <a:gdLst>
                  <a:gd name="connsiteX0" fmla="*/ 0 w 799147"/>
                  <a:gd name="connsiteY0" fmla="*/ 1116330 h 1147762"/>
                  <a:gd name="connsiteX1" fmla="*/ 0 w 799147"/>
                  <a:gd name="connsiteY1" fmla="*/ 31432 h 1147762"/>
                  <a:gd name="connsiteX2" fmla="*/ 31432 w 799147"/>
                  <a:gd name="connsiteY2" fmla="*/ 0 h 1147762"/>
                  <a:gd name="connsiteX3" fmla="*/ 532448 w 799147"/>
                  <a:gd name="connsiteY3" fmla="*/ 0 h 1147762"/>
                  <a:gd name="connsiteX4" fmla="*/ 799147 w 799147"/>
                  <a:gd name="connsiteY4" fmla="*/ 266700 h 1147762"/>
                  <a:gd name="connsiteX5" fmla="*/ 799147 w 799147"/>
                  <a:gd name="connsiteY5" fmla="*/ 1116330 h 1147762"/>
                  <a:gd name="connsiteX6" fmla="*/ 767715 w 799147"/>
                  <a:gd name="connsiteY6" fmla="*/ 1147763 h 1147762"/>
                  <a:gd name="connsiteX7" fmla="*/ 31432 w 799147"/>
                  <a:gd name="connsiteY7" fmla="*/ 1147763 h 1147762"/>
                  <a:gd name="connsiteX8" fmla="*/ 0 w 799147"/>
                  <a:gd name="connsiteY8" fmla="*/ 1116330 h 1147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9147" h="1147762">
                    <a:moveTo>
                      <a:pt x="0" y="1116330"/>
                    </a:moveTo>
                    <a:lnTo>
                      <a:pt x="0" y="31432"/>
                    </a:lnTo>
                    <a:cubicBezTo>
                      <a:pt x="0" y="14288"/>
                      <a:pt x="14288" y="0"/>
                      <a:pt x="31432" y="0"/>
                    </a:cubicBezTo>
                    <a:lnTo>
                      <a:pt x="532448" y="0"/>
                    </a:lnTo>
                    <a:lnTo>
                      <a:pt x="799147" y="266700"/>
                    </a:lnTo>
                    <a:lnTo>
                      <a:pt x="799147" y="1116330"/>
                    </a:lnTo>
                    <a:cubicBezTo>
                      <a:pt x="799147" y="1133475"/>
                      <a:pt x="784860" y="1147763"/>
                      <a:pt x="767715" y="1147763"/>
                    </a:cubicBezTo>
                    <a:lnTo>
                      <a:pt x="31432" y="1147763"/>
                    </a:lnTo>
                    <a:cubicBezTo>
                      <a:pt x="14288" y="1147763"/>
                      <a:pt x="0" y="1133475"/>
                      <a:pt x="0" y="1116330"/>
                    </a:cubicBezTo>
                    <a:close/>
                  </a:path>
                </a:pathLst>
              </a:custGeom>
              <a:grp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62" name="Freeform: Shape 96">
                <a:extLst>
                  <a:ext uri="{FF2B5EF4-FFF2-40B4-BE49-F238E27FC236}">
                    <a16:creationId xmlns:a16="http://schemas.microsoft.com/office/drawing/2014/main" id="{E8DC851A-D938-C04D-9E55-02265BC86B92}"/>
                  </a:ext>
                </a:extLst>
              </p:cNvPr>
              <p:cNvSpPr/>
              <p:nvPr/>
            </p:nvSpPr>
            <p:spPr>
              <a:xfrm>
                <a:off x="1645887" y="3456287"/>
                <a:ext cx="267652" cy="266699"/>
              </a:xfrm>
              <a:custGeom>
                <a:avLst/>
                <a:gdLst>
                  <a:gd name="connsiteX0" fmla="*/ 0 w 267652"/>
                  <a:gd name="connsiteY0" fmla="*/ 266700 h 266699"/>
                  <a:gd name="connsiteX1" fmla="*/ 267653 w 267652"/>
                  <a:gd name="connsiteY1" fmla="*/ 266700 h 266699"/>
                  <a:gd name="connsiteX2" fmla="*/ 0 w 267652"/>
                  <a:gd name="connsiteY2" fmla="*/ 0 h 266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7652" h="266699">
                    <a:moveTo>
                      <a:pt x="0" y="266700"/>
                    </a:moveTo>
                    <a:lnTo>
                      <a:pt x="267653" y="2667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63" name="Freeform: Shape 97">
                <a:extLst>
                  <a:ext uri="{FF2B5EF4-FFF2-40B4-BE49-F238E27FC236}">
                    <a16:creationId xmlns:a16="http://schemas.microsoft.com/office/drawing/2014/main" id="{0CFD59EC-18E8-A746-900F-854304DA76D5}"/>
                  </a:ext>
                </a:extLst>
              </p:cNvPr>
              <p:cNvSpPr/>
              <p:nvPr/>
            </p:nvSpPr>
            <p:spPr>
              <a:xfrm>
                <a:off x="1231550" y="3938252"/>
                <a:ext cx="564832" cy="9525"/>
              </a:xfrm>
              <a:custGeom>
                <a:avLst/>
                <a:gdLst>
                  <a:gd name="connsiteX0" fmla="*/ 0 w 564832"/>
                  <a:gd name="connsiteY0" fmla="*/ 0 h 9525"/>
                  <a:gd name="connsiteX1" fmla="*/ 564833 w 56483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4832" h="9525">
                    <a:moveTo>
                      <a:pt x="0" y="0"/>
                    </a:moveTo>
                    <a:lnTo>
                      <a:pt x="564833" y="0"/>
                    </a:lnTo>
                  </a:path>
                </a:pathLst>
              </a:custGeom>
              <a:grp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64" name="Freeform: Shape 98">
                <a:extLst>
                  <a:ext uri="{FF2B5EF4-FFF2-40B4-BE49-F238E27FC236}">
                    <a16:creationId xmlns:a16="http://schemas.microsoft.com/office/drawing/2014/main" id="{82573BC8-24C5-F64F-AE22-BF60D6956756}"/>
                  </a:ext>
                </a:extLst>
              </p:cNvPr>
              <p:cNvSpPr/>
              <p:nvPr/>
            </p:nvSpPr>
            <p:spPr>
              <a:xfrm>
                <a:off x="1231550" y="4095414"/>
                <a:ext cx="564832" cy="9525"/>
              </a:xfrm>
              <a:custGeom>
                <a:avLst/>
                <a:gdLst>
                  <a:gd name="connsiteX0" fmla="*/ 0 w 564832"/>
                  <a:gd name="connsiteY0" fmla="*/ 0 h 9525"/>
                  <a:gd name="connsiteX1" fmla="*/ 564833 w 56483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4832" h="9525">
                    <a:moveTo>
                      <a:pt x="0" y="0"/>
                    </a:moveTo>
                    <a:lnTo>
                      <a:pt x="564833" y="0"/>
                    </a:lnTo>
                  </a:path>
                </a:pathLst>
              </a:custGeom>
              <a:grp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65" name="Freeform: Shape 99">
                <a:extLst>
                  <a:ext uri="{FF2B5EF4-FFF2-40B4-BE49-F238E27FC236}">
                    <a16:creationId xmlns:a16="http://schemas.microsoft.com/office/drawing/2014/main" id="{5A0194BC-B335-1042-90CD-A8F69D8202BB}"/>
                  </a:ext>
                </a:extLst>
              </p:cNvPr>
              <p:cNvSpPr/>
              <p:nvPr/>
            </p:nvSpPr>
            <p:spPr>
              <a:xfrm>
                <a:off x="1231550" y="4251624"/>
                <a:ext cx="550544" cy="9525"/>
              </a:xfrm>
              <a:custGeom>
                <a:avLst/>
                <a:gdLst>
                  <a:gd name="connsiteX0" fmla="*/ 0 w 550544"/>
                  <a:gd name="connsiteY0" fmla="*/ 0 h 9525"/>
                  <a:gd name="connsiteX1" fmla="*/ 550545 w 55054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0544" h="9525">
                    <a:moveTo>
                      <a:pt x="0" y="0"/>
                    </a:moveTo>
                    <a:lnTo>
                      <a:pt x="550545" y="0"/>
                    </a:lnTo>
                  </a:path>
                </a:pathLst>
              </a:custGeom>
              <a:grp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66" name="Freeform: Shape 100">
                <a:extLst>
                  <a:ext uri="{FF2B5EF4-FFF2-40B4-BE49-F238E27FC236}">
                    <a16:creationId xmlns:a16="http://schemas.microsoft.com/office/drawing/2014/main" id="{8150ABEA-D7FD-1C4A-9AAB-1B04AE9529FC}"/>
                  </a:ext>
                </a:extLst>
              </p:cNvPr>
              <p:cNvSpPr/>
              <p:nvPr/>
            </p:nvSpPr>
            <p:spPr>
              <a:xfrm>
                <a:off x="1231550" y="4407834"/>
                <a:ext cx="194309" cy="9525"/>
              </a:xfrm>
              <a:custGeom>
                <a:avLst/>
                <a:gdLst>
                  <a:gd name="connsiteX0" fmla="*/ 0 w 194309"/>
                  <a:gd name="connsiteY0" fmla="*/ 0 h 9525"/>
                  <a:gd name="connsiteX1" fmla="*/ 194310 w 19430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309" h="9525">
                    <a:moveTo>
                      <a:pt x="0" y="0"/>
                    </a:moveTo>
                    <a:lnTo>
                      <a:pt x="194310" y="0"/>
                    </a:lnTo>
                  </a:path>
                </a:pathLst>
              </a:custGeom>
              <a:grp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67" name="Freeform: Shape 101">
                <a:extLst>
                  <a:ext uri="{FF2B5EF4-FFF2-40B4-BE49-F238E27FC236}">
                    <a16:creationId xmlns:a16="http://schemas.microsoft.com/office/drawing/2014/main" id="{97C048AE-C60F-B543-BFE2-9F8817F177A8}"/>
                  </a:ext>
                </a:extLst>
              </p:cNvPr>
              <p:cNvSpPr/>
              <p:nvPr/>
            </p:nvSpPr>
            <p:spPr>
              <a:xfrm>
                <a:off x="1231550" y="3782042"/>
                <a:ext cx="319087" cy="9525"/>
              </a:xfrm>
              <a:custGeom>
                <a:avLst/>
                <a:gdLst>
                  <a:gd name="connsiteX0" fmla="*/ 0 w 319087"/>
                  <a:gd name="connsiteY0" fmla="*/ 0 h 9525"/>
                  <a:gd name="connsiteX1" fmla="*/ 319088 w 319087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087" h="9525">
                    <a:moveTo>
                      <a:pt x="0" y="0"/>
                    </a:moveTo>
                    <a:lnTo>
                      <a:pt x="319088" y="0"/>
                    </a:lnTo>
                  </a:path>
                </a:pathLst>
              </a:custGeom>
              <a:grp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sp>
          <p:nvSpPr>
            <p:cNvPr id="59" name="Freeform: Shape 93">
              <a:extLst>
                <a:ext uri="{FF2B5EF4-FFF2-40B4-BE49-F238E27FC236}">
                  <a16:creationId xmlns:a16="http://schemas.microsoft.com/office/drawing/2014/main" id="{B7EFA14A-35E3-0240-AF41-E07478A251F9}"/>
                </a:ext>
              </a:extLst>
            </p:cNvPr>
            <p:cNvSpPr/>
            <p:nvPr/>
          </p:nvSpPr>
          <p:spPr>
            <a:xfrm>
              <a:off x="1588737" y="4292582"/>
              <a:ext cx="324802" cy="322897"/>
            </a:xfrm>
            <a:custGeom>
              <a:avLst/>
              <a:gdLst>
                <a:gd name="connsiteX0" fmla="*/ 324803 w 324802"/>
                <a:gd name="connsiteY0" fmla="*/ 0 h 322897"/>
                <a:gd name="connsiteX1" fmla="*/ 0 w 324802"/>
                <a:gd name="connsiteY1" fmla="*/ 322897 h 322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802" h="322897">
                  <a:moveTo>
                    <a:pt x="324803" y="0"/>
                  </a:moveTo>
                  <a:cubicBezTo>
                    <a:pt x="324803" y="0"/>
                    <a:pt x="4763" y="314325"/>
                    <a:pt x="0" y="322897"/>
                  </a:cubicBezTo>
                </a:path>
              </a:pathLst>
            </a:custGeom>
            <a:grp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60" name="Freeform: Shape 94">
              <a:extLst>
                <a:ext uri="{FF2B5EF4-FFF2-40B4-BE49-F238E27FC236}">
                  <a16:creationId xmlns:a16="http://schemas.microsoft.com/office/drawing/2014/main" id="{DD291C78-2BEC-3C42-A4C0-2FAFD9375DE8}"/>
                </a:ext>
              </a:extLst>
            </p:cNvPr>
            <p:cNvSpPr/>
            <p:nvPr/>
          </p:nvSpPr>
          <p:spPr>
            <a:xfrm>
              <a:off x="1114392" y="3459144"/>
              <a:ext cx="324802" cy="322897"/>
            </a:xfrm>
            <a:custGeom>
              <a:avLst/>
              <a:gdLst>
                <a:gd name="connsiteX0" fmla="*/ 324803 w 324802"/>
                <a:gd name="connsiteY0" fmla="*/ 0 h 322897"/>
                <a:gd name="connsiteX1" fmla="*/ 0 w 324802"/>
                <a:gd name="connsiteY1" fmla="*/ 322898 h 322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802" h="322897">
                  <a:moveTo>
                    <a:pt x="324803" y="0"/>
                  </a:moveTo>
                  <a:cubicBezTo>
                    <a:pt x="324803" y="0"/>
                    <a:pt x="4763" y="314325"/>
                    <a:pt x="0" y="322898"/>
                  </a:cubicBezTo>
                </a:path>
              </a:pathLst>
            </a:custGeom>
            <a:grp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68" name="Graphic 7">
            <a:extLst>
              <a:ext uri="{FF2B5EF4-FFF2-40B4-BE49-F238E27FC236}">
                <a16:creationId xmlns:a16="http://schemas.microsoft.com/office/drawing/2014/main" id="{00DC4E91-618A-3742-88C8-F1F90D729F1A}"/>
              </a:ext>
            </a:extLst>
          </p:cNvPr>
          <p:cNvGrpSpPr/>
          <p:nvPr/>
        </p:nvGrpSpPr>
        <p:grpSpPr>
          <a:xfrm>
            <a:off x="5759295" y="3659334"/>
            <a:ext cx="529020" cy="766448"/>
            <a:chOff x="1113440" y="3456287"/>
            <a:chExt cx="800100" cy="1159192"/>
          </a:xfrm>
          <a:solidFill>
            <a:srgbClr val="1C232F"/>
          </a:solidFill>
        </p:grpSpPr>
        <p:grpSp>
          <p:nvGrpSpPr>
            <p:cNvPr id="69" name="Graphic 7">
              <a:extLst>
                <a:ext uri="{FF2B5EF4-FFF2-40B4-BE49-F238E27FC236}">
                  <a16:creationId xmlns:a16="http://schemas.microsoft.com/office/drawing/2014/main" id="{C5E1D2C2-009E-7146-A1C1-2B4DFEBBBDF3}"/>
                </a:ext>
              </a:extLst>
            </p:cNvPr>
            <p:cNvGrpSpPr/>
            <p:nvPr/>
          </p:nvGrpSpPr>
          <p:grpSpPr>
            <a:xfrm>
              <a:off x="1113440" y="3456287"/>
              <a:ext cx="800100" cy="1147762"/>
              <a:chOff x="1113440" y="3456287"/>
              <a:chExt cx="800100" cy="1147762"/>
            </a:xfrm>
            <a:grpFill/>
          </p:grpSpPr>
          <p:sp>
            <p:nvSpPr>
              <p:cNvPr id="72" name="Freeform: Shape 106">
                <a:extLst>
                  <a:ext uri="{FF2B5EF4-FFF2-40B4-BE49-F238E27FC236}">
                    <a16:creationId xmlns:a16="http://schemas.microsoft.com/office/drawing/2014/main" id="{90EDFEFC-CEF0-C54D-9DF9-20CA44D1BE59}"/>
                  </a:ext>
                </a:extLst>
              </p:cNvPr>
              <p:cNvSpPr/>
              <p:nvPr/>
            </p:nvSpPr>
            <p:spPr>
              <a:xfrm>
                <a:off x="1113440" y="3456287"/>
                <a:ext cx="799147" cy="1147762"/>
              </a:xfrm>
              <a:custGeom>
                <a:avLst/>
                <a:gdLst>
                  <a:gd name="connsiteX0" fmla="*/ 0 w 799147"/>
                  <a:gd name="connsiteY0" fmla="*/ 1116330 h 1147762"/>
                  <a:gd name="connsiteX1" fmla="*/ 0 w 799147"/>
                  <a:gd name="connsiteY1" fmla="*/ 31432 h 1147762"/>
                  <a:gd name="connsiteX2" fmla="*/ 31432 w 799147"/>
                  <a:gd name="connsiteY2" fmla="*/ 0 h 1147762"/>
                  <a:gd name="connsiteX3" fmla="*/ 532448 w 799147"/>
                  <a:gd name="connsiteY3" fmla="*/ 0 h 1147762"/>
                  <a:gd name="connsiteX4" fmla="*/ 799147 w 799147"/>
                  <a:gd name="connsiteY4" fmla="*/ 266700 h 1147762"/>
                  <a:gd name="connsiteX5" fmla="*/ 799147 w 799147"/>
                  <a:gd name="connsiteY5" fmla="*/ 1116330 h 1147762"/>
                  <a:gd name="connsiteX6" fmla="*/ 767715 w 799147"/>
                  <a:gd name="connsiteY6" fmla="*/ 1147763 h 1147762"/>
                  <a:gd name="connsiteX7" fmla="*/ 31432 w 799147"/>
                  <a:gd name="connsiteY7" fmla="*/ 1147763 h 1147762"/>
                  <a:gd name="connsiteX8" fmla="*/ 0 w 799147"/>
                  <a:gd name="connsiteY8" fmla="*/ 1116330 h 1147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9147" h="1147762">
                    <a:moveTo>
                      <a:pt x="0" y="1116330"/>
                    </a:moveTo>
                    <a:lnTo>
                      <a:pt x="0" y="31432"/>
                    </a:lnTo>
                    <a:cubicBezTo>
                      <a:pt x="0" y="14288"/>
                      <a:pt x="14288" y="0"/>
                      <a:pt x="31432" y="0"/>
                    </a:cubicBezTo>
                    <a:lnTo>
                      <a:pt x="532448" y="0"/>
                    </a:lnTo>
                    <a:lnTo>
                      <a:pt x="799147" y="266700"/>
                    </a:lnTo>
                    <a:lnTo>
                      <a:pt x="799147" y="1116330"/>
                    </a:lnTo>
                    <a:cubicBezTo>
                      <a:pt x="799147" y="1133475"/>
                      <a:pt x="784860" y="1147763"/>
                      <a:pt x="767715" y="1147763"/>
                    </a:cubicBezTo>
                    <a:lnTo>
                      <a:pt x="31432" y="1147763"/>
                    </a:lnTo>
                    <a:cubicBezTo>
                      <a:pt x="14288" y="1147763"/>
                      <a:pt x="0" y="1133475"/>
                      <a:pt x="0" y="1116330"/>
                    </a:cubicBezTo>
                    <a:close/>
                  </a:path>
                </a:pathLst>
              </a:custGeom>
              <a:grp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73" name="Freeform: Shape 107">
                <a:extLst>
                  <a:ext uri="{FF2B5EF4-FFF2-40B4-BE49-F238E27FC236}">
                    <a16:creationId xmlns:a16="http://schemas.microsoft.com/office/drawing/2014/main" id="{79559FA5-5DCD-F747-9755-4783AA20BAB5}"/>
                  </a:ext>
                </a:extLst>
              </p:cNvPr>
              <p:cNvSpPr/>
              <p:nvPr/>
            </p:nvSpPr>
            <p:spPr>
              <a:xfrm>
                <a:off x="1645887" y="3456287"/>
                <a:ext cx="267652" cy="266699"/>
              </a:xfrm>
              <a:custGeom>
                <a:avLst/>
                <a:gdLst>
                  <a:gd name="connsiteX0" fmla="*/ 0 w 267652"/>
                  <a:gd name="connsiteY0" fmla="*/ 266700 h 266699"/>
                  <a:gd name="connsiteX1" fmla="*/ 267653 w 267652"/>
                  <a:gd name="connsiteY1" fmla="*/ 266700 h 266699"/>
                  <a:gd name="connsiteX2" fmla="*/ 0 w 267652"/>
                  <a:gd name="connsiteY2" fmla="*/ 0 h 266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7652" h="266699">
                    <a:moveTo>
                      <a:pt x="0" y="266700"/>
                    </a:moveTo>
                    <a:lnTo>
                      <a:pt x="267653" y="2667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74" name="Freeform: Shape 108">
                <a:extLst>
                  <a:ext uri="{FF2B5EF4-FFF2-40B4-BE49-F238E27FC236}">
                    <a16:creationId xmlns:a16="http://schemas.microsoft.com/office/drawing/2014/main" id="{EFD00936-2B99-EC43-A0B4-F4819704863F}"/>
                  </a:ext>
                </a:extLst>
              </p:cNvPr>
              <p:cNvSpPr/>
              <p:nvPr/>
            </p:nvSpPr>
            <p:spPr>
              <a:xfrm>
                <a:off x="1231550" y="3938252"/>
                <a:ext cx="564832" cy="9525"/>
              </a:xfrm>
              <a:custGeom>
                <a:avLst/>
                <a:gdLst>
                  <a:gd name="connsiteX0" fmla="*/ 0 w 564832"/>
                  <a:gd name="connsiteY0" fmla="*/ 0 h 9525"/>
                  <a:gd name="connsiteX1" fmla="*/ 564833 w 56483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4832" h="9525">
                    <a:moveTo>
                      <a:pt x="0" y="0"/>
                    </a:moveTo>
                    <a:lnTo>
                      <a:pt x="564833" y="0"/>
                    </a:lnTo>
                  </a:path>
                </a:pathLst>
              </a:custGeom>
              <a:grp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75" name="Freeform: Shape 109">
                <a:extLst>
                  <a:ext uri="{FF2B5EF4-FFF2-40B4-BE49-F238E27FC236}">
                    <a16:creationId xmlns:a16="http://schemas.microsoft.com/office/drawing/2014/main" id="{7C4CB10B-5E80-F541-96C8-F22F86011922}"/>
                  </a:ext>
                </a:extLst>
              </p:cNvPr>
              <p:cNvSpPr/>
              <p:nvPr/>
            </p:nvSpPr>
            <p:spPr>
              <a:xfrm>
                <a:off x="1231550" y="4095414"/>
                <a:ext cx="564832" cy="9525"/>
              </a:xfrm>
              <a:custGeom>
                <a:avLst/>
                <a:gdLst>
                  <a:gd name="connsiteX0" fmla="*/ 0 w 564832"/>
                  <a:gd name="connsiteY0" fmla="*/ 0 h 9525"/>
                  <a:gd name="connsiteX1" fmla="*/ 564833 w 56483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4832" h="9525">
                    <a:moveTo>
                      <a:pt x="0" y="0"/>
                    </a:moveTo>
                    <a:lnTo>
                      <a:pt x="564833" y="0"/>
                    </a:lnTo>
                  </a:path>
                </a:pathLst>
              </a:custGeom>
              <a:grp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76" name="Freeform: Shape 110">
                <a:extLst>
                  <a:ext uri="{FF2B5EF4-FFF2-40B4-BE49-F238E27FC236}">
                    <a16:creationId xmlns:a16="http://schemas.microsoft.com/office/drawing/2014/main" id="{9C398120-7A2B-DD4C-A2D1-F88A51452A02}"/>
                  </a:ext>
                </a:extLst>
              </p:cNvPr>
              <p:cNvSpPr/>
              <p:nvPr/>
            </p:nvSpPr>
            <p:spPr>
              <a:xfrm>
                <a:off x="1231550" y="4251624"/>
                <a:ext cx="550544" cy="9525"/>
              </a:xfrm>
              <a:custGeom>
                <a:avLst/>
                <a:gdLst>
                  <a:gd name="connsiteX0" fmla="*/ 0 w 550544"/>
                  <a:gd name="connsiteY0" fmla="*/ 0 h 9525"/>
                  <a:gd name="connsiteX1" fmla="*/ 550545 w 55054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0544" h="9525">
                    <a:moveTo>
                      <a:pt x="0" y="0"/>
                    </a:moveTo>
                    <a:lnTo>
                      <a:pt x="550545" y="0"/>
                    </a:lnTo>
                  </a:path>
                </a:pathLst>
              </a:custGeom>
              <a:grp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77" name="Freeform: Shape 111">
                <a:extLst>
                  <a:ext uri="{FF2B5EF4-FFF2-40B4-BE49-F238E27FC236}">
                    <a16:creationId xmlns:a16="http://schemas.microsoft.com/office/drawing/2014/main" id="{5A41CE06-CA71-F348-82A7-8CD223F54B5B}"/>
                  </a:ext>
                </a:extLst>
              </p:cNvPr>
              <p:cNvSpPr/>
              <p:nvPr/>
            </p:nvSpPr>
            <p:spPr>
              <a:xfrm>
                <a:off x="1231550" y="4407834"/>
                <a:ext cx="194309" cy="9525"/>
              </a:xfrm>
              <a:custGeom>
                <a:avLst/>
                <a:gdLst>
                  <a:gd name="connsiteX0" fmla="*/ 0 w 194309"/>
                  <a:gd name="connsiteY0" fmla="*/ 0 h 9525"/>
                  <a:gd name="connsiteX1" fmla="*/ 194310 w 19430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309" h="9525">
                    <a:moveTo>
                      <a:pt x="0" y="0"/>
                    </a:moveTo>
                    <a:lnTo>
                      <a:pt x="194310" y="0"/>
                    </a:lnTo>
                  </a:path>
                </a:pathLst>
              </a:custGeom>
              <a:grp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78" name="Freeform: Shape 112">
                <a:extLst>
                  <a:ext uri="{FF2B5EF4-FFF2-40B4-BE49-F238E27FC236}">
                    <a16:creationId xmlns:a16="http://schemas.microsoft.com/office/drawing/2014/main" id="{CBAC7B39-7945-C64C-BB29-FD6CAF68285C}"/>
                  </a:ext>
                </a:extLst>
              </p:cNvPr>
              <p:cNvSpPr/>
              <p:nvPr/>
            </p:nvSpPr>
            <p:spPr>
              <a:xfrm>
                <a:off x="1231550" y="3782042"/>
                <a:ext cx="319087" cy="9525"/>
              </a:xfrm>
              <a:custGeom>
                <a:avLst/>
                <a:gdLst>
                  <a:gd name="connsiteX0" fmla="*/ 0 w 319087"/>
                  <a:gd name="connsiteY0" fmla="*/ 0 h 9525"/>
                  <a:gd name="connsiteX1" fmla="*/ 319088 w 319087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087" h="9525">
                    <a:moveTo>
                      <a:pt x="0" y="0"/>
                    </a:moveTo>
                    <a:lnTo>
                      <a:pt x="319088" y="0"/>
                    </a:lnTo>
                  </a:path>
                </a:pathLst>
              </a:custGeom>
              <a:grp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sp>
          <p:nvSpPr>
            <p:cNvPr id="70" name="Freeform: Shape 104">
              <a:extLst>
                <a:ext uri="{FF2B5EF4-FFF2-40B4-BE49-F238E27FC236}">
                  <a16:creationId xmlns:a16="http://schemas.microsoft.com/office/drawing/2014/main" id="{56C0B340-518C-914B-BA99-D1BA8FFEF1C2}"/>
                </a:ext>
              </a:extLst>
            </p:cNvPr>
            <p:cNvSpPr/>
            <p:nvPr/>
          </p:nvSpPr>
          <p:spPr>
            <a:xfrm>
              <a:off x="1588737" y="4292582"/>
              <a:ext cx="324802" cy="322897"/>
            </a:xfrm>
            <a:custGeom>
              <a:avLst/>
              <a:gdLst>
                <a:gd name="connsiteX0" fmla="*/ 324803 w 324802"/>
                <a:gd name="connsiteY0" fmla="*/ 0 h 322897"/>
                <a:gd name="connsiteX1" fmla="*/ 0 w 324802"/>
                <a:gd name="connsiteY1" fmla="*/ 322897 h 322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802" h="322897">
                  <a:moveTo>
                    <a:pt x="324803" y="0"/>
                  </a:moveTo>
                  <a:cubicBezTo>
                    <a:pt x="324803" y="0"/>
                    <a:pt x="4763" y="314325"/>
                    <a:pt x="0" y="322897"/>
                  </a:cubicBezTo>
                </a:path>
              </a:pathLst>
            </a:custGeom>
            <a:grp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71" name="Freeform: Shape 105">
              <a:extLst>
                <a:ext uri="{FF2B5EF4-FFF2-40B4-BE49-F238E27FC236}">
                  <a16:creationId xmlns:a16="http://schemas.microsoft.com/office/drawing/2014/main" id="{07FACB4B-7D8D-CB41-A26B-44F34F9652F4}"/>
                </a:ext>
              </a:extLst>
            </p:cNvPr>
            <p:cNvSpPr/>
            <p:nvPr/>
          </p:nvSpPr>
          <p:spPr>
            <a:xfrm>
              <a:off x="1114392" y="3459144"/>
              <a:ext cx="324802" cy="322897"/>
            </a:xfrm>
            <a:custGeom>
              <a:avLst/>
              <a:gdLst>
                <a:gd name="connsiteX0" fmla="*/ 324803 w 324802"/>
                <a:gd name="connsiteY0" fmla="*/ 0 h 322897"/>
                <a:gd name="connsiteX1" fmla="*/ 0 w 324802"/>
                <a:gd name="connsiteY1" fmla="*/ 322898 h 322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802" h="322897">
                  <a:moveTo>
                    <a:pt x="324803" y="0"/>
                  </a:moveTo>
                  <a:cubicBezTo>
                    <a:pt x="324803" y="0"/>
                    <a:pt x="4763" y="314325"/>
                    <a:pt x="0" y="322898"/>
                  </a:cubicBezTo>
                </a:path>
              </a:pathLst>
            </a:custGeom>
            <a:grp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cxnSp>
        <p:nvCxnSpPr>
          <p:cNvPr id="79" name="Straight Arrow Connector 155">
            <a:extLst>
              <a:ext uri="{FF2B5EF4-FFF2-40B4-BE49-F238E27FC236}">
                <a16:creationId xmlns:a16="http://schemas.microsoft.com/office/drawing/2014/main" id="{DBBE53B7-25E5-CE40-B27A-CC8949D91554}"/>
              </a:ext>
            </a:extLst>
          </p:cNvPr>
          <p:cNvCxnSpPr>
            <a:cxnSpLocks/>
          </p:cNvCxnSpPr>
          <p:nvPr/>
        </p:nvCxnSpPr>
        <p:spPr>
          <a:xfrm>
            <a:off x="6507067" y="4042082"/>
            <a:ext cx="1570652" cy="1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headEnd type="none"/>
            <a:tailEnd type="arrow" w="med" len="sm"/>
          </a:ln>
          <a:effectLst/>
        </p:spPr>
      </p:cxnSp>
      <p:grpSp>
        <p:nvGrpSpPr>
          <p:cNvPr id="80" name="Graphic 7">
            <a:extLst>
              <a:ext uri="{FF2B5EF4-FFF2-40B4-BE49-F238E27FC236}">
                <a16:creationId xmlns:a16="http://schemas.microsoft.com/office/drawing/2014/main" id="{6E5966A7-0F89-1247-ADF2-0D0754CF7162}"/>
              </a:ext>
            </a:extLst>
          </p:cNvPr>
          <p:cNvGrpSpPr/>
          <p:nvPr/>
        </p:nvGrpSpPr>
        <p:grpSpPr>
          <a:xfrm>
            <a:off x="5759295" y="3659334"/>
            <a:ext cx="529020" cy="766448"/>
            <a:chOff x="1113440" y="3456287"/>
            <a:chExt cx="800100" cy="1159192"/>
          </a:xfrm>
          <a:solidFill>
            <a:srgbClr val="1C232F"/>
          </a:solidFill>
        </p:grpSpPr>
        <p:grpSp>
          <p:nvGrpSpPr>
            <p:cNvPr id="81" name="Graphic 7">
              <a:extLst>
                <a:ext uri="{FF2B5EF4-FFF2-40B4-BE49-F238E27FC236}">
                  <a16:creationId xmlns:a16="http://schemas.microsoft.com/office/drawing/2014/main" id="{72DCF207-5462-1B45-964C-9EDA33BCB91D}"/>
                </a:ext>
              </a:extLst>
            </p:cNvPr>
            <p:cNvGrpSpPr/>
            <p:nvPr/>
          </p:nvGrpSpPr>
          <p:grpSpPr>
            <a:xfrm>
              <a:off x="1113440" y="3456287"/>
              <a:ext cx="800100" cy="1147762"/>
              <a:chOff x="1113440" y="3456287"/>
              <a:chExt cx="800100" cy="1147762"/>
            </a:xfrm>
            <a:grpFill/>
          </p:grpSpPr>
          <p:sp>
            <p:nvSpPr>
              <p:cNvPr id="84" name="Freeform: Shape 36">
                <a:extLst>
                  <a:ext uri="{FF2B5EF4-FFF2-40B4-BE49-F238E27FC236}">
                    <a16:creationId xmlns:a16="http://schemas.microsoft.com/office/drawing/2014/main" id="{96B34DBF-438F-0D40-BEA7-01D07B56E2F8}"/>
                  </a:ext>
                </a:extLst>
              </p:cNvPr>
              <p:cNvSpPr/>
              <p:nvPr/>
            </p:nvSpPr>
            <p:spPr>
              <a:xfrm>
                <a:off x="1113440" y="3456287"/>
                <a:ext cx="799147" cy="1147762"/>
              </a:xfrm>
              <a:custGeom>
                <a:avLst/>
                <a:gdLst>
                  <a:gd name="connsiteX0" fmla="*/ 0 w 799147"/>
                  <a:gd name="connsiteY0" fmla="*/ 1116330 h 1147762"/>
                  <a:gd name="connsiteX1" fmla="*/ 0 w 799147"/>
                  <a:gd name="connsiteY1" fmla="*/ 31432 h 1147762"/>
                  <a:gd name="connsiteX2" fmla="*/ 31432 w 799147"/>
                  <a:gd name="connsiteY2" fmla="*/ 0 h 1147762"/>
                  <a:gd name="connsiteX3" fmla="*/ 532448 w 799147"/>
                  <a:gd name="connsiteY3" fmla="*/ 0 h 1147762"/>
                  <a:gd name="connsiteX4" fmla="*/ 799147 w 799147"/>
                  <a:gd name="connsiteY4" fmla="*/ 266700 h 1147762"/>
                  <a:gd name="connsiteX5" fmla="*/ 799147 w 799147"/>
                  <a:gd name="connsiteY5" fmla="*/ 1116330 h 1147762"/>
                  <a:gd name="connsiteX6" fmla="*/ 767715 w 799147"/>
                  <a:gd name="connsiteY6" fmla="*/ 1147763 h 1147762"/>
                  <a:gd name="connsiteX7" fmla="*/ 31432 w 799147"/>
                  <a:gd name="connsiteY7" fmla="*/ 1147763 h 1147762"/>
                  <a:gd name="connsiteX8" fmla="*/ 0 w 799147"/>
                  <a:gd name="connsiteY8" fmla="*/ 1116330 h 1147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9147" h="1147762">
                    <a:moveTo>
                      <a:pt x="0" y="1116330"/>
                    </a:moveTo>
                    <a:lnTo>
                      <a:pt x="0" y="31432"/>
                    </a:lnTo>
                    <a:cubicBezTo>
                      <a:pt x="0" y="14288"/>
                      <a:pt x="14288" y="0"/>
                      <a:pt x="31432" y="0"/>
                    </a:cubicBezTo>
                    <a:lnTo>
                      <a:pt x="532448" y="0"/>
                    </a:lnTo>
                    <a:lnTo>
                      <a:pt x="799147" y="266700"/>
                    </a:lnTo>
                    <a:lnTo>
                      <a:pt x="799147" y="1116330"/>
                    </a:lnTo>
                    <a:cubicBezTo>
                      <a:pt x="799147" y="1133475"/>
                      <a:pt x="784860" y="1147763"/>
                      <a:pt x="767715" y="1147763"/>
                    </a:cubicBezTo>
                    <a:lnTo>
                      <a:pt x="31432" y="1147763"/>
                    </a:lnTo>
                    <a:cubicBezTo>
                      <a:pt x="14288" y="1147763"/>
                      <a:pt x="0" y="1133475"/>
                      <a:pt x="0" y="1116330"/>
                    </a:cubicBezTo>
                    <a:close/>
                  </a:path>
                </a:pathLst>
              </a:custGeom>
              <a:grp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85" name="Freeform: Shape 37">
                <a:extLst>
                  <a:ext uri="{FF2B5EF4-FFF2-40B4-BE49-F238E27FC236}">
                    <a16:creationId xmlns:a16="http://schemas.microsoft.com/office/drawing/2014/main" id="{92EBF10B-07EE-3F42-935E-C8A21B78DE09}"/>
                  </a:ext>
                </a:extLst>
              </p:cNvPr>
              <p:cNvSpPr/>
              <p:nvPr/>
            </p:nvSpPr>
            <p:spPr>
              <a:xfrm>
                <a:off x="1645887" y="3456287"/>
                <a:ext cx="267652" cy="266699"/>
              </a:xfrm>
              <a:custGeom>
                <a:avLst/>
                <a:gdLst>
                  <a:gd name="connsiteX0" fmla="*/ 0 w 267652"/>
                  <a:gd name="connsiteY0" fmla="*/ 266700 h 266699"/>
                  <a:gd name="connsiteX1" fmla="*/ 267653 w 267652"/>
                  <a:gd name="connsiteY1" fmla="*/ 266700 h 266699"/>
                  <a:gd name="connsiteX2" fmla="*/ 0 w 267652"/>
                  <a:gd name="connsiteY2" fmla="*/ 0 h 266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7652" h="266699">
                    <a:moveTo>
                      <a:pt x="0" y="266700"/>
                    </a:moveTo>
                    <a:lnTo>
                      <a:pt x="267653" y="2667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86" name="Freeform: Shape 38">
                <a:extLst>
                  <a:ext uri="{FF2B5EF4-FFF2-40B4-BE49-F238E27FC236}">
                    <a16:creationId xmlns:a16="http://schemas.microsoft.com/office/drawing/2014/main" id="{81A692D0-0473-8146-9895-5B1665B1CDA2}"/>
                  </a:ext>
                </a:extLst>
              </p:cNvPr>
              <p:cNvSpPr/>
              <p:nvPr/>
            </p:nvSpPr>
            <p:spPr>
              <a:xfrm>
                <a:off x="1231550" y="3938252"/>
                <a:ext cx="564832" cy="9525"/>
              </a:xfrm>
              <a:custGeom>
                <a:avLst/>
                <a:gdLst>
                  <a:gd name="connsiteX0" fmla="*/ 0 w 564832"/>
                  <a:gd name="connsiteY0" fmla="*/ 0 h 9525"/>
                  <a:gd name="connsiteX1" fmla="*/ 564833 w 56483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4832" h="9525">
                    <a:moveTo>
                      <a:pt x="0" y="0"/>
                    </a:moveTo>
                    <a:lnTo>
                      <a:pt x="564833" y="0"/>
                    </a:lnTo>
                  </a:path>
                </a:pathLst>
              </a:custGeom>
              <a:grp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87" name="Freeform: Shape 39">
                <a:extLst>
                  <a:ext uri="{FF2B5EF4-FFF2-40B4-BE49-F238E27FC236}">
                    <a16:creationId xmlns:a16="http://schemas.microsoft.com/office/drawing/2014/main" id="{3E09878E-4A02-814D-B20E-ED28B0FFEFC3}"/>
                  </a:ext>
                </a:extLst>
              </p:cNvPr>
              <p:cNvSpPr/>
              <p:nvPr/>
            </p:nvSpPr>
            <p:spPr>
              <a:xfrm>
                <a:off x="1231550" y="4095414"/>
                <a:ext cx="564832" cy="9525"/>
              </a:xfrm>
              <a:custGeom>
                <a:avLst/>
                <a:gdLst>
                  <a:gd name="connsiteX0" fmla="*/ 0 w 564832"/>
                  <a:gd name="connsiteY0" fmla="*/ 0 h 9525"/>
                  <a:gd name="connsiteX1" fmla="*/ 564833 w 56483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4832" h="9525">
                    <a:moveTo>
                      <a:pt x="0" y="0"/>
                    </a:moveTo>
                    <a:lnTo>
                      <a:pt x="564833" y="0"/>
                    </a:lnTo>
                  </a:path>
                </a:pathLst>
              </a:custGeom>
              <a:grp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88" name="Freeform: Shape 40">
                <a:extLst>
                  <a:ext uri="{FF2B5EF4-FFF2-40B4-BE49-F238E27FC236}">
                    <a16:creationId xmlns:a16="http://schemas.microsoft.com/office/drawing/2014/main" id="{48493C6C-D5E5-504B-B1BA-29E520100C1F}"/>
                  </a:ext>
                </a:extLst>
              </p:cNvPr>
              <p:cNvSpPr/>
              <p:nvPr/>
            </p:nvSpPr>
            <p:spPr>
              <a:xfrm>
                <a:off x="1231550" y="4251624"/>
                <a:ext cx="550544" cy="9525"/>
              </a:xfrm>
              <a:custGeom>
                <a:avLst/>
                <a:gdLst>
                  <a:gd name="connsiteX0" fmla="*/ 0 w 550544"/>
                  <a:gd name="connsiteY0" fmla="*/ 0 h 9525"/>
                  <a:gd name="connsiteX1" fmla="*/ 550545 w 55054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0544" h="9525">
                    <a:moveTo>
                      <a:pt x="0" y="0"/>
                    </a:moveTo>
                    <a:lnTo>
                      <a:pt x="550545" y="0"/>
                    </a:lnTo>
                  </a:path>
                </a:pathLst>
              </a:custGeom>
              <a:grp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89" name="Freeform: Shape 41">
                <a:extLst>
                  <a:ext uri="{FF2B5EF4-FFF2-40B4-BE49-F238E27FC236}">
                    <a16:creationId xmlns:a16="http://schemas.microsoft.com/office/drawing/2014/main" id="{1743D8DA-5A63-0F4A-A79D-B7BBC667C062}"/>
                  </a:ext>
                </a:extLst>
              </p:cNvPr>
              <p:cNvSpPr/>
              <p:nvPr/>
            </p:nvSpPr>
            <p:spPr>
              <a:xfrm>
                <a:off x="1231550" y="4407834"/>
                <a:ext cx="194309" cy="9525"/>
              </a:xfrm>
              <a:custGeom>
                <a:avLst/>
                <a:gdLst>
                  <a:gd name="connsiteX0" fmla="*/ 0 w 194309"/>
                  <a:gd name="connsiteY0" fmla="*/ 0 h 9525"/>
                  <a:gd name="connsiteX1" fmla="*/ 194310 w 19430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309" h="9525">
                    <a:moveTo>
                      <a:pt x="0" y="0"/>
                    </a:moveTo>
                    <a:lnTo>
                      <a:pt x="194310" y="0"/>
                    </a:lnTo>
                  </a:path>
                </a:pathLst>
              </a:custGeom>
              <a:grp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90" name="Freeform: Shape 42">
                <a:extLst>
                  <a:ext uri="{FF2B5EF4-FFF2-40B4-BE49-F238E27FC236}">
                    <a16:creationId xmlns:a16="http://schemas.microsoft.com/office/drawing/2014/main" id="{93FA6455-C422-F446-8D35-37CE26F9DA29}"/>
                  </a:ext>
                </a:extLst>
              </p:cNvPr>
              <p:cNvSpPr/>
              <p:nvPr/>
            </p:nvSpPr>
            <p:spPr>
              <a:xfrm>
                <a:off x="1231550" y="3782042"/>
                <a:ext cx="319087" cy="9525"/>
              </a:xfrm>
              <a:custGeom>
                <a:avLst/>
                <a:gdLst>
                  <a:gd name="connsiteX0" fmla="*/ 0 w 319087"/>
                  <a:gd name="connsiteY0" fmla="*/ 0 h 9525"/>
                  <a:gd name="connsiteX1" fmla="*/ 319088 w 319087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087" h="9525">
                    <a:moveTo>
                      <a:pt x="0" y="0"/>
                    </a:moveTo>
                    <a:lnTo>
                      <a:pt x="319088" y="0"/>
                    </a:lnTo>
                  </a:path>
                </a:pathLst>
              </a:custGeom>
              <a:grp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sp>
          <p:nvSpPr>
            <p:cNvPr id="82" name="Freeform: Shape 43">
              <a:extLst>
                <a:ext uri="{FF2B5EF4-FFF2-40B4-BE49-F238E27FC236}">
                  <a16:creationId xmlns:a16="http://schemas.microsoft.com/office/drawing/2014/main" id="{B55F7F8E-F6C1-D446-9D36-62E635052985}"/>
                </a:ext>
              </a:extLst>
            </p:cNvPr>
            <p:cNvSpPr/>
            <p:nvPr/>
          </p:nvSpPr>
          <p:spPr>
            <a:xfrm>
              <a:off x="1588737" y="4292582"/>
              <a:ext cx="324802" cy="322897"/>
            </a:xfrm>
            <a:custGeom>
              <a:avLst/>
              <a:gdLst>
                <a:gd name="connsiteX0" fmla="*/ 324803 w 324802"/>
                <a:gd name="connsiteY0" fmla="*/ 0 h 322897"/>
                <a:gd name="connsiteX1" fmla="*/ 0 w 324802"/>
                <a:gd name="connsiteY1" fmla="*/ 322897 h 322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802" h="322897">
                  <a:moveTo>
                    <a:pt x="324803" y="0"/>
                  </a:moveTo>
                  <a:cubicBezTo>
                    <a:pt x="324803" y="0"/>
                    <a:pt x="4763" y="314325"/>
                    <a:pt x="0" y="322897"/>
                  </a:cubicBezTo>
                </a:path>
              </a:pathLst>
            </a:custGeom>
            <a:grp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83" name="Freeform: Shape 44">
              <a:extLst>
                <a:ext uri="{FF2B5EF4-FFF2-40B4-BE49-F238E27FC236}">
                  <a16:creationId xmlns:a16="http://schemas.microsoft.com/office/drawing/2014/main" id="{82AF636B-912B-454D-AE0B-A865A0959089}"/>
                </a:ext>
              </a:extLst>
            </p:cNvPr>
            <p:cNvSpPr/>
            <p:nvPr/>
          </p:nvSpPr>
          <p:spPr>
            <a:xfrm>
              <a:off x="1114392" y="3459144"/>
              <a:ext cx="324802" cy="322897"/>
            </a:xfrm>
            <a:custGeom>
              <a:avLst/>
              <a:gdLst>
                <a:gd name="connsiteX0" fmla="*/ 324803 w 324802"/>
                <a:gd name="connsiteY0" fmla="*/ 0 h 322897"/>
                <a:gd name="connsiteX1" fmla="*/ 0 w 324802"/>
                <a:gd name="connsiteY1" fmla="*/ 322898 h 322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802" h="322897">
                  <a:moveTo>
                    <a:pt x="324803" y="0"/>
                  </a:moveTo>
                  <a:cubicBezTo>
                    <a:pt x="324803" y="0"/>
                    <a:pt x="4763" y="314325"/>
                    <a:pt x="0" y="322898"/>
                  </a:cubicBezTo>
                </a:path>
              </a:pathLst>
            </a:custGeom>
            <a:grp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91" name="Graphic 7">
            <a:extLst>
              <a:ext uri="{FF2B5EF4-FFF2-40B4-BE49-F238E27FC236}">
                <a16:creationId xmlns:a16="http://schemas.microsoft.com/office/drawing/2014/main" id="{4CF54E52-1462-8843-AAE8-486C0660AC04}"/>
              </a:ext>
            </a:extLst>
          </p:cNvPr>
          <p:cNvGrpSpPr/>
          <p:nvPr/>
        </p:nvGrpSpPr>
        <p:grpSpPr>
          <a:xfrm>
            <a:off x="5759295" y="3659334"/>
            <a:ext cx="529020" cy="766448"/>
            <a:chOff x="1113440" y="3456287"/>
            <a:chExt cx="800100" cy="1159192"/>
          </a:xfrm>
          <a:solidFill>
            <a:srgbClr val="1C232F"/>
          </a:solidFill>
        </p:grpSpPr>
        <p:grpSp>
          <p:nvGrpSpPr>
            <p:cNvPr id="92" name="Graphic 7">
              <a:extLst>
                <a:ext uri="{FF2B5EF4-FFF2-40B4-BE49-F238E27FC236}">
                  <a16:creationId xmlns:a16="http://schemas.microsoft.com/office/drawing/2014/main" id="{CEF9945F-9C31-094C-91F8-1503A32EE753}"/>
                </a:ext>
              </a:extLst>
            </p:cNvPr>
            <p:cNvGrpSpPr/>
            <p:nvPr/>
          </p:nvGrpSpPr>
          <p:grpSpPr>
            <a:xfrm>
              <a:off x="1113440" y="3456287"/>
              <a:ext cx="800100" cy="1147762"/>
              <a:chOff x="1113440" y="3456287"/>
              <a:chExt cx="800100" cy="1147762"/>
            </a:xfrm>
            <a:grpFill/>
          </p:grpSpPr>
          <p:sp>
            <p:nvSpPr>
              <p:cNvPr id="95" name="Freeform: Shape 73">
                <a:extLst>
                  <a:ext uri="{FF2B5EF4-FFF2-40B4-BE49-F238E27FC236}">
                    <a16:creationId xmlns:a16="http://schemas.microsoft.com/office/drawing/2014/main" id="{4CD528D5-4EF7-B346-946A-18B533A71E9C}"/>
                  </a:ext>
                </a:extLst>
              </p:cNvPr>
              <p:cNvSpPr/>
              <p:nvPr/>
            </p:nvSpPr>
            <p:spPr>
              <a:xfrm>
                <a:off x="1113440" y="3456287"/>
                <a:ext cx="799147" cy="1147762"/>
              </a:xfrm>
              <a:custGeom>
                <a:avLst/>
                <a:gdLst>
                  <a:gd name="connsiteX0" fmla="*/ 0 w 799147"/>
                  <a:gd name="connsiteY0" fmla="*/ 1116330 h 1147762"/>
                  <a:gd name="connsiteX1" fmla="*/ 0 w 799147"/>
                  <a:gd name="connsiteY1" fmla="*/ 31432 h 1147762"/>
                  <a:gd name="connsiteX2" fmla="*/ 31432 w 799147"/>
                  <a:gd name="connsiteY2" fmla="*/ 0 h 1147762"/>
                  <a:gd name="connsiteX3" fmla="*/ 532448 w 799147"/>
                  <a:gd name="connsiteY3" fmla="*/ 0 h 1147762"/>
                  <a:gd name="connsiteX4" fmla="*/ 799147 w 799147"/>
                  <a:gd name="connsiteY4" fmla="*/ 266700 h 1147762"/>
                  <a:gd name="connsiteX5" fmla="*/ 799147 w 799147"/>
                  <a:gd name="connsiteY5" fmla="*/ 1116330 h 1147762"/>
                  <a:gd name="connsiteX6" fmla="*/ 767715 w 799147"/>
                  <a:gd name="connsiteY6" fmla="*/ 1147763 h 1147762"/>
                  <a:gd name="connsiteX7" fmla="*/ 31432 w 799147"/>
                  <a:gd name="connsiteY7" fmla="*/ 1147763 h 1147762"/>
                  <a:gd name="connsiteX8" fmla="*/ 0 w 799147"/>
                  <a:gd name="connsiteY8" fmla="*/ 1116330 h 1147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9147" h="1147762">
                    <a:moveTo>
                      <a:pt x="0" y="1116330"/>
                    </a:moveTo>
                    <a:lnTo>
                      <a:pt x="0" y="31432"/>
                    </a:lnTo>
                    <a:cubicBezTo>
                      <a:pt x="0" y="14288"/>
                      <a:pt x="14288" y="0"/>
                      <a:pt x="31432" y="0"/>
                    </a:cubicBezTo>
                    <a:lnTo>
                      <a:pt x="532448" y="0"/>
                    </a:lnTo>
                    <a:lnTo>
                      <a:pt x="799147" y="266700"/>
                    </a:lnTo>
                    <a:lnTo>
                      <a:pt x="799147" y="1116330"/>
                    </a:lnTo>
                    <a:cubicBezTo>
                      <a:pt x="799147" y="1133475"/>
                      <a:pt x="784860" y="1147763"/>
                      <a:pt x="767715" y="1147763"/>
                    </a:cubicBezTo>
                    <a:lnTo>
                      <a:pt x="31432" y="1147763"/>
                    </a:lnTo>
                    <a:cubicBezTo>
                      <a:pt x="14288" y="1147763"/>
                      <a:pt x="0" y="1133475"/>
                      <a:pt x="0" y="1116330"/>
                    </a:cubicBezTo>
                    <a:close/>
                  </a:path>
                </a:pathLst>
              </a:custGeom>
              <a:grp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96" name="Freeform: Shape 74">
                <a:extLst>
                  <a:ext uri="{FF2B5EF4-FFF2-40B4-BE49-F238E27FC236}">
                    <a16:creationId xmlns:a16="http://schemas.microsoft.com/office/drawing/2014/main" id="{4FD788C5-99C2-FC4F-B763-F49B43620E01}"/>
                  </a:ext>
                </a:extLst>
              </p:cNvPr>
              <p:cNvSpPr/>
              <p:nvPr/>
            </p:nvSpPr>
            <p:spPr>
              <a:xfrm>
                <a:off x="1645887" y="3456287"/>
                <a:ext cx="267652" cy="266699"/>
              </a:xfrm>
              <a:custGeom>
                <a:avLst/>
                <a:gdLst>
                  <a:gd name="connsiteX0" fmla="*/ 0 w 267652"/>
                  <a:gd name="connsiteY0" fmla="*/ 266700 h 266699"/>
                  <a:gd name="connsiteX1" fmla="*/ 267653 w 267652"/>
                  <a:gd name="connsiteY1" fmla="*/ 266700 h 266699"/>
                  <a:gd name="connsiteX2" fmla="*/ 0 w 267652"/>
                  <a:gd name="connsiteY2" fmla="*/ 0 h 266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7652" h="266699">
                    <a:moveTo>
                      <a:pt x="0" y="266700"/>
                    </a:moveTo>
                    <a:lnTo>
                      <a:pt x="267653" y="2667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97" name="Freeform: Shape 75">
                <a:extLst>
                  <a:ext uri="{FF2B5EF4-FFF2-40B4-BE49-F238E27FC236}">
                    <a16:creationId xmlns:a16="http://schemas.microsoft.com/office/drawing/2014/main" id="{B0D9CE53-9B73-6F49-B42A-0A5004323B12}"/>
                  </a:ext>
                </a:extLst>
              </p:cNvPr>
              <p:cNvSpPr/>
              <p:nvPr/>
            </p:nvSpPr>
            <p:spPr>
              <a:xfrm>
                <a:off x="1231550" y="3938252"/>
                <a:ext cx="564832" cy="9525"/>
              </a:xfrm>
              <a:custGeom>
                <a:avLst/>
                <a:gdLst>
                  <a:gd name="connsiteX0" fmla="*/ 0 w 564832"/>
                  <a:gd name="connsiteY0" fmla="*/ 0 h 9525"/>
                  <a:gd name="connsiteX1" fmla="*/ 564833 w 56483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4832" h="9525">
                    <a:moveTo>
                      <a:pt x="0" y="0"/>
                    </a:moveTo>
                    <a:lnTo>
                      <a:pt x="564833" y="0"/>
                    </a:lnTo>
                  </a:path>
                </a:pathLst>
              </a:custGeom>
              <a:grp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98" name="Freeform: Shape 76">
                <a:extLst>
                  <a:ext uri="{FF2B5EF4-FFF2-40B4-BE49-F238E27FC236}">
                    <a16:creationId xmlns:a16="http://schemas.microsoft.com/office/drawing/2014/main" id="{D5994620-10D6-A849-A9B9-6E193F4D558D}"/>
                  </a:ext>
                </a:extLst>
              </p:cNvPr>
              <p:cNvSpPr/>
              <p:nvPr/>
            </p:nvSpPr>
            <p:spPr>
              <a:xfrm>
                <a:off x="1231550" y="4095414"/>
                <a:ext cx="564832" cy="9525"/>
              </a:xfrm>
              <a:custGeom>
                <a:avLst/>
                <a:gdLst>
                  <a:gd name="connsiteX0" fmla="*/ 0 w 564832"/>
                  <a:gd name="connsiteY0" fmla="*/ 0 h 9525"/>
                  <a:gd name="connsiteX1" fmla="*/ 564833 w 56483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4832" h="9525">
                    <a:moveTo>
                      <a:pt x="0" y="0"/>
                    </a:moveTo>
                    <a:lnTo>
                      <a:pt x="564833" y="0"/>
                    </a:lnTo>
                  </a:path>
                </a:pathLst>
              </a:custGeom>
              <a:grp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99" name="Freeform: Shape 77">
                <a:extLst>
                  <a:ext uri="{FF2B5EF4-FFF2-40B4-BE49-F238E27FC236}">
                    <a16:creationId xmlns:a16="http://schemas.microsoft.com/office/drawing/2014/main" id="{1826611B-5E9C-FF46-ACFD-3A7559EF1F09}"/>
                  </a:ext>
                </a:extLst>
              </p:cNvPr>
              <p:cNvSpPr/>
              <p:nvPr/>
            </p:nvSpPr>
            <p:spPr>
              <a:xfrm>
                <a:off x="1231550" y="4251624"/>
                <a:ext cx="550544" cy="9525"/>
              </a:xfrm>
              <a:custGeom>
                <a:avLst/>
                <a:gdLst>
                  <a:gd name="connsiteX0" fmla="*/ 0 w 550544"/>
                  <a:gd name="connsiteY0" fmla="*/ 0 h 9525"/>
                  <a:gd name="connsiteX1" fmla="*/ 550545 w 55054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0544" h="9525">
                    <a:moveTo>
                      <a:pt x="0" y="0"/>
                    </a:moveTo>
                    <a:lnTo>
                      <a:pt x="550545" y="0"/>
                    </a:lnTo>
                  </a:path>
                </a:pathLst>
              </a:custGeom>
              <a:grp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00" name="Freeform: Shape 78">
                <a:extLst>
                  <a:ext uri="{FF2B5EF4-FFF2-40B4-BE49-F238E27FC236}">
                    <a16:creationId xmlns:a16="http://schemas.microsoft.com/office/drawing/2014/main" id="{3C4929CD-8694-2543-999C-8FD7EE25C6DB}"/>
                  </a:ext>
                </a:extLst>
              </p:cNvPr>
              <p:cNvSpPr/>
              <p:nvPr/>
            </p:nvSpPr>
            <p:spPr>
              <a:xfrm>
                <a:off x="1231550" y="4407834"/>
                <a:ext cx="194309" cy="9525"/>
              </a:xfrm>
              <a:custGeom>
                <a:avLst/>
                <a:gdLst>
                  <a:gd name="connsiteX0" fmla="*/ 0 w 194309"/>
                  <a:gd name="connsiteY0" fmla="*/ 0 h 9525"/>
                  <a:gd name="connsiteX1" fmla="*/ 194310 w 19430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309" h="9525">
                    <a:moveTo>
                      <a:pt x="0" y="0"/>
                    </a:moveTo>
                    <a:lnTo>
                      <a:pt x="194310" y="0"/>
                    </a:lnTo>
                  </a:path>
                </a:pathLst>
              </a:custGeom>
              <a:grp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01" name="Freeform: Shape 79">
                <a:extLst>
                  <a:ext uri="{FF2B5EF4-FFF2-40B4-BE49-F238E27FC236}">
                    <a16:creationId xmlns:a16="http://schemas.microsoft.com/office/drawing/2014/main" id="{210F9F4E-D89E-B24A-A634-BD2CCF114BA5}"/>
                  </a:ext>
                </a:extLst>
              </p:cNvPr>
              <p:cNvSpPr/>
              <p:nvPr/>
            </p:nvSpPr>
            <p:spPr>
              <a:xfrm>
                <a:off x="1231550" y="3782042"/>
                <a:ext cx="319087" cy="9525"/>
              </a:xfrm>
              <a:custGeom>
                <a:avLst/>
                <a:gdLst>
                  <a:gd name="connsiteX0" fmla="*/ 0 w 319087"/>
                  <a:gd name="connsiteY0" fmla="*/ 0 h 9525"/>
                  <a:gd name="connsiteX1" fmla="*/ 319088 w 319087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087" h="9525">
                    <a:moveTo>
                      <a:pt x="0" y="0"/>
                    </a:moveTo>
                    <a:lnTo>
                      <a:pt x="319088" y="0"/>
                    </a:lnTo>
                  </a:path>
                </a:pathLst>
              </a:custGeom>
              <a:grp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sp>
          <p:nvSpPr>
            <p:cNvPr id="93" name="Freeform: Shape 71">
              <a:extLst>
                <a:ext uri="{FF2B5EF4-FFF2-40B4-BE49-F238E27FC236}">
                  <a16:creationId xmlns:a16="http://schemas.microsoft.com/office/drawing/2014/main" id="{EBE5C09C-176D-B942-B345-384EA04502F5}"/>
                </a:ext>
              </a:extLst>
            </p:cNvPr>
            <p:cNvSpPr/>
            <p:nvPr/>
          </p:nvSpPr>
          <p:spPr>
            <a:xfrm>
              <a:off x="1588737" y="4292582"/>
              <a:ext cx="324802" cy="322897"/>
            </a:xfrm>
            <a:custGeom>
              <a:avLst/>
              <a:gdLst>
                <a:gd name="connsiteX0" fmla="*/ 324803 w 324802"/>
                <a:gd name="connsiteY0" fmla="*/ 0 h 322897"/>
                <a:gd name="connsiteX1" fmla="*/ 0 w 324802"/>
                <a:gd name="connsiteY1" fmla="*/ 322897 h 322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802" h="322897">
                  <a:moveTo>
                    <a:pt x="324803" y="0"/>
                  </a:moveTo>
                  <a:cubicBezTo>
                    <a:pt x="324803" y="0"/>
                    <a:pt x="4763" y="314325"/>
                    <a:pt x="0" y="322897"/>
                  </a:cubicBezTo>
                </a:path>
              </a:pathLst>
            </a:custGeom>
            <a:grp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94" name="Freeform: Shape 72">
              <a:extLst>
                <a:ext uri="{FF2B5EF4-FFF2-40B4-BE49-F238E27FC236}">
                  <a16:creationId xmlns:a16="http://schemas.microsoft.com/office/drawing/2014/main" id="{9DB69090-14CA-3A49-8DED-FBA21C8A221F}"/>
                </a:ext>
              </a:extLst>
            </p:cNvPr>
            <p:cNvSpPr/>
            <p:nvPr/>
          </p:nvSpPr>
          <p:spPr>
            <a:xfrm>
              <a:off x="1114392" y="3459144"/>
              <a:ext cx="324802" cy="322897"/>
            </a:xfrm>
            <a:custGeom>
              <a:avLst/>
              <a:gdLst>
                <a:gd name="connsiteX0" fmla="*/ 324803 w 324802"/>
                <a:gd name="connsiteY0" fmla="*/ 0 h 322897"/>
                <a:gd name="connsiteX1" fmla="*/ 0 w 324802"/>
                <a:gd name="connsiteY1" fmla="*/ 322898 h 322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802" h="322897">
                  <a:moveTo>
                    <a:pt x="324803" y="0"/>
                  </a:moveTo>
                  <a:cubicBezTo>
                    <a:pt x="324803" y="0"/>
                    <a:pt x="4763" y="314325"/>
                    <a:pt x="0" y="322898"/>
                  </a:cubicBezTo>
                </a:path>
              </a:pathLst>
            </a:custGeom>
            <a:grp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102" name="Graphic 7">
            <a:extLst>
              <a:ext uri="{FF2B5EF4-FFF2-40B4-BE49-F238E27FC236}">
                <a16:creationId xmlns:a16="http://schemas.microsoft.com/office/drawing/2014/main" id="{4D4A3390-FD4D-5745-943B-2AD58E444850}"/>
              </a:ext>
            </a:extLst>
          </p:cNvPr>
          <p:cNvGrpSpPr/>
          <p:nvPr/>
        </p:nvGrpSpPr>
        <p:grpSpPr>
          <a:xfrm>
            <a:off x="5759295" y="3659334"/>
            <a:ext cx="529020" cy="766448"/>
            <a:chOff x="1113440" y="3456287"/>
            <a:chExt cx="800100" cy="1159192"/>
          </a:xfrm>
          <a:solidFill>
            <a:srgbClr val="1C232F"/>
          </a:solidFill>
        </p:grpSpPr>
        <p:grpSp>
          <p:nvGrpSpPr>
            <p:cNvPr id="103" name="Graphic 7">
              <a:extLst>
                <a:ext uri="{FF2B5EF4-FFF2-40B4-BE49-F238E27FC236}">
                  <a16:creationId xmlns:a16="http://schemas.microsoft.com/office/drawing/2014/main" id="{D6ECE42E-0CAD-D540-9CC5-E8F250B71C95}"/>
                </a:ext>
              </a:extLst>
            </p:cNvPr>
            <p:cNvGrpSpPr/>
            <p:nvPr/>
          </p:nvGrpSpPr>
          <p:grpSpPr>
            <a:xfrm>
              <a:off x="1113440" y="3456287"/>
              <a:ext cx="800100" cy="1147762"/>
              <a:chOff x="1113440" y="3456287"/>
              <a:chExt cx="800100" cy="1147762"/>
            </a:xfrm>
            <a:grpFill/>
          </p:grpSpPr>
          <p:sp>
            <p:nvSpPr>
              <p:cNvPr id="106" name="Freeform: Shape 84">
                <a:extLst>
                  <a:ext uri="{FF2B5EF4-FFF2-40B4-BE49-F238E27FC236}">
                    <a16:creationId xmlns:a16="http://schemas.microsoft.com/office/drawing/2014/main" id="{E7C82BC7-3367-434B-9195-3138C4572109}"/>
                  </a:ext>
                </a:extLst>
              </p:cNvPr>
              <p:cNvSpPr/>
              <p:nvPr/>
            </p:nvSpPr>
            <p:spPr>
              <a:xfrm>
                <a:off x="1113440" y="3456287"/>
                <a:ext cx="799147" cy="1147762"/>
              </a:xfrm>
              <a:custGeom>
                <a:avLst/>
                <a:gdLst>
                  <a:gd name="connsiteX0" fmla="*/ 0 w 799147"/>
                  <a:gd name="connsiteY0" fmla="*/ 1116330 h 1147762"/>
                  <a:gd name="connsiteX1" fmla="*/ 0 w 799147"/>
                  <a:gd name="connsiteY1" fmla="*/ 31432 h 1147762"/>
                  <a:gd name="connsiteX2" fmla="*/ 31432 w 799147"/>
                  <a:gd name="connsiteY2" fmla="*/ 0 h 1147762"/>
                  <a:gd name="connsiteX3" fmla="*/ 532448 w 799147"/>
                  <a:gd name="connsiteY3" fmla="*/ 0 h 1147762"/>
                  <a:gd name="connsiteX4" fmla="*/ 799147 w 799147"/>
                  <a:gd name="connsiteY4" fmla="*/ 266700 h 1147762"/>
                  <a:gd name="connsiteX5" fmla="*/ 799147 w 799147"/>
                  <a:gd name="connsiteY5" fmla="*/ 1116330 h 1147762"/>
                  <a:gd name="connsiteX6" fmla="*/ 767715 w 799147"/>
                  <a:gd name="connsiteY6" fmla="*/ 1147763 h 1147762"/>
                  <a:gd name="connsiteX7" fmla="*/ 31432 w 799147"/>
                  <a:gd name="connsiteY7" fmla="*/ 1147763 h 1147762"/>
                  <a:gd name="connsiteX8" fmla="*/ 0 w 799147"/>
                  <a:gd name="connsiteY8" fmla="*/ 1116330 h 1147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9147" h="1147762">
                    <a:moveTo>
                      <a:pt x="0" y="1116330"/>
                    </a:moveTo>
                    <a:lnTo>
                      <a:pt x="0" y="31432"/>
                    </a:lnTo>
                    <a:cubicBezTo>
                      <a:pt x="0" y="14288"/>
                      <a:pt x="14288" y="0"/>
                      <a:pt x="31432" y="0"/>
                    </a:cubicBezTo>
                    <a:lnTo>
                      <a:pt x="532448" y="0"/>
                    </a:lnTo>
                    <a:lnTo>
                      <a:pt x="799147" y="266700"/>
                    </a:lnTo>
                    <a:lnTo>
                      <a:pt x="799147" y="1116330"/>
                    </a:lnTo>
                    <a:cubicBezTo>
                      <a:pt x="799147" y="1133475"/>
                      <a:pt x="784860" y="1147763"/>
                      <a:pt x="767715" y="1147763"/>
                    </a:cubicBezTo>
                    <a:lnTo>
                      <a:pt x="31432" y="1147763"/>
                    </a:lnTo>
                    <a:cubicBezTo>
                      <a:pt x="14288" y="1147763"/>
                      <a:pt x="0" y="1133475"/>
                      <a:pt x="0" y="1116330"/>
                    </a:cubicBezTo>
                    <a:close/>
                  </a:path>
                </a:pathLst>
              </a:custGeom>
              <a:grp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07" name="Freeform: Shape 85">
                <a:extLst>
                  <a:ext uri="{FF2B5EF4-FFF2-40B4-BE49-F238E27FC236}">
                    <a16:creationId xmlns:a16="http://schemas.microsoft.com/office/drawing/2014/main" id="{F381753A-2203-D240-9E35-8E25A0CF67E2}"/>
                  </a:ext>
                </a:extLst>
              </p:cNvPr>
              <p:cNvSpPr/>
              <p:nvPr/>
            </p:nvSpPr>
            <p:spPr>
              <a:xfrm>
                <a:off x="1645887" y="3456287"/>
                <a:ext cx="267652" cy="266699"/>
              </a:xfrm>
              <a:custGeom>
                <a:avLst/>
                <a:gdLst>
                  <a:gd name="connsiteX0" fmla="*/ 0 w 267652"/>
                  <a:gd name="connsiteY0" fmla="*/ 266700 h 266699"/>
                  <a:gd name="connsiteX1" fmla="*/ 267653 w 267652"/>
                  <a:gd name="connsiteY1" fmla="*/ 266700 h 266699"/>
                  <a:gd name="connsiteX2" fmla="*/ 0 w 267652"/>
                  <a:gd name="connsiteY2" fmla="*/ 0 h 266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7652" h="266699">
                    <a:moveTo>
                      <a:pt x="0" y="266700"/>
                    </a:moveTo>
                    <a:lnTo>
                      <a:pt x="267653" y="2667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08" name="Freeform: Shape 86">
                <a:extLst>
                  <a:ext uri="{FF2B5EF4-FFF2-40B4-BE49-F238E27FC236}">
                    <a16:creationId xmlns:a16="http://schemas.microsoft.com/office/drawing/2014/main" id="{25BF57AC-2D7E-5C46-AEB1-A4B2DEB9AB17}"/>
                  </a:ext>
                </a:extLst>
              </p:cNvPr>
              <p:cNvSpPr/>
              <p:nvPr/>
            </p:nvSpPr>
            <p:spPr>
              <a:xfrm>
                <a:off x="1231550" y="3938252"/>
                <a:ext cx="564832" cy="9525"/>
              </a:xfrm>
              <a:custGeom>
                <a:avLst/>
                <a:gdLst>
                  <a:gd name="connsiteX0" fmla="*/ 0 w 564832"/>
                  <a:gd name="connsiteY0" fmla="*/ 0 h 9525"/>
                  <a:gd name="connsiteX1" fmla="*/ 564833 w 56483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4832" h="9525">
                    <a:moveTo>
                      <a:pt x="0" y="0"/>
                    </a:moveTo>
                    <a:lnTo>
                      <a:pt x="564833" y="0"/>
                    </a:lnTo>
                  </a:path>
                </a:pathLst>
              </a:custGeom>
              <a:grp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09" name="Freeform: Shape 87">
                <a:extLst>
                  <a:ext uri="{FF2B5EF4-FFF2-40B4-BE49-F238E27FC236}">
                    <a16:creationId xmlns:a16="http://schemas.microsoft.com/office/drawing/2014/main" id="{6684719C-1831-A848-AFFC-E88647633336}"/>
                  </a:ext>
                </a:extLst>
              </p:cNvPr>
              <p:cNvSpPr/>
              <p:nvPr/>
            </p:nvSpPr>
            <p:spPr>
              <a:xfrm>
                <a:off x="1231550" y="4095414"/>
                <a:ext cx="564832" cy="9525"/>
              </a:xfrm>
              <a:custGeom>
                <a:avLst/>
                <a:gdLst>
                  <a:gd name="connsiteX0" fmla="*/ 0 w 564832"/>
                  <a:gd name="connsiteY0" fmla="*/ 0 h 9525"/>
                  <a:gd name="connsiteX1" fmla="*/ 564833 w 56483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4832" h="9525">
                    <a:moveTo>
                      <a:pt x="0" y="0"/>
                    </a:moveTo>
                    <a:lnTo>
                      <a:pt x="564833" y="0"/>
                    </a:lnTo>
                  </a:path>
                </a:pathLst>
              </a:custGeom>
              <a:grp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10" name="Freeform: Shape 88">
                <a:extLst>
                  <a:ext uri="{FF2B5EF4-FFF2-40B4-BE49-F238E27FC236}">
                    <a16:creationId xmlns:a16="http://schemas.microsoft.com/office/drawing/2014/main" id="{2A345BB5-8989-2E4E-B887-C2481D6904D7}"/>
                  </a:ext>
                </a:extLst>
              </p:cNvPr>
              <p:cNvSpPr/>
              <p:nvPr/>
            </p:nvSpPr>
            <p:spPr>
              <a:xfrm>
                <a:off x="1231550" y="4251624"/>
                <a:ext cx="550544" cy="9525"/>
              </a:xfrm>
              <a:custGeom>
                <a:avLst/>
                <a:gdLst>
                  <a:gd name="connsiteX0" fmla="*/ 0 w 550544"/>
                  <a:gd name="connsiteY0" fmla="*/ 0 h 9525"/>
                  <a:gd name="connsiteX1" fmla="*/ 550545 w 55054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0544" h="9525">
                    <a:moveTo>
                      <a:pt x="0" y="0"/>
                    </a:moveTo>
                    <a:lnTo>
                      <a:pt x="550545" y="0"/>
                    </a:lnTo>
                  </a:path>
                </a:pathLst>
              </a:custGeom>
              <a:grp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11" name="Freeform: Shape 89">
                <a:extLst>
                  <a:ext uri="{FF2B5EF4-FFF2-40B4-BE49-F238E27FC236}">
                    <a16:creationId xmlns:a16="http://schemas.microsoft.com/office/drawing/2014/main" id="{64DDCF2F-3DEC-CF4B-9277-428D18A98AEE}"/>
                  </a:ext>
                </a:extLst>
              </p:cNvPr>
              <p:cNvSpPr/>
              <p:nvPr/>
            </p:nvSpPr>
            <p:spPr>
              <a:xfrm>
                <a:off x="1231550" y="4407834"/>
                <a:ext cx="194309" cy="9525"/>
              </a:xfrm>
              <a:custGeom>
                <a:avLst/>
                <a:gdLst>
                  <a:gd name="connsiteX0" fmla="*/ 0 w 194309"/>
                  <a:gd name="connsiteY0" fmla="*/ 0 h 9525"/>
                  <a:gd name="connsiteX1" fmla="*/ 194310 w 19430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309" h="9525">
                    <a:moveTo>
                      <a:pt x="0" y="0"/>
                    </a:moveTo>
                    <a:lnTo>
                      <a:pt x="194310" y="0"/>
                    </a:lnTo>
                  </a:path>
                </a:pathLst>
              </a:custGeom>
              <a:grp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12" name="Freeform: Shape 90">
                <a:extLst>
                  <a:ext uri="{FF2B5EF4-FFF2-40B4-BE49-F238E27FC236}">
                    <a16:creationId xmlns:a16="http://schemas.microsoft.com/office/drawing/2014/main" id="{57B165AF-220A-844B-A5B5-8520ABF7A6F8}"/>
                  </a:ext>
                </a:extLst>
              </p:cNvPr>
              <p:cNvSpPr/>
              <p:nvPr/>
            </p:nvSpPr>
            <p:spPr>
              <a:xfrm>
                <a:off x="1231550" y="3782042"/>
                <a:ext cx="319087" cy="9525"/>
              </a:xfrm>
              <a:custGeom>
                <a:avLst/>
                <a:gdLst>
                  <a:gd name="connsiteX0" fmla="*/ 0 w 319087"/>
                  <a:gd name="connsiteY0" fmla="*/ 0 h 9525"/>
                  <a:gd name="connsiteX1" fmla="*/ 319088 w 319087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087" h="9525">
                    <a:moveTo>
                      <a:pt x="0" y="0"/>
                    </a:moveTo>
                    <a:lnTo>
                      <a:pt x="319088" y="0"/>
                    </a:lnTo>
                  </a:path>
                </a:pathLst>
              </a:custGeom>
              <a:grp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sp>
          <p:nvSpPr>
            <p:cNvPr id="104" name="Freeform: Shape 82">
              <a:extLst>
                <a:ext uri="{FF2B5EF4-FFF2-40B4-BE49-F238E27FC236}">
                  <a16:creationId xmlns:a16="http://schemas.microsoft.com/office/drawing/2014/main" id="{6E744885-ADDF-5640-899F-2B10E7798864}"/>
                </a:ext>
              </a:extLst>
            </p:cNvPr>
            <p:cNvSpPr/>
            <p:nvPr/>
          </p:nvSpPr>
          <p:spPr>
            <a:xfrm>
              <a:off x="1588737" y="4292582"/>
              <a:ext cx="324802" cy="322897"/>
            </a:xfrm>
            <a:custGeom>
              <a:avLst/>
              <a:gdLst>
                <a:gd name="connsiteX0" fmla="*/ 324803 w 324802"/>
                <a:gd name="connsiteY0" fmla="*/ 0 h 322897"/>
                <a:gd name="connsiteX1" fmla="*/ 0 w 324802"/>
                <a:gd name="connsiteY1" fmla="*/ 322897 h 322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802" h="322897">
                  <a:moveTo>
                    <a:pt x="324803" y="0"/>
                  </a:moveTo>
                  <a:cubicBezTo>
                    <a:pt x="324803" y="0"/>
                    <a:pt x="4763" y="314325"/>
                    <a:pt x="0" y="322897"/>
                  </a:cubicBezTo>
                </a:path>
              </a:pathLst>
            </a:custGeom>
            <a:grp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05" name="Freeform: Shape 83">
              <a:extLst>
                <a:ext uri="{FF2B5EF4-FFF2-40B4-BE49-F238E27FC236}">
                  <a16:creationId xmlns:a16="http://schemas.microsoft.com/office/drawing/2014/main" id="{F29FE342-A2EC-0345-9736-7D68CBB75789}"/>
                </a:ext>
              </a:extLst>
            </p:cNvPr>
            <p:cNvSpPr/>
            <p:nvPr/>
          </p:nvSpPr>
          <p:spPr>
            <a:xfrm>
              <a:off x="1114392" y="3459144"/>
              <a:ext cx="324802" cy="322897"/>
            </a:xfrm>
            <a:custGeom>
              <a:avLst/>
              <a:gdLst>
                <a:gd name="connsiteX0" fmla="*/ 324803 w 324802"/>
                <a:gd name="connsiteY0" fmla="*/ 0 h 322897"/>
                <a:gd name="connsiteX1" fmla="*/ 0 w 324802"/>
                <a:gd name="connsiteY1" fmla="*/ 322898 h 322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802" h="322897">
                  <a:moveTo>
                    <a:pt x="324803" y="0"/>
                  </a:moveTo>
                  <a:cubicBezTo>
                    <a:pt x="324803" y="0"/>
                    <a:pt x="4763" y="314325"/>
                    <a:pt x="0" y="322898"/>
                  </a:cubicBezTo>
                </a:path>
              </a:pathLst>
            </a:custGeom>
            <a:grp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113" name="Graphic 7">
            <a:extLst>
              <a:ext uri="{FF2B5EF4-FFF2-40B4-BE49-F238E27FC236}">
                <a16:creationId xmlns:a16="http://schemas.microsoft.com/office/drawing/2014/main" id="{60BC2C48-D3F7-6145-B41E-A36E55BC3C70}"/>
              </a:ext>
            </a:extLst>
          </p:cNvPr>
          <p:cNvGrpSpPr/>
          <p:nvPr/>
        </p:nvGrpSpPr>
        <p:grpSpPr>
          <a:xfrm>
            <a:off x="5759295" y="3659334"/>
            <a:ext cx="529020" cy="766448"/>
            <a:chOff x="1113440" y="3456287"/>
            <a:chExt cx="800100" cy="1159192"/>
          </a:xfrm>
          <a:solidFill>
            <a:srgbClr val="1C232F"/>
          </a:solidFill>
        </p:grpSpPr>
        <p:grpSp>
          <p:nvGrpSpPr>
            <p:cNvPr id="114" name="Graphic 7">
              <a:extLst>
                <a:ext uri="{FF2B5EF4-FFF2-40B4-BE49-F238E27FC236}">
                  <a16:creationId xmlns:a16="http://schemas.microsoft.com/office/drawing/2014/main" id="{B89ECF7C-0731-BF4F-93A5-9964E4443D12}"/>
                </a:ext>
              </a:extLst>
            </p:cNvPr>
            <p:cNvGrpSpPr/>
            <p:nvPr/>
          </p:nvGrpSpPr>
          <p:grpSpPr>
            <a:xfrm>
              <a:off x="1113440" y="3456287"/>
              <a:ext cx="800100" cy="1147762"/>
              <a:chOff x="1113440" y="3456287"/>
              <a:chExt cx="800100" cy="1147762"/>
            </a:xfrm>
            <a:grpFill/>
          </p:grpSpPr>
          <p:sp>
            <p:nvSpPr>
              <p:cNvPr id="117" name="Freeform: Shape 128">
                <a:extLst>
                  <a:ext uri="{FF2B5EF4-FFF2-40B4-BE49-F238E27FC236}">
                    <a16:creationId xmlns:a16="http://schemas.microsoft.com/office/drawing/2014/main" id="{9D73AD52-A1F2-1444-8056-5A30F43B76A5}"/>
                  </a:ext>
                </a:extLst>
              </p:cNvPr>
              <p:cNvSpPr/>
              <p:nvPr/>
            </p:nvSpPr>
            <p:spPr>
              <a:xfrm>
                <a:off x="1113440" y="3456287"/>
                <a:ext cx="799147" cy="1147762"/>
              </a:xfrm>
              <a:custGeom>
                <a:avLst/>
                <a:gdLst>
                  <a:gd name="connsiteX0" fmla="*/ 0 w 799147"/>
                  <a:gd name="connsiteY0" fmla="*/ 1116330 h 1147762"/>
                  <a:gd name="connsiteX1" fmla="*/ 0 w 799147"/>
                  <a:gd name="connsiteY1" fmla="*/ 31432 h 1147762"/>
                  <a:gd name="connsiteX2" fmla="*/ 31432 w 799147"/>
                  <a:gd name="connsiteY2" fmla="*/ 0 h 1147762"/>
                  <a:gd name="connsiteX3" fmla="*/ 532448 w 799147"/>
                  <a:gd name="connsiteY3" fmla="*/ 0 h 1147762"/>
                  <a:gd name="connsiteX4" fmla="*/ 799147 w 799147"/>
                  <a:gd name="connsiteY4" fmla="*/ 266700 h 1147762"/>
                  <a:gd name="connsiteX5" fmla="*/ 799147 w 799147"/>
                  <a:gd name="connsiteY5" fmla="*/ 1116330 h 1147762"/>
                  <a:gd name="connsiteX6" fmla="*/ 767715 w 799147"/>
                  <a:gd name="connsiteY6" fmla="*/ 1147763 h 1147762"/>
                  <a:gd name="connsiteX7" fmla="*/ 31432 w 799147"/>
                  <a:gd name="connsiteY7" fmla="*/ 1147763 h 1147762"/>
                  <a:gd name="connsiteX8" fmla="*/ 0 w 799147"/>
                  <a:gd name="connsiteY8" fmla="*/ 1116330 h 1147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9147" h="1147762">
                    <a:moveTo>
                      <a:pt x="0" y="1116330"/>
                    </a:moveTo>
                    <a:lnTo>
                      <a:pt x="0" y="31432"/>
                    </a:lnTo>
                    <a:cubicBezTo>
                      <a:pt x="0" y="14288"/>
                      <a:pt x="14288" y="0"/>
                      <a:pt x="31432" y="0"/>
                    </a:cubicBezTo>
                    <a:lnTo>
                      <a:pt x="532448" y="0"/>
                    </a:lnTo>
                    <a:lnTo>
                      <a:pt x="799147" y="266700"/>
                    </a:lnTo>
                    <a:lnTo>
                      <a:pt x="799147" y="1116330"/>
                    </a:lnTo>
                    <a:cubicBezTo>
                      <a:pt x="799147" y="1133475"/>
                      <a:pt x="784860" y="1147763"/>
                      <a:pt x="767715" y="1147763"/>
                    </a:cubicBezTo>
                    <a:lnTo>
                      <a:pt x="31432" y="1147763"/>
                    </a:lnTo>
                    <a:cubicBezTo>
                      <a:pt x="14288" y="1147763"/>
                      <a:pt x="0" y="1133475"/>
                      <a:pt x="0" y="1116330"/>
                    </a:cubicBezTo>
                    <a:close/>
                  </a:path>
                </a:pathLst>
              </a:custGeom>
              <a:grp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18" name="Freeform: Shape 129">
                <a:extLst>
                  <a:ext uri="{FF2B5EF4-FFF2-40B4-BE49-F238E27FC236}">
                    <a16:creationId xmlns:a16="http://schemas.microsoft.com/office/drawing/2014/main" id="{8DF99DE8-B3F3-4647-8B67-6D631B090277}"/>
                  </a:ext>
                </a:extLst>
              </p:cNvPr>
              <p:cNvSpPr/>
              <p:nvPr/>
            </p:nvSpPr>
            <p:spPr>
              <a:xfrm>
                <a:off x="1645887" y="3456287"/>
                <a:ext cx="267652" cy="266699"/>
              </a:xfrm>
              <a:custGeom>
                <a:avLst/>
                <a:gdLst>
                  <a:gd name="connsiteX0" fmla="*/ 0 w 267652"/>
                  <a:gd name="connsiteY0" fmla="*/ 266700 h 266699"/>
                  <a:gd name="connsiteX1" fmla="*/ 267653 w 267652"/>
                  <a:gd name="connsiteY1" fmla="*/ 266700 h 266699"/>
                  <a:gd name="connsiteX2" fmla="*/ 0 w 267652"/>
                  <a:gd name="connsiteY2" fmla="*/ 0 h 266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7652" h="266699">
                    <a:moveTo>
                      <a:pt x="0" y="266700"/>
                    </a:moveTo>
                    <a:lnTo>
                      <a:pt x="267653" y="2667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19" name="Freeform: Shape 130">
                <a:extLst>
                  <a:ext uri="{FF2B5EF4-FFF2-40B4-BE49-F238E27FC236}">
                    <a16:creationId xmlns:a16="http://schemas.microsoft.com/office/drawing/2014/main" id="{868FF944-B757-B64A-954E-FA4867AA1DAB}"/>
                  </a:ext>
                </a:extLst>
              </p:cNvPr>
              <p:cNvSpPr/>
              <p:nvPr/>
            </p:nvSpPr>
            <p:spPr>
              <a:xfrm>
                <a:off x="1231550" y="3938252"/>
                <a:ext cx="564832" cy="9525"/>
              </a:xfrm>
              <a:custGeom>
                <a:avLst/>
                <a:gdLst>
                  <a:gd name="connsiteX0" fmla="*/ 0 w 564832"/>
                  <a:gd name="connsiteY0" fmla="*/ 0 h 9525"/>
                  <a:gd name="connsiteX1" fmla="*/ 564833 w 56483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4832" h="9525">
                    <a:moveTo>
                      <a:pt x="0" y="0"/>
                    </a:moveTo>
                    <a:lnTo>
                      <a:pt x="564833" y="0"/>
                    </a:lnTo>
                  </a:path>
                </a:pathLst>
              </a:custGeom>
              <a:grp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20" name="Freeform: Shape 131">
                <a:extLst>
                  <a:ext uri="{FF2B5EF4-FFF2-40B4-BE49-F238E27FC236}">
                    <a16:creationId xmlns:a16="http://schemas.microsoft.com/office/drawing/2014/main" id="{6D55290E-B940-B143-AE6E-C07284037E1B}"/>
                  </a:ext>
                </a:extLst>
              </p:cNvPr>
              <p:cNvSpPr/>
              <p:nvPr/>
            </p:nvSpPr>
            <p:spPr>
              <a:xfrm>
                <a:off x="1231550" y="4095414"/>
                <a:ext cx="564832" cy="9525"/>
              </a:xfrm>
              <a:custGeom>
                <a:avLst/>
                <a:gdLst>
                  <a:gd name="connsiteX0" fmla="*/ 0 w 564832"/>
                  <a:gd name="connsiteY0" fmla="*/ 0 h 9525"/>
                  <a:gd name="connsiteX1" fmla="*/ 564833 w 56483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4832" h="9525">
                    <a:moveTo>
                      <a:pt x="0" y="0"/>
                    </a:moveTo>
                    <a:lnTo>
                      <a:pt x="564833" y="0"/>
                    </a:lnTo>
                  </a:path>
                </a:pathLst>
              </a:custGeom>
              <a:grp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21" name="Freeform: Shape 132">
                <a:extLst>
                  <a:ext uri="{FF2B5EF4-FFF2-40B4-BE49-F238E27FC236}">
                    <a16:creationId xmlns:a16="http://schemas.microsoft.com/office/drawing/2014/main" id="{4AC3C858-EC93-5E4A-BF1C-645CD4B91B57}"/>
                  </a:ext>
                </a:extLst>
              </p:cNvPr>
              <p:cNvSpPr/>
              <p:nvPr/>
            </p:nvSpPr>
            <p:spPr>
              <a:xfrm>
                <a:off x="1231550" y="4251624"/>
                <a:ext cx="550544" cy="9525"/>
              </a:xfrm>
              <a:custGeom>
                <a:avLst/>
                <a:gdLst>
                  <a:gd name="connsiteX0" fmla="*/ 0 w 550544"/>
                  <a:gd name="connsiteY0" fmla="*/ 0 h 9525"/>
                  <a:gd name="connsiteX1" fmla="*/ 550545 w 55054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0544" h="9525">
                    <a:moveTo>
                      <a:pt x="0" y="0"/>
                    </a:moveTo>
                    <a:lnTo>
                      <a:pt x="550545" y="0"/>
                    </a:lnTo>
                  </a:path>
                </a:pathLst>
              </a:custGeom>
              <a:grp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22" name="Freeform: Shape 133">
                <a:extLst>
                  <a:ext uri="{FF2B5EF4-FFF2-40B4-BE49-F238E27FC236}">
                    <a16:creationId xmlns:a16="http://schemas.microsoft.com/office/drawing/2014/main" id="{EA0FD9F1-BDE5-9A45-BF0B-00D3A12EA8FD}"/>
                  </a:ext>
                </a:extLst>
              </p:cNvPr>
              <p:cNvSpPr/>
              <p:nvPr/>
            </p:nvSpPr>
            <p:spPr>
              <a:xfrm>
                <a:off x="1231550" y="4407834"/>
                <a:ext cx="194309" cy="9525"/>
              </a:xfrm>
              <a:custGeom>
                <a:avLst/>
                <a:gdLst>
                  <a:gd name="connsiteX0" fmla="*/ 0 w 194309"/>
                  <a:gd name="connsiteY0" fmla="*/ 0 h 9525"/>
                  <a:gd name="connsiteX1" fmla="*/ 194310 w 19430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309" h="9525">
                    <a:moveTo>
                      <a:pt x="0" y="0"/>
                    </a:moveTo>
                    <a:lnTo>
                      <a:pt x="194310" y="0"/>
                    </a:lnTo>
                  </a:path>
                </a:pathLst>
              </a:custGeom>
              <a:grp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23" name="Freeform: Shape 134">
                <a:extLst>
                  <a:ext uri="{FF2B5EF4-FFF2-40B4-BE49-F238E27FC236}">
                    <a16:creationId xmlns:a16="http://schemas.microsoft.com/office/drawing/2014/main" id="{5F72DE7E-B6B2-AE48-9495-038408E37DDC}"/>
                  </a:ext>
                </a:extLst>
              </p:cNvPr>
              <p:cNvSpPr/>
              <p:nvPr/>
            </p:nvSpPr>
            <p:spPr>
              <a:xfrm>
                <a:off x="1231550" y="3782042"/>
                <a:ext cx="319087" cy="9525"/>
              </a:xfrm>
              <a:custGeom>
                <a:avLst/>
                <a:gdLst>
                  <a:gd name="connsiteX0" fmla="*/ 0 w 319087"/>
                  <a:gd name="connsiteY0" fmla="*/ 0 h 9525"/>
                  <a:gd name="connsiteX1" fmla="*/ 319088 w 319087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087" h="9525">
                    <a:moveTo>
                      <a:pt x="0" y="0"/>
                    </a:moveTo>
                    <a:lnTo>
                      <a:pt x="319088" y="0"/>
                    </a:lnTo>
                  </a:path>
                </a:pathLst>
              </a:custGeom>
              <a:grp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sp>
          <p:nvSpPr>
            <p:cNvPr id="115" name="Freeform: Shape 126">
              <a:extLst>
                <a:ext uri="{FF2B5EF4-FFF2-40B4-BE49-F238E27FC236}">
                  <a16:creationId xmlns:a16="http://schemas.microsoft.com/office/drawing/2014/main" id="{005AAEC9-D2FA-E44B-A9F6-E63CFE412184}"/>
                </a:ext>
              </a:extLst>
            </p:cNvPr>
            <p:cNvSpPr/>
            <p:nvPr/>
          </p:nvSpPr>
          <p:spPr>
            <a:xfrm>
              <a:off x="1588737" y="4292582"/>
              <a:ext cx="324802" cy="322897"/>
            </a:xfrm>
            <a:custGeom>
              <a:avLst/>
              <a:gdLst>
                <a:gd name="connsiteX0" fmla="*/ 324803 w 324802"/>
                <a:gd name="connsiteY0" fmla="*/ 0 h 322897"/>
                <a:gd name="connsiteX1" fmla="*/ 0 w 324802"/>
                <a:gd name="connsiteY1" fmla="*/ 322897 h 322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802" h="322897">
                  <a:moveTo>
                    <a:pt x="324803" y="0"/>
                  </a:moveTo>
                  <a:cubicBezTo>
                    <a:pt x="324803" y="0"/>
                    <a:pt x="4763" y="314325"/>
                    <a:pt x="0" y="322897"/>
                  </a:cubicBezTo>
                </a:path>
              </a:pathLst>
            </a:custGeom>
            <a:grp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16" name="Freeform: Shape 127">
              <a:extLst>
                <a:ext uri="{FF2B5EF4-FFF2-40B4-BE49-F238E27FC236}">
                  <a16:creationId xmlns:a16="http://schemas.microsoft.com/office/drawing/2014/main" id="{BCB90EF4-454F-1742-B033-7C277A3CD442}"/>
                </a:ext>
              </a:extLst>
            </p:cNvPr>
            <p:cNvSpPr/>
            <p:nvPr/>
          </p:nvSpPr>
          <p:spPr>
            <a:xfrm>
              <a:off x="1114392" y="3459144"/>
              <a:ext cx="324802" cy="322897"/>
            </a:xfrm>
            <a:custGeom>
              <a:avLst/>
              <a:gdLst>
                <a:gd name="connsiteX0" fmla="*/ 324803 w 324802"/>
                <a:gd name="connsiteY0" fmla="*/ 0 h 322897"/>
                <a:gd name="connsiteX1" fmla="*/ 0 w 324802"/>
                <a:gd name="connsiteY1" fmla="*/ 322898 h 322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802" h="322897">
                  <a:moveTo>
                    <a:pt x="324803" y="0"/>
                  </a:moveTo>
                  <a:cubicBezTo>
                    <a:pt x="324803" y="0"/>
                    <a:pt x="4763" y="314325"/>
                    <a:pt x="0" y="322898"/>
                  </a:cubicBezTo>
                </a:path>
              </a:pathLst>
            </a:custGeom>
            <a:grp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124" name="Graphic 7">
            <a:extLst>
              <a:ext uri="{FF2B5EF4-FFF2-40B4-BE49-F238E27FC236}">
                <a16:creationId xmlns:a16="http://schemas.microsoft.com/office/drawing/2014/main" id="{2CDD529B-A10E-4442-976E-38EB03793B3F}"/>
              </a:ext>
            </a:extLst>
          </p:cNvPr>
          <p:cNvGrpSpPr/>
          <p:nvPr/>
        </p:nvGrpSpPr>
        <p:grpSpPr>
          <a:xfrm>
            <a:off x="5759295" y="3659334"/>
            <a:ext cx="529020" cy="766448"/>
            <a:chOff x="1113440" y="3456287"/>
            <a:chExt cx="800100" cy="1159192"/>
          </a:xfrm>
          <a:solidFill>
            <a:srgbClr val="1C232F"/>
          </a:solidFill>
        </p:grpSpPr>
        <p:grpSp>
          <p:nvGrpSpPr>
            <p:cNvPr id="125" name="Graphic 7">
              <a:extLst>
                <a:ext uri="{FF2B5EF4-FFF2-40B4-BE49-F238E27FC236}">
                  <a16:creationId xmlns:a16="http://schemas.microsoft.com/office/drawing/2014/main" id="{DD8DBB02-82B2-F64F-A9A9-078BA2463DC1}"/>
                </a:ext>
              </a:extLst>
            </p:cNvPr>
            <p:cNvGrpSpPr/>
            <p:nvPr/>
          </p:nvGrpSpPr>
          <p:grpSpPr>
            <a:xfrm>
              <a:off x="1113440" y="3456287"/>
              <a:ext cx="800100" cy="1147762"/>
              <a:chOff x="1113440" y="3456287"/>
              <a:chExt cx="800100" cy="1147762"/>
            </a:xfrm>
            <a:grpFill/>
          </p:grpSpPr>
          <p:sp>
            <p:nvSpPr>
              <p:cNvPr id="128" name="Freeform: Shape 139">
                <a:extLst>
                  <a:ext uri="{FF2B5EF4-FFF2-40B4-BE49-F238E27FC236}">
                    <a16:creationId xmlns:a16="http://schemas.microsoft.com/office/drawing/2014/main" id="{D5A1DFDA-8AA9-5340-B073-291B695F2BD2}"/>
                  </a:ext>
                </a:extLst>
              </p:cNvPr>
              <p:cNvSpPr/>
              <p:nvPr/>
            </p:nvSpPr>
            <p:spPr>
              <a:xfrm>
                <a:off x="1113440" y="3456287"/>
                <a:ext cx="799147" cy="1147762"/>
              </a:xfrm>
              <a:custGeom>
                <a:avLst/>
                <a:gdLst>
                  <a:gd name="connsiteX0" fmla="*/ 0 w 799147"/>
                  <a:gd name="connsiteY0" fmla="*/ 1116330 h 1147762"/>
                  <a:gd name="connsiteX1" fmla="*/ 0 w 799147"/>
                  <a:gd name="connsiteY1" fmla="*/ 31432 h 1147762"/>
                  <a:gd name="connsiteX2" fmla="*/ 31432 w 799147"/>
                  <a:gd name="connsiteY2" fmla="*/ 0 h 1147762"/>
                  <a:gd name="connsiteX3" fmla="*/ 532448 w 799147"/>
                  <a:gd name="connsiteY3" fmla="*/ 0 h 1147762"/>
                  <a:gd name="connsiteX4" fmla="*/ 799147 w 799147"/>
                  <a:gd name="connsiteY4" fmla="*/ 266700 h 1147762"/>
                  <a:gd name="connsiteX5" fmla="*/ 799147 w 799147"/>
                  <a:gd name="connsiteY5" fmla="*/ 1116330 h 1147762"/>
                  <a:gd name="connsiteX6" fmla="*/ 767715 w 799147"/>
                  <a:gd name="connsiteY6" fmla="*/ 1147763 h 1147762"/>
                  <a:gd name="connsiteX7" fmla="*/ 31432 w 799147"/>
                  <a:gd name="connsiteY7" fmla="*/ 1147763 h 1147762"/>
                  <a:gd name="connsiteX8" fmla="*/ 0 w 799147"/>
                  <a:gd name="connsiteY8" fmla="*/ 1116330 h 1147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9147" h="1147762">
                    <a:moveTo>
                      <a:pt x="0" y="1116330"/>
                    </a:moveTo>
                    <a:lnTo>
                      <a:pt x="0" y="31432"/>
                    </a:lnTo>
                    <a:cubicBezTo>
                      <a:pt x="0" y="14288"/>
                      <a:pt x="14288" y="0"/>
                      <a:pt x="31432" y="0"/>
                    </a:cubicBezTo>
                    <a:lnTo>
                      <a:pt x="532448" y="0"/>
                    </a:lnTo>
                    <a:lnTo>
                      <a:pt x="799147" y="266700"/>
                    </a:lnTo>
                    <a:lnTo>
                      <a:pt x="799147" y="1116330"/>
                    </a:lnTo>
                    <a:cubicBezTo>
                      <a:pt x="799147" y="1133475"/>
                      <a:pt x="784860" y="1147763"/>
                      <a:pt x="767715" y="1147763"/>
                    </a:cubicBezTo>
                    <a:lnTo>
                      <a:pt x="31432" y="1147763"/>
                    </a:lnTo>
                    <a:cubicBezTo>
                      <a:pt x="14288" y="1147763"/>
                      <a:pt x="0" y="1133475"/>
                      <a:pt x="0" y="1116330"/>
                    </a:cubicBezTo>
                    <a:close/>
                  </a:path>
                </a:pathLst>
              </a:custGeom>
              <a:grp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29" name="Freeform: Shape 140">
                <a:extLst>
                  <a:ext uri="{FF2B5EF4-FFF2-40B4-BE49-F238E27FC236}">
                    <a16:creationId xmlns:a16="http://schemas.microsoft.com/office/drawing/2014/main" id="{FC5DD09D-DD1F-9C4F-936A-296C87771897}"/>
                  </a:ext>
                </a:extLst>
              </p:cNvPr>
              <p:cNvSpPr/>
              <p:nvPr/>
            </p:nvSpPr>
            <p:spPr>
              <a:xfrm>
                <a:off x="1645887" y="3456287"/>
                <a:ext cx="267652" cy="266699"/>
              </a:xfrm>
              <a:custGeom>
                <a:avLst/>
                <a:gdLst>
                  <a:gd name="connsiteX0" fmla="*/ 0 w 267652"/>
                  <a:gd name="connsiteY0" fmla="*/ 266700 h 266699"/>
                  <a:gd name="connsiteX1" fmla="*/ 267653 w 267652"/>
                  <a:gd name="connsiteY1" fmla="*/ 266700 h 266699"/>
                  <a:gd name="connsiteX2" fmla="*/ 0 w 267652"/>
                  <a:gd name="connsiteY2" fmla="*/ 0 h 266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7652" h="266699">
                    <a:moveTo>
                      <a:pt x="0" y="266700"/>
                    </a:moveTo>
                    <a:lnTo>
                      <a:pt x="267653" y="2667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30" name="Freeform: Shape 141">
                <a:extLst>
                  <a:ext uri="{FF2B5EF4-FFF2-40B4-BE49-F238E27FC236}">
                    <a16:creationId xmlns:a16="http://schemas.microsoft.com/office/drawing/2014/main" id="{AB85990E-A4C8-A644-BBBA-7B6F6ED27907}"/>
                  </a:ext>
                </a:extLst>
              </p:cNvPr>
              <p:cNvSpPr/>
              <p:nvPr/>
            </p:nvSpPr>
            <p:spPr>
              <a:xfrm>
                <a:off x="1231550" y="3938252"/>
                <a:ext cx="564832" cy="9525"/>
              </a:xfrm>
              <a:custGeom>
                <a:avLst/>
                <a:gdLst>
                  <a:gd name="connsiteX0" fmla="*/ 0 w 564832"/>
                  <a:gd name="connsiteY0" fmla="*/ 0 h 9525"/>
                  <a:gd name="connsiteX1" fmla="*/ 564833 w 56483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4832" h="9525">
                    <a:moveTo>
                      <a:pt x="0" y="0"/>
                    </a:moveTo>
                    <a:lnTo>
                      <a:pt x="564833" y="0"/>
                    </a:lnTo>
                  </a:path>
                </a:pathLst>
              </a:custGeom>
              <a:grp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31" name="Freeform: Shape 142">
                <a:extLst>
                  <a:ext uri="{FF2B5EF4-FFF2-40B4-BE49-F238E27FC236}">
                    <a16:creationId xmlns:a16="http://schemas.microsoft.com/office/drawing/2014/main" id="{7962BA11-C855-5F4B-AD16-FC7DCB2439F2}"/>
                  </a:ext>
                </a:extLst>
              </p:cNvPr>
              <p:cNvSpPr/>
              <p:nvPr/>
            </p:nvSpPr>
            <p:spPr>
              <a:xfrm>
                <a:off x="1231550" y="4095414"/>
                <a:ext cx="564832" cy="9525"/>
              </a:xfrm>
              <a:custGeom>
                <a:avLst/>
                <a:gdLst>
                  <a:gd name="connsiteX0" fmla="*/ 0 w 564832"/>
                  <a:gd name="connsiteY0" fmla="*/ 0 h 9525"/>
                  <a:gd name="connsiteX1" fmla="*/ 564833 w 56483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4832" h="9525">
                    <a:moveTo>
                      <a:pt x="0" y="0"/>
                    </a:moveTo>
                    <a:lnTo>
                      <a:pt x="564833" y="0"/>
                    </a:lnTo>
                  </a:path>
                </a:pathLst>
              </a:custGeom>
              <a:grp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32" name="Freeform: Shape 143">
                <a:extLst>
                  <a:ext uri="{FF2B5EF4-FFF2-40B4-BE49-F238E27FC236}">
                    <a16:creationId xmlns:a16="http://schemas.microsoft.com/office/drawing/2014/main" id="{326BDFAE-DA1E-5C40-84EE-19FEC92DECF3}"/>
                  </a:ext>
                </a:extLst>
              </p:cNvPr>
              <p:cNvSpPr/>
              <p:nvPr/>
            </p:nvSpPr>
            <p:spPr>
              <a:xfrm>
                <a:off x="1231550" y="4251624"/>
                <a:ext cx="550544" cy="9525"/>
              </a:xfrm>
              <a:custGeom>
                <a:avLst/>
                <a:gdLst>
                  <a:gd name="connsiteX0" fmla="*/ 0 w 550544"/>
                  <a:gd name="connsiteY0" fmla="*/ 0 h 9525"/>
                  <a:gd name="connsiteX1" fmla="*/ 550545 w 55054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0544" h="9525">
                    <a:moveTo>
                      <a:pt x="0" y="0"/>
                    </a:moveTo>
                    <a:lnTo>
                      <a:pt x="550545" y="0"/>
                    </a:lnTo>
                  </a:path>
                </a:pathLst>
              </a:custGeom>
              <a:grp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33" name="Freeform: Shape 144">
                <a:extLst>
                  <a:ext uri="{FF2B5EF4-FFF2-40B4-BE49-F238E27FC236}">
                    <a16:creationId xmlns:a16="http://schemas.microsoft.com/office/drawing/2014/main" id="{36E96DD0-035E-1F44-A724-675A94300E38}"/>
                  </a:ext>
                </a:extLst>
              </p:cNvPr>
              <p:cNvSpPr/>
              <p:nvPr/>
            </p:nvSpPr>
            <p:spPr>
              <a:xfrm>
                <a:off x="1231550" y="4407834"/>
                <a:ext cx="194309" cy="9525"/>
              </a:xfrm>
              <a:custGeom>
                <a:avLst/>
                <a:gdLst>
                  <a:gd name="connsiteX0" fmla="*/ 0 w 194309"/>
                  <a:gd name="connsiteY0" fmla="*/ 0 h 9525"/>
                  <a:gd name="connsiteX1" fmla="*/ 194310 w 19430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309" h="9525">
                    <a:moveTo>
                      <a:pt x="0" y="0"/>
                    </a:moveTo>
                    <a:lnTo>
                      <a:pt x="194310" y="0"/>
                    </a:lnTo>
                  </a:path>
                </a:pathLst>
              </a:custGeom>
              <a:grp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34" name="Freeform: Shape 145">
                <a:extLst>
                  <a:ext uri="{FF2B5EF4-FFF2-40B4-BE49-F238E27FC236}">
                    <a16:creationId xmlns:a16="http://schemas.microsoft.com/office/drawing/2014/main" id="{2FF47680-E1E0-5D43-B533-8DB40C074A49}"/>
                  </a:ext>
                </a:extLst>
              </p:cNvPr>
              <p:cNvSpPr/>
              <p:nvPr/>
            </p:nvSpPr>
            <p:spPr>
              <a:xfrm>
                <a:off x="1231550" y="3782042"/>
                <a:ext cx="319087" cy="9525"/>
              </a:xfrm>
              <a:custGeom>
                <a:avLst/>
                <a:gdLst>
                  <a:gd name="connsiteX0" fmla="*/ 0 w 319087"/>
                  <a:gd name="connsiteY0" fmla="*/ 0 h 9525"/>
                  <a:gd name="connsiteX1" fmla="*/ 319088 w 319087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087" h="9525">
                    <a:moveTo>
                      <a:pt x="0" y="0"/>
                    </a:moveTo>
                    <a:lnTo>
                      <a:pt x="319088" y="0"/>
                    </a:lnTo>
                  </a:path>
                </a:pathLst>
              </a:custGeom>
              <a:grp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sp>
          <p:nvSpPr>
            <p:cNvPr id="126" name="Freeform: Shape 137">
              <a:extLst>
                <a:ext uri="{FF2B5EF4-FFF2-40B4-BE49-F238E27FC236}">
                  <a16:creationId xmlns:a16="http://schemas.microsoft.com/office/drawing/2014/main" id="{5B2647EA-0E74-E643-B3D1-8F5BAB8A7474}"/>
                </a:ext>
              </a:extLst>
            </p:cNvPr>
            <p:cNvSpPr/>
            <p:nvPr/>
          </p:nvSpPr>
          <p:spPr>
            <a:xfrm>
              <a:off x="1588737" y="4292582"/>
              <a:ext cx="324802" cy="322897"/>
            </a:xfrm>
            <a:custGeom>
              <a:avLst/>
              <a:gdLst>
                <a:gd name="connsiteX0" fmla="*/ 324803 w 324802"/>
                <a:gd name="connsiteY0" fmla="*/ 0 h 322897"/>
                <a:gd name="connsiteX1" fmla="*/ 0 w 324802"/>
                <a:gd name="connsiteY1" fmla="*/ 322897 h 322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802" h="322897">
                  <a:moveTo>
                    <a:pt x="324803" y="0"/>
                  </a:moveTo>
                  <a:cubicBezTo>
                    <a:pt x="324803" y="0"/>
                    <a:pt x="4763" y="314325"/>
                    <a:pt x="0" y="322897"/>
                  </a:cubicBezTo>
                </a:path>
              </a:pathLst>
            </a:custGeom>
            <a:grp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27" name="Freeform: Shape 138">
              <a:extLst>
                <a:ext uri="{FF2B5EF4-FFF2-40B4-BE49-F238E27FC236}">
                  <a16:creationId xmlns:a16="http://schemas.microsoft.com/office/drawing/2014/main" id="{489F538D-29BD-1B49-8737-59A8863D190F}"/>
                </a:ext>
              </a:extLst>
            </p:cNvPr>
            <p:cNvSpPr/>
            <p:nvPr/>
          </p:nvSpPr>
          <p:spPr>
            <a:xfrm>
              <a:off x="1114392" y="3459144"/>
              <a:ext cx="324802" cy="322897"/>
            </a:xfrm>
            <a:custGeom>
              <a:avLst/>
              <a:gdLst>
                <a:gd name="connsiteX0" fmla="*/ 324803 w 324802"/>
                <a:gd name="connsiteY0" fmla="*/ 0 h 322897"/>
                <a:gd name="connsiteX1" fmla="*/ 0 w 324802"/>
                <a:gd name="connsiteY1" fmla="*/ 322898 h 322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802" h="322897">
                  <a:moveTo>
                    <a:pt x="324803" y="0"/>
                  </a:moveTo>
                  <a:cubicBezTo>
                    <a:pt x="324803" y="0"/>
                    <a:pt x="4763" y="314325"/>
                    <a:pt x="0" y="322898"/>
                  </a:cubicBezTo>
                </a:path>
              </a:pathLst>
            </a:custGeom>
            <a:grp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135" name="Graphic 7">
            <a:extLst>
              <a:ext uri="{FF2B5EF4-FFF2-40B4-BE49-F238E27FC236}">
                <a16:creationId xmlns:a16="http://schemas.microsoft.com/office/drawing/2014/main" id="{3233A090-AFCE-BB4F-947A-019D6A6B700F}"/>
              </a:ext>
            </a:extLst>
          </p:cNvPr>
          <p:cNvGrpSpPr/>
          <p:nvPr/>
        </p:nvGrpSpPr>
        <p:grpSpPr>
          <a:xfrm>
            <a:off x="5759295" y="3659334"/>
            <a:ext cx="529020" cy="766448"/>
            <a:chOff x="1113440" y="3456287"/>
            <a:chExt cx="800100" cy="1159192"/>
          </a:xfrm>
          <a:solidFill>
            <a:srgbClr val="1C232F"/>
          </a:solidFill>
        </p:grpSpPr>
        <p:grpSp>
          <p:nvGrpSpPr>
            <p:cNvPr id="136" name="Graphic 7">
              <a:extLst>
                <a:ext uri="{FF2B5EF4-FFF2-40B4-BE49-F238E27FC236}">
                  <a16:creationId xmlns:a16="http://schemas.microsoft.com/office/drawing/2014/main" id="{A73CB7CD-CF91-8948-9206-CCCF4BF97CD3}"/>
                </a:ext>
              </a:extLst>
            </p:cNvPr>
            <p:cNvGrpSpPr/>
            <p:nvPr/>
          </p:nvGrpSpPr>
          <p:grpSpPr>
            <a:xfrm>
              <a:off x="1113440" y="3456287"/>
              <a:ext cx="800100" cy="1147762"/>
              <a:chOff x="1113440" y="3456287"/>
              <a:chExt cx="800100" cy="1147762"/>
            </a:xfrm>
            <a:grpFill/>
          </p:grpSpPr>
          <p:sp>
            <p:nvSpPr>
              <p:cNvPr id="139" name="Freeform: Shape 150">
                <a:extLst>
                  <a:ext uri="{FF2B5EF4-FFF2-40B4-BE49-F238E27FC236}">
                    <a16:creationId xmlns:a16="http://schemas.microsoft.com/office/drawing/2014/main" id="{F35689BC-0083-E54E-9D38-6CD0D3AFE6F9}"/>
                  </a:ext>
                </a:extLst>
              </p:cNvPr>
              <p:cNvSpPr/>
              <p:nvPr/>
            </p:nvSpPr>
            <p:spPr>
              <a:xfrm>
                <a:off x="1113440" y="3456287"/>
                <a:ext cx="799147" cy="1147762"/>
              </a:xfrm>
              <a:custGeom>
                <a:avLst/>
                <a:gdLst>
                  <a:gd name="connsiteX0" fmla="*/ 0 w 799147"/>
                  <a:gd name="connsiteY0" fmla="*/ 1116330 h 1147762"/>
                  <a:gd name="connsiteX1" fmla="*/ 0 w 799147"/>
                  <a:gd name="connsiteY1" fmla="*/ 31432 h 1147762"/>
                  <a:gd name="connsiteX2" fmla="*/ 31432 w 799147"/>
                  <a:gd name="connsiteY2" fmla="*/ 0 h 1147762"/>
                  <a:gd name="connsiteX3" fmla="*/ 532448 w 799147"/>
                  <a:gd name="connsiteY3" fmla="*/ 0 h 1147762"/>
                  <a:gd name="connsiteX4" fmla="*/ 799147 w 799147"/>
                  <a:gd name="connsiteY4" fmla="*/ 266700 h 1147762"/>
                  <a:gd name="connsiteX5" fmla="*/ 799147 w 799147"/>
                  <a:gd name="connsiteY5" fmla="*/ 1116330 h 1147762"/>
                  <a:gd name="connsiteX6" fmla="*/ 767715 w 799147"/>
                  <a:gd name="connsiteY6" fmla="*/ 1147763 h 1147762"/>
                  <a:gd name="connsiteX7" fmla="*/ 31432 w 799147"/>
                  <a:gd name="connsiteY7" fmla="*/ 1147763 h 1147762"/>
                  <a:gd name="connsiteX8" fmla="*/ 0 w 799147"/>
                  <a:gd name="connsiteY8" fmla="*/ 1116330 h 1147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9147" h="1147762">
                    <a:moveTo>
                      <a:pt x="0" y="1116330"/>
                    </a:moveTo>
                    <a:lnTo>
                      <a:pt x="0" y="31432"/>
                    </a:lnTo>
                    <a:cubicBezTo>
                      <a:pt x="0" y="14288"/>
                      <a:pt x="14288" y="0"/>
                      <a:pt x="31432" y="0"/>
                    </a:cubicBezTo>
                    <a:lnTo>
                      <a:pt x="532448" y="0"/>
                    </a:lnTo>
                    <a:lnTo>
                      <a:pt x="799147" y="266700"/>
                    </a:lnTo>
                    <a:lnTo>
                      <a:pt x="799147" y="1116330"/>
                    </a:lnTo>
                    <a:cubicBezTo>
                      <a:pt x="799147" y="1133475"/>
                      <a:pt x="784860" y="1147763"/>
                      <a:pt x="767715" y="1147763"/>
                    </a:cubicBezTo>
                    <a:lnTo>
                      <a:pt x="31432" y="1147763"/>
                    </a:lnTo>
                    <a:cubicBezTo>
                      <a:pt x="14288" y="1147763"/>
                      <a:pt x="0" y="1133475"/>
                      <a:pt x="0" y="1116330"/>
                    </a:cubicBezTo>
                    <a:close/>
                  </a:path>
                </a:pathLst>
              </a:custGeom>
              <a:grp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40" name="Freeform: Shape 151">
                <a:extLst>
                  <a:ext uri="{FF2B5EF4-FFF2-40B4-BE49-F238E27FC236}">
                    <a16:creationId xmlns:a16="http://schemas.microsoft.com/office/drawing/2014/main" id="{7717B98B-027C-D243-9112-EC236D8E1E29}"/>
                  </a:ext>
                </a:extLst>
              </p:cNvPr>
              <p:cNvSpPr/>
              <p:nvPr/>
            </p:nvSpPr>
            <p:spPr>
              <a:xfrm>
                <a:off x="1645887" y="3456287"/>
                <a:ext cx="267652" cy="266699"/>
              </a:xfrm>
              <a:custGeom>
                <a:avLst/>
                <a:gdLst>
                  <a:gd name="connsiteX0" fmla="*/ 0 w 267652"/>
                  <a:gd name="connsiteY0" fmla="*/ 266700 h 266699"/>
                  <a:gd name="connsiteX1" fmla="*/ 267653 w 267652"/>
                  <a:gd name="connsiteY1" fmla="*/ 266700 h 266699"/>
                  <a:gd name="connsiteX2" fmla="*/ 0 w 267652"/>
                  <a:gd name="connsiteY2" fmla="*/ 0 h 266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7652" h="266699">
                    <a:moveTo>
                      <a:pt x="0" y="266700"/>
                    </a:moveTo>
                    <a:lnTo>
                      <a:pt x="267653" y="2667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41" name="Freeform: Shape 152">
                <a:extLst>
                  <a:ext uri="{FF2B5EF4-FFF2-40B4-BE49-F238E27FC236}">
                    <a16:creationId xmlns:a16="http://schemas.microsoft.com/office/drawing/2014/main" id="{C01843B2-BAF9-D847-AB10-889835EACF48}"/>
                  </a:ext>
                </a:extLst>
              </p:cNvPr>
              <p:cNvSpPr/>
              <p:nvPr/>
            </p:nvSpPr>
            <p:spPr>
              <a:xfrm>
                <a:off x="1231550" y="3938252"/>
                <a:ext cx="564832" cy="9525"/>
              </a:xfrm>
              <a:custGeom>
                <a:avLst/>
                <a:gdLst>
                  <a:gd name="connsiteX0" fmla="*/ 0 w 564832"/>
                  <a:gd name="connsiteY0" fmla="*/ 0 h 9525"/>
                  <a:gd name="connsiteX1" fmla="*/ 564833 w 56483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4832" h="9525">
                    <a:moveTo>
                      <a:pt x="0" y="0"/>
                    </a:moveTo>
                    <a:lnTo>
                      <a:pt x="564833" y="0"/>
                    </a:lnTo>
                  </a:path>
                </a:pathLst>
              </a:custGeom>
              <a:grp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42" name="Freeform: Shape 153">
                <a:extLst>
                  <a:ext uri="{FF2B5EF4-FFF2-40B4-BE49-F238E27FC236}">
                    <a16:creationId xmlns:a16="http://schemas.microsoft.com/office/drawing/2014/main" id="{219E450B-9EC7-FC44-B41E-0489EA15506E}"/>
                  </a:ext>
                </a:extLst>
              </p:cNvPr>
              <p:cNvSpPr/>
              <p:nvPr/>
            </p:nvSpPr>
            <p:spPr>
              <a:xfrm>
                <a:off x="1231550" y="4095414"/>
                <a:ext cx="564832" cy="9525"/>
              </a:xfrm>
              <a:custGeom>
                <a:avLst/>
                <a:gdLst>
                  <a:gd name="connsiteX0" fmla="*/ 0 w 564832"/>
                  <a:gd name="connsiteY0" fmla="*/ 0 h 9525"/>
                  <a:gd name="connsiteX1" fmla="*/ 564833 w 56483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4832" h="9525">
                    <a:moveTo>
                      <a:pt x="0" y="0"/>
                    </a:moveTo>
                    <a:lnTo>
                      <a:pt x="564833" y="0"/>
                    </a:lnTo>
                  </a:path>
                </a:pathLst>
              </a:custGeom>
              <a:grp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43" name="Freeform: Shape 154">
                <a:extLst>
                  <a:ext uri="{FF2B5EF4-FFF2-40B4-BE49-F238E27FC236}">
                    <a16:creationId xmlns:a16="http://schemas.microsoft.com/office/drawing/2014/main" id="{63EB9202-630B-BB47-8C9A-E4728ED58CC9}"/>
                  </a:ext>
                </a:extLst>
              </p:cNvPr>
              <p:cNvSpPr/>
              <p:nvPr/>
            </p:nvSpPr>
            <p:spPr>
              <a:xfrm>
                <a:off x="1231550" y="4251624"/>
                <a:ext cx="550544" cy="9525"/>
              </a:xfrm>
              <a:custGeom>
                <a:avLst/>
                <a:gdLst>
                  <a:gd name="connsiteX0" fmla="*/ 0 w 550544"/>
                  <a:gd name="connsiteY0" fmla="*/ 0 h 9525"/>
                  <a:gd name="connsiteX1" fmla="*/ 550545 w 55054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0544" h="9525">
                    <a:moveTo>
                      <a:pt x="0" y="0"/>
                    </a:moveTo>
                    <a:lnTo>
                      <a:pt x="550545" y="0"/>
                    </a:lnTo>
                  </a:path>
                </a:pathLst>
              </a:custGeom>
              <a:grp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44" name="Freeform: Shape 155">
                <a:extLst>
                  <a:ext uri="{FF2B5EF4-FFF2-40B4-BE49-F238E27FC236}">
                    <a16:creationId xmlns:a16="http://schemas.microsoft.com/office/drawing/2014/main" id="{DDBF2B50-9022-CD42-89E7-B5078401A2DA}"/>
                  </a:ext>
                </a:extLst>
              </p:cNvPr>
              <p:cNvSpPr/>
              <p:nvPr/>
            </p:nvSpPr>
            <p:spPr>
              <a:xfrm>
                <a:off x="1231550" y="4407834"/>
                <a:ext cx="194309" cy="9525"/>
              </a:xfrm>
              <a:custGeom>
                <a:avLst/>
                <a:gdLst>
                  <a:gd name="connsiteX0" fmla="*/ 0 w 194309"/>
                  <a:gd name="connsiteY0" fmla="*/ 0 h 9525"/>
                  <a:gd name="connsiteX1" fmla="*/ 194310 w 19430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309" h="9525">
                    <a:moveTo>
                      <a:pt x="0" y="0"/>
                    </a:moveTo>
                    <a:lnTo>
                      <a:pt x="194310" y="0"/>
                    </a:lnTo>
                  </a:path>
                </a:pathLst>
              </a:custGeom>
              <a:grp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45" name="Freeform: Shape 156">
                <a:extLst>
                  <a:ext uri="{FF2B5EF4-FFF2-40B4-BE49-F238E27FC236}">
                    <a16:creationId xmlns:a16="http://schemas.microsoft.com/office/drawing/2014/main" id="{8E7A8886-771E-4349-8371-77E29E8DE68A}"/>
                  </a:ext>
                </a:extLst>
              </p:cNvPr>
              <p:cNvSpPr/>
              <p:nvPr/>
            </p:nvSpPr>
            <p:spPr>
              <a:xfrm>
                <a:off x="1231550" y="3782042"/>
                <a:ext cx="319087" cy="9525"/>
              </a:xfrm>
              <a:custGeom>
                <a:avLst/>
                <a:gdLst>
                  <a:gd name="connsiteX0" fmla="*/ 0 w 319087"/>
                  <a:gd name="connsiteY0" fmla="*/ 0 h 9525"/>
                  <a:gd name="connsiteX1" fmla="*/ 319088 w 319087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087" h="9525">
                    <a:moveTo>
                      <a:pt x="0" y="0"/>
                    </a:moveTo>
                    <a:lnTo>
                      <a:pt x="319088" y="0"/>
                    </a:lnTo>
                  </a:path>
                </a:pathLst>
              </a:custGeom>
              <a:grp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sp>
          <p:nvSpPr>
            <p:cNvPr id="137" name="Freeform: Shape 148">
              <a:extLst>
                <a:ext uri="{FF2B5EF4-FFF2-40B4-BE49-F238E27FC236}">
                  <a16:creationId xmlns:a16="http://schemas.microsoft.com/office/drawing/2014/main" id="{71B7E4E9-1C60-C34E-B047-10C6DBAA8622}"/>
                </a:ext>
              </a:extLst>
            </p:cNvPr>
            <p:cNvSpPr/>
            <p:nvPr/>
          </p:nvSpPr>
          <p:spPr>
            <a:xfrm>
              <a:off x="1588737" y="4292582"/>
              <a:ext cx="324802" cy="322897"/>
            </a:xfrm>
            <a:custGeom>
              <a:avLst/>
              <a:gdLst>
                <a:gd name="connsiteX0" fmla="*/ 324803 w 324802"/>
                <a:gd name="connsiteY0" fmla="*/ 0 h 322897"/>
                <a:gd name="connsiteX1" fmla="*/ 0 w 324802"/>
                <a:gd name="connsiteY1" fmla="*/ 322897 h 322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802" h="322897">
                  <a:moveTo>
                    <a:pt x="324803" y="0"/>
                  </a:moveTo>
                  <a:cubicBezTo>
                    <a:pt x="324803" y="0"/>
                    <a:pt x="4763" y="314325"/>
                    <a:pt x="0" y="322897"/>
                  </a:cubicBezTo>
                </a:path>
              </a:pathLst>
            </a:custGeom>
            <a:grp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38" name="Freeform: Shape 149">
              <a:extLst>
                <a:ext uri="{FF2B5EF4-FFF2-40B4-BE49-F238E27FC236}">
                  <a16:creationId xmlns:a16="http://schemas.microsoft.com/office/drawing/2014/main" id="{C0F48CD1-2203-684A-93D9-23DC0272973C}"/>
                </a:ext>
              </a:extLst>
            </p:cNvPr>
            <p:cNvSpPr/>
            <p:nvPr/>
          </p:nvSpPr>
          <p:spPr>
            <a:xfrm>
              <a:off x="1114392" y="3459144"/>
              <a:ext cx="324802" cy="322897"/>
            </a:xfrm>
            <a:custGeom>
              <a:avLst/>
              <a:gdLst>
                <a:gd name="connsiteX0" fmla="*/ 324803 w 324802"/>
                <a:gd name="connsiteY0" fmla="*/ 0 h 322897"/>
                <a:gd name="connsiteX1" fmla="*/ 0 w 324802"/>
                <a:gd name="connsiteY1" fmla="*/ 322898 h 322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802" h="322897">
                  <a:moveTo>
                    <a:pt x="324803" y="0"/>
                  </a:moveTo>
                  <a:cubicBezTo>
                    <a:pt x="324803" y="0"/>
                    <a:pt x="4763" y="314325"/>
                    <a:pt x="0" y="322898"/>
                  </a:cubicBezTo>
                </a:path>
              </a:pathLst>
            </a:custGeom>
            <a:grp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146" name="Graphic 7">
            <a:extLst>
              <a:ext uri="{FF2B5EF4-FFF2-40B4-BE49-F238E27FC236}">
                <a16:creationId xmlns:a16="http://schemas.microsoft.com/office/drawing/2014/main" id="{DE1D9332-CE05-394F-9088-5F458F914C26}"/>
              </a:ext>
            </a:extLst>
          </p:cNvPr>
          <p:cNvGrpSpPr/>
          <p:nvPr/>
        </p:nvGrpSpPr>
        <p:grpSpPr>
          <a:xfrm>
            <a:off x="5759295" y="3659334"/>
            <a:ext cx="529020" cy="766448"/>
            <a:chOff x="1113440" y="3456287"/>
            <a:chExt cx="800100" cy="1159192"/>
          </a:xfrm>
          <a:solidFill>
            <a:srgbClr val="1C232F"/>
          </a:solidFill>
        </p:grpSpPr>
        <p:grpSp>
          <p:nvGrpSpPr>
            <p:cNvPr id="147" name="Graphic 7">
              <a:extLst>
                <a:ext uri="{FF2B5EF4-FFF2-40B4-BE49-F238E27FC236}">
                  <a16:creationId xmlns:a16="http://schemas.microsoft.com/office/drawing/2014/main" id="{F8D7FC89-2BED-9F41-9E0A-5FAECCA0A00D}"/>
                </a:ext>
              </a:extLst>
            </p:cNvPr>
            <p:cNvGrpSpPr/>
            <p:nvPr/>
          </p:nvGrpSpPr>
          <p:grpSpPr>
            <a:xfrm>
              <a:off x="1113440" y="3456287"/>
              <a:ext cx="800100" cy="1147762"/>
              <a:chOff x="1113440" y="3456287"/>
              <a:chExt cx="800100" cy="1147762"/>
            </a:xfrm>
            <a:grpFill/>
          </p:grpSpPr>
          <p:sp>
            <p:nvSpPr>
              <p:cNvPr id="150" name="Freeform: Shape 161">
                <a:extLst>
                  <a:ext uri="{FF2B5EF4-FFF2-40B4-BE49-F238E27FC236}">
                    <a16:creationId xmlns:a16="http://schemas.microsoft.com/office/drawing/2014/main" id="{81AC27BF-FF88-B74C-866A-C52EB4A70D14}"/>
                  </a:ext>
                </a:extLst>
              </p:cNvPr>
              <p:cNvSpPr/>
              <p:nvPr/>
            </p:nvSpPr>
            <p:spPr>
              <a:xfrm>
                <a:off x="1113440" y="3456287"/>
                <a:ext cx="799147" cy="1147762"/>
              </a:xfrm>
              <a:custGeom>
                <a:avLst/>
                <a:gdLst>
                  <a:gd name="connsiteX0" fmla="*/ 0 w 799147"/>
                  <a:gd name="connsiteY0" fmla="*/ 1116330 h 1147762"/>
                  <a:gd name="connsiteX1" fmla="*/ 0 w 799147"/>
                  <a:gd name="connsiteY1" fmla="*/ 31432 h 1147762"/>
                  <a:gd name="connsiteX2" fmla="*/ 31432 w 799147"/>
                  <a:gd name="connsiteY2" fmla="*/ 0 h 1147762"/>
                  <a:gd name="connsiteX3" fmla="*/ 532448 w 799147"/>
                  <a:gd name="connsiteY3" fmla="*/ 0 h 1147762"/>
                  <a:gd name="connsiteX4" fmla="*/ 799147 w 799147"/>
                  <a:gd name="connsiteY4" fmla="*/ 266700 h 1147762"/>
                  <a:gd name="connsiteX5" fmla="*/ 799147 w 799147"/>
                  <a:gd name="connsiteY5" fmla="*/ 1116330 h 1147762"/>
                  <a:gd name="connsiteX6" fmla="*/ 767715 w 799147"/>
                  <a:gd name="connsiteY6" fmla="*/ 1147763 h 1147762"/>
                  <a:gd name="connsiteX7" fmla="*/ 31432 w 799147"/>
                  <a:gd name="connsiteY7" fmla="*/ 1147763 h 1147762"/>
                  <a:gd name="connsiteX8" fmla="*/ 0 w 799147"/>
                  <a:gd name="connsiteY8" fmla="*/ 1116330 h 1147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9147" h="1147762">
                    <a:moveTo>
                      <a:pt x="0" y="1116330"/>
                    </a:moveTo>
                    <a:lnTo>
                      <a:pt x="0" y="31432"/>
                    </a:lnTo>
                    <a:cubicBezTo>
                      <a:pt x="0" y="14288"/>
                      <a:pt x="14288" y="0"/>
                      <a:pt x="31432" y="0"/>
                    </a:cubicBezTo>
                    <a:lnTo>
                      <a:pt x="532448" y="0"/>
                    </a:lnTo>
                    <a:lnTo>
                      <a:pt x="799147" y="266700"/>
                    </a:lnTo>
                    <a:lnTo>
                      <a:pt x="799147" y="1116330"/>
                    </a:lnTo>
                    <a:cubicBezTo>
                      <a:pt x="799147" y="1133475"/>
                      <a:pt x="784860" y="1147763"/>
                      <a:pt x="767715" y="1147763"/>
                    </a:cubicBezTo>
                    <a:lnTo>
                      <a:pt x="31432" y="1147763"/>
                    </a:lnTo>
                    <a:cubicBezTo>
                      <a:pt x="14288" y="1147763"/>
                      <a:pt x="0" y="1133475"/>
                      <a:pt x="0" y="1116330"/>
                    </a:cubicBezTo>
                    <a:close/>
                  </a:path>
                </a:pathLst>
              </a:custGeom>
              <a:grp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51" name="Freeform: Shape 162">
                <a:extLst>
                  <a:ext uri="{FF2B5EF4-FFF2-40B4-BE49-F238E27FC236}">
                    <a16:creationId xmlns:a16="http://schemas.microsoft.com/office/drawing/2014/main" id="{EC9DA4D1-49BD-BA4D-848B-A229D60B1954}"/>
                  </a:ext>
                </a:extLst>
              </p:cNvPr>
              <p:cNvSpPr/>
              <p:nvPr/>
            </p:nvSpPr>
            <p:spPr>
              <a:xfrm>
                <a:off x="1645887" y="3456287"/>
                <a:ext cx="267652" cy="266699"/>
              </a:xfrm>
              <a:custGeom>
                <a:avLst/>
                <a:gdLst>
                  <a:gd name="connsiteX0" fmla="*/ 0 w 267652"/>
                  <a:gd name="connsiteY0" fmla="*/ 266700 h 266699"/>
                  <a:gd name="connsiteX1" fmla="*/ 267653 w 267652"/>
                  <a:gd name="connsiteY1" fmla="*/ 266700 h 266699"/>
                  <a:gd name="connsiteX2" fmla="*/ 0 w 267652"/>
                  <a:gd name="connsiteY2" fmla="*/ 0 h 266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7652" h="266699">
                    <a:moveTo>
                      <a:pt x="0" y="266700"/>
                    </a:moveTo>
                    <a:lnTo>
                      <a:pt x="267653" y="2667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52" name="Freeform: Shape 163">
                <a:extLst>
                  <a:ext uri="{FF2B5EF4-FFF2-40B4-BE49-F238E27FC236}">
                    <a16:creationId xmlns:a16="http://schemas.microsoft.com/office/drawing/2014/main" id="{C9EE9F92-B520-BD4C-BA62-8E89782A09F9}"/>
                  </a:ext>
                </a:extLst>
              </p:cNvPr>
              <p:cNvSpPr/>
              <p:nvPr/>
            </p:nvSpPr>
            <p:spPr>
              <a:xfrm>
                <a:off x="1231550" y="3938252"/>
                <a:ext cx="564832" cy="9525"/>
              </a:xfrm>
              <a:custGeom>
                <a:avLst/>
                <a:gdLst>
                  <a:gd name="connsiteX0" fmla="*/ 0 w 564832"/>
                  <a:gd name="connsiteY0" fmla="*/ 0 h 9525"/>
                  <a:gd name="connsiteX1" fmla="*/ 564833 w 56483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4832" h="9525">
                    <a:moveTo>
                      <a:pt x="0" y="0"/>
                    </a:moveTo>
                    <a:lnTo>
                      <a:pt x="564833" y="0"/>
                    </a:lnTo>
                  </a:path>
                </a:pathLst>
              </a:custGeom>
              <a:grp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53" name="Freeform: Shape 164">
                <a:extLst>
                  <a:ext uri="{FF2B5EF4-FFF2-40B4-BE49-F238E27FC236}">
                    <a16:creationId xmlns:a16="http://schemas.microsoft.com/office/drawing/2014/main" id="{6929809F-2C44-454C-9151-C2D9737BCED0}"/>
                  </a:ext>
                </a:extLst>
              </p:cNvPr>
              <p:cNvSpPr/>
              <p:nvPr/>
            </p:nvSpPr>
            <p:spPr>
              <a:xfrm>
                <a:off x="1231550" y="4095414"/>
                <a:ext cx="564832" cy="9525"/>
              </a:xfrm>
              <a:custGeom>
                <a:avLst/>
                <a:gdLst>
                  <a:gd name="connsiteX0" fmla="*/ 0 w 564832"/>
                  <a:gd name="connsiteY0" fmla="*/ 0 h 9525"/>
                  <a:gd name="connsiteX1" fmla="*/ 564833 w 56483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4832" h="9525">
                    <a:moveTo>
                      <a:pt x="0" y="0"/>
                    </a:moveTo>
                    <a:lnTo>
                      <a:pt x="564833" y="0"/>
                    </a:lnTo>
                  </a:path>
                </a:pathLst>
              </a:custGeom>
              <a:grp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54" name="Freeform: Shape 165">
                <a:extLst>
                  <a:ext uri="{FF2B5EF4-FFF2-40B4-BE49-F238E27FC236}">
                    <a16:creationId xmlns:a16="http://schemas.microsoft.com/office/drawing/2014/main" id="{BBB0387F-694A-1D41-A25B-0FFB9774A7C2}"/>
                  </a:ext>
                </a:extLst>
              </p:cNvPr>
              <p:cNvSpPr/>
              <p:nvPr/>
            </p:nvSpPr>
            <p:spPr>
              <a:xfrm>
                <a:off x="1231550" y="4251624"/>
                <a:ext cx="550544" cy="9525"/>
              </a:xfrm>
              <a:custGeom>
                <a:avLst/>
                <a:gdLst>
                  <a:gd name="connsiteX0" fmla="*/ 0 w 550544"/>
                  <a:gd name="connsiteY0" fmla="*/ 0 h 9525"/>
                  <a:gd name="connsiteX1" fmla="*/ 550545 w 55054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0544" h="9525">
                    <a:moveTo>
                      <a:pt x="0" y="0"/>
                    </a:moveTo>
                    <a:lnTo>
                      <a:pt x="550545" y="0"/>
                    </a:lnTo>
                  </a:path>
                </a:pathLst>
              </a:custGeom>
              <a:grp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55" name="Freeform: Shape 166">
                <a:extLst>
                  <a:ext uri="{FF2B5EF4-FFF2-40B4-BE49-F238E27FC236}">
                    <a16:creationId xmlns:a16="http://schemas.microsoft.com/office/drawing/2014/main" id="{B71D3BA9-EF16-C543-BF66-5ECE94912143}"/>
                  </a:ext>
                </a:extLst>
              </p:cNvPr>
              <p:cNvSpPr/>
              <p:nvPr/>
            </p:nvSpPr>
            <p:spPr>
              <a:xfrm>
                <a:off x="1231550" y="4407834"/>
                <a:ext cx="194309" cy="9525"/>
              </a:xfrm>
              <a:custGeom>
                <a:avLst/>
                <a:gdLst>
                  <a:gd name="connsiteX0" fmla="*/ 0 w 194309"/>
                  <a:gd name="connsiteY0" fmla="*/ 0 h 9525"/>
                  <a:gd name="connsiteX1" fmla="*/ 194310 w 19430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309" h="9525">
                    <a:moveTo>
                      <a:pt x="0" y="0"/>
                    </a:moveTo>
                    <a:lnTo>
                      <a:pt x="194310" y="0"/>
                    </a:lnTo>
                  </a:path>
                </a:pathLst>
              </a:custGeom>
              <a:grp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56" name="Freeform: Shape 167">
                <a:extLst>
                  <a:ext uri="{FF2B5EF4-FFF2-40B4-BE49-F238E27FC236}">
                    <a16:creationId xmlns:a16="http://schemas.microsoft.com/office/drawing/2014/main" id="{AF40E3CA-1CFF-444C-8F1C-79B62EEFF90F}"/>
                  </a:ext>
                </a:extLst>
              </p:cNvPr>
              <p:cNvSpPr/>
              <p:nvPr/>
            </p:nvSpPr>
            <p:spPr>
              <a:xfrm>
                <a:off x="1231550" y="3782042"/>
                <a:ext cx="319087" cy="9525"/>
              </a:xfrm>
              <a:custGeom>
                <a:avLst/>
                <a:gdLst>
                  <a:gd name="connsiteX0" fmla="*/ 0 w 319087"/>
                  <a:gd name="connsiteY0" fmla="*/ 0 h 9525"/>
                  <a:gd name="connsiteX1" fmla="*/ 319088 w 319087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087" h="9525">
                    <a:moveTo>
                      <a:pt x="0" y="0"/>
                    </a:moveTo>
                    <a:lnTo>
                      <a:pt x="319088" y="0"/>
                    </a:lnTo>
                  </a:path>
                </a:pathLst>
              </a:custGeom>
              <a:grp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sp>
          <p:nvSpPr>
            <p:cNvPr id="148" name="Freeform: Shape 159">
              <a:extLst>
                <a:ext uri="{FF2B5EF4-FFF2-40B4-BE49-F238E27FC236}">
                  <a16:creationId xmlns:a16="http://schemas.microsoft.com/office/drawing/2014/main" id="{1DC7A7B3-7B63-2C4D-BB53-D8ECBF442701}"/>
                </a:ext>
              </a:extLst>
            </p:cNvPr>
            <p:cNvSpPr/>
            <p:nvPr/>
          </p:nvSpPr>
          <p:spPr>
            <a:xfrm>
              <a:off x="1588737" y="4292582"/>
              <a:ext cx="324802" cy="322897"/>
            </a:xfrm>
            <a:custGeom>
              <a:avLst/>
              <a:gdLst>
                <a:gd name="connsiteX0" fmla="*/ 324803 w 324802"/>
                <a:gd name="connsiteY0" fmla="*/ 0 h 322897"/>
                <a:gd name="connsiteX1" fmla="*/ 0 w 324802"/>
                <a:gd name="connsiteY1" fmla="*/ 322897 h 322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802" h="322897">
                  <a:moveTo>
                    <a:pt x="324803" y="0"/>
                  </a:moveTo>
                  <a:cubicBezTo>
                    <a:pt x="324803" y="0"/>
                    <a:pt x="4763" y="314325"/>
                    <a:pt x="0" y="322897"/>
                  </a:cubicBezTo>
                </a:path>
              </a:pathLst>
            </a:custGeom>
            <a:grp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49" name="Freeform: Shape 160">
              <a:extLst>
                <a:ext uri="{FF2B5EF4-FFF2-40B4-BE49-F238E27FC236}">
                  <a16:creationId xmlns:a16="http://schemas.microsoft.com/office/drawing/2014/main" id="{7758222C-7B65-CD4F-95D5-4F766EE72A45}"/>
                </a:ext>
              </a:extLst>
            </p:cNvPr>
            <p:cNvSpPr/>
            <p:nvPr/>
          </p:nvSpPr>
          <p:spPr>
            <a:xfrm>
              <a:off x="1114392" y="3459144"/>
              <a:ext cx="324802" cy="322897"/>
            </a:xfrm>
            <a:custGeom>
              <a:avLst/>
              <a:gdLst>
                <a:gd name="connsiteX0" fmla="*/ 324803 w 324802"/>
                <a:gd name="connsiteY0" fmla="*/ 0 h 322897"/>
                <a:gd name="connsiteX1" fmla="*/ 0 w 324802"/>
                <a:gd name="connsiteY1" fmla="*/ 322898 h 322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802" h="322897">
                  <a:moveTo>
                    <a:pt x="324803" y="0"/>
                  </a:moveTo>
                  <a:cubicBezTo>
                    <a:pt x="324803" y="0"/>
                    <a:pt x="4763" y="314325"/>
                    <a:pt x="0" y="322898"/>
                  </a:cubicBezTo>
                </a:path>
              </a:pathLst>
            </a:custGeom>
            <a:grp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C7DF8B37-3BAD-5049-8404-975A45A8966E}"/>
              </a:ext>
            </a:extLst>
          </p:cNvPr>
          <p:cNvSpPr txBox="1"/>
          <p:nvPr/>
        </p:nvSpPr>
        <p:spPr>
          <a:xfrm>
            <a:off x="548516" y="1233492"/>
            <a:ext cx="13806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EFS Infrequent Access (IA)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에서는 자주 액세스하지 않는 파일에 대해 비용 최적화된 가격과 성능을 제공합니다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 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수명 주기 관리를 활성화하면 정책에 따라 파일이 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IA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로 자동 이동됩니다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45D1887-9CBE-4F46-AFD9-BBFBC5F4CEBB}"/>
              </a:ext>
            </a:extLst>
          </p:cNvPr>
          <p:cNvSpPr txBox="1"/>
          <p:nvPr/>
        </p:nvSpPr>
        <p:spPr>
          <a:xfrm>
            <a:off x="9115606" y="7517343"/>
            <a:ext cx="3889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mazon Ember"/>
              </a:defRPr>
            </a:lvl1pPr>
          </a:lstStyle>
          <a:p>
            <a:pPr marL="0" marR="0" lvl="0" indent="0" defTabSz="109721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* US East (N. Virginia) region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의 가격 체계 기준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99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8194E-6 3.7037E-6 L 0.17231 -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15" y="-5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2.88194E-6 3.7037E-6 L 0.17231 -0.0011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15" y="-5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Motion origin="layout" path="M -2.88194E-6 3.7037E-6 L 0.17231 -0.0011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15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3E10B-612A-5B45-95F7-2A25DF51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Index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1914C-65F5-CC41-BBCB-918C1794AD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Elastic Block Store (EBS)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endParaRPr lang="en-US" altLang="ko-KR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altLang="ko-KR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Elastic File System (EFS)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endParaRPr lang="en-US" altLang="ko-KR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altLang="ko-KR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FSx for Windows File Server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FSx for Lustre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Simple Storage Service (S3)</a:t>
            </a:r>
          </a:p>
        </p:txBody>
      </p:sp>
    </p:spTree>
    <p:extLst>
      <p:ext uri="{BB962C8B-B14F-4D97-AF65-F5344CB8AC3E}">
        <p14:creationId xmlns:p14="http://schemas.microsoft.com/office/powerpoint/2010/main" val="2414327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0342-2B30-A247-B50D-EEB361C06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82880"/>
            <a:ext cx="13987008" cy="1079598"/>
          </a:xfrm>
        </p:spPr>
        <p:txBody>
          <a:bodyPr vert="horz" wrap="square" lIns="182880" tIns="146304" rIns="182880" bIns="146304" rtlCol="0" anchor="ctr">
            <a:normAutofit/>
          </a:bodyPr>
          <a:lstStyle/>
          <a:p>
            <a:r>
              <a:rPr lang="en-US" dirty="0"/>
              <a:t>Amazon EFS</a:t>
            </a:r>
            <a:r>
              <a:rPr lang="ko-KR" altLang="en-US" dirty="0"/>
              <a:t>로 데이터 마이그레이션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0B3E5DE-6D69-7140-98FA-07C18CB98D7E}"/>
              </a:ext>
            </a:extLst>
          </p:cNvPr>
          <p:cNvSpPr txBox="1"/>
          <p:nvPr/>
        </p:nvSpPr>
        <p:spPr>
          <a:xfrm>
            <a:off x="1799378" y="5272364"/>
            <a:ext cx="1294790" cy="18653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731520"/>
            <a:r>
              <a:rPr lang="en-US" sz="192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Shared</a:t>
            </a:r>
          </a:p>
          <a:p>
            <a:pPr algn="ctr" defTabSz="731520"/>
            <a:r>
              <a:rPr lang="en-US" sz="192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file systems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CF4CE62-F53E-CE41-A1BF-C51CAEFAB4AF}"/>
              </a:ext>
            </a:extLst>
          </p:cNvPr>
          <p:cNvSpPr txBox="1"/>
          <p:nvPr/>
        </p:nvSpPr>
        <p:spPr>
          <a:xfrm>
            <a:off x="3457893" y="4762294"/>
            <a:ext cx="630301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7315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NFS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15C3E60-D166-9B40-937C-4BE8746D81FC}"/>
              </a:ext>
            </a:extLst>
          </p:cNvPr>
          <p:cNvSpPr txBox="1"/>
          <p:nvPr/>
        </p:nvSpPr>
        <p:spPr>
          <a:xfrm>
            <a:off x="6871625" y="4720721"/>
            <a:ext cx="65915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7315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TLS </a:t>
            </a:r>
          </a:p>
        </p:txBody>
      </p:sp>
      <p:pic>
        <p:nvPicPr>
          <p:cNvPr id="161" name="Picture 65">
            <a:extLst>
              <a:ext uri="{FF2B5EF4-FFF2-40B4-BE49-F238E27FC236}">
                <a16:creationId xmlns:a16="http://schemas.microsoft.com/office/drawing/2014/main" id="{E42D7CF2-07AC-6D49-AA44-2AFAE01F8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709" y="4174094"/>
            <a:ext cx="1188720" cy="1188720"/>
          </a:xfrm>
          <a:prstGeom prst="rect">
            <a:avLst/>
          </a:prstGeom>
        </p:spPr>
      </p:pic>
      <p:sp>
        <p:nvSpPr>
          <p:cNvPr id="162" name="Rectangle 66">
            <a:extLst>
              <a:ext uri="{FF2B5EF4-FFF2-40B4-BE49-F238E27FC236}">
                <a16:creationId xmlns:a16="http://schemas.microsoft.com/office/drawing/2014/main" id="{1A86F4FE-73F7-8144-9591-8D6927EA2D65}"/>
              </a:ext>
            </a:extLst>
          </p:cNvPr>
          <p:cNvSpPr/>
          <p:nvPr/>
        </p:nvSpPr>
        <p:spPr>
          <a:xfrm>
            <a:off x="1221524" y="2992368"/>
            <a:ext cx="4940210" cy="3702226"/>
          </a:xfrm>
          <a:prstGeom prst="rect">
            <a:avLst/>
          </a:prstGeom>
          <a:noFill/>
          <a:ln w="12700" cap="flat" cmpd="sng" algn="ctr">
            <a:solidFill>
              <a:srgbClr val="858B94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7315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 premises</a:t>
            </a:r>
          </a:p>
        </p:txBody>
      </p:sp>
      <p:pic>
        <p:nvPicPr>
          <p:cNvPr id="163" name="Graphic 67">
            <a:extLst>
              <a:ext uri="{FF2B5EF4-FFF2-40B4-BE49-F238E27FC236}">
                <a16:creationId xmlns:a16="http://schemas.microsoft.com/office/drawing/2014/main" id="{3FFF319D-D3C4-9A46-9ACB-E9A8682381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7359" y="2994512"/>
            <a:ext cx="342901" cy="342901"/>
          </a:xfrm>
          <a:prstGeom prst="rect">
            <a:avLst/>
          </a:prstGeom>
        </p:spPr>
      </p:pic>
      <p:sp>
        <p:nvSpPr>
          <p:cNvPr id="164" name="Rectangle 69">
            <a:extLst>
              <a:ext uri="{FF2B5EF4-FFF2-40B4-BE49-F238E27FC236}">
                <a16:creationId xmlns:a16="http://schemas.microsoft.com/office/drawing/2014/main" id="{97E44A19-E02A-784B-900F-D86C7BC0B5CE}"/>
              </a:ext>
            </a:extLst>
          </p:cNvPr>
          <p:cNvSpPr/>
          <p:nvPr/>
        </p:nvSpPr>
        <p:spPr>
          <a:xfrm>
            <a:off x="10675574" y="3270213"/>
            <a:ext cx="2400795" cy="3128050"/>
          </a:xfrm>
          <a:prstGeom prst="rect">
            <a:avLst/>
          </a:prstGeom>
          <a:noFill/>
          <a:ln w="12700" cap="flat" cmpd="sng" algn="ctr">
            <a:solidFill>
              <a:srgbClr val="B6BABF"/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315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storage resources</a:t>
            </a:r>
          </a:p>
        </p:txBody>
      </p:sp>
      <p:cxnSp>
        <p:nvCxnSpPr>
          <p:cNvPr id="165" name="Straight Arrow Connector 70">
            <a:extLst>
              <a:ext uri="{FF2B5EF4-FFF2-40B4-BE49-F238E27FC236}">
                <a16:creationId xmlns:a16="http://schemas.microsoft.com/office/drawing/2014/main" id="{E3F32ECD-DFCD-0847-B782-86ED59CB00A3}"/>
              </a:ext>
            </a:extLst>
          </p:cNvPr>
          <p:cNvCxnSpPr>
            <a:cxnSpLocks/>
          </p:cNvCxnSpPr>
          <p:nvPr/>
        </p:nvCxnSpPr>
        <p:spPr>
          <a:xfrm>
            <a:off x="10039702" y="4770577"/>
            <a:ext cx="457200" cy="0"/>
          </a:xfrm>
          <a:prstGeom prst="straightConnector1">
            <a:avLst/>
          </a:prstGeom>
          <a:noFill/>
          <a:ln w="19050" cap="rnd" cmpd="sng" algn="ctr">
            <a:solidFill>
              <a:srgbClr val="FFFFFF"/>
            </a:solidFill>
            <a:prstDash val="sysDot"/>
            <a:headEnd type="none" w="med" len="sm"/>
            <a:tailEnd type="arrow" w="lg" len="sm"/>
          </a:ln>
          <a:effectLst/>
        </p:spPr>
      </p:cxnSp>
      <p:cxnSp>
        <p:nvCxnSpPr>
          <p:cNvPr id="166" name="Straight Arrow Connector 71">
            <a:extLst>
              <a:ext uri="{FF2B5EF4-FFF2-40B4-BE49-F238E27FC236}">
                <a16:creationId xmlns:a16="http://schemas.microsoft.com/office/drawing/2014/main" id="{EAF5DC1F-62C9-1242-8253-B075DD775303}"/>
              </a:ext>
            </a:extLst>
          </p:cNvPr>
          <p:cNvCxnSpPr>
            <a:cxnSpLocks/>
          </p:cNvCxnSpPr>
          <p:nvPr/>
        </p:nvCxnSpPr>
        <p:spPr>
          <a:xfrm>
            <a:off x="5583141" y="4747260"/>
            <a:ext cx="3200400" cy="0"/>
          </a:xfrm>
          <a:prstGeom prst="straightConnector1">
            <a:avLst/>
          </a:prstGeom>
          <a:noFill/>
          <a:ln w="19050" cap="rnd" cmpd="sng" algn="ctr">
            <a:solidFill>
              <a:srgbClr val="FFFFFF"/>
            </a:solidFill>
            <a:prstDash val="sysDot"/>
            <a:headEnd type="none" w="med" len="sm"/>
            <a:tailEnd type="arrow" w="lg" len="sm"/>
          </a:ln>
          <a:effectLst/>
        </p:spPr>
      </p:cxnSp>
      <p:cxnSp>
        <p:nvCxnSpPr>
          <p:cNvPr id="167" name="Straight Arrow Connector 72">
            <a:extLst>
              <a:ext uri="{FF2B5EF4-FFF2-40B4-BE49-F238E27FC236}">
                <a16:creationId xmlns:a16="http://schemas.microsoft.com/office/drawing/2014/main" id="{4209C46F-E98D-4B4F-A455-8DA3AD24D1FC}"/>
              </a:ext>
            </a:extLst>
          </p:cNvPr>
          <p:cNvCxnSpPr>
            <a:cxnSpLocks/>
          </p:cNvCxnSpPr>
          <p:nvPr/>
        </p:nvCxnSpPr>
        <p:spPr>
          <a:xfrm flipH="1">
            <a:off x="5583141" y="5052060"/>
            <a:ext cx="3200400" cy="0"/>
          </a:xfrm>
          <a:prstGeom prst="straightConnector1">
            <a:avLst/>
          </a:prstGeom>
          <a:noFill/>
          <a:ln w="19050" cap="rnd" cmpd="sng" algn="ctr">
            <a:solidFill>
              <a:srgbClr val="FFFFFF"/>
            </a:solidFill>
            <a:prstDash val="sysDot"/>
            <a:headEnd type="none" w="med" len="sm"/>
            <a:tailEnd type="arrow" w="lg" len="sm"/>
          </a:ln>
          <a:effectLst/>
        </p:spPr>
      </p:cxnSp>
      <p:cxnSp>
        <p:nvCxnSpPr>
          <p:cNvPr id="168" name="Straight Arrow Connector 73">
            <a:extLst>
              <a:ext uri="{FF2B5EF4-FFF2-40B4-BE49-F238E27FC236}">
                <a16:creationId xmlns:a16="http://schemas.microsoft.com/office/drawing/2014/main" id="{274CA314-3A94-9A47-9985-1C8D111CEC02}"/>
              </a:ext>
            </a:extLst>
          </p:cNvPr>
          <p:cNvCxnSpPr>
            <a:cxnSpLocks/>
          </p:cNvCxnSpPr>
          <p:nvPr/>
        </p:nvCxnSpPr>
        <p:spPr>
          <a:xfrm>
            <a:off x="3178683" y="4827426"/>
            <a:ext cx="1188720" cy="0"/>
          </a:xfrm>
          <a:prstGeom prst="straightConnector1">
            <a:avLst/>
          </a:prstGeom>
          <a:noFill/>
          <a:ln w="19050" cap="rnd" cmpd="sng" algn="ctr">
            <a:solidFill>
              <a:srgbClr val="FFFFFF"/>
            </a:solidFill>
            <a:prstDash val="sysDot"/>
            <a:headEnd type="none" w="med" len="sm"/>
            <a:tailEnd type="arrow" w="lg" len="sm"/>
          </a:ln>
          <a:effectLst/>
        </p:spPr>
      </p:cxnSp>
      <p:cxnSp>
        <p:nvCxnSpPr>
          <p:cNvPr id="169" name="Straight Arrow Connector 74">
            <a:extLst>
              <a:ext uri="{FF2B5EF4-FFF2-40B4-BE49-F238E27FC236}">
                <a16:creationId xmlns:a16="http://schemas.microsoft.com/office/drawing/2014/main" id="{FB010AA3-8A21-7F42-8F1B-A771B2847124}"/>
              </a:ext>
            </a:extLst>
          </p:cNvPr>
          <p:cNvCxnSpPr>
            <a:cxnSpLocks/>
          </p:cNvCxnSpPr>
          <p:nvPr/>
        </p:nvCxnSpPr>
        <p:spPr>
          <a:xfrm flipH="1">
            <a:off x="3166942" y="5133270"/>
            <a:ext cx="1188720" cy="0"/>
          </a:xfrm>
          <a:prstGeom prst="straightConnector1">
            <a:avLst/>
          </a:prstGeom>
          <a:noFill/>
          <a:ln w="19050" cap="rnd" cmpd="sng" algn="ctr">
            <a:solidFill>
              <a:srgbClr val="FFFFFF"/>
            </a:solidFill>
            <a:prstDash val="sysDot"/>
            <a:headEnd type="none" w="med" len="sm"/>
            <a:tailEnd type="arrow" w="lg" len="sm"/>
          </a:ln>
          <a:effectLst/>
        </p:spPr>
      </p:cxnSp>
      <p:cxnSp>
        <p:nvCxnSpPr>
          <p:cNvPr id="170" name="Straight Arrow Connector 75">
            <a:extLst>
              <a:ext uri="{FF2B5EF4-FFF2-40B4-BE49-F238E27FC236}">
                <a16:creationId xmlns:a16="http://schemas.microsoft.com/office/drawing/2014/main" id="{EA45DBAC-4A2E-C342-ACB0-7B005AB2E8D2}"/>
              </a:ext>
            </a:extLst>
          </p:cNvPr>
          <p:cNvCxnSpPr>
            <a:cxnSpLocks/>
          </p:cNvCxnSpPr>
          <p:nvPr/>
        </p:nvCxnSpPr>
        <p:spPr>
          <a:xfrm flipH="1">
            <a:off x="10031237" y="5052060"/>
            <a:ext cx="457200" cy="0"/>
          </a:xfrm>
          <a:prstGeom prst="straightConnector1">
            <a:avLst/>
          </a:prstGeom>
          <a:noFill/>
          <a:ln w="19050" cap="rnd" cmpd="sng" algn="ctr">
            <a:solidFill>
              <a:srgbClr val="FFFFFF"/>
            </a:solidFill>
            <a:prstDash val="sysDot"/>
            <a:headEnd type="none" w="med" len="sm"/>
            <a:tailEnd type="arrow" w="lg" len="sm"/>
          </a:ln>
          <a:effectLst/>
        </p:spPr>
      </p:cxnSp>
      <p:pic>
        <p:nvPicPr>
          <p:cNvPr id="171" name="Graphic 76">
            <a:extLst>
              <a:ext uri="{FF2B5EF4-FFF2-40B4-BE49-F238E27FC236}">
                <a16:creationId xmlns:a16="http://schemas.microsoft.com/office/drawing/2014/main" id="{2ECAF41C-C612-4447-8C11-40DCAB5628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34161" y="2992368"/>
            <a:ext cx="342901" cy="342901"/>
          </a:xfrm>
          <a:prstGeom prst="rect">
            <a:avLst/>
          </a:prstGeom>
        </p:spPr>
      </p:pic>
      <p:sp>
        <p:nvSpPr>
          <p:cNvPr id="172" name="Rectangle 77">
            <a:extLst>
              <a:ext uri="{FF2B5EF4-FFF2-40B4-BE49-F238E27FC236}">
                <a16:creationId xmlns:a16="http://schemas.microsoft.com/office/drawing/2014/main" id="{9BEE12EE-7D1D-8E49-BA6E-4B7ACED5190E}"/>
              </a:ext>
            </a:extLst>
          </p:cNvPr>
          <p:cNvSpPr/>
          <p:nvPr/>
        </p:nvSpPr>
        <p:spPr>
          <a:xfrm>
            <a:off x="8334161" y="2992368"/>
            <a:ext cx="5123208" cy="3702226"/>
          </a:xfrm>
          <a:prstGeom prst="rect">
            <a:avLst/>
          </a:prstGeom>
          <a:noFill/>
          <a:ln w="12700" cap="flat" cmpd="sng" algn="ctr">
            <a:solidFill>
              <a:srgbClr val="B6BABF"/>
            </a:solidFill>
            <a:prstDash val="dash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7315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Region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B2BBE7E-67F0-234C-8ABD-9BAE269E6438}"/>
              </a:ext>
            </a:extLst>
          </p:cNvPr>
          <p:cNvSpPr txBox="1"/>
          <p:nvPr/>
        </p:nvSpPr>
        <p:spPr>
          <a:xfrm>
            <a:off x="11057026" y="5061729"/>
            <a:ext cx="1672117" cy="2956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algn="ctr">
              <a:defRPr sz="1000">
                <a:latin typeface="Helvetica Neue"/>
                <a:cs typeface="Helvetica Neue"/>
              </a:defRPr>
            </a:lvl1pPr>
          </a:lstStyle>
          <a:p>
            <a:pPr defTabSz="731520"/>
            <a:r>
              <a:rPr lang="en-US" sz="20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EFS</a:t>
            </a:r>
          </a:p>
          <a:p>
            <a:pPr defTabSz="731520"/>
            <a:r>
              <a:rPr lang="en-US" sz="20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file system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E8E0D45-6BF1-1746-B721-E3E729C4CA55}"/>
              </a:ext>
            </a:extLst>
          </p:cNvPr>
          <p:cNvSpPr txBox="1"/>
          <p:nvPr/>
        </p:nvSpPr>
        <p:spPr>
          <a:xfrm>
            <a:off x="4047986" y="5368503"/>
            <a:ext cx="1834637" cy="2956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algn="ctr">
              <a:defRPr sz="1000">
                <a:latin typeface="Helvetica Neue"/>
                <a:cs typeface="Helvetica Neue"/>
              </a:defRPr>
            </a:lvl1pPr>
          </a:lstStyle>
          <a:p>
            <a:pPr defTabSz="731520"/>
            <a:r>
              <a:rPr lang="en-US" sz="20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DataSync</a:t>
            </a:r>
          </a:p>
          <a:p>
            <a:pPr defTabSz="731520"/>
            <a:r>
              <a:rPr lang="en-US" sz="20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agent</a:t>
            </a:r>
          </a:p>
        </p:txBody>
      </p:sp>
      <p:pic>
        <p:nvPicPr>
          <p:cNvPr id="175" name="Graphic 80">
            <a:extLst>
              <a:ext uri="{FF2B5EF4-FFF2-40B4-BE49-F238E27FC236}">
                <a16:creationId xmlns:a16="http://schemas.microsoft.com/office/drawing/2014/main" id="{8D507D20-8713-9E49-8225-F34635E6E7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27938" y="4444442"/>
            <a:ext cx="920013" cy="920013"/>
          </a:xfrm>
          <a:prstGeom prst="rect">
            <a:avLst/>
          </a:prstGeom>
        </p:spPr>
      </p:pic>
      <p:pic>
        <p:nvPicPr>
          <p:cNvPr id="176" name="Graphic 81">
            <a:extLst>
              <a:ext uri="{FF2B5EF4-FFF2-40B4-BE49-F238E27FC236}">
                <a16:creationId xmlns:a16="http://schemas.microsoft.com/office/drawing/2014/main" id="{FDB854FD-ACB7-8B4E-9D13-53745E8897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25722" y="4265276"/>
            <a:ext cx="1137920" cy="1137920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B226E323-F15D-704A-9AD6-4E028EB86375}"/>
              </a:ext>
            </a:extLst>
          </p:cNvPr>
          <p:cNvSpPr txBox="1"/>
          <p:nvPr/>
        </p:nvSpPr>
        <p:spPr>
          <a:xfrm>
            <a:off x="8477363" y="5440055"/>
            <a:ext cx="1834637" cy="2956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algn="ctr">
              <a:defRPr sz="1000">
                <a:latin typeface="Helvetica Neue"/>
                <a:cs typeface="Helvetica Neue"/>
              </a:defRPr>
            </a:lvl1pPr>
          </a:lstStyle>
          <a:p>
            <a:pPr defTabSz="731520"/>
            <a:r>
              <a:rPr lang="en-US" sz="20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DataSync</a:t>
            </a:r>
          </a:p>
          <a:p>
            <a:pPr defTabSz="731520"/>
            <a:r>
              <a:rPr lang="en-US" sz="20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</a:t>
            </a:r>
          </a:p>
        </p:txBody>
      </p:sp>
      <p:pic>
        <p:nvPicPr>
          <p:cNvPr id="178" name="Graphic 84">
            <a:extLst>
              <a:ext uri="{FF2B5EF4-FFF2-40B4-BE49-F238E27FC236}">
                <a16:creationId xmlns:a16="http://schemas.microsoft.com/office/drawing/2014/main" id="{AC4102D5-8421-AD4C-AAE3-13C685580B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42865" y="4312968"/>
            <a:ext cx="746513" cy="7465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C7435EC-3117-F440-8E7A-89053BD0D9A0}"/>
              </a:ext>
            </a:extLst>
          </p:cNvPr>
          <p:cNvSpPr txBox="1"/>
          <p:nvPr/>
        </p:nvSpPr>
        <p:spPr>
          <a:xfrm>
            <a:off x="548516" y="1233492"/>
            <a:ext cx="13806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DataSync 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서비스를 이용해서 데이터를 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EFS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로 옮길 수 있습니다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 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데이터 암호화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무결성 확인과 같은 보안 기능을 기본적으로 제공하며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네트워크 대역폭 사용을 최적화 합니다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59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0342-2B30-A247-B50D-EEB361C06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82880"/>
            <a:ext cx="13987008" cy="1079598"/>
          </a:xfrm>
        </p:spPr>
        <p:txBody>
          <a:bodyPr vert="horz" wrap="square" lIns="182880" tIns="146304" rIns="182880" bIns="146304" rtlCol="0" anchor="ctr">
            <a:normAutofit/>
          </a:bodyPr>
          <a:lstStyle/>
          <a:p>
            <a:r>
              <a:rPr lang="en-US" dirty="0"/>
              <a:t>Amazon EFS </a:t>
            </a:r>
            <a:r>
              <a:rPr lang="ko-KR" altLang="en-US" dirty="0"/>
              <a:t>백업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385EFDC3-94BC-FF4C-8166-729199518118}"/>
              </a:ext>
            </a:extLst>
          </p:cNvPr>
          <p:cNvSpPr txBox="1">
            <a:spLocks/>
          </p:cNvSpPr>
          <p:nvPr/>
        </p:nvSpPr>
        <p:spPr>
          <a:xfrm>
            <a:off x="7360025" y="2151738"/>
            <a:ext cx="7179344" cy="3955955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457200" indent="-457200" algn="l" defTabSz="731520" rtl="0" eaLnBrk="1" latinLnBrk="0" hangingPunct="1">
              <a:spcBef>
                <a:spcPct val="20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n-US" sz="2900" b="0" i="0" kern="1200" dirty="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6288" indent="-342900" algn="l" defTabSz="731520" rtl="0" eaLnBrk="1" latinLnBrk="0" hangingPunct="1">
              <a:spcBef>
                <a:spcPct val="20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n-US" sz="2900" b="0" i="0" kern="1200" dirty="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015213" indent="-342900" algn="l" defTabSz="731520" rtl="0" eaLnBrk="1" latinLnBrk="0" hangingPunct="1">
              <a:spcBef>
                <a:spcPct val="20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n-US" sz="2600" b="0" i="0" kern="1200" dirty="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284138" indent="-342900" algn="l" defTabSz="731520" rtl="0" eaLnBrk="1" latinLnBrk="0" hangingPunct="1">
              <a:spcBef>
                <a:spcPct val="20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n-US" sz="2200" b="0" i="0" kern="1200" dirty="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1553063" indent="-342900" algn="l" defTabSz="731520" rtl="0" eaLnBrk="1" latinLnBrk="0" hangingPunct="1">
              <a:spcBef>
                <a:spcPct val="20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n-US" sz="1900" b="0" i="0" kern="1200" dirty="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EFS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파일 시스템은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Backup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 서비스를 이용해 데이터를 안전하게 백업하고 복원 가능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457200" marR="0" lvl="0" indent="-45720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Backup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은 스케쥴링 정책에 따라 자동으로 데이터를 백업하고 데이터 보유 기간을 지정</a:t>
            </a:r>
            <a:endParaRPr lang="en-US" altLang="ko-KR" sz="240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457200" marR="0" lvl="0" indent="-45720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Backup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은 두가지 종류의 스토리지 클래스를 제공</a:t>
            </a:r>
            <a:endParaRPr lang="en-US" altLang="ko-KR" sz="240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457200" marR="0" lvl="0" indent="-45720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개별 파일과 디렉토리에 대한 복구 기능 지원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457200" marR="0" lvl="0" indent="-45720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서로 다른 리전간 백업도 지원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6" name="Rounded Rectangle 82">
            <a:extLst>
              <a:ext uri="{FF2B5EF4-FFF2-40B4-BE49-F238E27FC236}">
                <a16:creationId xmlns:a16="http://schemas.microsoft.com/office/drawing/2014/main" id="{6F4D56F5-EE6A-B240-A7A3-05713272A583}"/>
              </a:ext>
            </a:extLst>
          </p:cNvPr>
          <p:cNvSpPr/>
          <p:nvPr/>
        </p:nvSpPr>
        <p:spPr>
          <a:xfrm>
            <a:off x="2231688" y="6184844"/>
            <a:ext cx="4723653" cy="742859"/>
          </a:xfrm>
          <a:prstGeom prst="roundRect">
            <a:avLst/>
          </a:prstGeom>
          <a:noFill/>
          <a:ln w="19050" cap="flat" cmpd="sng" algn="ctr">
            <a:solidFill>
              <a:srgbClr val="FF4869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7315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5CCF7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Cold storage</a:t>
            </a:r>
          </a:p>
        </p:txBody>
      </p:sp>
      <p:sp>
        <p:nvSpPr>
          <p:cNvPr id="27" name="Rounded Rectangle 83">
            <a:extLst>
              <a:ext uri="{FF2B5EF4-FFF2-40B4-BE49-F238E27FC236}">
                <a16:creationId xmlns:a16="http://schemas.microsoft.com/office/drawing/2014/main" id="{BD60D721-7DA0-4E4F-9A67-1488A8B12224}"/>
              </a:ext>
            </a:extLst>
          </p:cNvPr>
          <p:cNvSpPr/>
          <p:nvPr/>
        </p:nvSpPr>
        <p:spPr>
          <a:xfrm>
            <a:off x="2131751" y="1683187"/>
            <a:ext cx="4992624" cy="2185866"/>
          </a:xfrm>
          <a:prstGeom prst="rect">
            <a:avLst/>
          </a:prstGeom>
          <a:noFill/>
          <a:ln w="19050" cap="flat" cmpd="sng" algn="ctr">
            <a:solidFill>
              <a:srgbClr val="FFFFFF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7315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60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B7B2D3-3EDD-FE42-96D6-06EE8438A5EF}"/>
              </a:ext>
            </a:extLst>
          </p:cNvPr>
          <p:cNvSpPr txBox="1"/>
          <p:nvPr/>
        </p:nvSpPr>
        <p:spPr>
          <a:xfrm>
            <a:off x="202212" y="6018306"/>
            <a:ext cx="189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315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Backup</a:t>
            </a:r>
          </a:p>
        </p:txBody>
      </p:sp>
      <p:sp>
        <p:nvSpPr>
          <p:cNvPr id="29" name="Rounded Rectangle 86">
            <a:extLst>
              <a:ext uri="{FF2B5EF4-FFF2-40B4-BE49-F238E27FC236}">
                <a16:creationId xmlns:a16="http://schemas.microsoft.com/office/drawing/2014/main" id="{E5161F16-09E7-8541-A2FD-87CEA76CF5BD}"/>
              </a:ext>
            </a:extLst>
          </p:cNvPr>
          <p:cNvSpPr/>
          <p:nvPr/>
        </p:nvSpPr>
        <p:spPr>
          <a:xfrm>
            <a:off x="2231688" y="5260064"/>
            <a:ext cx="4723653" cy="812592"/>
          </a:xfrm>
          <a:prstGeom prst="roundRect">
            <a:avLst/>
          </a:prstGeom>
          <a:noFill/>
          <a:ln w="19050" cap="flat" cmpd="sng" algn="ctr">
            <a:solidFill>
              <a:srgbClr val="FFCC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7315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D7272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Warm storage</a:t>
            </a:r>
          </a:p>
        </p:txBody>
      </p:sp>
      <p:pic>
        <p:nvPicPr>
          <p:cNvPr id="30" name="Graphic 87">
            <a:extLst>
              <a:ext uri="{FF2B5EF4-FFF2-40B4-BE49-F238E27FC236}">
                <a16:creationId xmlns:a16="http://schemas.microsoft.com/office/drawing/2014/main" id="{16C509E6-F82D-8A4D-978E-1AA64E660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9021" y="2127703"/>
            <a:ext cx="960390" cy="96039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459E872-A710-0B42-A597-15CA3B4AE8F1}"/>
              </a:ext>
            </a:extLst>
          </p:cNvPr>
          <p:cNvSpPr txBox="1"/>
          <p:nvPr/>
        </p:nvSpPr>
        <p:spPr>
          <a:xfrm>
            <a:off x="202212" y="3203051"/>
            <a:ext cx="189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315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EFS</a:t>
            </a:r>
          </a:p>
        </p:txBody>
      </p:sp>
      <p:pic>
        <p:nvPicPr>
          <p:cNvPr id="32" name="Graphic 90">
            <a:extLst>
              <a:ext uri="{FF2B5EF4-FFF2-40B4-BE49-F238E27FC236}">
                <a16:creationId xmlns:a16="http://schemas.microsoft.com/office/drawing/2014/main" id="{DF595E7A-9FA8-8242-9574-30196C50FC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1540" r="21876" b="10655"/>
          <a:stretch/>
        </p:blipFill>
        <p:spPr>
          <a:xfrm>
            <a:off x="6127345" y="4470904"/>
            <a:ext cx="650240" cy="676973"/>
          </a:xfrm>
          <a:prstGeom prst="rect">
            <a:avLst/>
          </a:prstGeom>
        </p:spPr>
      </p:pic>
      <p:sp>
        <p:nvSpPr>
          <p:cNvPr id="33" name="Rounded Rectangle 94">
            <a:extLst>
              <a:ext uri="{FF2B5EF4-FFF2-40B4-BE49-F238E27FC236}">
                <a16:creationId xmlns:a16="http://schemas.microsoft.com/office/drawing/2014/main" id="{38845911-9DC2-984B-8855-45CB22C9EA5F}"/>
              </a:ext>
            </a:extLst>
          </p:cNvPr>
          <p:cNvSpPr/>
          <p:nvPr/>
        </p:nvSpPr>
        <p:spPr>
          <a:xfrm>
            <a:off x="2132989" y="4361499"/>
            <a:ext cx="4990149" cy="2834099"/>
          </a:xfrm>
          <a:prstGeom prst="rect">
            <a:avLst/>
          </a:prstGeom>
          <a:noFill/>
          <a:ln w="19050" cap="flat" cmpd="sng" algn="ctr">
            <a:solidFill>
              <a:srgbClr val="FFFFFF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7315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60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F4AD4D-35A2-ED45-93CD-6D1D0850D929}"/>
              </a:ext>
            </a:extLst>
          </p:cNvPr>
          <p:cNvSpPr txBox="1"/>
          <p:nvPr/>
        </p:nvSpPr>
        <p:spPr>
          <a:xfrm>
            <a:off x="3746166" y="4645956"/>
            <a:ext cx="1720343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7315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백업 암호화</a:t>
            </a:r>
            <a:endParaRPr kumimoji="0" lang="en-US" sz="224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5" name="Oval 96">
            <a:extLst>
              <a:ext uri="{FF2B5EF4-FFF2-40B4-BE49-F238E27FC236}">
                <a16:creationId xmlns:a16="http://schemas.microsoft.com/office/drawing/2014/main" id="{D129E2AB-00E1-994B-BDA4-5E13568F368D}"/>
              </a:ext>
            </a:extLst>
          </p:cNvPr>
          <p:cNvSpPr/>
          <p:nvPr/>
        </p:nvSpPr>
        <p:spPr>
          <a:xfrm>
            <a:off x="6644611" y="5752945"/>
            <a:ext cx="670589" cy="686094"/>
          </a:xfrm>
          <a:prstGeom prst="ellipse">
            <a:avLst/>
          </a:prstGeom>
          <a:solidFill>
            <a:srgbClr val="282828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315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60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36" name="Group 97">
            <a:extLst>
              <a:ext uri="{FF2B5EF4-FFF2-40B4-BE49-F238E27FC236}">
                <a16:creationId xmlns:a16="http://schemas.microsoft.com/office/drawing/2014/main" id="{96C7C7B5-03EC-984A-891F-8A468BEF98CD}"/>
              </a:ext>
            </a:extLst>
          </p:cNvPr>
          <p:cNvGrpSpPr/>
          <p:nvPr/>
        </p:nvGrpSpPr>
        <p:grpSpPr>
          <a:xfrm>
            <a:off x="6746657" y="5863558"/>
            <a:ext cx="466496" cy="463432"/>
            <a:chOff x="5767754" y="971338"/>
            <a:chExt cx="599914" cy="594818"/>
          </a:xfrm>
          <a:solidFill>
            <a:srgbClr val="FFFFFF"/>
          </a:solidFill>
        </p:grpSpPr>
        <p:sp>
          <p:nvSpPr>
            <p:cNvPr id="37" name="Circular Arrow 98">
              <a:extLst>
                <a:ext uri="{FF2B5EF4-FFF2-40B4-BE49-F238E27FC236}">
                  <a16:creationId xmlns:a16="http://schemas.microsoft.com/office/drawing/2014/main" id="{146443AA-4097-5B4D-9D64-510A66138397}"/>
                </a:ext>
              </a:extLst>
            </p:cNvPr>
            <p:cNvSpPr/>
            <p:nvPr/>
          </p:nvSpPr>
          <p:spPr>
            <a:xfrm>
              <a:off x="5767754" y="971338"/>
              <a:ext cx="582804" cy="564674"/>
            </a:xfrm>
            <a:prstGeom prst="circularArrow">
              <a:avLst/>
            </a:prstGeom>
            <a:grpFill/>
            <a:ln w="9525" cap="flat" cmpd="sng" algn="ctr">
              <a:solidFill>
                <a:srgbClr val="002D4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60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38" name="Circular Arrow 99">
              <a:extLst>
                <a:ext uri="{FF2B5EF4-FFF2-40B4-BE49-F238E27FC236}">
                  <a16:creationId xmlns:a16="http://schemas.microsoft.com/office/drawing/2014/main" id="{1BC00A4E-EB50-C64B-834B-B0DED87E01BD}"/>
                </a:ext>
              </a:extLst>
            </p:cNvPr>
            <p:cNvSpPr/>
            <p:nvPr/>
          </p:nvSpPr>
          <p:spPr>
            <a:xfrm rot="10800000">
              <a:off x="5784864" y="1001483"/>
              <a:ext cx="582804" cy="564673"/>
            </a:xfrm>
            <a:prstGeom prst="circularArrow">
              <a:avLst/>
            </a:prstGeom>
            <a:grpFill/>
            <a:ln w="9525" cap="flat" cmpd="sng" algn="ctr">
              <a:solidFill>
                <a:srgbClr val="002D4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60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aphicFrame>
        <p:nvGraphicFramePr>
          <p:cNvPr id="39" name="Diagram 100">
            <a:extLst>
              <a:ext uri="{FF2B5EF4-FFF2-40B4-BE49-F238E27FC236}">
                <a16:creationId xmlns:a16="http://schemas.microsoft.com/office/drawing/2014/main" id="{8B9BBAAD-F76D-1346-BA8D-C215F15D0E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8960486"/>
              </p:ext>
            </p:extLst>
          </p:nvPr>
        </p:nvGraphicFramePr>
        <p:xfrm>
          <a:off x="2963702" y="1842992"/>
          <a:ext cx="3575773" cy="1851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40" name="Straight Arrow Connector 9">
            <a:extLst>
              <a:ext uri="{FF2B5EF4-FFF2-40B4-BE49-F238E27FC236}">
                <a16:creationId xmlns:a16="http://schemas.microsoft.com/office/drawing/2014/main" id="{F45BFA4D-FB40-4140-B009-E5351366BBCD}"/>
              </a:ext>
            </a:extLst>
          </p:cNvPr>
          <p:cNvCxnSpPr/>
          <p:nvPr/>
        </p:nvCxnSpPr>
        <p:spPr>
          <a:xfrm>
            <a:off x="4342715" y="3887400"/>
            <a:ext cx="0" cy="484632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headEnd type="none"/>
            <a:tailEnd type="arrow" w="lg" len="med"/>
          </a:ln>
          <a:effectLst/>
        </p:spPr>
      </p:cxnSp>
      <p:cxnSp>
        <p:nvCxnSpPr>
          <p:cNvPr id="41" name="Straight Arrow Connector 11">
            <a:extLst>
              <a:ext uri="{FF2B5EF4-FFF2-40B4-BE49-F238E27FC236}">
                <a16:creationId xmlns:a16="http://schemas.microsoft.com/office/drawing/2014/main" id="{83AC3B6A-F634-9945-B6AD-E95FFBCFD28F}"/>
              </a:ext>
            </a:extLst>
          </p:cNvPr>
          <p:cNvCxnSpPr/>
          <p:nvPr/>
        </p:nvCxnSpPr>
        <p:spPr>
          <a:xfrm flipV="1">
            <a:off x="4986182" y="3887400"/>
            <a:ext cx="0" cy="484632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headEnd type="none"/>
            <a:tailEnd type="arrow" w="lg" len="med"/>
          </a:ln>
          <a:effectLst/>
        </p:spPr>
      </p:cxnSp>
      <p:grpSp>
        <p:nvGrpSpPr>
          <p:cNvPr id="42" name="Group 4">
            <a:extLst>
              <a:ext uri="{FF2B5EF4-FFF2-40B4-BE49-F238E27FC236}">
                <a16:creationId xmlns:a16="http://schemas.microsoft.com/office/drawing/2014/main" id="{76605391-79DC-6F4D-B25B-415BEDBE9C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2861" y="4799331"/>
            <a:ext cx="1144588" cy="1133475"/>
            <a:chOff x="370" y="3100"/>
            <a:chExt cx="721" cy="714"/>
          </a:xfrm>
          <a:solidFill>
            <a:srgbClr val="00A0C8"/>
          </a:solidFill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E570C1CD-6E45-6F46-9017-5C656A74B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" y="3419"/>
              <a:ext cx="117" cy="305"/>
            </a:xfrm>
            <a:custGeom>
              <a:avLst/>
              <a:gdLst>
                <a:gd name="T0" fmla="*/ 81 w 107"/>
                <a:gd name="T1" fmla="*/ 272 h 272"/>
                <a:gd name="T2" fmla="*/ 81 w 107"/>
                <a:gd name="T3" fmla="*/ 272 h 272"/>
                <a:gd name="T4" fmla="*/ 0 w 107"/>
                <a:gd name="T5" fmla="*/ 8 h 272"/>
                <a:gd name="T6" fmla="*/ 25 w 107"/>
                <a:gd name="T7" fmla="*/ 0 h 272"/>
                <a:gd name="T8" fmla="*/ 107 w 107"/>
                <a:gd name="T9" fmla="*/ 264 h 272"/>
                <a:gd name="T10" fmla="*/ 81 w 107"/>
                <a:gd name="T11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272">
                  <a:moveTo>
                    <a:pt x="81" y="272"/>
                  </a:moveTo>
                  <a:lnTo>
                    <a:pt x="81" y="272"/>
                  </a:lnTo>
                  <a:lnTo>
                    <a:pt x="0" y="8"/>
                  </a:lnTo>
                  <a:lnTo>
                    <a:pt x="25" y="0"/>
                  </a:lnTo>
                  <a:lnTo>
                    <a:pt x="107" y="264"/>
                  </a:lnTo>
                  <a:lnTo>
                    <a:pt x="81" y="27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49E5CCF3-3CA7-904B-B7A6-8C815A3BC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" y="3172"/>
              <a:ext cx="240" cy="184"/>
            </a:xfrm>
            <a:custGeom>
              <a:avLst/>
              <a:gdLst>
                <a:gd name="T0" fmla="*/ 15 w 218"/>
                <a:gd name="T1" fmla="*/ 164 h 164"/>
                <a:gd name="T2" fmla="*/ 15 w 218"/>
                <a:gd name="T3" fmla="*/ 164 h 164"/>
                <a:gd name="T4" fmla="*/ 0 w 218"/>
                <a:gd name="T5" fmla="*/ 142 h 164"/>
                <a:gd name="T6" fmla="*/ 203 w 218"/>
                <a:gd name="T7" fmla="*/ 0 h 164"/>
                <a:gd name="T8" fmla="*/ 218 w 218"/>
                <a:gd name="T9" fmla="*/ 21 h 164"/>
                <a:gd name="T10" fmla="*/ 15 w 218"/>
                <a:gd name="T1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8" h="164">
                  <a:moveTo>
                    <a:pt x="15" y="164"/>
                  </a:moveTo>
                  <a:lnTo>
                    <a:pt x="15" y="164"/>
                  </a:lnTo>
                  <a:lnTo>
                    <a:pt x="0" y="142"/>
                  </a:lnTo>
                  <a:lnTo>
                    <a:pt x="203" y="0"/>
                  </a:lnTo>
                  <a:lnTo>
                    <a:pt x="218" y="21"/>
                  </a:lnTo>
                  <a:lnTo>
                    <a:pt x="15" y="16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47E84689-7099-3E43-A987-C47350863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" y="3172"/>
              <a:ext cx="240" cy="184"/>
            </a:xfrm>
            <a:custGeom>
              <a:avLst/>
              <a:gdLst>
                <a:gd name="T0" fmla="*/ 203 w 218"/>
                <a:gd name="T1" fmla="*/ 164 h 164"/>
                <a:gd name="T2" fmla="*/ 203 w 218"/>
                <a:gd name="T3" fmla="*/ 164 h 164"/>
                <a:gd name="T4" fmla="*/ 0 w 218"/>
                <a:gd name="T5" fmla="*/ 21 h 164"/>
                <a:gd name="T6" fmla="*/ 15 w 218"/>
                <a:gd name="T7" fmla="*/ 0 h 164"/>
                <a:gd name="T8" fmla="*/ 218 w 218"/>
                <a:gd name="T9" fmla="*/ 142 h 164"/>
                <a:gd name="T10" fmla="*/ 203 w 218"/>
                <a:gd name="T1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8" h="164">
                  <a:moveTo>
                    <a:pt x="203" y="164"/>
                  </a:moveTo>
                  <a:lnTo>
                    <a:pt x="203" y="164"/>
                  </a:lnTo>
                  <a:lnTo>
                    <a:pt x="0" y="21"/>
                  </a:lnTo>
                  <a:lnTo>
                    <a:pt x="15" y="0"/>
                  </a:lnTo>
                  <a:lnTo>
                    <a:pt x="218" y="142"/>
                  </a:lnTo>
                  <a:lnTo>
                    <a:pt x="203" y="16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E4D0F9EA-7732-FF42-AC89-288F550A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" y="3419"/>
              <a:ext cx="117" cy="305"/>
            </a:xfrm>
            <a:custGeom>
              <a:avLst/>
              <a:gdLst>
                <a:gd name="T0" fmla="*/ 25 w 106"/>
                <a:gd name="T1" fmla="*/ 272 h 272"/>
                <a:gd name="T2" fmla="*/ 25 w 106"/>
                <a:gd name="T3" fmla="*/ 272 h 272"/>
                <a:gd name="T4" fmla="*/ 0 w 106"/>
                <a:gd name="T5" fmla="*/ 264 h 272"/>
                <a:gd name="T6" fmla="*/ 81 w 106"/>
                <a:gd name="T7" fmla="*/ 0 h 272"/>
                <a:gd name="T8" fmla="*/ 106 w 106"/>
                <a:gd name="T9" fmla="*/ 8 h 272"/>
                <a:gd name="T10" fmla="*/ 25 w 106"/>
                <a:gd name="T11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272">
                  <a:moveTo>
                    <a:pt x="25" y="272"/>
                  </a:moveTo>
                  <a:lnTo>
                    <a:pt x="25" y="272"/>
                  </a:lnTo>
                  <a:lnTo>
                    <a:pt x="0" y="264"/>
                  </a:lnTo>
                  <a:lnTo>
                    <a:pt x="81" y="0"/>
                  </a:lnTo>
                  <a:lnTo>
                    <a:pt x="106" y="8"/>
                  </a:lnTo>
                  <a:lnTo>
                    <a:pt x="25" y="27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926520F5-5B28-AC4B-B4A2-8713CF842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" y="3739"/>
              <a:ext cx="269" cy="30"/>
            </a:xfrm>
            <a:custGeom>
              <a:avLst/>
              <a:gdLst>
                <a:gd name="T0" fmla="*/ 0 w 244"/>
                <a:gd name="T1" fmla="*/ 0 h 27"/>
                <a:gd name="T2" fmla="*/ 0 w 244"/>
                <a:gd name="T3" fmla="*/ 0 h 27"/>
                <a:gd name="T4" fmla="*/ 244 w 244"/>
                <a:gd name="T5" fmla="*/ 0 h 27"/>
                <a:gd name="T6" fmla="*/ 244 w 244"/>
                <a:gd name="T7" fmla="*/ 27 h 27"/>
                <a:gd name="T8" fmla="*/ 0 w 244"/>
                <a:gd name="T9" fmla="*/ 27 h 27"/>
                <a:gd name="T10" fmla="*/ 0 w 24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4" h="27">
                  <a:moveTo>
                    <a:pt x="0" y="0"/>
                  </a:moveTo>
                  <a:lnTo>
                    <a:pt x="0" y="0"/>
                  </a:lnTo>
                  <a:lnTo>
                    <a:pt x="244" y="0"/>
                  </a:lnTo>
                  <a:lnTo>
                    <a:pt x="244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37EFF5E-8B44-2345-8EB2-B9BB03B473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1" y="3100"/>
              <a:ext cx="119" cy="121"/>
            </a:xfrm>
            <a:custGeom>
              <a:avLst/>
              <a:gdLst>
                <a:gd name="T0" fmla="*/ 54 w 108"/>
                <a:gd name="T1" fmla="*/ 27 h 108"/>
                <a:gd name="T2" fmla="*/ 54 w 108"/>
                <a:gd name="T3" fmla="*/ 27 h 108"/>
                <a:gd name="T4" fmla="*/ 26 w 108"/>
                <a:gd name="T5" fmla="*/ 54 h 108"/>
                <a:gd name="T6" fmla="*/ 54 w 108"/>
                <a:gd name="T7" fmla="*/ 82 h 108"/>
                <a:gd name="T8" fmla="*/ 81 w 108"/>
                <a:gd name="T9" fmla="*/ 54 h 108"/>
                <a:gd name="T10" fmla="*/ 54 w 108"/>
                <a:gd name="T11" fmla="*/ 27 h 108"/>
                <a:gd name="T12" fmla="*/ 54 w 108"/>
                <a:gd name="T13" fmla="*/ 27 h 108"/>
                <a:gd name="T14" fmla="*/ 54 w 108"/>
                <a:gd name="T15" fmla="*/ 108 h 108"/>
                <a:gd name="T16" fmla="*/ 54 w 108"/>
                <a:gd name="T17" fmla="*/ 108 h 108"/>
                <a:gd name="T18" fmla="*/ 0 w 108"/>
                <a:gd name="T19" fmla="*/ 54 h 108"/>
                <a:gd name="T20" fmla="*/ 54 w 108"/>
                <a:gd name="T21" fmla="*/ 0 h 108"/>
                <a:gd name="T22" fmla="*/ 108 w 108"/>
                <a:gd name="T23" fmla="*/ 54 h 108"/>
                <a:gd name="T24" fmla="*/ 54 w 108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108">
                  <a:moveTo>
                    <a:pt x="54" y="27"/>
                  </a:moveTo>
                  <a:lnTo>
                    <a:pt x="54" y="27"/>
                  </a:lnTo>
                  <a:cubicBezTo>
                    <a:pt x="39" y="27"/>
                    <a:pt x="26" y="39"/>
                    <a:pt x="26" y="54"/>
                  </a:cubicBezTo>
                  <a:cubicBezTo>
                    <a:pt x="26" y="69"/>
                    <a:pt x="39" y="82"/>
                    <a:pt x="54" y="82"/>
                  </a:cubicBezTo>
                  <a:cubicBezTo>
                    <a:pt x="69" y="82"/>
                    <a:pt x="81" y="69"/>
                    <a:pt x="81" y="54"/>
                  </a:cubicBezTo>
                  <a:cubicBezTo>
                    <a:pt x="81" y="39"/>
                    <a:pt x="69" y="27"/>
                    <a:pt x="54" y="27"/>
                  </a:cubicBezTo>
                  <a:lnTo>
                    <a:pt x="54" y="27"/>
                  </a:lnTo>
                  <a:close/>
                  <a:moveTo>
                    <a:pt x="54" y="108"/>
                  </a:moveTo>
                  <a:lnTo>
                    <a:pt x="54" y="108"/>
                  </a:lnTo>
                  <a:cubicBezTo>
                    <a:pt x="24" y="108"/>
                    <a:pt x="0" y="84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C782B6F5-F946-8642-A9DC-F58F397015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" y="3693"/>
              <a:ext cx="117" cy="121"/>
            </a:xfrm>
            <a:custGeom>
              <a:avLst/>
              <a:gdLst>
                <a:gd name="T0" fmla="*/ 53 w 107"/>
                <a:gd name="T1" fmla="*/ 27 h 108"/>
                <a:gd name="T2" fmla="*/ 53 w 107"/>
                <a:gd name="T3" fmla="*/ 27 h 108"/>
                <a:gd name="T4" fmla="*/ 26 w 107"/>
                <a:gd name="T5" fmla="*/ 54 h 108"/>
                <a:gd name="T6" fmla="*/ 53 w 107"/>
                <a:gd name="T7" fmla="*/ 82 h 108"/>
                <a:gd name="T8" fmla="*/ 81 w 107"/>
                <a:gd name="T9" fmla="*/ 54 h 108"/>
                <a:gd name="T10" fmla="*/ 53 w 107"/>
                <a:gd name="T11" fmla="*/ 27 h 108"/>
                <a:gd name="T12" fmla="*/ 53 w 107"/>
                <a:gd name="T13" fmla="*/ 27 h 108"/>
                <a:gd name="T14" fmla="*/ 53 w 107"/>
                <a:gd name="T15" fmla="*/ 108 h 108"/>
                <a:gd name="T16" fmla="*/ 53 w 107"/>
                <a:gd name="T17" fmla="*/ 108 h 108"/>
                <a:gd name="T18" fmla="*/ 0 w 107"/>
                <a:gd name="T19" fmla="*/ 54 h 108"/>
                <a:gd name="T20" fmla="*/ 53 w 107"/>
                <a:gd name="T21" fmla="*/ 0 h 108"/>
                <a:gd name="T22" fmla="*/ 107 w 107"/>
                <a:gd name="T23" fmla="*/ 54 h 108"/>
                <a:gd name="T24" fmla="*/ 53 w 107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08">
                  <a:moveTo>
                    <a:pt x="53" y="27"/>
                  </a:moveTo>
                  <a:lnTo>
                    <a:pt x="53" y="27"/>
                  </a:lnTo>
                  <a:cubicBezTo>
                    <a:pt x="38" y="27"/>
                    <a:pt x="26" y="39"/>
                    <a:pt x="26" y="54"/>
                  </a:cubicBezTo>
                  <a:cubicBezTo>
                    <a:pt x="26" y="69"/>
                    <a:pt x="38" y="82"/>
                    <a:pt x="53" y="82"/>
                  </a:cubicBezTo>
                  <a:cubicBezTo>
                    <a:pt x="68" y="82"/>
                    <a:pt x="81" y="69"/>
                    <a:pt x="81" y="54"/>
                  </a:cubicBezTo>
                  <a:cubicBezTo>
                    <a:pt x="81" y="39"/>
                    <a:pt x="68" y="27"/>
                    <a:pt x="53" y="27"/>
                  </a:cubicBezTo>
                  <a:lnTo>
                    <a:pt x="53" y="27"/>
                  </a:lnTo>
                  <a:close/>
                  <a:moveTo>
                    <a:pt x="53" y="108"/>
                  </a:moveTo>
                  <a:lnTo>
                    <a:pt x="53" y="108"/>
                  </a:lnTo>
                  <a:cubicBezTo>
                    <a:pt x="24" y="108"/>
                    <a:pt x="0" y="84"/>
                    <a:pt x="0" y="54"/>
                  </a:cubicBezTo>
                  <a:cubicBezTo>
                    <a:pt x="0" y="25"/>
                    <a:pt x="24" y="0"/>
                    <a:pt x="53" y="0"/>
                  </a:cubicBezTo>
                  <a:cubicBezTo>
                    <a:pt x="83" y="0"/>
                    <a:pt x="107" y="25"/>
                    <a:pt x="107" y="54"/>
                  </a:cubicBezTo>
                  <a:cubicBezTo>
                    <a:pt x="107" y="84"/>
                    <a:pt x="83" y="108"/>
                    <a:pt x="53" y="10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755E4F31-0C09-6E46-B64D-D618513A2E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9" y="3693"/>
              <a:ext cx="119" cy="121"/>
            </a:xfrm>
            <a:custGeom>
              <a:avLst/>
              <a:gdLst>
                <a:gd name="T0" fmla="*/ 54 w 108"/>
                <a:gd name="T1" fmla="*/ 27 h 108"/>
                <a:gd name="T2" fmla="*/ 54 w 108"/>
                <a:gd name="T3" fmla="*/ 27 h 108"/>
                <a:gd name="T4" fmla="*/ 27 w 108"/>
                <a:gd name="T5" fmla="*/ 54 h 108"/>
                <a:gd name="T6" fmla="*/ 54 w 108"/>
                <a:gd name="T7" fmla="*/ 82 h 108"/>
                <a:gd name="T8" fmla="*/ 82 w 108"/>
                <a:gd name="T9" fmla="*/ 54 h 108"/>
                <a:gd name="T10" fmla="*/ 54 w 108"/>
                <a:gd name="T11" fmla="*/ 27 h 108"/>
                <a:gd name="T12" fmla="*/ 54 w 108"/>
                <a:gd name="T13" fmla="*/ 27 h 108"/>
                <a:gd name="T14" fmla="*/ 54 w 108"/>
                <a:gd name="T15" fmla="*/ 108 h 108"/>
                <a:gd name="T16" fmla="*/ 54 w 108"/>
                <a:gd name="T17" fmla="*/ 108 h 108"/>
                <a:gd name="T18" fmla="*/ 0 w 108"/>
                <a:gd name="T19" fmla="*/ 54 h 108"/>
                <a:gd name="T20" fmla="*/ 54 w 108"/>
                <a:gd name="T21" fmla="*/ 0 h 108"/>
                <a:gd name="T22" fmla="*/ 108 w 108"/>
                <a:gd name="T23" fmla="*/ 54 h 108"/>
                <a:gd name="T24" fmla="*/ 54 w 108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108">
                  <a:moveTo>
                    <a:pt x="54" y="27"/>
                  </a:moveTo>
                  <a:lnTo>
                    <a:pt x="54" y="27"/>
                  </a:lnTo>
                  <a:cubicBezTo>
                    <a:pt x="39" y="27"/>
                    <a:pt x="27" y="39"/>
                    <a:pt x="27" y="54"/>
                  </a:cubicBezTo>
                  <a:cubicBezTo>
                    <a:pt x="27" y="69"/>
                    <a:pt x="39" y="82"/>
                    <a:pt x="54" y="82"/>
                  </a:cubicBezTo>
                  <a:cubicBezTo>
                    <a:pt x="69" y="82"/>
                    <a:pt x="82" y="69"/>
                    <a:pt x="82" y="54"/>
                  </a:cubicBezTo>
                  <a:cubicBezTo>
                    <a:pt x="82" y="39"/>
                    <a:pt x="69" y="27"/>
                    <a:pt x="54" y="27"/>
                  </a:cubicBezTo>
                  <a:lnTo>
                    <a:pt x="54" y="27"/>
                  </a:lnTo>
                  <a:close/>
                  <a:moveTo>
                    <a:pt x="54" y="108"/>
                  </a:moveTo>
                  <a:lnTo>
                    <a:pt x="54" y="108"/>
                  </a:lnTo>
                  <a:cubicBezTo>
                    <a:pt x="25" y="108"/>
                    <a:pt x="0" y="84"/>
                    <a:pt x="0" y="54"/>
                  </a:cubicBezTo>
                  <a:cubicBezTo>
                    <a:pt x="0" y="25"/>
                    <a:pt x="25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926297CD-C4B8-D147-A71D-DCE59133D8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" y="3317"/>
              <a:ext cx="117" cy="121"/>
            </a:xfrm>
            <a:custGeom>
              <a:avLst/>
              <a:gdLst>
                <a:gd name="T0" fmla="*/ 54 w 107"/>
                <a:gd name="T1" fmla="*/ 27 h 108"/>
                <a:gd name="T2" fmla="*/ 54 w 107"/>
                <a:gd name="T3" fmla="*/ 27 h 108"/>
                <a:gd name="T4" fmla="*/ 26 w 107"/>
                <a:gd name="T5" fmla="*/ 54 h 108"/>
                <a:gd name="T6" fmla="*/ 54 w 107"/>
                <a:gd name="T7" fmla="*/ 82 h 108"/>
                <a:gd name="T8" fmla="*/ 81 w 107"/>
                <a:gd name="T9" fmla="*/ 54 h 108"/>
                <a:gd name="T10" fmla="*/ 54 w 107"/>
                <a:gd name="T11" fmla="*/ 27 h 108"/>
                <a:gd name="T12" fmla="*/ 54 w 107"/>
                <a:gd name="T13" fmla="*/ 27 h 108"/>
                <a:gd name="T14" fmla="*/ 54 w 107"/>
                <a:gd name="T15" fmla="*/ 108 h 108"/>
                <a:gd name="T16" fmla="*/ 54 w 107"/>
                <a:gd name="T17" fmla="*/ 108 h 108"/>
                <a:gd name="T18" fmla="*/ 0 w 107"/>
                <a:gd name="T19" fmla="*/ 54 h 108"/>
                <a:gd name="T20" fmla="*/ 54 w 107"/>
                <a:gd name="T21" fmla="*/ 0 h 108"/>
                <a:gd name="T22" fmla="*/ 107 w 107"/>
                <a:gd name="T23" fmla="*/ 54 h 108"/>
                <a:gd name="T24" fmla="*/ 54 w 107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08">
                  <a:moveTo>
                    <a:pt x="54" y="27"/>
                  </a:moveTo>
                  <a:lnTo>
                    <a:pt x="54" y="27"/>
                  </a:lnTo>
                  <a:cubicBezTo>
                    <a:pt x="39" y="27"/>
                    <a:pt x="26" y="39"/>
                    <a:pt x="26" y="54"/>
                  </a:cubicBezTo>
                  <a:cubicBezTo>
                    <a:pt x="26" y="69"/>
                    <a:pt x="39" y="82"/>
                    <a:pt x="54" y="82"/>
                  </a:cubicBezTo>
                  <a:cubicBezTo>
                    <a:pt x="69" y="82"/>
                    <a:pt x="81" y="69"/>
                    <a:pt x="81" y="54"/>
                  </a:cubicBezTo>
                  <a:cubicBezTo>
                    <a:pt x="81" y="39"/>
                    <a:pt x="69" y="27"/>
                    <a:pt x="54" y="27"/>
                  </a:cubicBezTo>
                  <a:lnTo>
                    <a:pt x="54" y="27"/>
                  </a:lnTo>
                  <a:close/>
                  <a:moveTo>
                    <a:pt x="54" y="108"/>
                  </a:moveTo>
                  <a:lnTo>
                    <a:pt x="54" y="108"/>
                  </a:lnTo>
                  <a:cubicBezTo>
                    <a:pt x="24" y="108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3" y="0"/>
                    <a:pt x="107" y="24"/>
                    <a:pt x="107" y="54"/>
                  </a:cubicBezTo>
                  <a:cubicBezTo>
                    <a:pt x="107" y="84"/>
                    <a:pt x="83" y="108"/>
                    <a:pt x="54" y="10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D15EF9B8-B676-F946-B850-26B86BE6EB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2" y="3317"/>
              <a:ext cx="119" cy="121"/>
            </a:xfrm>
            <a:custGeom>
              <a:avLst/>
              <a:gdLst>
                <a:gd name="T0" fmla="*/ 54 w 108"/>
                <a:gd name="T1" fmla="*/ 27 h 108"/>
                <a:gd name="T2" fmla="*/ 54 w 108"/>
                <a:gd name="T3" fmla="*/ 27 h 108"/>
                <a:gd name="T4" fmla="*/ 27 w 108"/>
                <a:gd name="T5" fmla="*/ 54 h 108"/>
                <a:gd name="T6" fmla="*/ 54 w 108"/>
                <a:gd name="T7" fmla="*/ 82 h 108"/>
                <a:gd name="T8" fmla="*/ 81 w 108"/>
                <a:gd name="T9" fmla="*/ 54 h 108"/>
                <a:gd name="T10" fmla="*/ 54 w 108"/>
                <a:gd name="T11" fmla="*/ 27 h 108"/>
                <a:gd name="T12" fmla="*/ 54 w 108"/>
                <a:gd name="T13" fmla="*/ 27 h 108"/>
                <a:gd name="T14" fmla="*/ 54 w 108"/>
                <a:gd name="T15" fmla="*/ 108 h 108"/>
                <a:gd name="T16" fmla="*/ 54 w 108"/>
                <a:gd name="T17" fmla="*/ 108 h 108"/>
                <a:gd name="T18" fmla="*/ 0 w 108"/>
                <a:gd name="T19" fmla="*/ 54 h 108"/>
                <a:gd name="T20" fmla="*/ 54 w 108"/>
                <a:gd name="T21" fmla="*/ 0 h 108"/>
                <a:gd name="T22" fmla="*/ 108 w 108"/>
                <a:gd name="T23" fmla="*/ 54 h 108"/>
                <a:gd name="T24" fmla="*/ 54 w 108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108">
                  <a:moveTo>
                    <a:pt x="54" y="27"/>
                  </a:moveTo>
                  <a:lnTo>
                    <a:pt x="54" y="27"/>
                  </a:lnTo>
                  <a:cubicBezTo>
                    <a:pt x="39" y="27"/>
                    <a:pt x="27" y="39"/>
                    <a:pt x="27" y="54"/>
                  </a:cubicBezTo>
                  <a:cubicBezTo>
                    <a:pt x="27" y="69"/>
                    <a:pt x="39" y="82"/>
                    <a:pt x="54" y="82"/>
                  </a:cubicBezTo>
                  <a:cubicBezTo>
                    <a:pt x="69" y="82"/>
                    <a:pt x="81" y="69"/>
                    <a:pt x="81" y="54"/>
                  </a:cubicBezTo>
                  <a:cubicBezTo>
                    <a:pt x="81" y="39"/>
                    <a:pt x="69" y="27"/>
                    <a:pt x="54" y="27"/>
                  </a:cubicBezTo>
                  <a:lnTo>
                    <a:pt x="54" y="27"/>
                  </a:lnTo>
                  <a:close/>
                  <a:moveTo>
                    <a:pt x="54" y="108"/>
                  </a:moveTo>
                  <a:lnTo>
                    <a:pt x="54" y="108"/>
                  </a:lnTo>
                  <a:cubicBezTo>
                    <a:pt x="24" y="108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B01C717D-A49F-C243-82A4-5E5942BCB3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" y="3207"/>
              <a:ext cx="29" cy="80"/>
            </a:xfrm>
            <a:custGeom>
              <a:avLst/>
              <a:gdLst>
                <a:gd name="T0" fmla="*/ 0 w 26"/>
                <a:gd name="T1" fmla="*/ 0 h 71"/>
                <a:gd name="T2" fmla="*/ 0 w 26"/>
                <a:gd name="T3" fmla="*/ 0 h 71"/>
                <a:gd name="T4" fmla="*/ 26 w 26"/>
                <a:gd name="T5" fmla="*/ 0 h 71"/>
                <a:gd name="T6" fmla="*/ 26 w 26"/>
                <a:gd name="T7" fmla="*/ 71 h 71"/>
                <a:gd name="T8" fmla="*/ 0 w 26"/>
                <a:gd name="T9" fmla="*/ 71 h 71"/>
                <a:gd name="T10" fmla="*/ 0 w 26"/>
                <a:gd name="T1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71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71"/>
                  </a:lnTo>
                  <a:lnTo>
                    <a:pt x="0" y="7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32CDB568-CCCC-C04C-B896-891838F41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" y="3386"/>
              <a:ext cx="91" cy="62"/>
            </a:xfrm>
            <a:custGeom>
              <a:avLst/>
              <a:gdLst>
                <a:gd name="T0" fmla="*/ 71 w 82"/>
                <a:gd name="T1" fmla="*/ 55 h 55"/>
                <a:gd name="T2" fmla="*/ 71 w 82"/>
                <a:gd name="T3" fmla="*/ 55 h 55"/>
                <a:gd name="T4" fmla="*/ 0 w 82"/>
                <a:gd name="T5" fmla="*/ 25 h 55"/>
                <a:gd name="T6" fmla="*/ 10 w 82"/>
                <a:gd name="T7" fmla="*/ 0 h 55"/>
                <a:gd name="T8" fmla="*/ 82 w 82"/>
                <a:gd name="T9" fmla="*/ 31 h 55"/>
                <a:gd name="T10" fmla="*/ 71 w 82"/>
                <a:gd name="T11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5">
                  <a:moveTo>
                    <a:pt x="71" y="55"/>
                  </a:moveTo>
                  <a:lnTo>
                    <a:pt x="71" y="55"/>
                  </a:lnTo>
                  <a:lnTo>
                    <a:pt x="0" y="25"/>
                  </a:lnTo>
                  <a:lnTo>
                    <a:pt x="10" y="0"/>
                  </a:lnTo>
                  <a:lnTo>
                    <a:pt x="82" y="31"/>
                  </a:lnTo>
                  <a:lnTo>
                    <a:pt x="71" y="5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7ACA131C-CCBF-9549-A600-D04BA3B30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" y="3644"/>
              <a:ext cx="68" cy="84"/>
            </a:xfrm>
            <a:custGeom>
              <a:avLst/>
              <a:gdLst>
                <a:gd name="T0" fmla="*/ 22 w 62"/>
                <a:gd name="T1" fmla="*/ 75 h 75"/>
                <a:gd name="T2" fmla="*/ 22 w 62"/>
                <a:gd name="T3" fmla="*/ 75 h 75"/>
                <a:gd name="T4" fmla="*/ 0 w 62"/>
                <a:gd name="T5" fmla="*/ 60 h 75"/>
                <a:gd name="T6" fmla="*/ 40 w 62"/>
                <a:gd name="T7" fmla="*/ 0 h 75"/>
                <a:gd name="T8" fmla="*/ 62 w 62"/>
                <a:gd name="T9" fmla="*/ 14 h 75"/>
                <a:gd name="T10" fmla="*/ 22 w 62"/>
                <a:gd name="T1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75">
                  <a:moveTo>
                    <a:pt x="22" y="75"/>
                  </a:moveTo>
                  <a:lnTo>
                    <a:pt x="22" y="75"/>
                  </a:lnTo>
                  <a:lnTo>
                    <a:pt x="0" y="60"/>
                  </a:lnTo>
                  <a:lnTo>
                    <a:pt x="40" y="0"/>
                  </a:lnTo>
                  <a:lnTo>
                    <a:pt x="62" y="14"/>
                  </a:lnTo>
                  <a:lnTo>
                    <a:pt x="22" y="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7BA2F8B8-25A4-6B49-AE9E-56859CD37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" y="3644"/>
              <a:ext cx="70" cy="84"/>
            </a:xfrm>
            <a:custGeom>
              <a:avLst/>
              <a:gdLst>
                <a:gd name="T0" fmla="*/ 41 w 63"/>
                <a:gd name="T1" fmla="*/ 75 h 75"/>
                <a:gd name="T2" fmla="*/ 41 w 63"/>
                <a:gd name="T3" fmla="*/ 75 h 75"/>
                <a:gd name="T4" fmla="*/ 0 w 63"/>
                <a:gd name="T5" fmla="*/ 14 h 75"/>
                <a:gd name="T6" fmla="*/ 22 w 63"/>
                <a:gd name="T7" fmla="*/ 0 h 75"/>
                <a:gd name="T8" fmla="*/ 63 w 63"/>
                <a:gd name="T9" fmla="*/ 60 h 75"/>
                <a:gd name="T10" fmla="*/ 41 w 63"/>
                <a:gd name="T1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75">
                  <a:moveTo>
                    <a:pt x="41" y="75"/>
                  </a:moveTo>
                  <a:lnTo>
                    <a:pt x="41" y="75"/>
                  </a:lnTo>
                  <a:lnTo>
                    <a:pt x="0" y="14"/>
                  </a:lnTo>
                  <a:lnTo>
                    <a:pt x="22" y="0"/>
                  </a:lnTo>
                  <a:lnTo>
                    <a:pt x="63" y="60"/>
                  </a:lnTo>
                  <a:lnTo>
                    <a:pt x="41" y="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A2B30C53-DBDF-F84D-9930-8B0BD4D68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" y="3386"/>
              <a:ext cx="90" cy="62"/>
            </a:xfrm>
            <a:custGeom>
              <a:avLst/>
              <a:gdLst>
                <a:gd name="T0" fmla="*/ 11 w 82"/>
                <a:gd name="T1" fmla="*/ 55 h 55"/>
                <a:gd name="T2" fmla="*/ 11 w 82"/>
                <a:gd name="T3" fmla="*/ 55 h 55"/>
                <a:gd name="T4" fmla="*/ 0 w 82"/>
                <a:gd name="T5" fmla="*/ 31 h 55"/>
                <a:gd name="T6" fmla="*/ 71 w 82"/>
                <a:gd name="T7" fmla="*/ 0 h 55"/>
                <a:gd name="T8" fmla="*/ 82 w 82"/>
                <a:gd name="T9" fmla="*/ 25 h 55"/>
                <a:gd name="T10" fmla="*/ 11 w 82"/>
                <a:gd name="T11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5">
                  <a:moveTo>
                    <a:pt x="11" y="55"/>
                  </a:moveTo>
                  <a:lnTo>
                    <a:pt x="11" y="55"/>
                  </a:lnTo>
                  <a:lnTo>
                    <a:pt x="0" y="31"/>
                  </a:lnTo>
                  <a:lnTo>
                    <a:pt x="71" y="0"/>
                  </a:lnTo>
                  <a:lnTo>
                    <a:pt x="82" y="25"/>
                  </a:lnTo>
                  <a:lnTo>
                    <a:pt x="11" y="5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E384D766-0A15-DB4D-AE20-D09DDABEB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3351"/>
              <a:ext cx="76" cy="73"/>
            </a:xfrm>
            <a:custGeom>
              <a:avLst/>
              <a:gdLst>
                <a:gd name="T0" fmla="*/ 17 w 69"/>
                <a:gd name="T1" fmla="*/ 65 h 65"/>
                <a:gd name="T2" fmla="*/ 17 w 69"/>
                <a:gd name="T3" fmla="*/ 65 h 65"/>
                <a:gd name="T4" fmla="*/ 9 w 69"/>
                <a:gd name="T5" fmla="*/ 62 h 65"/>
                <a:gd name="T6" fmla="*/ 4 w 69"/>
                <a:gd name="T7" fmla="*/ 53 h 65"/>
                <a:gd name="T8" fmla="*/ 0 w 69"/>
                <a:gd name="T9" fmla="*/ 2 h 65"/>
                <a:gd name="T10" fmla="*/ 27 w 69"/>
                <a:gd name="T11" fmla="*/ 0 h 65"/>
                <a:gd name="T12" fmla="*/ 29 w 69"/>
                <a:gd name="T13" fmla="*/ 38 h 65"/>
                <a:gd name="T14" fmla="*/ 67 w 69"/>
                <a:gd name="T15" fmla="*/ 35 h 65"/>
                <a:gd name="T16" fmla="*/ 69 w 69"/>
                <a:gd name="T17" fmla="*/ 61 h 65"/>
                <a:gd name="T18" fmla="*/ 18 w 69"/>
                <a:gd name="T19" fmla="*/ 65 h 65"/>
                <a:gd name="T20" fmla="*/ 17 w 69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17" y="65"/>
                  </a:moveTo>
                  <a:lnTo>
                    <a:pt x="17" y="65"/>
                  </a:lnTo>
                  <a:cubicBezTo>
                    <a:pt x="14" y="65"/>
                    <a:pt x="11" y="64"/>
                    <a:pt x="9" y="62"/>
                  </a:cubicBezTo>
                  <a:cubicBezTo>
                    <a:pt x="6" y="60"/>
                    <a:pt x="4" y="56"/>
                    <a:pt x="4" y="53"/>
                  </a:cubicBezTo>
                  <a:lnTo>
                    <a:pt x="0" y="2"/>
                  </a:lnTo>
                  <a:lnTo>
                    <a:pt x="27" y="0"/>
                  </a:lnTo>
                  <a:lnTo>
                    <a:pt x="29" y="38"/>
                  </a:lnTo>
                  <a:lnTo>
                    <a:pt x="67" y="35"/>
                  </a:lnTo>
                  <a:lnTo>
                    <a:pt x="69" y="61"/>
                  </a:lnTo>
                  <a:lnTo>
                    <a:pt x="18" y="65"/>
                  </a:lnTo>
                  <a:lnTo>
                    <a:pt x="17" y="6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17E75F64-8850-3249-8CA1-EEA2E1F79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" y="3311"/>
              <a:ext cx="304" cy="326"/>
            </a:xfrm>
            <a:custGeom>
              <a:avLst/>
              <a:gdLst>
                <a:gd name="T0" fmla="*/ 137 w 277"/>
                <a:gd name="T1" fmla="*/ 290 h 290"/>
                <a:gd name="T2" fmla="*/ 137 w 277"/>
                <a:gd name="T3" fmla="*/ 290 h 290"/>
                <a:gd name="T4" fmla="*/ 55 w 277"/>
                <a:gd name="T5" fmla="*/ 263 h 290"/>
                <a:gd name="T6" fmla="*/ 0 w 277"/>
                <a:gd name="T7" fmla="*/ 155 h 290"/>
                <a:gd name="T8" fmla="*/ 27 w 277"/>
                <a:gd name="T9" fmla="*/ 155 h 290"/>
                <a:gd name="T10" fmla="*/ 71 w 277"/>
                <a:gd name="T11" fmla="*/ 242 h 290"/>
                <a:gd name="T12" fmla="*/ 225 w 277"/>
                <a:gd name="T13" fmla="*/ 220 h 290"/>
                <a:gd name="T14" fmla="*/ 246 w 277"/>
                <a:gd name="T15" fmla="*/ 138 h 290"/>
                <a:gd name="T16" fmla="*/ 203 w 277"/>
                <a:gd name="T17" fmla="*/ 66 h 290"/>
                <a:gd name="T18" fmla="*/ 49 w 277"/>
                <a:gd name="T19" fmla="*/ 88 h 290"/>
                <a:gd name="T20" fmla="*/ 27 w 277"/>
                <a:gd name="T21" fmla="*/ 72 h 290"/>
                <a:gd name="T22" fmla="*/ 218 w 277"/>
                <a:gd name="T23" fmla="*/ 45 h 290"/>
                <a:gd name="T24" fmla="*/ 272 w 277"/>
                <a:gd name="T25" fmla="*/ 134 h 290"/>
                <a:gd name="T26" fmla="*/ 246 w 277"/>
                <a:gd name="T27" fmla="*/ 236 h 290"/>
                <a:gd name="T28" fmla="*/ 137 w 277"/>
                <a:gd name="T29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290">
                  <a:moveTo>
                    <a:pt x="137" y="290"/>
                  </a:moveTo>
                  <a:lnTo>
                    <a:pt x="137" y="290"/>
                  </a:lnTo>
                  <a:cubicBezTo>
                    <a:pt x="108" y="290"/>
                    <a:pt x="80" y="282"/>
                    <a:pt x="55" y="263"/>
                  </a:cubicBezTo>
                  <a:cubicBezTo>
                    <a:pt x="21" y="238"/>
                    <a:pt x="1" y="198"/>
                    <a:pt x="0" y="155"/>
                  </a:cubicBezTo>
                  <a:lnTo>
                    <a:pt x="27" y="155"/>
                  </a:lnTo>
                  <a:cubicBezTo>
                    <a:pt x="27" y="190"/>
                    <a:pt x="43" y="221"/>
                    <a:pt x="71" y="242"/>
                  </a:cubicBezTo>
                  <a:cubicBezTo>
                    <a:pt x="120" y="279"/>
                    <a:pt x="189" y="268"/>
                    <a:pt x="225" y="220"/>
                  </a:cubicBezTo>
                  <a:cubicBezTo>
                    <a:pt x="243" y="196"/>
                    <a:pt x="250" y="167"/>
                    <a:pt x="246" y="138"/>
                  </a:cubicBezTo>
                  <a:cubicBezTo>
                    <a:pt x="241" y="109"/>
                    <a:pt x="226" y="83"/>
                    <a:pt x="203" y="66"/>
                  </a:cubicBezTo>
                  <a:cubicBezTo>
                    <a:pt x="154" y="30"/>
                    <a:pt x="85" y="40"/>
                    <a:pt x="49" y="88"/>
                  </a:cubicBezTo>
                  <a:lnTo>
                    <a:pt x="27" y="72"/>
                  </a:lnTo>
                  <a:cubicBezTo>
                    <a:pt x="72" y="12"/>
                    <a:pt x="158" y="0"/>
                    <a:pt x="218" y="45"/>
                  </a:cubicBezTo>
                  <a:cubicBezTo>
                    <a:pt x="248" y="66"/>
                    <a:pt x="267" y="98"/>
                    <a:pt x="272" y="134"/>
                  </a:cubicBezTo>
                  <a:cubicBezTo>
                    <a:pt x="277" y="170"/>
                    <a:pt x="268" y="206"/>
                    <a:pt x="246" y="236"/>
                  </a:cubicBezTo>
                  <a:cubicBezTo>
                    <a:pt x="219" y="271"/>
                    <a:pt x="178" y="290"/>
                    <a:pt x="137" y="29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sp>
        <p:nvSpPr>
          <p:cNvPr id="60" name="Freeform: Shape 72">
            <a:extLst>
              <a:ext uri="{FF2B5EF4-FFF2-40B4-BE49-F238E27FC236}">
                <a16:creationId xmlns:a16="http://schemas.microsoft.com/office/drawing/2014/main" id="{4057BD89-CEEE-9B41-9192-29C331CF8C85}"/>
              </a:ext>
            </a:extLst>
          </p:cNvPr>
          <p:cNvSpPr/>
          <p:nvPr/>
        </p:nvSpPr>
        <p:spPr>
          <a:xfrm>
            <a:off x="6387204" y="4795843"/>
            <a:ext cx="130522" cy="228158"/>
          </a:xfrm>
          <a:custGeom>
            <a:avLst/>
            <a:gdLst>
              <a:gd name="connsiteX0" fmla="*/ 194 w 117982"/>
              <a:gd name="connsiteY0" fmla="*/ 50558 h 206238"/>
              <a:gd name="connsiteX1" fmla="*/ 41298 w 117982"/>
              <a:gd name="connsiteY1" fmla="*/ 98677 h 206238"/>
              <a:gd name="connsiteX2" fmla="*/ 41298 w 117982"/>
              <a:gd name="connsiteY2" fmla="*/ 193084 h 206238"/>
              <a:gd name="connsiteX3" fmla="*/ 59178 w 117982"/>
              <a:gd name="connsiteY3" fmla="*/ 206238 h 206238"/>
              <a:gd name="connsiteX4" fmla="*/ 77155 w 117982"/>
              <a:gd name="connsiteY4" fmla="*/ 188672 h 206238"/>
              <a:gd name="connsiteX5" fmla="*/ 77155 w 117982"/>
              <a:gd name="connsiteY5" fmla="*/ 175851 h 206238"/>
              <a:gd name="connsiteX6" fmla="*/ 92410 w 117982"/>
              <a:gd name="connsiteY6" fmla="*/ 162698 h 206238"/>
              <a:gd name="connsiteX7" fmla="*/ 76960 w 117982"/>
              <a:gd name="connsiteY7" fmla="*/ 149461 h 206238"/>
              <a:gd name="connsiteX8" fmla="*/ 76960 w 117982"/>
              <a:gd name="connsiteY8" fmla="*/ 140719 h 206238"/>
              <a:gd name="connsiteX9" fmla="*/ 92410 w 117982"/>
              <a:gd name="connsiteY9" fmla="*/ 127482 h 206238"/>
              <a:gd name="connsiteX10" fmla="*/ 76960 w 117982"/>
              <a:gd name="connsiteY10" fmla="*/ 114328 h 206238"/>
              <a:gd name="connsiteX11" fmla="*/ 76960 w 117982"/>
              <a:gd name="connsiteY11" fmla="*/ 98677 h 206238"/>
              <a:gd name="connsiteX12" fmla="*/ 115160 w 117982"/>
              <a:gd name="connsiteY12" fmla="*/ 35146 h 206238"/>
              <a:gd name="connsiteX13" fmla="*/ 41007 w 117982"/>
              <a:gd name="connsiteY13" fmla="*/ 2418 h 206238"/>
              <a:gd name="connsiteX14" fmla="*/ 0 w 117982"/>
              <a:gd name="connsiteY14" fmla="*/ 50558 h 206238"/>
              <a:gd name="connsiteX15" fmla="*/ 41298 w 117982"/>
              <a:gd name="connsiteY15" fmla="*/ 34906 h 206238"/>
              <a:gd name="connsiteX16" fmla="*/ 59275 w 117982"/>
              <a:gd name="connsiteY16" fmla="*/ 19505 h 206238"/>
              <a:gd name="connsiteX17" fmla="*/ 77252 w 117982"/>
              <a:gd name="connsiteY17" fmla="*/ 34907 h 206238"/>
              <a:gd name="connsiteX18" fmla="*/ 59275 w 117982"/>
              <a:gd name="connsiteY18" fmla="*/ 50308 h 206238"/>
              <a:gd name="connsiteX19" fmla="*/ 59178 w 117982"/>
              <a:gd name="connsiteY19" fmla="*/ 50308 h 206238"/>
              <a:gd name="connsiteX20" fmla="*/ 41298 w 117982"/>
              <a:gd name="connsiteY20" fmla="*/ 34989 h 206238"/>
              <a:gd name="connsiteX21" fmla="*/ 41298 w 117982"/>
              <a:gd name="connsiteY21" fmla="*/ 34906 h 20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7982" h="206238">
                <a:moveTo>
                  <a:pt x="194" y="50558"/>
                </a:moveTo>
                <a:cubicBezTo>
                  <a:pt x="182" y="72560"/>
                  <a:pt x="16815" y="92033"/>
                  <a:pt x="41298" y="98677"/>
                </a:cubicBezTo>
                <a:lnTo>
                  <a:pt x="41298" y="193084"/>
                </a:lnTo>
                <a:lnTo>
                  <a:pt x="59178" y="206238"/>
                </a:lnTo>
                <a:lnTo>
                  <a:pt x="77155" y="188672"/>
                </a:lnTo>
                <a:lnTo>
                  <a:pt x="77155" y="175851"/>
                </a:lnTo>
                <a:lnTo>
                  <a:pt x="92410" y="162698"/>
                </a:lnTo>
                <a:lnTo>
                  <a:pt x="76960" y="149461"/>
                </a:lnTo>
                <a:lnTo>
                  <a:pt x="76960" y="140719"/>
                </a:lnTo>
                <a:lnTo>
                  <a:pt x="92410" y="127482"/>
                </a:lnTo>
                <a:lnTo>
                  <a:pt x="76960" y="114328"/>
                </a:lnTo>
                <a:lnTo>
                  <a:pt x="76960" y="98677"/>
                </a:lnTo>
                <a:cubicBezTo>
                  <a:pt x="107986" y="90171"/>
                  <a:pt x="125088" y="61727"/>
                  <a:pt x="115160" y="35146"/>
                </a:cubicBezTo>
                <a:cubicBezTo>
                  <a:pt x="105232" y="8565"/>
                  <a:pt x="72033" y="-6089"/>
                  <a:pt x="41007" y="2418"/>
                </a:cubicBezTo>
                <a:cubicBezTo>
                  <a:pt x="16573" y="9116"/>
                  <a:pt x="-5" y="28578"/>
                  <a:pt x="0" y="50558"/>
                </a:cubicBezTo>
                <a:close/>
                <a:moveTo>
                  <a:pt x="41298" y="34906"/>
                </a:moveTo>
                <a:cubicBezTo>
                  <a:pt x="41298" y="26400"/>
                  <a:pt x="49347" y="19505"/>
                  <a:pt x="59275" y="19505"/>
                </a:cubicBezTo>
                <a:cubicBezTo>
                  <a:pt x="69204" y="19505"/>
                  <a:pt x="77252" y="26400"/>
                  <a:pt x="77252" y="34907"/>
                </a:cubicBezTo>
                <a:cubicBezTo>
                  <a:pt x="77252" y="43413"/>
                  <a:pt x="69203" y="50308"/>
                  <a:pt x="59275" y="50308"/>
                </a:cubicBezTo>
                <a:cubicBezTo>
                  <a:pt x="59242" y="50308"/>
                  <a:pt x="59210" y="50308"/>
                  <a:pt x="59178" y="50308"/>
                </a:cubicBezTo>
                <a:cubicBezTo>
                  <a:pt x="49303" y="50308"/>
                  <a:pt x="41298" y="43449"/>
                  <a:pt x="41298" y="34989"/>
                </a:cubicBezTo>
                <a:cubicBezTo>
                  <a:pt x="41298" y="34962"/>
                  <a:pt x="41298" y="34934"/>
                  <a:pt x="41298" y="34906"/>
                </a:cubicBezTo>
                <a:close/>
              </a:path>
            </a:pathLst>
          </a:custGeom>
          <a:noFill/>
          <a:ln w="15875" cap="flat">
            <a:solidFill>
              <a:srgbClr val="00A0C8"/>
            </a:solidFill>
            <a:prstDash val="solid"/>
            <a:round/>
          </a:ln>
        </p:spPr>
        <p:txBody>
          <a:bodyPr rtlCol="0" anchor="ctr"/>
          <a:lstStyle/>
          <a:p>
            <a:pPr marL="0" marR="0" lvl="0" indent="0" defTabSz="7315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8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30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3CA4A-E87A-434D-9BEF-102EAE91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108960"/>
            <a:ext cx="10726719" cy="1488168"/>
          </a:xfrm>
        </p:spPr>
        <p:txBody>
          <a:bodyPr/>
          <a:lstStyle/>
          <a:p>
            <a:r>
              <a:rPr lang="en-US" dirty="0"/>
              <a:t>Amazon FSx for Windows File Server</a:t>
            </a:r>
          </a:p>
        </p:txBody>
      </p:sp>
    </p:spTree>
    <p:extLst>
      <p:ext uri="{BB962C8B-B14F-4D97-AF65-F5344CB8AC3E}">
        <p14:creationId xmlns:p14="http://schemas.microsoft.com/office/powerpoint/2010/main" val="3653229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8D1C-5641-E94E-A678-0B545FF8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82880"/>
            <a:ext cx="13987008" cy="1079598"/>
          </a:xfrm>
        </p:spPr>
        <p:txBody>
          <a:bodyPr vert="horz" wrap="square" lIns="182880" tIns="146304" rIns="182880" bIns="146304" rtlCol="0" anchor="ctr">
            <a:normAutofit/>
          </a:bodyPr>
          <a:lstStyle/>
          <a:p>
            <a:r>
              <a:rPr lang="en-US" dirty="0"/>
              <a:t>Amazon FSx for Windows File Server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0EB1BFF-75B3-8549-9D37-CB45802907C8}"/>
              </a:ext>
            </a:extLst>
          </p:cNvPr>
          <p:cNvSpPr txBox="1">
            <a:spLocks/>
          </p:cNvSpPr>
          <p:nvPr/>
        </p:nvSpPr>
        <p:spPr>
          <a:xfrm>
            <a:off x="416422" y="2044941"/>
            <a:ext cx="4749120" cy="3940566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indent="0" algn="l" defTabSz="731520" rtl="0" eaLnBrk="1" latinLnBrk="0" hangingPunct="1">
              <a:spcBef>
                <a:spcPct val="20000"/>
              </a:spcBef>
              <a:spcAft>
                <a:spcPts val="800"/>
              </a:spcAft>
              <a:buFontTx/>
              <a:buNone/>
              <a:defRPr sz="2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spcAft>
                <a:spcPts val="800"/>
              </a:spcAft>
              <a:buFont typeface="Arial"/>
              <a:buChar char="•"/>
              <a:defRPr sz="2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spcAft>
                <a:spcPts val="800"/>
              </a:spcAft>
              <a:buFont typeface="Arial"/>
              <a:buChar char="•"/>
              <a:defRPr sz="26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560320" indent="-365760" algn="l" defTabSz="731520" rtl="0" eaLnBrk="1" latinLnBrk="0" hangingPunct="1">
              <a:spcBef>
                <a:spcPct val="20000"/>
              </a:spcBef>
              <a:spcAft>
                <a:spcPts val="800"/>
              </a:spcAft>
              <a:buFont typeface="Arial"/>
              <a:buChar char="–"/>
              <a:defRPr sz="22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spcAft>
                <a:spcPts val="800"/>
              </a:spcAft>
              <a:buFont typeface="Arial"/>
              <a:buChar char="»"/>
              <a:defRPr sz="1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defRPr/>
            </a:pPr>
            <a:endParaRPr lang="en-US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defRPr/>
            </a:pPr>
            <a:endParaRPr lang="en-US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defRPr/>
            </a:pPr>
            <a:endParaRPr lang="en-US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srgbClr val="00A0C8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윈도우 서버에 구축되는 확장 가능한 완전 관리형 파일 스토리지 서비스</a:t>
            </a:r>
            <a:endParaRPr lang="en-US" sz="2400" dirty="0">
              <a:solidFill>
                <a:srgbClr val="00A0C8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F0C213CA-1C2A-B945-900F-9BA9F50998BB}"/>
              </a:ext>
            </a:extLst>
          </p:cNvPr>
          <p:cNvSpPr txBox="1">
            <a:spLocks/>
          </p:cNvSpPr>
          <p:nvPr/>
        </p:nvSpPr>
        <p:spPr>
          <a:xfrm>
            <a:off x="475489" y="2585255"/>
            <a:ext cx="6260591" cy="331578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800"/>
              </a:spcAft>
              <a:buClrTx/>
              <a:buSzPct val="90000"/>
              <a:buFont typeface="Arial" pitchFamily="34" charset="0"/>
              <a:buNone/>
              <a:tabLst/>
              <a:defRPr sz="3200" b="0" kern="1200" spc="0" baseline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03388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672313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941238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210163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301751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5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79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3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5" name="Straight Connector 81">
            <a:extLst>
              <a:ext uri="{FF2B5EF4-FFF2-40B4-BE49-F238E27FC236}">
                <a16:creationId xmlns:a16="http://schemas.microsoft.com/office/drawing/2014/main" id="{65DDE4A2-1C99-D54A-B595-2E6CD587D9A4}"/>
              </a:ext>
            </a:extLst>
          </p:cNvPr>
          <p:cNvCxnSpPr>
            <a:cxnSpLocks/>
          </p:cNvCxnSpPr>
          <p:nvPr/>
        </p:nvCxnSpPr>
        <p:spPr>
          <a:xfrm>
            <a:off x="5518832" y="2286799"/>
            <a:ext cx="0" cy="4228848"/>
          </a:xfrm>
          <a:prstGeom prst="line">
            <a:avLst/>
          </a:prstGeom>
          <a:noFill/>
          <a:ln w="19050" cap="flat" cmpd="sng" algn="ctr">
            <a:solidFill>
              <a:srgbClr val="00A0C8"/>
            </a:solidFill>
            <a:prstDash val="solid"/>
            <a:headEnd type="none"/>
            <a:tailEnd type="none"/>
          </a:ln>
          <a:effectLst/>
        </p:spPr>
      </p:cxnSp>
      <p:pic>
        <p:nvPicPr>
          <p:cNvPr id="6" name="Graphic 36">
            <a:extLst>
              <a:ext uri="{FF2B5EF4-FFF2-40B4-BE49-F238E27FC236}">
                <a16:creationId xmlns:a16="http://schemas.microsoft.com/office/drawing/2014/main" id="{856B9ADA-6825-2545-8220-4A3D586E0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2613" y="3037752"/>
            <a:ext cx="1500074" cy="15000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2426C7-640F-D34E-8C96-76C27D81894E}"/>
              </a:ext>
            </a:extLst>
          </p:cNvPr>
          <p:cNvSpPr txBox="1"/>
          <p:nvPr/>
        </p:nvSpPr>
        <p:spPr>
          <a:xfrm>
            <a:off x="6583024" y="5723133"/>
            <a:ext cx="2209552" cy="12926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800"/>
              </a:spcAft>
              <a:defRPr/>
            </a:pPr>
            <a:r>
              <a:rPr lang="ko-KR" altLang="en-US" sz="2400" kern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윈도우 파일시스템과 호환</a:t>
            </a:r>
            <a:endParaRPr lang="en-US" sz="2400" kern="0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011588-6B3A-B242-94A9-057060145289}"/>
              </a:ext>
            </a:extLst>
          </p:cNvPr>
          <p:cNvSpPr txBox="1"/>
          <p:nvPr/>
        </p:nvSpPr>
        <p:spPr>
          <a:xfrm>
            <a:off x="8738812" y="5831541"/>
            <a:ext cx="2452646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24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Active Directory</a:t>
            </a:r>
            <a:r>
              <a:rPr lang="ko-KR" altLang="en-US" sz="2400" kern="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 사용</a:t>
            </a:r>
            <a:endParaRPr lang="en-US" sz="24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9" name="Graphic 298">
            <a:extLst>
              <a:ext uri="{FF2B5EF4-FFF2-40B4-BE49-F238E27FC236}">
                <a16:creationId xmlns:a16="http://schemas.microsoft.com/office/drawing/2014/main" id="{3ACB4475-6C62-9944-8B0A-A2AF3436B80E}"/>
              </a:ext>
            </a:extLst>
          </p:cNvPr>
          <p:cNvGrpSpPr>
            <a:grpSpLocks noChangeAspect="1"/>
          </p:cNvGrpSpPr>
          <p:nvPr/>
        </p:nvGrpSpPr>
        <p:grpSpPr>
          <a:xfrm>
            <a:off x="7121453" y="4451692"/>
            <a:ext cx="1197864" cy="1072232"/>
            <a:chOff x="6323768" y="4090825"/>
            <a:chExt cx="786740" cy="704227"/>
          </a:xfrm>
          <a:effectLst/>
        </p:grpSpPr>
        <p:sp>
          <p:nvSpPr>
            <p:cNvPr id="10" name="Freeform: Shape 168">
              <a:extLst>
                <a:ext uri="{FF2B5EF4-FFF2-40B4-BE49-F238E27FC236}">
                  <a16:creationId xmlns:a16="http://schemas.microsoft.com/office/drawing/2014/main" id="{21BB88EE-A857-F340-B325-F9F5E4AF26C0}"/>
                </a:ext>
              </a:extLst>
            </p:cNvPr>
            <p:cNvSpPr/>
            <p:nvPr/>
          </p:nvSpPr>
          <p:spPr>
            <a:xfrm>
              <a:off x="6488791" y="4090825"/>
              <a:ext cx="441342" cy="191887"/>
            </a:xfrm>
            <a:custGeom>
              <a:avLst/>
              <a:gdLst>
                <a:gd name="connsiteX0" fmla="*/ 33261 w 441341"/>
                <a:gd name="connsiteY0" fmla="*/ 163744 h 191887"/>
                <a:gd name="connsiteX1" fmla="*/ 33261 w 441341"/>
                <a:gd name="connsiteY1" fmla="*/ 77395 h 191887"/>
                <a:gd name="connsiteX2" fmla="*/ 294228 w 441341"/>
                <a:gd name="connsiteY2" fmla="*/ 77395 h 191887"/>
                <a:gd name="connsiteX3" fmla="*/ 311498 w 441341"/>
                <a:gd name="connsiteY3" fmla="*/ 33261 h 191887"/>
                <a:gd name="connsiteX4" fmla="*/ 422793 w 441341"/>
                <a:gd name="connsiteY4" fmla="*/ 33261 h 191887"/>
                <a:gd name="connsiteX5" fmla="*/ 422793 w 441341"/>
                <a:gd name="connsiteY5" fmla="*/ 121529 h 191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1341" h="191887">
                  <a:moveTo>
                    <a:pt x="33261" y="163744"/>
                  </a:moveTo>
                  <a:lnTo>
                    <a:pt x="33261" y="77395"/>
                  </a:lnTo>
                  <a:lnTo>
                    <a:pt x="294228" y="77395"/>
                  </a:lnTo>
                  <a:lnTo>
                    <a:pt x="311498" y="33261"/>
                  </a:lnTo>
                  <a:lnTo>
                    <a:pt x="422793" y="33261"/>
                  </a:lnTo>
                  <a:lnTo>
                    <a:pt x="422793" y="121529"/>
                  </a:lnTo>
                </a:path>
              </a:pathLst>
            </a:custGeom>
            <a:grpFill/>
            <a:ln w="19050" cap="rnd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773">
                <a:defRPr/>
              </a:pPr>
              <a:endParaRPr lang="en-US" sz="1350" kern="0" dirty="0">
                <a:solidFill>
                  <a:prstClr val="whit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1" name="Freeform: Shape 169">
              <a:extLst>
                <a:ext uri="{FF2B5EF4-FFF2-40B4-BE49-F238E27FC236}">
                  <a16:creationId xmlns:a16="http://schemas.microsoft.com/office/drawing/2014/main" id="{35A024EF-811A-CA47-80AA-D8620A7CD1DF}"/>
                </a:ext>
              </a:extLst>
            </p:cNvPr>
            <p:cNvSpPr/>
            <p:nvPr/>
          </p:nvSpPr>
          <p:spPr>
            <a:xfrm>
              <a:off x="6454251" y="4182250"/>
              <a:ext cx="518097" cy="134321"/>
            </a:xfrm>
            <a:custGeom>
              <a:avLst/>
              <a:gdLst>
                <a:gd name="connsiteX0" fmla="*/ 33261 w 518096"/>
                <a:gd name="connsiteY0" fmla="*/ 110016 h 134321"/>
                <a:gd name="connsiteX1" fmla="*/ 33261 w 518096"/>
                <a:gd name="connsiteY1" fmla="*/ 75476 h 134321"/>
                <a:gd name="connsiteX2" fmla="*/ 359470 w 518096"/>
                <a:gd name="connsiteY2" fmla="*/ 75476 h 134321"/>
                <a:gd name="connsiteX3" fmla="*/ 376740 w 518096"/>
                <a:gd name="connsiteY3" fmla="*/ 33261 h 134321"/>
                <a:gd name="connsiteX4" fmla="*/ 489953 w 518096"/>
                <a:gd name="connsiteY4" fmla="*/ 33261 h 134321"/>
                <a:gd name="connsiteX5" fmla="*/ 489953 w 518096"/>
                <a:gd name="connsiteY5" fmla="*/ 65881 h 134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8096" h="134321">
                  <a:moveTo>
                    <a:pt x="33261" y="110016"/>
                  </a:moveTo>
                  <a:lnTo>
                    <a:pt x="33261" y="75476"/>
                  </a:lnTo>
                  <a:lnTo>
                    <a:pt x="359470" y="75476"/>
                  </a:lnTo>
                  <a:lnTo>
                    <a:pt x="376740" y="33261"/>
                  </a:lnTo>
                  <a:lnTo>
                    <a:pt x="489953" y="33261"/>
                  </a:lnTo>
                  <a:lnTo>
                    <a:pt x="489953" y="65881"/>
                  </a:lnTo>
                </a:path>
              </a:pathLst>
            </a:custGeom>
            <a:grpFill/>
            <a:ln w="19050" cap="rnd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773">
                <a:defRPr/>
              </a:pPr>
              <a:endParaRPr lang="en-US" sz="1350" kern="0" dirty="0">
                <a:solidFill>
                  <a:prstClr val="whit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2" name="Freeform: Shape 171">
              <a:extLst>
                <a:ext uri="{FF2B5EF4-FFF2-40B4-BE49-F238E27FC236}">
                  <a16:creationId xmlns:a16="http://schemas.microsoft.com/office/drawing/2014/main" id="{D3F14EBB-6B24-1B4E-AF27-165E43D9854E}"/>
                </a:ext>
              </a:extLst>
            </p:cNvPr>
            <p:cNvSpPr/>
            <p:nvPr/>
          </p:nvSpPr>
          <p:spPr>
            <a:xfrm>
              <a:off x="6878323" y="4090825"/>
              <a:ext cx="230265" cy="268642"/>
            </a:xfrm>
            <a:custGeom>
              <a:avLst/>
              <a:gdLst>
                <a:gd name="connsiteX0" fmla="*/ 33261 w 230265"/>
                <a:gd name="connsiteY0" fmla="*/ 35179 h 268642"/>
                <a:gd name="connsiteX1" fmla="*/ 46693 w 230265"/>
                <a:gd name="connsiteY1" fmla="*/ 33261 h 268642"/>
                <a:gd name="connsiteX2" fmla="*/ 211716 w 230265"/>
                <a:gd name="connsiteY2" fmla="*/ 219391 h 268642"/>
                <a:gd name="connsiteX3" fmla="*/ 211716 w 230265"/>
                <a:gd name="connsiteY3" fmla="*/ 238580 h 268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265" h="268642">
                  <a:moveTo>
                    <a:pt x="33261" y="35179"/>
                  </a:moveTo>
                  <a:lnTo>
                    <a:pt x="46693" y="33261"/>
                  </a:lnTo>
                  <a:lnTo>
                    <a:pt x="211716" y="219391"/>
                  </a:lnTo>
                  <a:lnTo>
                    <a:pt x="211716" y="238580"/>
                  </a:lnTo>
                </a:path>
              </a:pathLst>
            </a:custGeom>
            <a:grp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773">
                <a:defRPr/>
              </a:pPr>
              <a:endParaRPr lang="en-US" sz="1350" kern="0" dirty="0">
                <a:solidFill>
                  <a:prstClr val="whit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3" name="Freeform: Shape 172">
              <a:extLst>
                <a:ext uri="{FF2B5EF4-FFF2-40B4-BE49-F238E27FC236}">
                  <a16:creationId xmlns:a16="http://schemas.microsoft.com/office/drawing/2014/main" id="{C41412EE-3476-8D41-B80E-87DA3E24F948}"/>
                </a:ext>
              </a:extLst>
            </p:cNvPr>
            <p:cNvSpPr/>
            <p:nvPr/>
          </p:nvSpPr>
          <p:spPr>
            <a:xfrm>
              <a:off x="6323768" y="4090825"/>
              <a:ext cx="498908" cy="268642"/>
            </a:xfrm>
            <a:custGeom>
              <a:avLst/>
              <a:gdLst>
                <a:gd name="connsiteX0" fmla="*/ 33261 w 498908"/>
                <a:gd name="connsiteY0" fmla="*/ 238580 h 268642"/>
                <a:gd name="connsiteX1" fmla="*/ 33261 w 498908"/>
                <a:gd name="connsiteY1" fmla="*/ 219391 h 268642"/>
                <a:gd name="connsiteX2" fmla="*/ 194446 w 498908"/>
                <a:gd name="connsiteY2" fmla="*/ 33261 h 268642"/>
                <a:gd name="connsiteX3" fmla="*/ 476521 w 498908"/>
                <a:gd name="connsiteY3" fmla="*/ 33261 h 268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8908" h="268642">
                  <a:moveTo>
                    <a:pt x="33261" y="238580"/>
                  </a:moveTo>
                  <a:lnTo>
                    <a:pt x="33261" y="219391"/>
                  </a:lnTo>
                  <a:lnTo>
                    <a:pt x="194446" y="33261"/>
                  </a:lnTo>
                  <a:lnTo>
                    <a:pt x="476521" y="33261"/>
                  </a:lnTo>
                </a:path>
              </a:pathLst>
            </a:custGeom>
            <a:grp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773">
                <a:defRPr/>
              </a:pPr>
              <a:endParaRPr lang="en-US" sz="1350" kern="0" dirty="0">
                <a:solidFill>
                  <a:prstClr val="whit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4" name="Freeform: Shape 173">
              <a:extLst>
                <a:ext uri="{FF2B5EF4-FFF2-40B4-BE49-F238E27FC236}">
                  <a16:creationId xmlns:a16="http://schemas.microsoft.com/office/drawing/2014/main" id="{62EF5555-55F2-3440-9804-480A72087096}"/>
                </a:ext>
              </a:extLst>
            </p:cNvPr>
            <p:cNvSpPr/>
            <p:nvPr/>
          </p:nvSpPr>
          <p:spPr>
            <a:xfrm>
              <a:off x="6527169" y="4428547"/>
              <a:ext cx="383775" cy="172699"/>
            </a:xfrm>
            <a:custGeom>
              <a:avLst/>
              <a:gdLst>
                <a:gd name="connsiteX0" fmla="*/ 321092 w 383775"/>
                <a:gd name="connsiteY0" fmla="*/ 140718 h 172698"/>
                <a:gd name="connsiteX1" fmla="*/ 71638 w 383775"/>
                <a:gd name="connsiteY1" fmla="*/ 140718 h 172698"/>
                <a:gd name="connsiteX2" fmla="*/ 33261 w 383775"/>
                <a:gd name="connsiteY2" fmla="*/ 102340 h 172698"/>
                <a:gd name="connsiteX3" fmla="*/ 33261 w 383775"/>
                <a:gd name="connsiteY3" fmla="*/ 71638 h 172698"/>
                <a:gd name="connsiteX4" fmla="*/ 71638 w 383775"/>
                <a:gd name="connsiteY4" fmla="*/ 33261 h 172698"/>
                <a:gd name="connsiteX5" fmla="*/ 321092 w 383775"/>
                <a:gd name="connsiteY5" fmla="*/ 33261 h 172698"/>
                <a:gd name="connsiteX6" fmla="*/ 359470 w 383775"/>
                <a:gd name="connsiteY6" fmla="*/ 71638 h 172698"/>
                <a:gd name="connsiteX7" fmla="*/ 359470 w 383775"/>
                <a:gd name="connsiteY7" fmla="*/ 102340 h 172698"/>
                <a:gd name="connsiteX8" fmla="*/ 321092 w 383775"/>
                <a:gd name="connsiteY8" fmla="*/ 140718 h 17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775" h="172698">
                  <a:moveTo>
                    <a:pt x="321092" y="140718"/>
                  </a:moveTo>
                  <a:lnTo>
                    <a:pt x="71638" y="140718"/>
                  </a:lnTo>
                  <a:cubicBezTo>
                    <a:pt x="50531" y="140718"/>
                    <a:pt x="33261" y="123448"/>
                    <a:pt x="33261" y="102340"/>
                  </a:cubicBezTo>
                  <a:lnTo>
                    <a:pt x="33261" y="71638"/>
                  </a:lnTo>
                  <a:cubicBezTo>
                    <a:pt x="33261" y="50530"/>
                    <a:pt x="50531" y="33261"/>
                    <a:pt x="71638" y="33261"/>
                  </a:cubicBezTo>
                  <a:lnTo>
                    <a:pt x="321092" y="33261"/>
                  </a:lnTo>
                  <a:cubicBezTo>
                    <a:pt x="342200" y="33261"/>
                    <a:pt x="359470" y="50530"/>
                    <a:pt x="359470" y="71638"/>
                  </a:cubicBezTo>
                  <a:lnTo>
                    <a:pt x="359470" y="102340"/>
                  </a:lnTo>
                  <a:cubicBezTo>
                    <a:pt x="361389" y="123448"/>
                    <a:pt x="342200" y="140718"/>
                    <a:pt x="321092" y="140718"/>
                  </a:cubicBezTo>
                  <a:close/>
                </a:path>
              </a:pathLst>
            </a:custGeom>
            <a:grp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773">
                <a:defRPr/>
              </a:pPr>
              <a:endParaRPr lang="en-US" sz="1350" kern="0" dirty="0">
                <a:solidFill>
                  <a:prstClr val="whit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5" name="Freeform: Shape 174">
              <a:extLst>
                <a:ext uri="{FF2B5EF4-FFF2-40B4-BE49-F238E27FC236}">
                  <a16:creationId xmlns:a16="http://schemas.microsoft.com/office/drawing/2014/main" id="{83A02456-F8B8-0146-87EE-AEDC3894756D}"/>
                </a:ext>
              </a:extLst>
            </p:cNvPr>
            <p:cNvSpPr/>
            <p:nvPr/>
          </p:nvSpPr>
          <p:spPr>
            <a:xfrm>
              <a:off x="6607762" y="4635785"/>
              <a:ext cx="230265" cy="57566"/>
            </a:xfrm>
            <a:custGeom>
              <a:avLst/>
              <a:gdLst>
                <a:gd name="connsiteX0" fmla="*/ 33261 w 230265"/>
                <a:gd name="connsiteY0" fmla="*/ 33261 h 57566"/>
                <a:gd name="connsiteX1" fmla="*/ 200203 w 230265"/>
                <a:gd name="connsiteY1" fmla="*/ 33261 h 57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265" h="57566">
                  <a:moveTo>
                    <a:pt x="33261" y="33261"/>
                  </a:moveTo>
                  <a:lnTo>
                    <a:pt x="200203" y="33261"/>
                  </a:lnTo>
                </a:path>
              </a:pathLst>
            </a:custGeom>
            <a:grp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773">
                <a:defRPr/>
              </a:pPr>
              <a:endParaRPr lang="en-US" sz="1350" kern="0" dirty="0">
                <a:solidFill>
                  <a:prstClr val="whit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6" name="Freeform: Shape 175">
              <a:extLst>
                <a:ext uri="{FF2B5EF4-FFF2-40B4-BE49-F238E27FC236}">
                  <a16:creationId xmlns:a16="http://schemas.microsoft.com/office/drawing/2014/main" id="{09BC2374-0060-3142-93D1-F21B54C8F039}"/>
                </a:ext>
              </a:extLst>
            </p:cNvPr>
            <p:cNvSpPr/>
            <p:nvPr/>
          </p:nvSpPr>
          <p:spPr>
            <a:xfrm>
              <a:off x="6419712" y="4211714"/>
              <a:ext cx="575663" cy="134321"/>
            </a:xfrm>
            <a:custGeom>
              <a:avLst/>
              <a:gdLst>
                <a:gd name="connsiteX0" fmla="*/ 33261 w 575663"/>
                <a:gd name="connsiteY0" fmla="*/ 117691 h 134321"/>
                <a:gd name="connsiteX1" fmla="*/ 33261 w 575663"/>
                <a:gd name="connsiteY1" fmla="*/ 77395 h 134321"/>
                <a:gd name="connsiteX2" fmla="*/ 424712 w 575663"/>
                <a:gd name="connsiteY2" fmla="*/ 77395 h 134321"/>
                <a:gd name="connsiteX3" fmla="*/ 441981 w 575663"/>
                <a:gd name="connsiteY3" fmla="*/ 33261 h 134321"/>
                <a:gd name="connsiteX4" fmla="*/ 553276 w 575663"/>
                <a:gd name="connsiteY4" fmla="*/ 33261 h 134321"/>
                <a:gd name="connsiteX5" fmla="*/ 553276 w 575663"/>
                <a:gd name="connsiteY5" fmla="*/ 117691 h 134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5663" h="134321">
                  <a:moveTo>
                    <a:pt x="33261" y="117691"/>
                  </a:moveTo>
                  <a:lnTo>
                    <a:pt x="33261" y="77395"/>
                  </a:lnTo>
                  <a:lnTo>
                    <a:pt x="424712" y="77395"/>
                  </a:lnTo>
                  <a:lnTo>
                    <a:pt x="441981" y="33261"/>
                  </a:lnTo>
                  <a:lnTo>
                    <a:pt x="553276" y="33261"/>
                  </a:lnTo>
                  <a:lnTo>
                    <a:pt x="553276" y="117691"/>
                  </a:lnTo>
                </a:path>
              </a:pathLst>
            </a:custGeom>
            <a:grpFill/>
            <a:ln w="19050" cap="rnd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773">
                <a:defRPr/>
              </a:pPr>
              <a:endParaRPr lang="en-US" sz="1350" kern="0" dirty="0">
                <a:solidFill>
                  <a:prstClr val="whit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7" name="Freeform: Shape 170">
              <a:extLst>
                <a:ext uri="{FF2B5EF4-FFF2-40B4-BE49-F238E27FC236}">
                  <a16:creationId xmlns:a16="http://schemas.microsoft.com/office/drawing/2014/main" id="{63E8ECFB-9697-3E4C-92EA-EF779EA898D5}"/>
                </a:ext>
              </a:extLst>
            </p:cNvPr>
            <p:cNvSpPr/>
            <p:nvPr/>
          </p:nvSpPr>
          <p:spPr>
            <a:xfrm>
              <a:off x="6323768" y="4296146"/>
              <a:ext cx="786740" cy="498906"/>
            </a:xfrm>
            <a:custGeom>
              <a:avLst/>
              <a:gdLst>
                <a:gd name="connsiteX0" fmla="*/ 33261 w 786739"/>
                <a:gd name="connsiteY0" fmla="*/ 33261 h 498907"/>
                <a:gd name="connsiteX1" fmla="*/ 766272 w 786739"/>
                <a:gd name="connsiteY1" fmla="*/ 33261 h 498907"/>
                <a:gd name="connsiteX2" fmla="*/ 766272 w 786739"/>
                <a:gd name="connsiteY2" fmla="*/ 482277 h 498907"/>
                <a:gd name="connsiteX3" fmla="*/ 33261 w 786739"/>
                <a:gd name="connsiteY3" fmla="*/ 482277 h 49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6739" h="498907">
                  <a:moveTo>
                    <a:pt x="33261" y="33261"/>
                  </a:moveTo>
                  <a:lnTo>
                    <a:pt x="766272" y="33261"/>
                  </a:lnTo>
                  <a:lnTo>
                    <a:pt x="766272" y="482277"/>
                  </a:lnTo>
                  <a:lnTo>
                    <a:pt x="33261" y="482277"/>
                  </a:lnTo>
                  <a:close/>
                </a:path>
              </a:pathLst>
            </a:custGeom>
            <a:grp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773">
                <a:defRPr/>
              </a:pPr>
              <a:endParaRPr lang="en-US" sz="1350" kern="0" dirty="0">
                <a:solidFill>
                  <a:prstClr val="whit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18" name="Group 105">
            <a:extLst>
              <a:ext uri="{FF2B5EF4-FFF2-40B4-BE49-F238E27FC236}">
                <a16:creationId xmlns:a16="http://schemas.microsoft.com/office/drawing/2014/main" id="{BAC6BBC5-47BD-9E43-AD60-5B0636E0BD85}"/>
              </a:ext>
            </a:extLst>
          </p:cNvPr>
          <p:cNvGrpSpPr>
            <a:grpSpLocks noChangeAspect="1"/>
          </p:cNvGrpSpPr>
          <p:nvPr/>
        </p:nvGrpSpPr>
        <p:grpSpPr>
          <a:xfrm>
            <a:off x="9367428" y="4622925"/>
            <a:ext cx="1197864" cy="879360"/>
            <a:chOff x="508000" y="3884116"/>
            <a:chExt cx="871004" cy="639412"/>
          </a:xfrm>
        </p:grpSpPr>
        <p:cxnSp>
          <p:nvCxnSpPr>
            <p:cNvPr id="19" name="Straight Arrow Connector 106">
              <a:extLst>
                <a:ext uri="{FF2B5EF4-FFF2-40B4-BE49-F238E27FC236}">
                  <a16:creationId xmlns:a16="http://schemas.microsoft.com/office/drawing/2014/main" id="{CE985A13-8586-FB42-AFF5-695D27671BA4}"/>
                </a:ext>
              </a:extLst>
            </p:cNvPr>
            <p:cNvCxnSpPr>
              <a:cxnSpLocks/>
            </p:cNvCxnSpPr>
            <p:nvPr/>
          </p:nvCxnSpPr>
          <p:spPr>
            <a:xfrm>
              <a:off x="508000" y="4126213"/>
              <a:ext cx="871004" cy="0"/>
            </a:xfrm>
            <a:prstGeom prst="straightConnector1">
              <a:avLst/>
            </a:prstGeom>
            <a:noFill/>
            <a:ln w="19050" cap="rnd" cmpd="sng" algn="ctr">
              <a:solidFill>
                <a:srgbClr val="FFFFFF"/>
              </a:solidFill>
              <a:prstDash val="solid"/>
              <a:tailEnd type="arrow" w="med" len="sm"/>
            </a:ln>
            <a:effectLst/>
          </p:spPr>
        </p:cxnSp>
        <p:cxnSp>
          <p:nvCxnSpPr>
            <p:cNvPr id="20" name="Straight Arrow Connector 107">
              <a:extLst>
                <a:ext uri="{FF2B5EF4-FFF2-40B4-BE49-F238E27FC236}">
                  <a16:creationId xmlns:a16="http://schemas.microsoft.com/office/drawing/2014/main" id="{0A496E90-1128-5C4B-832C-BD88658E1E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000" y="4253213"/>
              <a:ext cx="871004" cy="0"/>
            </a:xfrm>
            <a:prstGeom prst="straightConnector1">
              <a:avLst/>
            </a:prstGeom>
            <a:noFill/>
            <a:ln w="19050" cap="rnd" cmpd="sng" algn="ctr">
              <a:solidFill>
                <a:srgbClr val="FFFFFF"/>
              </a:solidFill>
              <a:prstDash val="solid"/>
              <a:tailEnd type="arrow" w="med" len="sm"/>
            </a:ln>
            <a:effectLst/>
          </p:spPr>
        </p:cxn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32586D27-AA7C-9B4A-A303-CF8A0F6A0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003" y="3884116"/>
              <a:ext cx="480998" cy="639412"/>
            </a:xfrm>
            <a:custGeom>
              <a:avLst/>
              <a:gdLst>
                <a:gd name="T0" fmla="*/ 119 w 120"/>
                <a:gd name="T1" fmla="*/ 8 h 161"/>
                <a:gd name="T2" fmla="*/ 118 w 120"/>
                <a:gd name="T3" fmla="*/ 9 h 161"/>
                <a:gd name="T4" fmla="*/ 109 w 120"/>
                <a:gd name="T5" fmla="*/ 14 h 161"/>
                <a:gd name="T6" fmla="*/ 91 w 120"/>
                <a:gd name="T7" fmla="*/ 19 h 161"/>
                <a:gd name="T8" fmla="*/ 76 w 120"/>
                <a:gd name="T9" fmla="*/ 15 h 161"/>
                <a:gd name="T10" fmla="*/ 63 w 120"/>
                <a:gd name="T11" fmla="*/ 1 h 161"/>
                <a:gd name="T12" fmla="*/ 61 w 120"/>
                <a:gd name="T13" fmla="*/ 0 h 161"/>
                <a:gd name="T14" fmla="*/ 60 w 120"/>
                <a:gd name="T15" fmla="*/ 1 h 161"/>
                <a:gd name="T16" fmla="*/ 46 w 120"/>
                <a:gd name="T17" fmla="*/ 15 h 161"/>
                <a:gd name="T18" fmla="*/ 32 w 120"/>
                <a:gd name="T19" fmla="*/ 19 h 161"/>
                <a:gd name="T20" fmla="*/ 12 w 120"/>
                <a:gd name="T21" fmla="*/ 14 h 161"/>
                <a:gd name="T22" fmla="*/ 5 w 120"/>
                <a:gd name="T23" fmla="*/ 9 h 161"/>
                <a:gd name="T24" fmla="*/ 3 w 120"/>
                <a:gd name="T25" fmla="*/ 8 h 161"/>
                <a:gd name="T26" fmla="*/ 1 w 120"/>
                <a:gd name="T27" fmla="*/ 13 h 161"/>
                <a:gd name="T28" fmla="*/ 1 w 120"/>
                <a:gd name="T29" fmla="*/ 20 h 161"/>
                <a:gd name="T30" fmla="*/ 1 w 120"/>
                <a:gd name="T31" fmla="*/ 34 h 161"/>
                <a:gd name="T32" fmla="*/ 1 w 120"/>
                <a:gd name="T33" fmla="*/ 59 h 161"/>
                <a:gd name="T34" fmla="*/ 1 w 120"/>
                <a:gd name="T35" fmla="*/ 94 h 161"/>
                <a:gd name="T36" fmla="*/ 1 w 120"/>
                <a:gd name="T37" fmla="*/ 114 h 161"/>
                <a:gd name="T38" fmla="*/ 1 w 120"/>
                <a:gd name="T39" fmla="*/ 124 h 161"/>
                <a:gd name="T40" fmla="*/ 1 w 120"/>
                <a:gd name="T41" fmla="*/ 128 h 161"/>
                <a:gd name="T42" fmla="*/ 1 w 120"/>
                <a:gd name="T43" fmla="*/ 128 h 161"/>
                <a:gd name="T44" fmla="*/ 2 w 120"/>
                <a:gd name="T45" fmla="*/ 129 h 161"/>
                <a:gd name="T46" fmla="*/ 61 w 120"/>
                <a:gd name="T47" fmla="*/ 160 h 161"/>
                <a:gd name="T48" fmla="*/ 62 w 120"/>
                <a:gd name="T49" fmla="*/ 160 h 161"/>
                <a:gd name="T50" fmla="*/ 119 w 120"/>
                <a:gd name="T51" fmla="*/ 129 h 161"/>
                <a:gd name="T52" fmla="*/ 120 w 120"/>
                <a:gd name="T53" fmla="*/ 128 h 161"/>
                <a:gd name="T54" fmla="*/ 120 w 120"/>
                <a:gd name="T55" fmla="*/ 9 h 161"/>
                <a:gd name="T56" fmla="*/ 119 w 120"/>
                <a:gd name="T57" fmla="*/ 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0" h="161">
                  <a:moveTo>
                    <a:pt x="119" y="8"/>
                  </a:moveTo>
                  <a:cubicBezTo>
                    <a:pt x="119" y="8"/>
                    <a:pt x="118" y="8"/>
                    <a:pt x="118" y="9"/>
                  </a:cubicBezTo>
                  <a:cubicBezTo>
                    <a:pt x="117" y="9"/>
                    <a:pt x="114" y="11"/>
                    <a:pt x="109" y="14"/>
                  </a:cubicBezTo>
                  <a:cubicBezTo>
                    <a:pt x="104" y="16"/>
                    <a:pt x="98" y="19"/>
                    <a:pt x="91" y="19"/>
                  </a:cubicBezTo>
                  <a:cubicBezTo>
                    <a:pt x="86" y="19"/>
                    <a:pt x="81" y="18"/>
                    <a:pt x="76" y="15"/>
                  </a:cubicBezTo>
                  <a:cubicBezTo>
                    <a:pt x="72" y="12"/>
                    <a:pt x="67" y="8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61" y="0"/>
                    <a:pt x="60" y="1"/>
                    <a:pt x="60" y="1"/>
                  </a:cubicBezTo>
                  <a:cubicBezTo>
                    <a:pt x="56" y="8"/>
                    <a:pt x="51" y="12"/>
                    <a:pt x="46" y="15"/>
                  </a:cubicBezTo>
                  <a:cubicBezTo>
                    <a:pt x="41" y="18"/>
                    <a:pt x="36" y="19"/>
                    <a:pt x="32" y="19"/>
                  </a:cubicBezTo>
                  <a:cubicBezTo>
                    <a:pt x="24" y="19"/>
                    <a:pt x="17" y="16"/>
                    <a:pt x="12" y="14"/>
                  </a:cubicBezTo>
                  <a:cubicBezTo>
                    <a:pt x="10" y="12"/>
                    <a:pt x="7" y="11"/>
                    <a:pt x="5" y="9"/>
                  </a:cubicBezTo>
                  <a:cubicBezTo>
                    <a:pt x="4" y="9"/>
                    <a:pt x="4" y="8"/>
                    <a:pt x="3" y="8"/>
                  </a:cubicBezTo>
                  <a:cubicBezTo>
                    <a:pt x="0" y="8"/>
                    <a:pt x="1" y="11"/>
                    <a:pt x="1" y="13"/>
                  </a:cubicBezTo>
                  <a:cubicBezTo>
                    <a:pt x="1" y="15"/>
                    <a:pt x="1" y="18"/>
                    <a:pt x="1" y="20"/>
                  </a:cubicBezTo>
                  <a:cubicBezTo>
                    <a:pt x="1" y="25"/>
                    <a:pt x="1" y="30"/>
                    <a:pt x="1" y="34"/>
                  </a:cubicBezTo>
                  <a:cubicBezTo>
                    <a:pt x="1" y="42"/>
                    <a:pt x="1" y="50"/>
                    <a:pt x="1" y="59"/>
                  </a:cubicBezTo>
                  <a:cubicBezTo>
                    <a:pt x="1" y="70"/>
                    <a:pt x="1" y="82"/>
                    <a:pt x="1" y="94"/>
                  </a:cubicBezTo>
                  <a:cubicBezTo>
                    <a:pt x="1" y="101"/>
                    <a:pt x="1" y="108"/>
                    <a:pt x="1" y="114"/>
                  </a:cubicBezTo>
                  <a:cubicBezTo>
                    <a:pt x="1" y="118"/>
                    <a:pt x="1" y="121"/>
                    <a:pt x="1" y="124"/>
                  </a:cubicBezTo>
                  <a:cubicBezTo>
                    <a:pt x="1" y="125"/>
                    <a:pt x="1" y="126"/>
                    <a:pt x="1" y="128"/>
                  </a:cubicBezTo>
                  <a:cubicBezTo>
                    <a:pt x="1" y="128"/>
                    <a:pt x="1" y="128"/>
                    <a:pt x="1" y="128"/>
                  </a:cubicBezTo>
                  <a:cubicBezTo>
                    <a:pt x="1" y="129"/>
                    <a:pt x="1" y="129"/>
                    <a:pt x="2" y="129"/>
                  </a:cubicBezTo>
                  <a:cubicBezTo>
                    <a:pt x="61" y="160"/>
                    <a:pt x="61" y="160"/>
                    <a:pt x="61" y="160"/>
                  </a:cubicBezTo>
                  <a:cubicBezTo>
                    <a:pt x="61" y="161"/>
                    <a:pt x="62" y="161"/>
                    <a:pt x="62" y="160"/>
                  </a:cubicBezTo>
                  <a:cubicBezTo>
                    <a:pt x="119" y="129"/>
                    <a:pt x="119" y="129"/>
                    <a:pt x="119" y="129"/>
                  </a:cubicBezTo>
                  <a:cubicBezTo>
                    <a:pt x="120" y="129"/>
                    <a:pt x="120" y="129"/>
                    <a:pt x="120" y="128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120" y="9"/>
                    <a:pt x="120" y="9"/>
                    <a:pt x="119" y="8"/>
                  </a:cubicBezTo>
                  <a:close/>
                </a:path>
              </a:pathLst>
            </a:custGeom>
            <a:solidFill>
              <a:srgbClr val="FFFFFF">
                <a:lumMod val="50000"/>
              </a:srgbClr>
            </a:solidFill>
            <a:ln w="19050" cap="rnd">
              <a:solidFill>
                <a:srgbClr val="FF99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22" name="Graphic 42">
            <a:extLst>
              <a:ext uri="{FF2B5EF4-FFF2-40B4-BE49-F238E27FC236}">
                <a16:creationId xmlns:a16="http://schemas.microsoft.com/office/drawing/2014/main" id="{039097BC-35C5-6144-B4F0-2DB496213DDF}"/>
              </a:ext>
            </a:extLst>
          </p:cNvPr>
          <p:cNvGrpSpPr>
            <a:grpSpLocks noChangeAspect="1"/>
          </p:cNvGrpSpPr>
          <p:nvPr/>
        </p:nvGrpSpPr>
        <p:grpSpPr>
          <a:xfrm>
            <a:off x="11729440" y="1884381"/>
            <a:ext cx="1461477" cy="996696"/>
            <a:chOff x="11257615" y="3738414"/>
            <a:chExt cx="528468" cy="323132"/>
          </a:xfrm>
        </p:grpSpPr>
        <p:sp>
          <p:nvSpPr>
            <p:cNvPr id="23" name="Freeform: Shape 554">
              <a:extLst>
                <a:ext uri="{FF2B5EF4-FFF2-40B4-BE49-F238E27FC236}">
                  <a16:creationId xmlns:a16="http://schemas.microsoft.com/office/drawing/2014/main" id="{C304CFC8-C093-3142-B7F5-FF38A4B0A510}"/>
                </a:ext>
              </a:extLst>
            </p:cNvPr>
            <p:cNvSpPr/>
            <p:nvPr/>
          </p:nvSpPr>
          <p:spPr>
            <a:xfrm>
              <a:off x="11645759" y="3811794"/>
              <a:ext cx="74024" cy="205980"/>
            </a:xfrm>
            <a:custGeom>
              <a:avLst/>
              <a:gdLst>
                <a:gd name="connsiteX0" fmla="*/ 71128 w 74024"/>
                <a:gd name="connsiteY0" fmla="*/ 103634 h 205980"/>
                <a:gd name="connsiteX1" fmla="*/ 37978 w 74024"/>
                <a:gd name="connsiteY1" fmla="*/ 202440 h 205980"/>
                <a:gd name="connsiteX2" fmla="*/ 4828 w 74024"/>
                <a:gd name="connsiteY2" fmla="*/ 103634 h 205980"/>
                <a:gd name="connsiteX3" fmla="*/ 37978 w 74024"/>
                <a:gd name="connsiteY3" fmla="*/ 4828 h 205980"/>
                <a:gd name="connsiteX4" fmla="*/ 71128 w 74024"/>
                <a:gd name="connsiteY4" fmla="*/ 103634 h 205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024" h="205980">
                  <a:moveTo>
                    <a:pt x="71128" y="103634"/>
                  </a:moveTo>
                  <a:cubicBezTo>
                    <a:pt x="71128" y="158203"/>
                    <a:pt x="56286" y="202440"/>
                    <a:pt x="37978" y="202440"/>
                  </a:cubicBezTo>
                  <a:cubicBezTo>
                    <a:pt x="19669" y="202440"/>
                    <a:pt x="4828" y="158203"/>
                    <a:pt x="4828" y="103634"/>
                  </a:cubicBezTo>
                  <a:cubicBezTo>
                    <a:pt x="4828" y="49065"/>
                    <a:pt x="19669" y="4828"/>
                    <a:pt x="37978" y="4828"/>
                  </a:cubicBezTo>
                  <a:cubicBezTo>
                    <a:pt x="56286" y="4828"/>
                    <a:pt x="71128" y="49065"/>
                    <a:pt x="71128" y="103634"/>
                  </a:cubicBezTo>
                  <a:close/>
                </a:path>
              </a:pathLst>
            </a:custGeom>
            <a:noFill/>
            <a:ln w="15875" cap="flat">
              <a:solidFill>
                <a:srgbClr val="FF9900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758">
                <a:defRPr/>
              </a:pPr>
              <a:endParaRPr lang="en-US" sz="1324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24" name="Freeform: Shape 555">
              <a:extLst>
                <a:ext uri="{FF2B5EF4-FFF2-40B4-BE49-F238E27FC236}">
                  <a16:creationId xmlns:a16="http://schemas.microsoft.com/office/drawing/2014/main" id="{06E52E99-A132-4340-9E53-7C37E66F05B2}"/>
                </a:ext>
              </a:extLst>
            </p:cNvPr>
            <p:cNvSpPr/>
            <p:nvPr/>
          </p:nvSpPr>
          <p:spPr>
            <a:xfrm>
              <a:off x="11583509" y="3815248"/>
              <a:ext cx="199544" cy="199544"/>
            </a:xfrm>
            <a:custGeom>
              <a:avLst/>
              <a:gdLst>
                <a:gd name="connsiteX0" fmla="*/ 123574 w 199543"/>
                <a:gd name="connsiteY0" fmla="*/ 76693 h 199543"/>
                <a:gd name="connsiteX1" fmla="*/ 169999 w 199543"/>
                <a:gd name="connsiteY1" fmla="*/ 169999 h 199543"/>
                <a:gd name="connsiteX2" fmla="*/ 76693 w 199543"/>
                <a:gd name="connsiteY2" fmla="*/ 123574 h 199543"/>
                <a:gd name="connsiteX3" fmla="*/ 30268 w 199543"/>
                <a:gd name="connsiteY3" fmla="*/ 30268 h 199543"/>
                <a:gd name="connsiteX4" fmla="*/ 123574 w 199543"/>
                <a:gd name="connsiteY4" fmla="*/ 76693 h 199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543" h="199543">
                  <a:moveTo>
                    <a:pt x="123574" y="76693"/>
                  </a:moveTo>
                  <a:cubicBezTo>
                    <a:pt x="162160" y="115279"/>
                    <a:pt x="182945" y="157054"/>
                    <a:pt x="169999" y="169999"/>
                  </a:cubicBezTo>
                  <a:cubicBezTo>
                    <a:pt x="157054" y="182945"/>
                    <a:pt x="115279" y="162160"/>
                    <a:pt x="76693" y="123574"/>
                  </a:cubicBezTo>
                  <a:cubicBezTo>
                    <a:pt x="38107" y="84988"/>
                    <a:pt x="17322" y="43213"/>
                    <a:pt x="30268" y="30268"/>
                  </a:cubicBezTo>
                  <a:cubicBezTo>
                    <a:pt x="43213" y="17322"/>
                    <a:pt x="84988" y="38107"/>
                    <a:pt x="123574" y="76693"/>
                  </a:cubicBezTo>
                  <a:close/>
                </a:path>
              </a:pathLst>
            </a:custGeom>
            <a:noFill/>
            <a:ln w="15875" cap="flat">
              <a:solidFill>
                <a:srgbClr val="FF9900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758">
                <a:defRPr/>
              </a:pPr>
              <a:endParaRPr lang="en-US" sz="1324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25" name="Freeform: Shape 556">
              <a:extLst>
                <a:ext uri="{FF2B5EF4-FFF2-40B4-BE49-F238E27FC236}">
                  <a16:creationId xmlns:a16="http://schemas.microsoft.com/office/drawing/2014/main" id="{65BDF798-C6FC-BC4D-BF92-019ADDBC82D4}"/>
                </a:ext>
              </a:extLst>
            </p:cNvPr>
            <p:cNvSpPr/>
            <p:nvPr/>
          </p:nvSpPr>
          <p:spPr>
            <a:xfrm>
              <a:off x="11580103" y="3877451"/>
              <a:ext cx="205980" cy="74024"/>
            </a:xfrm>
            <a:custGeom>
              <a:avLst/>
              <a:gdLst>
                <a:gd name="connsiteX0" fmla="*/ 202440 w 205980"/>
                <a:gd name="connsiteY0" fmla="*/ 37978 h 74024"/>
                <a:gd name="connsiteX1" fmla="*/ 103634 w 205980"/>
                <a:gd name="connsiteY1" fmla="*/ 71128 h 74024"/>
                <a:gd name="connsiteX2" fmla="*/ 4828 w 205980"/>
                <a:gd name="connsiteY2" fmla="*/ 37978 h 74024"/>
                <a:gd name="connsiteX3" fmla="*/ 103634 w 205980"/>
                <a:gd name="connsiteY3" fmla="*/ 4828 h 74024"/>
                <a:gd name="connsiteX4" fmla="*/ 202440 w 205980"/>
                <a:gd name="connsiteY4" fmla="*/ 37978 h 74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80" h="74024">
                  <a:moveTo>
                    <a:pt x="202440" y="37978"/>
                  </a:moveTo>
                  <a:cubicBezTo>
                    <a:pt x="202440" y="56286"/>
                    <a:pt x="158203" y="71128"/>
                    <a:pt x="103634" y="71128"/>
                  </a:cubicBezTo>
                  <a:cubicBezTo>
                    <a:pt x="49065" y="71128"/>
                    <a:pt x="4828" y="56286"/>
                    <a:pt x="4828" y="37978"/>
                  </a:cubicBezTo>
                  <a:cubicBezTo>
                    <a:pt x="4828" y="19669"/>
                    <a:pt x="49065" y="4828"/>
                    <a:pt x="103634" y="4828"/>
                  </a:cubicBezTo>
                  <a:cubicBezTo>
                    <a:pt x="158203" y="4828"/>
                    <a:pt x="202440" y="19669"/>
                    <a:pt x="202440" y="37978"/>
                  </a:cubicBezTo>
                  <a:close/>
                </a:path>
              </a:pathLst>
            </a:custGeom>
            <a:noFill/>
            <a:ln w="15875" cap="flat">
              <a:solidFill>
                <a:srgbClr val="FF9900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758">
                <a:defRPr/>
              </a:pPr>
              <a:endParaRPr lang="en-US" sz="1324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26" name="Freeform: Shape 557">
              <a:extLst>
                <a:ext uri="{FF2B5EF4-FFF2-40B4-BE49-F238E27FC236}">
                  <a16:creationId xmlns:a16="http://schemas.microsoft.com/office/drawing/2014/main" id="{71042E53-BF99-3C4C-A607-7978673D6DDA}"/>
                </a:ext>
              </a:extLst>
            </p:cNvPr>
            <p:cNvSpPr/>
            <p:nvPr/>
          </p:nvSpPr>
          <p:spPr>
            <a:xfrm>
              <a:off x="11583509" y="3815248"/>
              <a:ext cx="199544" cy="199544"/>
            </a:xfrm>
            <a:custGeom>
              <a:avLst/>
              <a:gdLst>
                <a:gd name="connsiteX0" fmla="*/ 169999 w 199543"/>
                <a:gd name="connsiteY0" fmla="*/ 30268 h 199543"/>
                <a:gd name="connsiteX1" fmla="*/ 123574 w 199543"/>
                <a:gd name="connsiteY1" fmla="*/ 123574 h 199543"/>
                <a:gd name="connsiteX2" fmla="*/ 30268 w 199543"/>
                <a:gd name="connsiteY2" fmla="*/ 169999 h 199543"/>
                <a:gd name="connsiteX3" fmla="*/ 76693 w 199543"/>
                <a:gd name="connsiteY3" fmla="*/ 76693 h 199543"/>
                <a:gd name="connsiteX4" fmla="*/ 169999 w 199543"/>
                <a:gd name="connsiteY4" fmla="*/ 30268 h 199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543" h="199543">
                  <a:moveTo>
                    <a:pt x="169999" y="30268"/>
                  </a:moveTo>
                  <a:cubicBezTo>
                    <a:pt x="182945" y="43213"/>
                    <a:pt x="162160" y="84988"/>
                    <a:pt x="123574" y="123574"/>
                  </a:cubicBezTo>
                  <a:cubicBezTo>
                    <a:pt x="84988" y="162160"/>
                    <a:pt x="43213" y="182945"/>
                    <a:pt x="30268" y="169999"/>
                  </a:cubicBezTo>
                  <a:cubicBezTo>
                    <a:pt x="17322" y="157054"/>
                    <a:pt x="38107" y="115279"/>
                    <a:pt x="76693" y="76693"/>
                  </a:cubicBezTo>
                  <a:cubicBezTo>
                    <a:pt x="115279" y="38107"/>
                    <a:pt x="157054" y="17322"/>
                    <a:pt x="169999" y="30268"/>
                  </a:cubicBezTo>
                  <a:close/>
                </a:path>
              </a:pathLst>
            </a:custGeom>
            <a:noFill/>
            <a:ln w="15875" cap="flat">
              <a:solidFill>
                <a:srgbClr val="FF9900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758">
                <a:defRPr/>
              </a:pPr>
              <a:endParaRPr lang="en-US" sz="1324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27" name="Freeform: Shape 558">
              <a:extLst>
                <a:ext uri="{FF2B5EF4-FFF2-40B4-BE49-F238E27FC236}">
                  <a16:creationId xmlns:a16="http://schemas.microsoft.com/office/drawing/2014/main" id="{C43DCB91-2341-D843-A963-6B9FFD45261D}"/>
                </a:ext>
              </a:extLst>
            </p:cNvPr>
            <p:cNvSpPr/>
            <p:nvPr/>
          </p:nvSpPr>
          <p:spPr>
            <a:xfrm>
              <a:off x="11661208" y="3892899"/>
              <a:ext cx="45058" cy="45058"/>
            </a:xfrm>
            <a:custGeom>
              <a:avLst/>
              <a:gdLst>
                <a:gd name="connsiteX0" fmla="*/ 40874 w 45058"/>
                <a:gd name="connsiteY0" fmla="*/ 22851 h 45058"/>
                <a:gd name="connsiteX1" fmla="*/ 22851 w 45058"/>
                <a:gd name="connsiteY1" fmla="*/ 40874 h 45058"/>
                <a:gd name="connsiteX2" fmla="*/ 4828 w 45058"/>
                <a:gd name="connsiteY2" fmla="*/ 22851 h 45058"/>
                <a:gd name="connsiteX3" fmla="*/ 22851 w 45058"/>
                <a:gd name="connsiteY3" fmla="*/ 4828 h 45058"/>
                <a:gd name="connsiteX4" fmla="*/ 40874 w 45058"/>
                <a:gd name="connsiteY4" fmla="*/ 22851 h 4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58" h="45058">
                  <a:moveTo>
                    <a:pt x="40874" y="22851"/>
                  </a:moveTo>
                  <a:cubicBezTo>
                    <a:pt x="40874" y="32805"/>
                    <a:pt x="32805" y="40874"/>
                    <a:pt x="22851" y="40874"/>
                  </a:cubicBezTo>
                  <a:cubicBezTo>
                    <a:pt x="12897" y="40874"/>
                    <a:pt x="4828" y="32805"/>
                    <a:pt x="4828" y="22851"/>
                  </a:cubicBezTo>
                  <a:cubicBezTo>
                    <a:pt x="4828" y="12897"/>
                    <a:pt x="12897" y="4828"/>
                    <a:pt x="22851" y="4828"/>
                  </a:cubicBezTo>
                  <a:cubicBezTo>
                    <a:pt x="32805" y="4828"/>
                    <a:pt x="40874" y="12897"/>
                    <a:pt x="40874" y="22851"/>
                  </a:cubicBezTo>
                  <a:close/>
                </a:path>
              </a:pathLst>
            </a:custGeom>
            <a:noFill/>
            <a:ln w="15875" cap="flat">
              <a:solidFill>
                <a:srgbClr val="FF9900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758">
                <a:defRPr/>
              </a:pPr>
              <a:endParaRPr lang="en-US" sz="1324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28" name="Freeform: Shape 559">
              <a:extLst>
                <a:ext uri="{FF2B5EF4-FFF2-40B4-BE49-F238E27FC236}">
                  <a16:creationId xmlns:a16="http://schemas.microsoft.com/office/drawing/2014/main" id="{B2C89097-787B-D946-AFBC-54FDDF2E3B6B}"/>
                </a:ext>
              </a:extLst>
            </p:cNvPr>
            <p:cNvSpPr/>
            <p:nvPr/>
          </p:nvSpPr>
          <p:spPr>
            <a:xfrm>
              <a:off x="11337754" y="3794415"/>
              <a:ext cx="9655" cy="267131"/>
            </a:xfrm>
            <a:custGeom>
              <a:avLst/>
              <a:gdLst>
                <a:gd name="connsiteX0" fmla="*/ 5793 w 9655"/>
                <a:gd name="connsiteY0" fmla="*/ 265200 h 267130"/>
                <a:gd name="connsiteX1" fmla="*/ 4828 w 9655"/>
                <a:gd name="connsiteY1" fmla="*/ 4828 h 267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55" h="267130">
                  <a:moveTo>
                    <a:pt x="5793" y="265200"/>
                  </a:moveTo>
                  <a:lnTo>
                    <a:pt x="4828" y="4828"/>
                  </a:lnTo>
                </a:path>
              </a:pathLst>
            </a:custGeom>
            <a:ln w="15875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758">
                <a:defRPr/>
              </a:pPr>
              <a:endParaRPr lang="en-US" sz="1324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29" name="Freeform: Shape 560">
              <a:extLst>
                <a:ext uri="{FF2B5EF4-FFF2-40B4-BE49-F238E27FC236}">
                  <a16:creationId xmlns:a16="http://schemas.microsoft.com/office/drawing/2014/main" id="{C3A1D829-2D84-9E4B-A5D1-ED0C301EAAB7}"/>
                </a:ext>
              </a:extLst>
            </p:cNvPr>
            <p:cNvSpPr/>
            <p:nvPr/>
          </p:nvSpPr>
          <p:spPr>
            <a:xfrm>
              <a:off x="11278213" y="3753862"/>
              <a:ext cx="32184" cy="32184"/>
            </a:xfrm>
            <a:custGeom>
              <a:avLst/>
              <a:gdLst>
                <a:gd name="connsiteX0" fmla="*/ 28644 w 32184"/>
                <a:gd name="connsiteY0" fmla="*/ 16736 h 32184"/>
                <a:gd name="connsiteX1" fmla="*/ 16736 w 32184"/>
                <a:gd name="connsiteY1" fmla="*/ 28644 h 32184"/>
                <a:gd name="connsiteX2" fmla="*/ 4828 w 32184"/>
                <a:gd name="connsiteY2" fmla="*/ 16736 h 32184"/>
                <a:gd name="connsiteX3" fmla="*/ 16736 w 32184"/>
                <a:gd name="connsiteY3" fmla="*/ 4828 h 32184"/>
                <a:gd name="connsiteX4" fmla="*/ 28644 w 32184"/>
                <a:gd name="connsiteY4" fmla="*/ 16736 h 32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84" h="32184">
                  <a:moveTo>
                    <a:pt x="28644" y="16736"/>
                  </a:moveTo>
                  <a:cubicBezTo>
                    <a:pt x="28644" y="23313"/>
                    <a:pt x="23313" y="28644"/>
                    <a:pt x="16736" y="28644"/>
                  </a:cubicBezTo>
                  <a:cubicBezTo>
                    <a:pt x="10159" y="28644"/>
                    <a:pt x="4828" y="23313"/>
                    <a:pt x="4828" y="16736"/>
                  </a:cubicBezTo>
                  <a:cubicBezTo>
                    <a:pt x="4828" y="10159"/>
                    <a:pt x="10159" y="4828"/>
                    <a:pt x="16736" y="4828"/>
                  </a:cubicBezTo>
                  <a:cubicBezTo>
                    <a:pt x="23313" y="4828"/>
                    <a:pt x="28644" y="10159"/>
                    <a:pt x="28644" y="16736"/>
                  </a:cubicBezTo>
                  <a:close/>
                </a:path>
              </a:pathLst>
            </a:custGeom>
            <a:noFill/>
            <a:ln w="158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685758">
                <a:defRPr/>
              </a:pPr>
              <a:endParaRPr lang="en-US" sz="1324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30" name="Freeform: Shape 561">
              <a:extLst>
                <a:ext uri="{FF2B5EF4-FFF2-40B4-BE49-F238E27FC236}">
                  <a16:creationId xmlns:a16="http://schemas.microsoft.com/office/drawing/2014/main" id="{4EF95AD0-3FDF-E648-9C18-F8676DD0EF51}"/>
                </a:ext>
              </a:extLst>
            </p:cNvPr>
            <p:cNvSpPr/>
            <p:nvPr/>
          </p:nvSpPr>
          <p:spPr>
            <a:xfrm>
              <a:off x="11313938" y="3753862"/>
              <a:ext cx="32184" cy="32184"/>
            </a:xfrm>
            <a:custGeom>
              <a:avLst/>
              <a:gdLst>
                <a:gd name="connsiteX0" fmla="*/ 28644 w 32184"/>
                <a:gd name="connsiteY0" fmla="*/ 16736 h 32184"/>
                <a:gd name="connsiteX1" fmla="*/ 16736 w 32184"/>
                <a:gd name="connsiteY1" fmla="*/ 28644 h 32184"/>
                <a:gd name="connsiteX2" fmla="*/ 4828 w 32184"/>
                <a:gd name="connsiteY2" fmla="*/ 16736 h 32184"/>
                <a:gd name="connsiteX3" fmla="*/ 16736 w 32184"/>
                <a:gd name="connsiteY3" fmla="*/ 4828 h 32184"/>
                <a:gd name="connsiteX4" fmla="*/ 28644 w 32184"/>
                <a:gd name="connsiteY4" fmla="*/ 16736 h 32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84" h="32184">
                  <a:moveTo>
                    <a:pt x="28644" y="16736"/>
                  </a:moveTo>
                  <a:cubicBezTo>
                    <a:pt x="28644" y="23313"/>
                    <a:pt x="23313" y="28644"/>
                    <a:pt x="16736" y="28644"/>
                  </a:cubicBezTo>
                  <a:cubicBezTo>
                    <a:pt x="10159" y="28644"/>
                    <a:pt x="4828" y="23313"/>
                    <a:pt x="4828" y="16736"/>
                  </a:cubicBezTo>
                  <a:cubicBezTo>
                    <a:pt x="4828" y="10159"/>
                    <a:pt x="10159" y="4828"/>
                    <a:pt x="16736" y="4828"/>
                  </a:cubicBezTo>
                  <a:cubicBezTo>
                    <a:pt x="23313" y="4828"/>
                    <a:pt x="28644" y="10159"/>
                    <a:pt x="28644" y="16736"/>
                  </a:cubicBezTo>
                  <a:close/>
                </a:path>
              </a:pathLst>
            </a:custGeom>
            <a:noFill/>
            <a:ln w="158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685758">
                <a:defRPr/>
              </a:pPr>
              <a:endParaRPr lang="en-US" sz="1324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31" name="Freeform: Shape 562">
              <a:extLst>
                <a:ext uri="{FF2B5EF4-FFF2-40B4-BE49-F238E27FC236}">
                  <a16:creationId xmlns:a16="http://schemas.microsoft.com/office/drawing/2014/main" id="{A001987F-8396-1046-924E-ADAB0435638C}"/>
                </a:ext>
              </a:extLst>
            </p:cNvPr>
            <p:cNvSpPr/>
            <p:nvPr/>
          </p:nvSpPr>
          <p:spPr>
            <a:xfrm>
              <a:off x="11349662" y="3753862"/>
              <a:ext cx="32184" cy="32184"/>
            </a:xfrm>
            <a:custGeom>
              <a:avLst/>
              <a:gdLst>
                <a:gd name="connsiteX0" fmla="*/ 28644 w 32184"/>
                <a:gd name="connsiteY0" fmla="*/ 16736 h 32184"/>
                <a:gd name="connsiteX1" fmla="*/ 16736 w 32184"/>
                <a:gd name="connsiteY1" fmla="*/ 28644 h 32184"/>
                <a:gd name="connsiteX2" fmla="*/ 4828 w 32184"/>
                <a:gd name="connsiteY2" fmla="*/ 16736 h 32184"/>
                <a:gd name="connsiteX3" fmla="*/ 16736 w 32184"/>
                <a:gd name="connsiteY3" fmla="*/ 4828 h 32184"/>
                <a:gd name="connsiteX4" fmla="*/ 28644 w 32184"/>
                <a:gd name="connsiteY4" fmla="*/ 16736 h 32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84" h="32184">
                  <a:moveTo>
                    <a:pt x="28644" y="16736"/>
                  </a:moveTo>
                  <a:cubicBezTo>
                    <a:pt x="28644" y="23313"/>
                    <a:pt x="23313" y="28644"/>
                    <a:pt x="16736" y="28644"/>
                  </a:cubicBezTo>
                  <a:cubicBezTo>
                    <a:pt x="10159" y="28644"/>
                    <a:pt x="4828" y="23313"/>
                    <a:pt x="4828" y="16736"/>
                  </a:cubicBezTo>
                  <a:cubicBezTo>
                    <a:pt x="4828" y="10159"/>
                    <a:pt x="10159" y="4828"/>
                    <a:pt x="16736" y="4828"/>
                  </a:cubicBezTo>
                  <a:cubicBezTo>
                    <a:pt x="23313" y="4828"/>
                    <a:pt x="28644" y="10159"/>
                    <a:pt x="28644" y="16736"/>
                  </a:cubicBezTo>
                  <a:close/>
                </a:path>
              </a:pathLst>
            </a:custGeom>
            <a:noFill/>
            <a:ln w="158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685758">
                <a:defRPr/>
              </a:pPr>
              <a:endParaRPr lang="en-US" sz="1324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32" name="Freeform: Shape 563">
              <a:extLst>
                <a:ext uri="{FF2B5EF4-FFF2-40B4-BE49-F238E27FC236}">
                  <a16:creationId xmlns:a16="http://schemas.microsoft.com/office/drawing/2014/main" id="{2DAD621C-AFE1-D34D-A774-7AB2D52C202B}"/>
                </a:ext>
              </a:extLst>
            </p:cNvPr>
            <p:cNvSpPr/>
            <p:nvPr/>
          </p:nvSpPr>
          <p:spPr>
            <a:xfrm>
              <a:off x="11447825" y="3860393"/>
              <a:ext cx="141612" cy="9655"/>
            </a:xfrm>
            <a:custGeom>
              <a:avLst/>
              <a:gdLst>
                <a:gd name="connsiteX0" fmla="*/ 4828 w 141611"/>
                <a:gd name="connsiteY0" fmla="*/ 5471 h 9655"/>
                <a:gd name="connsiteX1" fmla="*/ 138715 w 141611"/>
                <a:gd name="connsiteY1" fmla="*/ 4828 h 9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1611" h="9655">
                  <a:moveTo>
                    <a:pt x="4828" y="5471"/>
                  </a:moveTo>
                  <a:lnTo>
                    <a:pt x="138715" y="4828"/>
                  </a:lnTo>
                </a:path>
              </a:pathLst>
            </a:custGeom>
            <a:ln w="15875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758">
                <a:defRPr/>
              </a:pPr>
              <a:endParaRPr lang="en-US" sz="1324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33" name="Freeform: Shape 564">
              <a:extLst>
                <a:ext uri="{FF2B5EF4-FFF2-40B4-BE49-F238E27FC236}">
                  <a16:creationId xmlns:a16="http://schemas.microsoft.com/office/drawing/2014/main" id="{AA0AAA85-4394-AD40-BF16-DFFD7BB6997B}"/>
                </a:ext>
              </a:extLst>
            </p:cNvPr>
            <p:cNvSpPr/>
            <p:nvPr/>
          </p:nvSpPr>
          <p:spPr>
            <a:xfrm>
              <a:off x="11394001" y="3845190"/>
              <a:ext cx="41840" cy="41840"/>
            </a:xfrm>
            <a:custGeom>
              <a:avLst/>
              <a:gdLst>
                <a:gd name="connsiteX0" fmla="*/ 4846 w 41839"/>
                <a:gd name="connsiteY0" fmla="*/ 4965 h 41839"/>
                <a:gd name="connsiteX1" fmla="*/ 37030 w 41839"/>
                <a:gd name="connsiteY1" fmla="*/ 4846 h 41839"/>
                <a:gd name="connsiteX2" fmla="*/ 37149 w 41839"/>
                <a:gd name="connsiteY2" fmla="*/ 37030 h 41839"/>
                <a:gd name="connsiteX3" fmla="*/ 4965 w 41839"/>
                <a:gd name="connsiteY3" fmla="*/ 37149 h 41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839" h="41839">
                  <a:moveTo>
                    <a:pt x="4846" y="4965"/>
                  </a:moveTo>
                  <a:lnTo>
                    <a:pt x="37030" y="4846"/>
                  </a:lnTo>
                  <a:lnTo>
                    <a:pt x="37149" y="37030"/>
                  </a:lnTo>
                  <a:lnTo>
                    <a:pt x="4965" y="37149"/>
                  </a:lnTo>
                  <a:close/>
                </a:path>
              </a:pathLst>
            </a:custGeom>
            <a:noFill/>
            <a:ln w="15875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758">
                <a:defRPr/>
              </a:pPr>
              <a:r>
                <a:rPr lang="en-US" sz="1324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`</a:t>
              </a:r>
            </a:p>
          </p:txBody>
        </p:sp>
        <p:sp>
          <p:nvSpPr>
            <p:cNvPr id="34" name="Freeform: Shape 565">
              <a:extLst>
                <a:ext uri="{FF2B5EF4-FFF2-40B4-BE49-F238E27FC236}">
                  <a16:creationId xmlns:a16="http://schemas.microsoft.com/office/drawing/2014/main" id="{CE3D6D11-5094-E446-9141-4B0E1DF97CE0}"/>
                </a:ext>
              </a:extLst>
            </p:cNvPr>
            <p:cNvSpPr/>
            <p:nvPr/>
          </p:nvSpPr>
          <p:spPr>
            <a:xfrm>
              <a:off x="11394323" y="3908594"/>
              <a:ext cx="41840" cy="41840"/>
            </a:xfrm>
            <a:custGeom>
              <a:avLst/>
              <a:gdLst>
                <a:gd name="connsiteX0" fmla="*/ 4846 w 41839"/>
                <a:gd name="connsiteY0" fmla="*/ 4965 h 41839"/>
                <a:gd name="connsiteX1" fmla="*/ 37030 w 41839"/>
                <a:gd name="connsiteY1" fmla="*/ 4846 h 41839"/>
                <a:gd name="connsiteX2" fmla="*/ 37149 w 41839"/>
                <a:gd name="connsiteY2" fmla="*/ 37030 h 41839"/>
                <a:gd name="connsiteX3" fmla="*/ 4965 w 41839"/>
                <a:gd name="connsiteY3" fmla="*/ 37149 h 41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839" h="41839">
                  <a:moveTo>
                    <a:pt x="4846" y="4965"/>
                  </a:moveTo>
                  <a:lnTo>
                    <a:pt x="37030" y="4846"/>
                  </a:lnTo>
                  <a:lnTo>
                    <a:pt x="37149" y="37030"/>
                  </a:lnTo>
                  <a:lnTo>
                    <a:pt x="4965" y="37149"/>
                  </a:lnTo>
                  <a:close/>
                </a:path>
              </a:pathLst>
            </a:custGeom>
            <a:noFill/>
            <a:ln w="15875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758">
                <a:defRPr/>
              </a:pPr>
              <a:endParaRPr lang="en-US" sz="1324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35" name="Freeform: Shape 566">
              <a:extLst>
                <a:ext uri="{FF2B5EF4-FFF2-40B4-BE49-F238E27FC236}">
                  <a16:creationId xmlns:a16="http://schemas.microsoft.com/office/drawing/2014/main" id="{5CF6FFC7-3EC9-3941-B6EE-1D9AA3579316}"/>
                </a:ext>
              </a:extLst>
            </p:cNvPr>
            <p:cNvSpPr/>
            <p:nvPr/>
          </p:nvSpPr>
          <p:spPr>
            <a:xfrm>
              <a:off x="11448147" y="3987521"/>
              <a:ext cx="148048" cy="9655"/>
            </a:xfrm>
            <a:custGeom>
              <a:avLst/>
              <a:gdLst>
                <a:gd name="connsiteX0" fmla="*/ 4828 w 148048"/>
                <a:gd name="connsiteY0" fmla="*/ 5471 h 9655"/>
                <a:gd name="connsiteX1" fmla="*/ 143221 w 148048"/>
                <a:gd name="connsiteY1" fmla="*/ 4828 h 9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8048" h="9655">
                  <a:moveTo>
                    <a:pt x="4828" y="5471"/>
                  </a:moveTo>
                  <a:lnTo>
                    <a:pt x="143221" y="4828"/>
                  </a:lnTo>
                </a:path>
              </a:pathLst>
            </a:custGeom>
            <a:ln w="15875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758">
                <a:defRPr/>
              </a:pPr>
              <a:endParaRPr lang="en-US" sz="1324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36" name="Freeform: Shape 567">
              <a:extLst>
                <a:ext uri="{FF2B5EF4-FFF2-40B4-BE49-F238E27FC236}">
                  <a16:creationId xmlns:a16="http://schemas.microsoft.com/office/drawing/2014/main" id="{884D41F5-4009-5743-A5A1-C031C4D8C242}"/>
                </a:ext>
              </a:extLst>
            </p:cNvPr>
            <p:cNvSpPr/>
            <p:nvPr/>
          </p:nvSpPr>
          <p:spPr>
            <a:xfrm>
              <a:off x="11394323" y="3972320"/>
              <a:ext cx="41840" cy="41840"/>
            </a:xfrm>
            <a:custGeom>
              <a:avLst/>
              <a:gdLst>
                <a:gd name="connsiteX0" fmla="*/ 4846 w 41839"/>
                <a:gd name="connsiteY0" fmla="*/ 4965 h 41839"/>
                <a:gd name="connsiteX1" fmla="*/ 37030 w 41839"/>
                <a:gd name="connsiteY1" fmla="*/ 4846 h 41839"/>
                <a:gd name="connsiteX2" fmla="*/ 37149 w 41839"/>
                <a:gd name="connsiteY2" fmla="*/ 37030 h 41839"/>
                <a:gd name="connsiteX3" fmla="*/ 4965 w 41839"/>
                <a:gd name="connsiteY3" fmla="*/ 37149 h 41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839" h="41839">
                  <a:moveTo>
                    <a:pt x="4846" y="4965"/>
                  </a:moveTo>
                  <a:lnTo>
                    <a:pt x="37030" y="4846"/>
                  </a:lnTo>
                  <a:lnTo>
                    <a:pt x="37149" y="37030"/>
                  </a:lnTo>
                  <a:lnTo>
                    <a:pt x="4965" y="37149"/>
                  </a:lnTo>
                  <a:close/>
                </a:path>
              </a:pathLst>
            </a:custGeom>
            <a:noFill/>
            <a:ln w="15875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758">
                <a:defRPr/>
              </a:pPr>
              <a:endParaRPr lang="en-US" sz="1324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37" name="Freeform: Shape 568">
              <a:extLst>
                <a:ext uri="{FF2B5EF4-FFF2-40B4-BE49-F238E27FC236}">
                  <a16:creationId xmlns:a16="http://schemas.microsoft.com/office/drawing/2014/main" id="{DA01B544-F93C-8B44-B783-EB48106767B0}"/>
                </a:ext>
              </a:extLst>
            </p:cNvPr>
            <p:cNvSpPr/>
            <p:nvPr/>
          </p:nvSpPr>
          <p:spPr>
            <a:xfrm>
              <a:off x="11447825" y="3927015"/>
              <a:ext cx="125519" cy="9655"/>
            </a:xfrm>
            <a:custGeom>
              <a:avLst/>
              <a:gdLst>
                <a:gd name="connsiteX0" fmla="*/ 4828 w 125519"/>
                <a:gd name="connsiteY0" fmla="*/ 5471 h 9655"/>
                <a:gd name="connsiteX1" fmla="*/ 121335 w 125519"/>
                <a:gd name="connsiteY1" fmla="*/ 4828 h 9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19" h="9655">
                  <a:moveTo>
                    <a:pt x="4828" y="5471"/>
                  </a:moveTo>
                  <a:lnTo>
                    <a:pt x="121335" y="4828"/>
                  </a:lnTo>
                </a:path>
              </a:pathLst>
            </a:custGeom>
            <a:ln w="15875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758">
                <a:defRPr/>
              </a:pPr>
              <a:endParaRPr lang="en-US" sz="1324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38" name="Freeform: Shape 569">
              <a:extLst>
                <a:ext uri="{FF2B5EF4-FFF2-40B4-BE49-F238E27FC236}">
                  <a16:creationId xmlns:a16="http://schemas.microsoft.com/office/drawing/2014/main" id="{C32129A8-24F2-F541-B48C-319238A26B2D}"/>
                </a:ext>
              </a:extLst>
            </p:cNvPr>
            <p:cNvSpPr/>
            <p:nvPr/>
          </p:nvSpPr>
          <p:spPr>
            <a:xfrm>
              <a:off x="11262242" y="3817976"/>
              <a:ext cx="434490" cy="9655"/>
            </a:xfrm>
            <a:custGeom>
              <a:avLst/>
              <a:gdLst>
                <a:gd name="connsiteX0" fmla="*/ 4828 w 434490"/>
                <a:gd name="connsiteY0" fmla="*/ 4828 h 9655"/>
                <a:gd name="connsiteX1" fmla="*/ 430628 w 434490"/>
                <a:gd name="connsiteY1" fmla="*/ 4828 h 9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4490" h="9655">
                  <a:moveTo>
                    <a:pt x="4828" y="4828"/>
                  </a:moveTo>
                  <a:lnTo>
                    <a:pt x="430628" y="4828"/>
                  </a:lnTo>
                </a:path>
              </a:pathLst>
            </a:custGeom>
            <a:ln w="15875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758">
                <a:defRPr/>
              </a:pPr>
              <a:endParaRPr lang="en-US" sz="1324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39" name="Freeform: Shape 570">
              <a:extLst>
                <a:ext uri="{FF2B5EF4-FFF2-40B4-BE49-F238E27FC236}">
                  <a16:creationId xmlns:a16="http://schemas.microsoft.com/office/drawing/2014/main" id="{E1209654-AA4E-0747-B5C4-ADD115731965}"/>
                </a:ext>
              </a:extLst>
            </p:cNvPr>
            <p:cNvSpPr/>
            <p:nvPr/>
          </p:nvSpPr>
          <p:spPr>
            <a:xfrm>
              <a:off x="11257615" y="3738414"/>
              <a:ext cx="434490" cy="321845"/>
            </a:xfrm>
            <a:custGeom>
              <a:avLst/>
              <a:gdLst>
                <a:gd name="connsiteX0" fmla="*/ 430950 w 434490"/>
                <a:gd name="connsiteY0" fmla="*/ 65013 h 321844"/>
                <a:gd name="connsiteX1" fmla="*/ 431272 w 434490"/>
                <a:gd name="connsiteY1" fmla="*/ 13839 h 321844"/>
                <a:gd name="connsiteX2" fmla="*/ 422260 w 434490"/>
                <a:gd name="connsiteY2" fmla="*/ 4828 h 321844"/>
                <a:gd name="connsiteX3" fmla="*/ 13839 w 434490"/>
                <a:gd name="connsiteY3" fmla="*/ 4828 h 321844"/>
                <a:gd name="connsiteX4" fmla="*/ 4828 w 434490"/>
                <a:gd name="connsiteY4" fmla="*/ 13839 h 321844"/>
                <a:gd name="connsiteX5" fmla="*/ 4828 w 434490"/>
                <a:gd name="connsiteY5" fmla="*/ 311224 h 321844"/>
                <a:gd name="connsiteX6" fmla="*/ 13839 w 434490"/>
                <a:gd name="connsiteY6" fmla="*/ 320235 h 321844"/>
                <a:gd name="connsiteX7" fmla="*/ 422582 w 434490"/>
                <a:gd name="connsiteY7" fmla="*/ 320235 h 321844"/>
                <a:gd name="connsiteX8" fmla="*/ 431593 w 434490"/>
                <a:gd name="connsiteY8" fmla="*/ 311224 h 321844"/>
                <a:gd name="connsiteX9" fmla="*/ 431593 w 434490"/>
                <a:gd name="connsiteY9" fmla="*/ 289016 h 321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490" h="321844">
                  <a:moveTo>
                    <a:pt x="430950" y="65013"/>
                  </a:moveTo>
                  <a:lnTo>
                    <a:pt x="431272" y="13839"/>
                  </a:lnTo>
                  <a:cubicBezTo>
                    <a:pt x="431272" y="9012"/>
                    <a:pt x="427410" y="4828"/>
                    <a:pt x="422260" y="4828"/>
                  </a:cubicBezTo>
                  <a:lnTo>
                    <a:pt x="13839" y="4828"/>
                  </a:lnTo>
                  <a:cubicBezTo>
                    <a:pt x="9012" y="4828"/>
                    <a:pt x="4828" y="8690"/>
                    <a:pt x="4828" y="13839"/>
                  </a:cubicBezTo>
                  <a:lnTo>
                    <a:pt x="4828" y="311224"/>
                  </a:lnTo>
                  <a:cubicBezTo>
                    <a:pt x="4828" y="316051"/>
                    <a:pt x="8690" y="320235"/>
                    <a:pt x="13839" y="320235"/>
                  </a:cubicBezTo>
                  <a:lnTo>
                    <a:pt x="422582" y="320235"/>
                  </a:lnTo>
                  <a:cubicBezTo>
                    <a:pt x="427410" y="320235"/>
                    <a:pt x="431593" y="316373"/>
                    <a:pt x="431593" y="311224"/>
                  </a:cubicBezTo>
                  <a:lnTo>
                    <a:pt x="431593" y="289016"/>
                  </a:lnTo>
                </a:path>
              </a:pathLst>
            </a:custGeom>
            <a:noFill/>
            <a:ln w="15875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758">
                <a:defRPr/>
              </a:pPr>
              <a:endParaRPr lang="en-US" sz="1324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E0CBEA6-DE6E-0943-9A27-F4F9C7F8E1BC}"/>
              </a:ext>
            </a:extLst>
          </p:cNvPr>
          <p:cNvSpPr txBox="1"/>
          <p:nvPr/>
        </p:nvSpPr>
        <p:spPr>
          <a:xfrm>
            <a:off x="6698908" y="2976887"/>
            <a:ext cx="2088473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800"/>
              </a:spcAft>
              <a:defRPr/>
            </a:pPr>
            <a:r>
              <a:rPr lang="ko-KR" altLang="en-US" sz="2400" kern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완전 관리형</a:t>
            </a:r>
            <a:endParaRPr lang="en-US" sz="2400" kern="0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9436D5-51E7-2C4E-87A7-8D0452687049}"/>
              </a:ext>
            </a:extLst>
          </p:cNvPr>
          <p:cNvSpPr txBox="1"/>
          <p:nvPr/>
        </p:nvSpPr>
        <p:spPr>
          <a:xfrm>
            <a:off x="8927417" y="3012019"/>
            <a:ext cx="2088473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800"/>
              </a:spcAft>
              <a:defRPr/>
            </a:pPr>
            <a:r>
              <a:rPr lang="ko-KR" altLang="en-US" sz="2400" kern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다수의 가용 영역 사용</a:t>
            </a:r>
            <a:endParaRPr lang="en-US" sz="2400" kern="0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D56B91-2084-6B40-9482-6DB36E6418F8}"/>
              </a:ext>
            </a:extLst>
          </p:cNvPr>
          <p:cNvSpPr txBox="1"/>
          <p:nvPr/>
        </p:nvSpPr>
        <p:spPr>
          <a:xfrm>
            <a:off x="11058014" y="2976504"/>
            <a:ext cx="2597818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800"/>
              </a:spcAft>
              <a:defRPr/>
            </a:pPr>
            <a:r>
              <a:rPr lang="ko-KR" altLang="en-US" sz="2400" kern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윈도우 서버에서 구축</a:t>
            </a:r>
            <a:endParaRPr lang="en-US" sz="2400" kern="0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43" name="Group 131">
            <a:extLst>
              <a:ext uri="{FF2B5EF4-FFF2-40B4-BE49-F238E27FC236}">
                <a16:creationId xmlns:a16="http://schemas.microsoft.com/office/drawing/2014/main" id="{3AFF8D3A-522E-4440-8BC2-FEAC115C53C9}"/>
              </a:ext>
            </a:extLst>
          </p:cNvPr>
          <p:cNvGrpSpPr>
            <a:grpSpLocks noChangeAspect="1"/>
          </p:cNvGrpSpPr>
          <p:nvPr/>
        </p:nvGrpSpPr>
        <p:grpSpPr>
          <a:xfrm>
            <a:off x="9272330" y="1781108"/>
            <a:ext cx="1336985" cy="996696"/>
            <a:chOff x="3448497" y="3010958"/>
            <a:chExt cx="1398956" cy="1042894"/>
          </a:xfrm>
        </p:grpSpPr>
        <p:sp>
          <p:nvSpPr>
            <p:cNvPr id="44" name="Freeform: Shape 240">
              <a:extLst>
                <a:ext uri="{FF2B5EF4-FFF2-40B4-BE49-F238E27FC236}">
                  <a16:creationId xmlns:a16="http://schemas.microsoft.com/office/drawing/2014/main" id="{65DCCD55-E4E1-9B4C-B419-3104D3CD05A1}"/>
                </a:ext>
              </a:extLst>
            </p:cNvPr>
            <p:cNvSpPr/>
            <p:nvPr/>
          </p:nvSpPr>
          <p:spPr>
            <a:xfrm>
              <a:off x="3939253" y="3010958"/>
              <a:ext cx="457118" cy="871114"/>
            </a:xfrm>
            <a:custGeom>
              <a:avLst/>
              <a:gdLst>
                <a:gd name="connsiteX0" fmla="*/ 4957 w 175152"/>
                <a:gd name="connsiteY0" fmla="*/ 80031 h 333780"/>
                <a:gd name="connsiteX1" fmla="*/ 77992 w 175152"/>
                <a:gd name="connsiteY1" fmla="*/ 5013 h 333780"/>
                <a:gd name="connsiteX2" fmla="*/ 157968 w 175152"/>
                <a:gd name="connsiteY2" fmla="*/ 101512 h 333780"/>
                <a:gd name="connsiteX3" fmla="*/ 147723 w 175152"/>
                <a:gd name="connsiteY3" fmla="*/ 330202 h 33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152" h="333780">
                  <a:moveTo>
                    <a:pt x="4957" y="80031"/>
                  </a:moveTo>
                  <a:cubicBezTo>
                    <a:pt x="15202" y="53924"/>
                    <a:pt x="38666" y="3031"/>
                    <a:pt x="77992" y="5013"/>
                  </a:cubicBezTo>
                  <a:cubicBezTo>
                    <a:pt x="106413" y="6666"/>
                    <a:pt x="134504" y="27816"/>
                    <a:pt x="157968" y="101512"/>
                  </a:cubicBezTo>
                  <a:cubicBezTo>
                    <a:pt x="174161" y="151745"/>
                    <a:pt x="179448" y="248244"/>
                    <a:pt x="147723" y="330202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5" name="Freeform: Shape 241">
              <a:extLst>
                <a:ext uri="{FF2B5EF4-FFF2-40B4-BE49-F238E27FC236}">
                  <a16:creationId xmlns:a16="http://schemas.microsoft.com/office/drawing/2014/main" id="{151727D8-E95A-A644-B199-B4F6342CCA6A}"/>
                </a:ext>
              </a:extLst>
            </p:cNvPr>
            <p:cNvSpPr/>
            <p:nvPr/>
          </p:nvSpPr>
          <p:spPr>
            <a:xfrm>
              <a:off x="3902165" y="3700232"/>
              <a:ext cx="379494" cy="353620"/>
            </a:xfrm>
            <a:custGeom>
              <a:avLst/>
              <a:gdLst>
                <a:gd name="connsiteX0" fmla="*/ 142766 w 145409"/>
                <a:gd name="connsiteY0" fmla="*/ 100465 h 135495"/>
                <a:gd name="connsiteX1" fmla="*/ 93194 w 145409"/>
                <a:gd name="connsiteY1" fmla="*/ 132190 h 135495"/>
                <a:gd name="connsiteX2" fmla="*/ 4957 w 145409"/>
                <a:gd name="connsiteY2" fmla="*/ 4957 h 13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409" h="135495">
                  <a:moveTo>
                    <a:pt x="142766" y="100465"/>
                  </a:moveTo>
                  <a:cubicBezTo>
                    <a:pt x="142766" y="100465"/>
                    <a:pt x="120624" y="132190"/>
                    <a:pt x="93194" y="132190"/>
                  </a:cubicBezTo>
                  <a:cubicBezTo>
                    <a:pt x="80636" y="132190"/>
                    <a:pt x="29082" y="126903"/>
                    <a:pt x="4957" y="4957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6" name="Freeform: Shape 242">
              <a:extLst>
                <a:ext uri="{FF2B5EF4-FFF2-40B4-BE49-F238E27FC236}">
                  <a16:creationId xmlns:a16="http://schemas.microsoft.com/office/drawing/2014/main" id="{AB0E7999-5308-794C-8C08-0B2A90201121}"/>
                </a:ext>
              </a:extLst>
            </p:cNvPr>
            <p:cNvSpPr/>
            <p:nvPr/>
          </p:nvSpPr>
          <p:spPr>
            <a:xfrm>
              <a:off x="3887931" y="3306937"/>
              <a:ext cx="43125" cy="310495"/>
            </a:xfrm>
            <a:custGeom>
              <a:avLst/>
              <a:gdLst>
                <a:gd name="connsiteX0" fmla="*/ 13386 w 16523"/>
                <a:gd name="connsiteY0" fmla="*/ 4957 h 118971"/>
                <a:gd name="connsiteX1" fmla="*/ 5785 w 16523"/>
                <a:gd name="connsiteY1" fmla="*/ 116658 h 11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23" h="118971">
                  <a:moveTo>
                    <a:pt x="13386" y="4957"/>
                  </a:moveTo>
                  <a:cubicBezTo>
                    <a:pt x="13386" y="4957"/>
                    <a:pt x="1819" y="54859"/>
                    <a:pt x="5785" y="116658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7" name="Freeform: Shape 243">
              <a:extLst>
                <a:ext uri="{FF2B5EF4-FFF2-40B4-BE49-F238E27FC236}">
                  <a16:creationId xmlns:a16="http://schemas.microsoft.com/office/drawing/2014/main" id="{E0DA7027-1B42-7C42-B47F-29B8BA0B86E3}"/>
                </a:ext>
              </a:extLst>
            </p:cNvPr>
            <p:cNvSpPr/>
            <p:nvPr/>
          </p:nvSpPr>
          <p:spPr>
            <a:xfrm>
              <a:off x="3762442" y="3177565"/>
              <a:ext cx="137998" cy="94873"/>
            </a:xfrm>
            <a:custGeom>
              <a:avLst/>
              <a:gdLst>
                <a:gd name="connsiteX0" fmla="*/ 49571 w 52876"/>
                <a:gd name="connsiteY0" fmla="*/ 31395 h 36352"/>
                <a:gd name="connsiteX1" fmla="*/ 4957 w 52876"/>
                <a:gd name="connsiteY1" fmla="*/ 4957 h 36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876" h="36352">
                  <a:moveTo>
                    <a:pt x="49571" y="31395"/>
                  </a:moveTo>
                  <a:cubicBezTo>
                    <a:pt x="37344" y="27430"/>
                    <a:pt x="17846" y="22472"/>
                    <a:pt x="4957" y="4957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8" name="Freeform: Shape 244">
              <a:extLst>
                <a:ext uri="{FF2B5EF4-FFF2-40B4-BE49-F238E27FC236}">
                  <a16:creationId xmlns:a16="http://schemas.microsoft.com/office/drawing/2014/main" id="{1D72D7E6-488F-4046-A546-493CA57256AD}"/>
                </a:ext>
              </a:extLst>
            </p:cNvPr>
            <p:cNvSpPr/>
            <p:nvPr/>
          </p:nvSpPr>
          <p:spPr>
            <a:xfrm>
              <a:off x="3976339" y="3251739"/>
              <a:ext cx="439870" cy="51750"/>
            </a:xfrm>
            <a:custGeom>
              <a:avLst/>
              <a:gdLst>
                <a:gd name="connsiteX0" fmla="*/ 4957 w 168542"/>
                <a:gd name="connsiteY0" fmla="*/ 11236 h 19828"/>
                <a:gd name="connsiteX1" fmla="*/ 164577 w 168542"/>
                <a:gd name="connsiteY1" fmla="*/ 4957 h 1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542" h="19828">
                  <a:moveTo>
                    <a:pt x="4957" y="11236"/>
                  </a:moveTo>
                  <a:cubicBezTo>
                    <a:pt x="35030" y="14871"/>
                    <a:pt x="91542" y="24125"/>
                    <a:pt x="164577" y="4957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9" name="Freeform: Shape 245">
              <a:extLst>
                <a:ext uri="{FF2B5EF4-FFF2-40B4-BE49-F238E27FC236}">
                  <a16:creationId xmlns:a16="http://schemas.microsoft.com/office/drawing/2014/main" id="{59D8B31F-D794-3348-9027-A2456B96DFA0}"/>
                </a:ext>
              </a:extLst>
            </p:cNvPr>
            <p:cNvSpPr/>
            <p:nvPr/>
          </p:nvSpPr>
          <p:spPr>
            <a:xfrm>
              <a:off x="4489522" y="3184466"/>
              <a:ext cx="51750" cy="51750"/>
            </a:xfrm>
            <a:custGeom>
              <a:avLst/>
              <a:gdLst>
                <a:gd name="connsiteX0" fmla="*/ 4957 w 19828"/>
                <a:gd name="connsiteY0" fmla="*/ 16854 h 19828"/>
                <a:gd name="connsiteX1" fmla="*/ 17185 w 19828"/>
                <a:gd name="connsiteY1" fmla="*/ 4957 h 1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828" h="19828">
                  <a:moveTo>
                    <a:pt x="4957" y="16854"/>
                  </a:moveTo>
                  <a:cubicBezTo>
                    <a:pt x="4957" y="16854"/>
                    <a:pt x="12228" y="13219"/>
                    <a:pt x="17185" y="4957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0" name="Freeform: Shape 246">
              <a:extLst>
                <a:ext uri="{FF2B5EF4-FFF2-40B4-BE49-F238E27FC236}">
                  <a16:creationId xmlns:a16="http://schemas.microsoft.com/office/drawing/2014/main" id="{18888E97-5459-D44B-8D0C-A80EF02ECDF2}"/>
                </a:ext>
              </a:extLst>
            </p:cNvPr>
            <p:cNvSpPr/>
            <p:nvPr/>
          </p:nvSpPr>
          <p:spPr>
            <a:xfrm>
              <a:off x="4268724" y="3520834"/>
              <a:ext cx="250121" cy="25874"/>
            </a:xfrm>
            <a:custGeom>
              <a:avLst/>
              <a:gdLst>
                <a:gd name="connsiteX0" fmla="*/ 90881 w 95838"/>
                <a:gd name="connsiteY0" fmla="*/ 4957 h 9914"/>
                <a:gd name="connsiteX1" fmla="*/ 4957 w 95838"/>
                <a:gd name="connsiteY1" fmla="*/ 5288 h 9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838" h="9914">
                  <a:moveTo>
                    <a:pt x="90881" y="4957"/>
                  </a:moveTo>
                  <a:lnTo>
                    <a:pt x="4957" y="5288"/>
                  </a:lnTo>
                </a:path>
              </a:pathLst>
            </a:custGeom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1" name="Freeform: Shape 247">
              <a:extLst>
                <a:ext uri="{FF2B5EF4-FFF2-40B4-BE49-F238E27FC236}">
                  <a16:creationId xmlns:a16="http://schemas.microsoft.com/office/drawing/2014/main" id="{3A9D3CB3-61C3-D242-B600-10B12384BBB9}"/>
                </a:ext>
              </a:extLst>
            </p:cNvPr>
            <p:cNvSpPr/>
            <p:nvPr/>
          </p:nvSpPr>
          <p:spPr>
            <a:xfrm>
              <a:off x="3775379" y="3522559"/>
              <a:ext cx="405370" cy="25874"/>
            </a:xfrm>
            <a:custGeom>
              <a:avLst/>
              <a:gdLst>
                <a:gd name="connsiteX0" fmla="*/ 4957 w 155323"/>
                <a:gd name="connsiteY0" fmla="*/ 4957 h 9914"/>
                <a:gd name="connsiteX1" fmla="*/ 153010 w 155323"/>
                <a:gd name="connsiteY1" fmla="*/ 4957 h 9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5323" h="9914">
                  <a:moveTo>
                    <a:pt x="4957" y="4957"/>
                  </a:moveTo>
                  <a:lnTo>
                    <a:pt x="153010" y="4957"/>
                  </a:lnTo>
                </a:path>
              </a:pathLst>
            </a:custGeom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2" name="Freeform: Shape 248">
              <a:extLst>
                <a:ext uri="{FF2B5EF4-FFF2-40B4-BE49-F238E27FC236}">
                  <a16:creationId xmlns:a16="http://schemas.microsoft.com/office/drawing/2014/main" id="{6F53D3B5-D6BB-014B-89CA-648F3C6F6FB4}"/>
                </a:ext>
              </a:extLst>
            </p:cNvPr>
            <p:cNvSpPr/>
            <p:nvPr/>
          </p:nvSpPr>
          <p:spPr>
            <a:xfrm>
              <a:off x="3815918" y="3773545"/>
              <a:ext cx="655492" cy="68999"/>
            </a:xfrm>
            <a:custGeom>
              <a:avLst/>
              <a:gdLst>
                <a:gd name="connsiteX0" fmla="*/ 4957 w 251161"/>
                <a:gd name="connsiteY0" fmla="*/ 23464 h 26438"/>
                <a:gd name="connsiteX1" fmla="*/ 125250 w 251161"/>
                <a:gd name="connsiteY1" fmla="*/ 4957 h 26438"/>
                <a:gd name="connsiteX2" fmla="*/ 248848 w 251161"/>
                <a:gd name="connsiteY2" fmla="*/ 23133 h 26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161" h="26438">
                  <a:moveTo>
                    <a:pt x="4957" y="23464"/>
                  </a:moveTo>
                  <a:cubicBezTo>
                    <a:pt x="4957" y="23464"/>
                    <a:pt x="45606" y="4957"/>
                    <a:pt x="125250" y="4957"/>
                  </a:cubicBezTo>
                  <a:cubicBezTo>
                    <a:pt x="156315" y="4957"/>
                    <a:pt x="205226" y="6610"/>
                    <a:pt x="248848" y="23133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3" name="Freeform: Shape 249">
              <a:extLst>
                <a:ext uri="{FF2B5EF4-FFF2-40B4-BE49-F238E27FC236}">
                  <a16:creationId xmlns:a16="http://schemas.microsoft.com/office/drawing/2014/main" id="{678758D8-A17C-594E-B612-F9962EE7E5D1}"/>
                </a:ext>
              </a:extLst>
            </p:cNvPr>
            <p:cNvSpPr/>
            <p:nvPr/>
          </p:nvSpPr>
          <p:spPr>
            <a:xfrm>
              <a:off x="3791766" y="3889980"/>
              <a:ext cx="715865" cy="163872"/>
            </a:xfrm>
            <a:custGeom>
              <a:avLst/>
              <a:gdLst>
                <a:gd name="connsiteX0" fmla="*/ 4957 w 274295"/>
                <a:gd name="connsiteY0" fmla="*/ 4957 h 62790"/>
                <a:gd name="connsiteX1" fmla="*/ 135826 w 274295"/>
                <a:gd name="connsiteY1" fmla="*/ 59486 h 62790"/>
                <a:gd name="connsiteX2" fmla="*/ 272312 w 274295"/>
                <a:gd name="connsiteY2" fmla="*/ 6610 h 6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4295" h="62790">
                  <a:moveTo>
                    <a:pt x="4957" y="4957"/>
                  </a:moveTo>
                  <a:cubicBezTo>
                    <a:pt x="4957" y="4957"/>
                    <a:pt x="46597" y="56511"/>
                    <a:pt x="135826" y="59486"/>
                  </a:cubicBezTo>
                  <a:cubicBezTo>
                    <a:pt x="172508" y="60808"/>
                    <a:pt x="234638" y="45606"/>
                    <a:pt x="272312" y="6610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4" name="Freeform: Shape 250">
              <a:extLst>
                <a:ext uri="{FF2B5EF4-FFF2-40B4-BE49-F238E27FC236}">
                  <a16:creationId xmlns:a16="http://schemas.microsoft.com/office/drawing/2014/main" id="{178559BD-2F58-FB42-8495-98AB804201F3}"/>
                </a:ext>
              </a:extLst>
            </p:cNvPr>
            <p:cNvSpPr/>
            <p:nvPr/>
          </p:nvSpPr>
          <p:spPr>
            <a:xfrm>
              <a:off x="3727082" y="3011008"/>
              <a:ext cx="853862" cy="232873"/>
            </a:xfrm>
            <a:custGeom>
              <a:avLst/>
              <a:gdLst>
                <a:gd name="connsiteX0" fmla="*/ 4957 w 327171"/>
                <a:gd name="connsiteY0" fmla="*/ 85630 h 89228"/>
                <a:gd name="connsiteX1" fmla="*/ 157968 w 327171"/>
                <a:gd name="connsiteY1" fmla="*/ 4994 h 89228"/>
                <a:gd name="connsiteX2" fmla="*/ 322875 w 327171"/>
                <a:gd name="connsiteY2" fmla="*/ 83317 h 89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171" h="89228">
                  <a:moveTo>
                    <a:pt x="4957" y="85630"/>
                  </a:moveTo>
                  <a:cubicBezTo>
                    <a:pt x="4957" y="85630"/>
                    <a:pt x="58164" y="7307"/>
                    <a:pt x="157968" y="4994"/>
                  </a:cubicBezTo>
                  <a:cubicBezTo>
                    <a:pt x="194650" y="4333"/>
                    <a:pt x="270660" y="11934"/>
                    <a:pt x="322875" y="83317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5" name="Freeform: Shape 251">
              <a:extLst>
                <a:ext uri="{FF2B5EF4-FFF2-40B4-BE49-F238E27FC236}">
                  <a16:creationId xmlns:a16="http://schemas.microsoft.com/office/drawing/2014/main" id="{21A7B287-FA9B-FC41-B202-A6A7A59C9D05}"/>
                </a:ext>
              </a:extLst>
            </p:cNvPr>
            <p:cNvSpPr/>
            <p:nvPr/>
          </p:nvSpPr>
          <p:spPr>
            <a:xfrm>
              <a:off x="3877155" y="3212065"/>
              <a:ext cx="120749" cy="120749"/>
            </a:xfrm>
            <a:custGeom>
              <a:avLst/>
              <a:gdLst>
                <a:gd name="connsiteX0" fmla="*/ 41309 w 46266"/>
                <a:gd name="connsiteY0" fmla="*/ 23133 h 46266"/>
                <a:gd name="connsiteX1" fmla="*/ 23133 w 46266"/>
                <a:gd name="connsiteY1" fmla="*/ 41309 h 46266"/>
                <a:gd name="connsiteX2" fmla="*/ 4957 w 46266"/>
                <a:gd name="connsiteY2" fmla="*/ 23133 h 46266"/>
                <a:gd name="connsiteX3" fmla="*/ 23133 w 46266"/>
                <a:gd name="connsiteY3" fmla="*/ 4957 h 46266"/>
                <a:gd name="connsiteX4" fmla="*/ 41309 w 46266"/>
                <a:gd name="connsiteY4" fmla="*/ 23133 h 4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66" h="46266">
                  <a:moveTo>
                    <a:pt x="41309" y="23133"/>
                  </a:moveTo>
                  <a:cubicBezTo>
                    <a:pt x="41309" y="33172"/>
                    <a:pt x="33172" y="41309"/>
                    <a:pt x="23133" y="41309"/>
                  </a:cubicBezTo>
                  <a:cubicBezTo>
                    <a:pt x="13095" y="41309"/>
                    <a:pt x="4957" y="33172"/>
                    <a:pt x="4957" y="23133"/>
                  </a:cubicBezTo>
                  <a:cubicBezTo>
                    <a:pt x="4957" y="13095"/>
                    <a:pt x="13095" y="4957"/>
                    <a:pt x="23133" y="4957"/>
                  </a:cubicBezTo>
                  <a:cubicBezTo>
                    <a:pt x="33172" y="4957"/>
                    <a:pt x="41309" y="13095"/>
                    <a:pt x="41309" y="23133"/>
                  </a:cubicBez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6" name="Freeform: Shape 252">
              <a:extLst>
                <a:ext uri="{FF2B5EF4-FFF2-40B4-BE49-F238E27FC236}">
                  <a16:creationId xmlns:a16="http://schemas.microsoft.com/office/drawing/2014/main" id="{A0CBB6F0-1764-1241-9A1D-FE3F94EFB183}"/>
                </a:ext>
              </a:extLst>
            </p:cNvPr>
            <p:cNvSpPr/>
            <p:nvPr/>
          </p:nvSpPr>
          <p:spPr>
            <a:xfrm>
              <a:off x="3848692" y="3605359"/>
              <a:ext cx="120749" cy="120749"/>
            </a:xfrm>
            <a:custGeom>
              <a:avLst/>
              <a:gdLst>
                <a:gd name="connsiteX0" fmla="*/ 41310 w 46266"/>
                <a:gd name="connsiteY0" fmla="*/ 23133 h 46266"/>
                <a:gd name="connsiteX1" fmla="*/ 23133 w 46266"/>
                <a:gd name="connsiteY1" fmla="*/ 41309 h 46266"/>
                <a:gd name="connsiteX2" fmla="*/ 4957 w 46266"/>
                <a:gd name="connsiteY2" fmla="*/ 23133 h 46266"/>
                <a:gd name="connsiteX3" fmla="*/ 23133 w 46266"/>
                <a:gd name="connsiteY3" fmla="*/ 4957 h 46266"/>
                <a:gd name="connsiteX4" fmla="*/ 41310 w 46266"/>
                <a:gd name="connsiteY4" fmla="*/ 23133 h 4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66" h="46266">
                  <a:moveTo>
                    <a:pt x="41310" y="23133"/>
                  </a:moveTo>
                  <a:cubicBezTo>
                    <a:pt x="41310" y="33172"/>
                    <a:pt x="33172" y="41309"/>
                    <a:pt x="23133" y="41309"/>
                  </a:cubicBezTo>
                  <a:cubicBezTo>
                    <a:pt x="13095" y="41309"/>
                    <a:pt x="4957" y="33172"/>
                    <a:pt x="4957" y="23133"/>
                  </a:cubicBezTo>
                  <a:cubicBezTo>
                    <a:pt x="4957" y="13095"/>
                    <a:pt x="13095" y="4957"/>
                    <a:pt x="23133" y="4957"/>
                  </a:cubicBezTo>
                  <a:cubicBezTo>
                    <a:pt x="33172" y="4957"/>
                    <a:pt x="41310" y="13095"/>
                    <a:pt x="41310" y="23133"/>
                  </a:cubicBez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7" name="Freeform: Shape 253">
              <a:extLst>
                <a:ext uri="{FF2B5EF4-FFF2-40B4-BE49-F238E27FC236}">
                  <a16:creationId xmlns:a16="http://schemas.microsoft.com/office/drawing/2014/main" id="{A3184EA3-8198-3B4B-B4F1-2453000EDF9C}"/>
                </a:ext>
              </a:extLst>
            </p:cNvPr>
            <p:cNvSpPr/>
            <p:nvPr/>
          </p:nvSpPr>
          <p:spPr>
            <a:xfrm>
              <a:off x="4241986" y="3859792"/>
              <a:ext cx="120749" cy="120749"/>
            </a:xfrm>
            <a:custGeom>
              <a:avLst/>
              <a:gdLst>
                <a:gd name="connsiteX0" fmla="*/ 41310 w 46266"/>
                <a:gd name="connsiteY0" fmla="*/ 23133 h 46266"/>
                <a:gd name="connsiteX1" fmla="*/ 23133 w 46266"/>
                <a:gd name="connsiteY1" fmla="*/ 41309 h 46266"/>
                <a:gd name="connsiteX2" fmla="*/ 4957 w 46266"/>
                <a:gd name="connsiteY2" fmla="*/ 23133 h 46266"/>
                <a:gd name="connsiteX3" fmla="*/ 23133 w 46266"/>
                <a:gd name="connsiteY3" fmla="*/ 4957 h 46266"/>
                <a:gd name="connsiteX4" fmla="*/ 41310 w 46266"/>
                <a:gd name="connsiteY4" fmla="*/ 23133 h 4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66" h="46266">
                  <a:moveTo>
                    <a:pt x="41310" y="23133"/>
                  </a:moveTo>
                  <a:cubicBezTo>
                    <a:pt x="41310" y="33172"/>
                    <a:pt x="33172" y="41309"/>
                    <a:pt x="23133" y="41309"/>
                  </a:cubicBezTo>
                  <a:cubicBezTo>
                    <a:pt x="13095" y="41309"/>
                    <a:pt x="4957" y="33172"/>
                    <a:pt x="4957" y="23133"/>
                  </a:cubicBezTo>
                  <a:cubicBezTo>
                    <a:pt x="4957" y="13095"/>
                    <a:pt x="13095" y="4957"/>
                    <a:pt x="23133" y="4957"/>
                  </a:cubicBezTo>
                  <a:cubicBezTo>
                    <a:pt x="33172" y="4957"/>
                    <a:pt x="41310" y="13095"/>
                    <a:pt x="41310" y="23133"/>
                  </a:cubicBez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8" name="Freeform: Shape 254">
              <a:extLst>
                <a:ext uri="{FF2B5EF4-FFF2-40B4-BE49-F238E27FC236}">
                  <a16:creationId xmlns:a16="http://schemas.microsoft.com/office/drawing/2014/main" id="{0D5DFD13-6CEE-8F41-92AD-566A740B8287}"/>
                </a:ext>
              </a:extLst>
            </p:cNvPr>
            <p:cNvSpPr/>
            <p:nvPr/>
          </p:nvSpPr>
          <p:spPr>
            <a:xfrm>
              <a:off x="4394646" y="3193091"/>
              <a:ext cx="120749" cy="120749"/>
            </a:xfrm>
            <a:custGeom>
              <a:avLst/>
              <a:gdLst>
                <a:gd name="connsiteX0" fmla="*/ 41310 w 46266"/>
                <a:gd name="connsiteY0" fmla="*/ 23133 h 46266"/>
                <a:gd name="connsiteX1" fmla="*/ 23133 w 46266"/>
                <a:gd name="connsiteY1" fmla="*/ 41310 h 46266"/>
                <a:gd name="connsiteX2" fmla="*/ 4957 w 46266"/>
                <a:gd name="connsiteY2" fmla="*/ 23133 h 46266"/>
                <a:gd name="connsiteX3" fmla="*/ 23133 w 46266"/>
                <a:gd name="connsiteY3" fmla="*/ 4957 h 46266"/>
                <a:gd name="connsiteX4" fmla="*/ 41310 w 46266"/>
                <a:gd name="connsiteY4" fmla="*/ 23133 h 4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66" h="46266">
                  <a:moveTo>
                    <a:pt x="41310" y="23133"/>
                  </a:moveTo>
                  <a:cubicBezTo>
                    <a:pt x="41310" y="33172"/>
                    <a:pt x="33172" y="41310"/>
                    <a:pt x="23133" y="41310"/>
                  </a:cubicBezTo>
                  <a:cubicBezTo>
                    <a:pt x="13095" y="41310"/>
                    <a:pt x="4957" y="33172"/>
                    <a:pt x="4957" y="23133"/>
                  </a:cubicBezTo>
                  <a:cubicBezTo>
                    <a:pt x="4957" y="13095"/>
                    <a:pt x="13095" y="4957"/>
                    <a:pt x="23133" y="4957"/>
                  </a:cubicBezTo>
                  <a:cubicBezTo>
                    <a:pt x="33172" y="4957"/>
                    <a:pt x="41310" y="13095"/>
                    <a:pt x="41310" y="23133"/>
                  </a:cubicBez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9" name="Freeform: Shape 255">
              <a:extLst>
                <a:ext uri="{FF2B5EF4-FFF2-40B4-BE49-F238E27FC236}">
                  <a16:creationId xmlns:a16="http://schemas.microsoft.com/office/drawing/2014/main" id="{252D89E2-FBAA-EB41-8AB6-F83184E94401}"/>
                </a:ext>
              </a:extLst>
            </p:cNvPr>
            <p:cNvSpPr/>
            <p:nvPr/>
          </p:nvSpPr>
          <p:spPr>
            <a:xfrm>
              <a:off x="4166949" y="3475987"/>
              <a:ext cx="120749" cy="120749"/>
            </a:xfrm>
            <a:custGeom>
              <a:avLst/>
              <a:gdLst>
                <a:gd name="connsiteX0" fmla="*/ 41309 w 46266"/>
                <a:gd name="connsiteY0" fmla="*/ 23133 h 46266"/>
                <a:gd name="connsiteX1" fmla="*/ 23133 w 46266"/>
                <a:gd name="connsiteY1" fmla="*/ 41309 h 46266"/>
                <a:gd name="connsiteX2" fmla="*/ 4957 w 46266"/>
                <a:gd name="connsiteY2" fmla="*/ 23133 h 46266"/>
                <a:gd name="connsiteX3" fmla="*/ 23133 w 46266"/>
                <a:gd name="connsiteY3" fmla="*/ 4957 h 46266"/>
                <a:gd name="connsiteX4" fmla="*/ 41309 w 46266"/>
                <a:gd name="connsiteY4" fmla="*/ 23133 h 4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66" h="46266">
                  <a:moveTo>
                    <a:pt x="41309" y="23133"/>
                  </a:moveTo>
                  <a:cubicBezTo>
                    <a:pt x="41309" y="33172"/>
                    <a:pt x="33172" y="41309"/>
                    <a:pt x="23133" y="41309"/>
                  </a:cubicBezTo>
                  <a:cubicBezTo>
                    <a:pt x="13095" y="41309"/>
                    <a:pt x="4957" y="33172"/>
                    <a:pt x="4957" y="23133"/>
                  </a:cubicBezTo>
                  <a:cubicBezTo>
                    <a:pt x="4957" y="13095"/>
                    <a:pt x="13095" y="4957"/>
                    <a:pt x="23133" y="4957"/>
                  </a:cubicBezTo>
                  <a:cubicBezTo>
                    <a:pt x="33172" y="4957"/>
                    <a:pt x="41309" y="13095"/>
                    <a:pt x="41309" y="23133"/>
                  </a:cubicBez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60" name="Freeform: Shape 256">
              <a:extLst>
                <a:ext uri="{FF2B5EF4-FFF2-40B4-BE49-F238E27FC236}">
                  <a16:creationId xmlns:a16="http://schemas.microsoft.com/office/drawing/2014/main" id="{5D8087D5-442A-1D4A-ADA5-6424B03AD227}"/>
                </a:ext>
              </a:extLst>
            </p:cNvPr>
            <p:cNvSpPr/>
            <p:nvPr/>
          </p:nvSpPr>
          <p:spPr>
            <a:xfrm>
              <a:off x="3448497" y="3595008"/>
              <a:ext cx="301872" cy="301872"/>
            </a:xfrm>
            <a:custGeom>
              <a:avLst/>
              <a:gdLst>
                <a:gd name="connsiteX0" fmla="*/ 104100 w 115666"/>
                <a:gd name="connsiteY0" fmla="*/ 110709 h 115666"/>
                <a:gd name="connsiteX1" fmla="*/ 11567 w 115666"/>
                <a:gd name="connsiteY1" fmla="*/ 110709 h 115666"/>
                <a:gd name="connsiteX2" fmla="*/ 4957 w 115666"/>
                <a:gd name="connsiteY2" fmla="*/ 104100 h 115666"/>
                <a:gd name="connsiteX3" fmla="*/ 4957 w 115666"/>
                <a:gd name="connsiteY3" fmla="*/ 11567 h 115666"/>
                <a:gd name="connsiteX4" fmla="*/ 11567 w 115666"/>
                <a:gd name="connsiteY4" fmla="*/ 4957 h 115666"/>
                <a:gd name="connsiteX5" fmla="*/ 104100 w 115666"/>
                <a:gd name="connsiteY5" fmla="*/ 4957 h 115666"/>
                <a:gd name="connsiteX6" fmla="*/ 110709 w 115666"/>
                <a:gd name="connsiteY6" fmla="*/ 11567 h 115666"/>
                <a:gd name="connsiteX7" fmla="*/ 110709 w 115666"/>
                <a:gd name="connsiteY7" fmla="*/ 104100 h 115666"/>
                <a:gd name="connsiteX8" fmla="*/ 104100 w 115666"/>
                <a:gd name="connsiteY8" fmla="*/ 110709 h 115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666" h="115666">
                  <a:moveTo>
                    <a:pt x="104100" y="110709"/>
                  </a:moveTo>
                  <a:lnTo>
                    <a:pt x="11567" y="110709"/>
                  </a:lnTo>
                  <a:cubicBezTo>
                    <a:pt x="7931" y="110709"/>
                    <a:pt x="4957" y="107735"/>
                    <a:pt x="4957" y="104100"/>
                  </a:cubicBezTo>
                  <a:lnTo>
                    <a:pt x="4957" y="11567"/>
                  </a:lnTo>
                  <a:cubicBezTo>
                    <a:pt x="4957" y="7931"/>
                    <a:pt x="7931" y="4957"/>
                    <a:pt x="11567" y="4957"/>
                  </a:cubicBezTo>
                  <a:lnTo>
                    <a:pt x="104100" y="4957"/>
                  </a:lnTo>
                  <a:cubicBezTo>
                    <a:pt x="107735" y="4957"/>
                    <a:pt x="110709" y="7931"/>
                    <a:pt x="110709" y="11567"/>
                  </a:cubicBezTo>
                  <a:lnTo>
                    <a:pt x="110709" y="104100"/>
                  </a:lnTo>
                  <a:cubicBezTo>
                    <a:pt x="110709" y="107735"/>
                    <a:pt x="107735" y="110709"/>
                    <a:pt x="104100" y="110709"/>
                  </a:cubicBezTo>
                  <a:close/>
                </a:path>
              </a:pathLst>
            </a:custGeom>
            <a:noFill/>
            <a:ln w="19050" cap="flat">
              <a:solidFill>
                <a:srgbClr val="FF9900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61" name="Freeform: Shape 257">
              <a:extLst>
                <a:ext uri="{FF2B5EF4-FFF2-40B4-BE49-F238E27FC236}">
                  <a16:creationId xmlns:a16="http://schemas.microsoft.com/office/drawing/2014/main" id="{F306353C-508E-774F-BBF5-1A27D73DA3C8}"/>
                </a:ext>
              </a:extLst>
            </p:cNvPr>
            <p:cNvSpPr/>
            <p:nvPr/>
          </p:nvSpPr>
          <p:spPr>
            <a:xfrm>
              <a:off x="3475235" y="3397499"/>
              <a:ext cx="241496" cy="172497"/>
            </a:xfrm>
            <a:custGeom>
              <a:avLst/>
              <a:gdLst>
                <a:gd name="connsiteX0" fmla="*/ 89559 w 92533"/>
                <a:gd name="connsiteY0" fmla="*/ 62130 h 66095"/>
                <a:gd name="connsiteX1" fmla="*/ 89559 w 92533"/>
                <a:gd name="connsiteY1" fmla="*/ 13550 h 66095"/>
                <a:gd name="connsiteX2" fmla="*/ 80967 w 92533"/>
                <a:gd name="connsiteY2" fmla="*/ 4957 h 66095"/>
                <a:gd name="connsiteX3" fmla="*/ 13550 w 92533"/>
                <a:gd name="connsiteY3" fmla="*/ 4957 h 66095"/>
                <a:gd name="connsiteX4" fmla="*/ 4957 w 92533"/>
                <a:gd name="connsiteY4" fmla="*/ 13550 h 66095"/>
                <a:gd name="connsiteX5" fmla="*/ 4957 w 92533"/>
                <a:gd name="connsiteY5" fmla="*/ 62130 h 66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533" h="66095">
                  <a:moveTo>
                    <a:pt x="89559" y="62130"/>
                  </a:moveTo>
                  <a:lnTo>
                    <a:pt x="89559" y="13550"/>
                  </a:lnTo>
                  <a:cubicBezTo>
                    <a:pt x="89559" y="8923"/>
                    <a:pt x="85924" y="4957"/>
                    <a:pt x="80967" y="4957"/>
                  </a:cubicBezTo>
                  <a:lnTo>
                    <a:pt x="13550" y="4957"/>
                  </a:lnTo>
                  <a:cubicBezTo>
                    <a:pt x="8923" y="4957"/>
                    <a:pt x="4957" y="8592"/>
                    <a:pt x="4957" y="13550"/>
                  </a:cubicBezTo>
                  <a:lnTo>
                    <a:pt x="4957" y="62130"/>
                  </a:lnTo>
                </a:path>
              </a:pathLst>
            </a:custGeom>
            <a:noFill/>
            <a:ln w="19050" cap="flat">
              <a:solidFill>
                <a:srgbClr val="FF9900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62" name="Freeform: Shape 258">
              <a:extLst>
                <a:ext uri="{FF2B5EF4-FFF2-40B4-BE49-F238E27FC236}">
                  <a16:creationId xmlns:a16="http://schemas.microsoft.com/office/drawing/2014/main" id="{D60300B5-4D38-5049-BBDE-DEF66723FEB6}"/>
                </a:ext>
              </a:extLst>
            </p:cNvPr>
            <p:cNvSpPr/>
            <p:nvPr/>
          </p:nvSpPr>
          <p:spPr>
            <a:xfrm>
              <a:off x="3501109" y="3247425"/>
              <a:ext cx="189748" cy="112124"/>
            </a:xfrm>
            <a:custGeom>
              <a:avLst/>
              <a:gdLst>
                <a:gd name="connsiteX0" fmla="*/ 68739 w 72704"/>
                <a:gd name="connsiteY0" fmla="*/ 40318 h 42961"/>
                <a:gd name="connsiteX1" fmla="*/ 68739 w 72704"/>
                <a:gd name="connsiteY1" fmla="*/ 13550 h 42961"/>
                <a:gd name="connsiteX2" fmla="*/ 60147 w 72704"/>
                <a:gd name="connsiteY2" fmla="*/ 4957 h 42961"/>
                <a:gd name="connsiteX3" fmla="*/ 13550 w 72704"/>
                <a:gd name="connsiteY3" fmla="*/ 4957 h 42961"/>
                <a:gd name="connsiteX4" fmla="*/ 4957 w 72704"/>
                <a:gd name="connsiteY4" fmla="*/ 13550 h 42961"/>
                <a:gd name="connsiteX5" fmla="*/ 4957 w 72704"/>
                <a:gd name="connsiteY5" fmla="*/ 40318 h 42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704" h="42961">
                  <a:moveTo>
                    <a:pt x="68739" y="40318"/>
                  </a:moveTo>
                  <a:lnTo>
                    <a:pt x="68739" y="13550"/>
                  </a:lnTo>
                  <a:cubicBezTo>
                    <a:pt x="68739" y="8923"/>
                    <a:pt x="65104" y="4957"/>
                    <a:pt x="60147" y="4957"/>
                  </a:cubicBezTo>
                  <a:lnTo>
                    <a:pt x="13550" y="4957"/>
                  </a:lnTo>
                  <a:cubicBezTo>
                    <a:pt x="8923" y="4957"/>
                    <a:pt x="4957" y="8592"/>
                    <a:pt x="4957" y="13550"/>
                  </a:cubicBezTo>
                  <a:lnTo>
                    <a:pt x="4957" y="40318"/>
                  </a:lnTo>
                </a:path>
              </a:pathLst>
            </a:custGeom>
            <a:noFill/>
            <a:ln w="19050" cap="flat">
              <a:solidFill>
                <a:srgbClr val="FF9900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63" name="Freeform: Shape 259">
              <a:extLst>
                <a:ext uri="{FF2B5EF4-FFF2-40B4-BE49-F238E27FC236}">
                  <a16:creationId xmlns:a16="http://schemas.microsoft.com/office/drawing/2014/main" id="{F00ABBEB-F9E7-4A43-BFD0-D0EB4AC12A5E}"/>
                </a:ext>
              </a:extLst>
            </p:cNvPr>
            <p:cNvSpPr/>
            <p:nvPr/>
          </p:nvSpPr>
          <p:spPr>
            <a:xfrm>
              <a:off x="4545581" y="3595008"/>
              <a:ext cx="301872" cy="301872"/>
            </a:xfrm>
            <a:custGeom>
              <a:avLst/>
              <a:gdLst>
                <a:gd name="connsiteX0" fmla="*/ 104100 w 115666"/>
                <a:gd name="connsiteY0" fmla="*/ 110709 h 115666"/>
                <a:gd name="connsiteX1" fmla="*/ 11567 w 115666"/>
                <a:gd name="connsiteY1" fmla="*/ 110709 h 115666"/>
                <a:gd name="connsiteX2" fmla="*/ 4957 w 115666"/>
                <a:gd name="connsiteY2" fmla="*/ 104100 h 115666"/>
                <a:gd name="connsiteX3" fmla="*/ 4957 w 115666"/>
                <a:gd name="connsiteY3" fmla="*/ 11567 h 115666"/>
                <a:gd name="connsiteX4" fmla="*/ 11567 w 115666"/>
                <a:gd name="connsiteY4" fmla="*/ 4957 h 115666"/>
                <a:gd name="connsiteX5" fmla="*/ 104100 w 115666"/>
                <a:gd name="connsiteY5" fmla="*/ 4957 h 115666"/>
                <a:gd name="connsiteX6" fmla="*/ 110709 w 115666"/>
                <a:gd name="connsiteY6" fmla="*/ 11567 h 115666"/>
                <a:gd name="connsiteX7" fmla="*/ 110709 w 115666"/>
                <a:gd name="connsiteY7" fmla="*/ 104100 h 115666"/>
                <a:gd name="connsiteX8" fmla="*/ 104100 w 115666"/>
                <a:gd name="connsiteY8" fmla="*/ 110709 h 115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666" h="115666">
                  <a:moveTo>
                    <a:pt x="104100" y="110709"/>
                  </a:moveTo>
                  <a:lnTo>
                    <a:pt x="11567" y="110709"/>
                  </a:lnTo>
                  <a:cubicBezTo>
                    <a:pt x="7931" y="110709"/>
                    <a:pt x="4957" y="107735"/>
                    <a:pt x="4957" y="104100"/>
                  </a:cubicBezTo>
                  <a:lnTo>
                    <a:pt x="4957" y="11567"/>
                  </a:lnTo>
                  <a:cubicBezTo>
                    <a:pt x="4957" y="7931"/>
                    <a:pt x="7931" y="4957"/>
                    <a:pt x="11567" y="4957"/>
                  </a:cubicBezTo>
                  <a:lnTo>
                    <a:pt x="104100" y="4957"/>
                  </a:lnTo>
                  <a:cubicBezTo>
                    <a:pt x="107735" y="4957"/>
                    <a:pt x="110709" y="7931"/>
                    <a:pt x="110709" y="11567"/>
                  </a:cubicBezTo>
                  <a:lnTo>
                    <a:pt x="110709" y="104100"/>
                  </a:lnTo>
                  <a:cubicBezTo>
                    <a:pt x="110709" y="107735"/>
                    <a:pt x="107735" y="110709"/>
                    <a:pt x="104100" y="110709"/>
                  </a:cubicBezTo>
                  <a:close/>
                </a:path>
              </a:pathLst>
            </a:custGeom>
            <a:noFill/>
            <a:ln w="19050" cap="flat">
              <a:solidFill>
                <a:srgbClr val="FF9900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64" name="Freeform: Shape 260">
              <a:extLst>
                <a:ext uri="{FF2B5EF4-FFF2-40B4-BE49-F238E27FC236}">
                  <a16:creationId xmlns:a16="http://schemas.microsoft.com/office/drawing/2014/main" id="{3F563309-9F19-FC4E-97AB-2BFB82DB8EF2}"/>
                </a:ext>
              </a:extLst>
            </p:cNvPr>
            <p:cNvSpPr/>
            <p:nvPr/>
          </p:nvSpPr>
          <p:spPr>
            <a:xfrm>
              <a:off x="4572319" y="3397499"/>
              <a:ext cx="241496" cy="172497"/>
            </a:xfrm>
            <a:custGeom>
              <a:avLst/>
              <a:gdLst>
                <a:gd name="connsiteX0" fmla="*/ 89889 w 92533"/>
                <a:gd name="connsiteY0" fmla="*/ 62130 h 66095"/>
                <a:gd name="connsiteX1" fmla="*/ 89889 w 92533"/>
                <a:gd name="connsiteY1" fmla="*/ 13550 h 66095"/>
                <a:gd name="connsiteX2" fmla="*/ 81297 w 92533"/>
                <a:gd name="connsiteY2" fmla="*/ 4957 h 66095"/>
                <a:gd name="connsiteX3" fmla="*/ 13550 w 92533"/>
                <a:gd name="connsiteY3" fmla="*/ 4957 h 66095"/>
                <a:gd name="connsiteX4" fmla="*/ 4957 w 92533"/>
                <a:gd name="connsiteY4" fmla="*/ 13550 h 66095"/>
                <a:gd name="connsiteX5" fmla="*/ 4957 w 92533"/>
                <a:gd name="connsiteY5" fmla="*/ 62130 h 66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533" h="66095">
                  <a:moveTo>
                    <a:pt x="89889" y="62130"/>
                  </a:moveTo>
                  <a:lnTo>
                    <a:pt x="89889" y="13550"/>
                  </a:lnTo>
                  <a:cubicBezTo>
                    <a:pt x="89889" y="8923"/>
                    <a:pt x="86254" y="4957"/>
                    <a:pt x="81297" y="4957"/>
                  </a:cubicBezTo>
                  <a:lnTo>
                    <a:pt x="13550" y="4957"/>
                  </a:lnTo>
                  <a:cubicBezTo>
                    <a:pt x="8923" y="4957"/>
                    <a:pt x="4957" y="8592"/>
                    <a:pt x="4957" y="13550"/>
                  </a:cubicBezTo>
                  <a:lnTo>
                    <a:pt x="4957" y="62130"/>
                  </a:lnTo>
                </a:path>
              </a:pathLst>
            </a:custGeom>
            <a:noFill/>
            <a:ln w="19050" cap="flat">
              <a:solidFill>
                <a:srgbClr val="FF9900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65" name="Freeform: Shape 261">
              <a:extLst>
                <a:ext uri="{FF2B5EF4-FFF2-40B4-BE49-F238E27FC236}">
                  <a16:creationId xmlns:a16="http://schemas.microsoft.com/office/drawing/2014/main" id="{58D777AD-2BED-6E4C-B950-E9D3AD0B1455}"/>
                </a:ext>
              </a:extLst>
            </p:cNvPr>
            <p:cNvSpPr/>
            <p:nvPr/>
          </p:nvSpPr>
          <p:spPr>
            <a:xfrm>
              <a:off x="4598193" y="3247425"/>
              <a:ext cx="189748" cy="112124"/>
            </a:xfrm>
            <a:custGeom>
              <a:avLst/>
              <a:gdLst>
                <a:gd name="connsiteX0" fmla="*/ 68739 w 72704"/>
                <a:gd name="connsiteY0" fmla="*/ 40318 h 42961"/>
                <a:gd name="connsiteX1" fmla="*/ 68739 w 72704"/>
                <a:gd name="connsiteY1" fmla="*/ 13550 h 42961"/>
                <a:gd name="connsiteX2" fmla="*/ 60147 w 72704"/>
                <a:gd name="connsiteY2" fmla="*/ 4957 h 42961"/>
                <a:gd name="connsiteX3" fmla="*/ 13550 w 72704"/>
                <a:gd name="connsiteY3" fmla="*/ 4957 h 42961"/>
                <a:gd name="connsiteX4" fmla="*/ 4957 w 72704"/>
                <a:gd name="connsiteY4" fmla="*/ 13550 h 42961"/>
                <a:gd name="connsiteX5" fmla="*/ 4957 w 72704"/>
                <a:gd name="connsiteY5" fmla="*/ 40318 h 42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704" h="42961">
                  <a:moveTo>
                    <a:pt x="68739" y="40318"/>
                  </a:moveTo>
                  <a:lnTo>
                    <a:pt x="68739" y="13550"/>
                  </a:lnTo>
                  <a:cubicBezTo>
                    <a:pt x="68739" y="8923"/>
                    <a:pt x="65104" y="4957"/>
                    <a:pt x="60147" y="4957"/>
                  </a:cubicBezTo>
                  <a:lnTo>
                    <a:pt x="13550" y="4957"/>
                  </a:lnTo>
                  <a:cubicBezTo>
                    <a:pt x="8923" y="4957"/>
                    <a:pt x="4957" y="8592"/>
                    <a:pt x="4957" y="13550"/>
                  </a:cubicBezTo>
                  <a:lnTo>
                    <a:pt x="4957" y="40318"/>
                  </a:lnTo>
                </a:path>
              </a:pathLst>
            </a:custGeom>
            <a:noFill/>
            <a:ln w="19050" cap="flat">
              <a:solidFill>
                <a:srgbClr val="FF9900"/>
              </a:solidFill>
              <a:prstDash val="solid"/>
              <a:round/>
            </a:ln>
          </p:spPr>
          <p:txBody>
            <a:bodyPr rtlCol="0" anchor="ctr"/>
            <a:lstStyle/>
            <a:p>
              <a:pPr>
                <a:defRPr/>
              </a:pPr>
              <a:endParaRPr lang="en-US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66" name="Group 154">
            <a:extLst>
              <a:ext uri="{FF2B5EF4-FFF2-40B4-BE49-F238E27FC236}">
                <a16:creationId xmlns:a16="http://schemas.microsoft.com/office/drawing/2014/main" id="{970F9237-FBFD-8743-834F-E848AC0A3A9B}"/>
              </a:ext>
            </a:extLst>
          </p:cNvPr>
          <p:cNvGrpSpPr/>
          <p:nvPr/>
        </p:nvGrpSpPr>
        <p:grpSpPr>
          <a:xfrm>
            <a:off x="7208825" y="1815536"/>
            <a:ext cx="996075" cy="999683"/>
            <a:chOff x="8267463" y="656843"/>
            <a:chExt cx="996075" cy="999683"/>
          </a:xfrm>
        </p:grpSpPr>
        <p:sp>
          <p:nvSpPr>
            <p:cNvPr id="67" name="Freeform 33">
              <a:extLst>
                <a:ext uri="{FF2B5EF4-FFF2-40B4-BE49-F238E27FC236}">
                  <a16:creationId xmlns:a16="http://schemas.microsoft.com/office/drawing/2014/main" id="{08D44403-6B68-FC43-9917-2E978C875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3090" y="1375027"/>
              <a:ext cx="158795" cy="158794"/>
            </a:xfrm>
            <a:custGeom>
              <a:avLst/>
              <a:gdLst>
                <a:gd name="T0" fmla="*/ 0 w 44"/>
                <a:gd name="T1" fmla="*/ 0 h 44"/>
                <a:gd name="T2" fmla="*/ 0 w 44"/>
                <a:gd name="T3" fmla="*/ 44 h 44"/>
                <a:gd name="T4" fmla="*/ 44 w 44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44">
                  <a:moveTo>
                    <a:pt x="0" y="0"/>
                  </a:moveTo>
                  <a:lnTo>
                    <a:pt x="0" y="44"/>
                  </a:lnTo>
                  <a:lnTo>
                    <a:pt x="44" y="44"/>
                  </a:ln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 type="non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125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68" name="Freeform 34">
              <a:extLst>
                <a:ext uri="{FF2B5EF4-FFF2-40B4-BE49-F238E27FC236}">
                  <a16:creationId xmlns:a16="http://schemas.microsoft.com/office/drawing/2014/main" id="{CAF96557-A7BC-7C4B-9D47-A3C0E0816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5509" y="775939"/>
              <a:ext cx="158795" cy="162403"/>
            </a:xfrm>
            <a:custGeom>
              <a:avLst/>
              <a:gdLst>
                <a:gd name="T0" fmla="*/ 0 w 44"/>
                <a:gd name="T1" fmla="*/ 0 h 45"/>
                <a:gd name="T2" fmla="*/ 44 w 44"/>
                <a:gd name="T3" fmla="*/ 0 h 45"/>
                <a:gd name="T4" fmla="*/ 44 w 44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45">
                  <a:moveTo>
                    <a:pt x="0" y="0"/>
                  </a:moveTo>
                  <a:lnTo>
                    <a:pt x="44" y="0"/>
                  </a:lnTo>
                  <a:lnTo>
                    <a:pt x="44" y="45"/>
                  </a:ln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 type="non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125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69" name="Freeform 35">
              <a:extLst>
                <a:ext uri="{FF2B5EF4-FFF2-40B4-BE49-F238E27FC236}">
                  <a16:creationId xmlns:a16="http://schemas.microsoft.com/office/drawing/2014/main" id="{81891FB5-B64B-1545-8A63-F20324ACE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0616" y="656843"/>
              <a:ext cx="692922" cy="876978"/>
            </a:xfrm>
            <a:custGeom>
              <a:avLst/>
              <a:gdLst>
                <a:gd name="T0" fmla="*/ 104 w 139"/>
                <a:gd name="T1" fmla="*/ 176 h 176"/>
                <a:gd name="T2" fmla="*/ 139 w 139"/>
                <a:gd name="T3" fmla="*/ 100 h 176"/>
                <a:gd name="T4" fmla="*/ 39 w 139"/>
                <a:gd name="T5" fmla="*/ 0 h 176"/>
                <a:gd name="T6" fmla="*/ 0 w 139"/>
                <a:gd name="T7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76">
                  <a:moveTo>
                    <a:pt x="104" y="176"/>
                  </a:moveTo>
                  <a:cubicBezTo>
                    <a:pt x="125" y="158"/>
                    <a:pt x="139" y="130"/>
                    <a:pt x="139" y="100"/>
                  </a:cubicBezTo>
                  <a:cubicBezTo>
                    <a:pt x="139" y="45"/>
                    <a:pt x="94" y="0"/>
                    <a:pt x="39" y="0"/>
                  </a:cubicBezTo>
                  <a:cubicBezTo>
                    <a:pt x="25" y="0"/>
                    <a:pt x="12" y="3"/>
                    <a:pt x="0" y="8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 type="non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125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70" name="Freeform 36">
              <a:extLst>
                <a:ext uri="{FF2B5EF4-FFF2-40B4-BE49-F238E27FC236}">
                  <a16:creationId xmlns:a16="http://schemas.microsoft.com/office/drawing/2014/main" id="{DBA5BB5F-3BB3-4546-86F5-C1DAFEDF1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7463" y="775939"/>
              <a:ext cx="692922" cy="880587"/>
            </a:xfrm>
            <a:custGeom>
              <a:avLst/>
              <a:gdLst>
                <a:gd name="T0" fmla="*/ 35 w 139"/>
                <a:gd name="T1" fmla="*/ 0 h 176"/>
                <a:gd name="T2" fmla="*/ 0 w 139"/>
                <a:gd name="T3" fmla="*/ 76 h 176"/>
                <a:gd name="T4" fmla="*/ 100 w 139"/>
                <a:gd name="T5" fmla="*/ 176 h 176"/>
                <a:gd name="T6" fmla="*/ 139 w 139"/>
                <a:gd name="T7" fmla="*/ 16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76">
                  <a:moveTo>
                    <a:pt x="35" y="0"/>
                  </a:moveTo>
                  <a:cubicBezTo>
                    <a:pt x="14" y="18"/>
                    <a:pt x="0" y="46"/>
                    <a:pt x="0" y="76"/>
                  </a:cubicBezTo>
                  <a:cubicBezTo>
                    <a:pt x="0" y="131"/>
                    <a:pt x="45" y="176"/>
                    <a:pt x="100" y="176"/>
                  </a:cubicBezTo>
                  <a:cubicBezTo>
                    <a:pt x="114" y="176"/>
                    <a:pt x="127" y="173"/>
                    <a:pt x="139" y="168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 type="non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125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cxnSp>
          <p:nvCxnSpPr>
            <p:cNvPr id="71" name="Straight Connector 159">
              <a:extLst>
                <a:ext uri="{FF2B5EF4-FFF2-40B4-BE49-F238E27FC236}">
                  <a16:creationId xmlns:a16="http://schemas.microsoft.com/office/drawing/2014/main" id="{F3601EC2-8562-0841-853D-62E95680E5FB}"/>
                </a:ext>
              </a:extLst>
            </p:cNvPr>
            <p:cNvCxnSpPr/>
            <p:nvPr/>
          </p:nvCxnSpPr>
          <p:spPr>
            <a:xfrm>
              <a:off x="8901173" y="907973"/>
              <a:ext cx="0" cy="497422"/>
            </a:xfrm>
            <a:prstGeom prst="line">
              <a:avLst/>
            </a:prstGeom>
            <a:solidFill>
              <a:srgbClr val="002D43"/>
            </a:solidFill>
            <a:ln w="19050" cap="rnd" cmpd="sng" algn="ctr">
              <a:solidFill>
                <a:srgbClr val="FFFFFF"/>
              </a:solidFill>
              <a:prstDash val="solid"/>
            </a:ln>
            <a:effectLst/>
          </p:spPr>
        </p:cxnSp>
        <p:sp>
          <p:nvSpPr>
            <p:cNvPr id="72" name="Oval 160">
              <a:extLst>
                <a:ext uri="{FF2B5EF4-FFF2-40B4-BE49-F238E27FC236}">
                  <a16:creationId xmlns:a16="http://schemas.microsoft.com/office/drawing/2014/main" id="{01857B01-4658-B24A-9DDF-CE049093ACB9}"/>
                </a:ext>
              </a:extLst>
            </p:cNvPr>
            <p:cNvSpPr/>
            <p:nvPr/>
          </p:nvSpPr>
          <p:spPr>
            <a:xfrm>
              <a:off x="8850760" y="1009668"/>
              <a:ext cx="100828" cy="100828"/>
            </a:xfrm>
            <a:prstGeom prst="ellipse">
              <a:avLst/>
            </a:prstGeom>
            <a:solidFill>
              <a:srgbClr val="00E9AA"/>
            </a:solidFill>
            <a:ln w="19050" cap="rnd" cmpd="sng" algn="ctr">
              <a:solidFill>
                <a:srgbClr val="FF99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125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cxnSp>
          <p:nvCxnSpPr>
            <p:cNvPr id="73" name="Straight Connector 161">
              <a:extLst>
                <a:ext uri="{FF2B5EF4-FFF2-40B4-BE49-F238E27FC236}">
                  <a16:creationId xmlns:a16="http://schemas.microsoft.com/office/drawing/2014/main" id="{6086EDAF-55CC-6C4A-9ED4-EE0CA78B9840}"/>
                </a:ext>
              </a:extLst>
            </p:cNvPr>
            <p:cNvCxnSpPr/>
            <p:nvPr/>
          </p:nvCxnSpPr>
          <p:spPr>
            <a:xfrm>
              <a:off x="8765499" y="907973"/>
              <a:ext cx="0" cy="497422"/>
            </a:xfrm>
            <a:prstGeom prst="line">
              <a:avLst/>
            </a:prstGeom>
            <a:solidFill>
              <a:srgbClr val="002D43"/>
            </a:solidFill>
            <a:ln w="19050" cap="rnd" cmpd="sng" algn="ctr">
              <a:solidFill>
                <a:srgbClr val="FFFFFF"/>
              </a:solidFill>
              <a:prstDash val="solid"/>
            </a:ln>
            <a:effectLst/>
          </p:spPr>
        </p:cxnSp>
        <p:sp>
          <p:nvSpPr>
            <p:cNvPr id="74" name="Oval 162">
              <a:extLst>
                <a:ext uri="{FF2B5EF4-FFF2-40B4-BE49-F238E27FC236}">
                  <a16:creationId xmlns:a16="http://schemas.microsoft.com/office/drawing/2014/main" id="{57F36A64-B6C7-0143-8486-53D2AD1CD48F}"/>
                </a:ext>
              </a:extLst>
            </p:cNvPr>
            <p:cNvSpPr/>
            <p:nvPr/>
          </p:nvSpPr>
          <p:spPr>
            <a:xfrm>
              <a:off x="8715086" y="1128106"/>
              <a:ext cx="100828" cy="100828"/>
            </a:xfrm>
            <a:prstGeom prst="ellipse">
              <a:avLst/>
            </a:prstGeom>
            <a:solidFill>
              <a:srgbClr val="00E9AA"/>
            </a:solidFill>
            <a:ln w="19050" cap="rnd" cmpd="sng" algn="ctr">
              <a:solidFill>
                <a:srgbClr val="FF99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125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cxnSp>
          <p:nvCxnSpPr>
            <p:cNvPr id="75" name="Straight Connector 163">
              <a:extLst>
                <a:ext uri="{FF2B5EF4-FFF2-40B4-BE49-F238E27FC236}">
                  <a16:creationId xmlns:a16="http://schemas.microsoft.com/office/drawing/2014/main" id="{0371E7EF-8C87-144F-B293-39AAC8C77AAA}"/>
                </a:ext>
              </a:extLst>
            </p:cNvPr>
            <p:cNvCxnSpPr/>
            <p:nvPr/>
          </p:nvCxnSpPr>
          <p:spPr>
            <a:xfrm>
              <a:off x="8629825" y="907973"/>
              <a:ext cx="0" cy="497422"/>
            </a:xfrm>
            <a:prstGeom prst="line">
              <a:avLst/>
            </a:prstGeom>
            <a:solidFill>
              <a:srgbClr val="002D43"/>
            </a:solidFill>
            <a:ln w="19050" cap="rnd" cmpd="sng" algn="ctr">
              <a:solidFill>
                <a:srgbClr val="FFFFFF"/>
              </a:solidFill>
              <a:prstDash val="solid"/>
            </a:ln>
            <a:effectLst/>
          </p:spPr>
        </p:cxnSp>
        <p:sp>
          <p:nvSpPr>
            <p:cNvPr id="76" name="Oval 164">
              <a:extLst>
                <a:ext uri="{FF2B5EF4-FFF2-40B4-BE49-F238E27FC236}">
                  <a16:creationId xmlns:a16="http://schemas.microsoft.com/office/drawing/2014/main" id="{BBA3F1F7-C5DE-5C45-91E9-B35D3EB8AC90}"/>
                </a:ext>
              </a:extLst>
            </p:cNvPr>
            <p:cNvSpPr/>
            <p:nvPr/>
          </p:nvSpPr>
          <p:spPr>
            <a:xfrm>
              <a:off x="8579412" y="1249941"/>
              <a:ext cx="100828" cy="100828"/>
            </a:xfrm>
            <a:prstGeom prst="ellipse">
              <a:avLst/>
            </a:prstGeom>
            <a:solidFill>
              <a:srgbClr val="00E9AA"/>
            </a:solidFill>
            <a:ln w="19050" cap="rnd" cmpd="sng" algn="ctr">
              <a:solidFill>
                <a:srgbClr val="FF99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125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DF729DAB-FB53-0D4D-86E9-EB09F6EA8176}"/>
              </a:ext>
            </a:extLst>
          </p:cNvPr>
          <p:cNvSpPr txBox="1"/>
          <p:nvPr/>
        </p:nvSpPr>
        <p:spPr>
          <a:xfrm>
            <a:off x="11320998" y="6002056"/>
            <a:ext cx="2186234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800"/>
              </a:spcAft>
              <a:defRPr/>
            </a:pPr>
            <a:r>
              <a:rPr lang="ko-KR" altLang="en-US" sz="2400" kern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비용 효율</a:t>
            </a:r>
            <a:endParaRPr lang="en-US" sz="2400" kern="0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78" name="Graphic 34">
            <a:extLst>
              <a:ext uri="{FF2B5EF4-FFF2-40B4-BE49-F238E27FC236}">
                <a16:creationId xmlns:a16="http://schemas.microsoft.com/office/drawing/2014/main" id="{C71FC346-6794-8F4E-9130-2B730470E724}"/>
              </a:ext>
            </a:extLst>
          </p:cNvPr>
          <p:cNvGrpSpPr/>
          <p:nvPr/>
        </p:nvGrpSpPr>
        <p:grpSpPr>
          <a:xfrm>
            <a:off x="11770911" y="4537825"/>
            <a:ext cx="1228966" cy="1167792"/>
            <a:chOff x="9982200" y="1963176"/>
            <a:chExt cx="1282065" cy="1218247"/>
          </a:xfrm>
          <a:solidFill>
            <a:srgbClr val="FF9900"/>
          </a:solidFill>
        </p:grpSpPr>
        <p:grpSp>
          <p:nvGrpSpPr>
            <p:cNvPr id="79" name="Graphic 34">
              <a:extLst>
                <a:ext uri="{FF2B5EF4-FFF2-40B4-BE49-F238E27FC236}">
                  <a16:creationId xmlns:a16="http://schemas.microsoft.com/office/drawing/2014/main" id="{6D75B847-0DB4-DE44-A7C4-F12F0A5D90F8}"/>
                </a:ext>
              </a:extLst>
            </p:cNvPr>
            <p:cNvGrpSpPr/>
            <p:nvPr/>
          </p:nvGrpSpPr>
          <p:grpSpPr>
            <a:xfrm>
              <a:off x="9992106" y="1972701"/>
              <a:ext cx="1272158" cy="1208722"/>
              <a:chOff x="9992106" y="1972701"/>
              <a:chExt cx="1272158" cy="1208722"/>
            </a:xfrm>
            <a:solidFill>
              <a:srgbClr val="FF9900"/>
            </a:solidFill>
          </p:grpSpPr>
          <p:grpSp>
            <p:nvGrpSpPr>
              <p:cNvPr id="83" name="Graphic 34">
                <a:extLst>
                  <a:ext uri="{FF2B5EF4-FFF2-40B4-BE49-F238E27FC236}">
                    <a16:creationId xmlns:a16="http://schemas.microsoft.com/office/drawing/2014/main" id="{C17645A1-CCA6-DE44-8421-75660FAA8A4B}"/>
                  </a:ext>
                </a:extLst>
              </p:cNvPr>
              <p:cNvGrpSpPr/>
              <p:nvPr/>
            </p:nvGrpSpPr>
            <p:grpSpPr>
              <a:xfrm>
                <a:off x="10273649" y="2024350"/>
                <a:ext cx="667729" cy="1022342"/>
                <a:chOff x="10273649" y="2024350"/>
                <a:chExt cx="667729" cy="1022342"/>
              </a:xfrm>
              <a:solidFill>
                <a:srgbClr val="FF9900"/>
              </a:solidFill>
            </p:grpSpPr>
            <p:sp>
              <p:nvSpPr>
                <p:cNvPr id="106" name="Freeform: Shape 42">
                  <a:extLst>
                    <a:ext uri="{FF2B5EF4-FFF2-40B4-BE49-F238E27FC236}">
                      <a16:creationId xmlns:a16="http://schemas.microsoft.com/office/drawing/2014/main" id="{50A79171-C7F2-6F4C-B027-14C4E1F35F92}"/>
                    </a:ext>
                  </a:extLst>
                </p:cNvPr>
                <p:cNvSpPr/>
                <p:nvPr/>
              </p:nvSpPr>
              <p:spPr>
                <a:xfrm rot="16865584">
                  <a:off x="10889746" y="2995076"/>
                  <a:ext cx="51434" cy="51434"/>
                </a:xfrm>
                <a:custGeom>
                  <a:avLst/>
                  <a:gdLst>
                    <a:gd name="connsiteX0" fmla="*/ 51434 w 51434"/>
                    <a:gd name="connsiteY0" fmla="*/ 25717 h 51434"/>
                    <a:gd name="connsiteX1" fmla="*/ 25717 w 51434"/>
                    <a:gd name="connsiteY1" fmla="*/ 51434 h 51434"/>
                    <a:gd name="connsiteX2" fmla="*/ 0 w 51434"/>
                    <a:gd name="connsiteY2" fmla="*/ 25717 h 51434"/>
                    <a:gd name="connsiteX3" fmla="*/ 25717 w 51434"/>
                    <a:gd name="connsiteY3" fmla="*/ 0 h 51434"/>
                    <a:gd name="connsiteX4" fmla="*/ 51434 w 51434"/>
                    <a:gd name="connsiteY4" fmla="*/ 25717 h 514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34" h="51434">
                      <a:moveTo>
                        <a:pt x="51434" y="25717"/>
                      </a:moveTo>
                      <a:cubicBezTo>
                        <a:pt x="51434" y="39920"/>
                        <a:pt x="39920" y="51434"/>
                        <a:pt x="25717" y="51434"/>
                      </a:cubicBezTo>
                      <a:cubicBezTo>
                        <a:pt x="11514" y="51434"/>
                        <a:pt x="0" y="39920"/>
                        <a:pt x="0" y="25717"/>
                      </a:cubicBezTo>
                      <a:cubicBezTo>
                        <a:pt x="0" y="11514"/>
                        <a:pt x="11514" y="0"/>
                        <a:pt x="25717" y="0"/>
                      </a:cubicBezTo>
                      <a:cubicBezTo>
                        <a:pt x="39920" y="0"/>
                        <a:pt x="51434" y="11514"/>
                        <a:pt x="51434" y="25717"/>
                      </a:cubicBezTo>
                      <a:close/>
                    </a:path>
                  </a:pathLst>
                </a:custGeom>
                <a:noFill/>
                <a:ln w="19050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defTabSz="914307">
                    <a:defRPr/>
                  </a:pPr>
                  <a:endParaRPr lang="en-US" sz="1765" kern="0" dirty="0">
                    <a:solidFill>
                      <a:srgbClr val="FFFFFF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107" name="Freeform: Shape 45">
                  <a:extLst>
                    <a:ext uri="{FF2B5EF4-FFF2-40B4-BE49-F238E27FC236}">
                      <a16:creationId xmlns:a16="http://schemas.microsoft.com/office/drawing/2014/main" id="{C53CBC34-B4CD-2349-843A-EBC2E1B48A0B}"/>
                    </a:ext>
                  </a:extLst>
                </p:cNvPr>
                <p:cNvSpPr/>
                <p:nvPr/>
              </p:nvSpPr>
              <p:spPr>
                <a:xfrm rot="16865584">
                  <a:off x="10273649" y="2995258"/>
                  <a:ext cx="51434" cy="51434"/>
                </a:xfrm>
                <a:custGeom>
                  <a:avLst/>
                  <a:gdLst>
                    <a:gd name="connsiteX0" fmla="*/ 51434 w 51434"/>
                    <a:gd name="connsiteY0" fmla="*/ 25717 h 51434"/>
                    <a:gd name="connsiteX1" fmla="*/ 25717 w 51434"/>
                    <a:gd name="connsiteY1" fmla="*/ 51434 h 51434"/>
                    <a:gd name="connsiteX2" fmla="*/ 0 w 51434"/>
                    <a:gd name="connsiteY2" fmla="*/ 25717 h 51434"/>
                    <a:gd name="connsiteX3" fmla="*/ 25717 w 51434"/>
                    <a:gd name="connsiteY3" fmla="*/ 0 h 51434"/>
                    <a:gd name="connsiteX4" fmla="*/ 51434 w 51434"/>
                    <a:gd name="connsiteY4" fmla="*/ 25717 h 514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34" h="51434">
                      <a:moveTo>
                        <a:pt x="51434" y="25717"/>
                      </a:moveTo>
                      <a:cubicBezTo>
                        <a:pt x="51434" y="39920"/>
                        <a:pt x="39920" y="51434"/>
                        <a:pt x="25717" y="51434"/>
                      </a:cubicBezTo>
                      <a:cubicBezTo>
                        <a:pt x="11514" y="51434"/>
                        <a:pt x="0" y="39920"/>
                        <a:pt x="0" y="25717"/>
                      </a:cubicBezTo>
                      <a:cubicBezTo>
                        <a:pt x="0" y="11514"/>
                        <a:pt x="11514" y="0"/>
                        <a:pt x="25717" y="0"/>
                      </a:cubicBezTo>
                      <a:cubicBezTo>
                        <a:pt x="39920" y="0"/>
                        <a:pt x="51434" y="11514"/>
                        <a:pt x="51434" y="25717"/>
                      </a:cubicBezTo>
                      <a:close/>
                    </a:path>
                  </a:pathLst>
                </a:custGeom>
                <a:noFill/>
                <a:ln w="19050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defTabSz="914307">
                    <a:defRPr/>
                  </a:pPr>
                  <a:endParaRPr lang="en-US" sz="1765" kern="0" dirty="0">
                    <a:solidFill>
                      <a:srgbClr val="FFFFFF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108" name="Freeform: Shape 48">
                  <a:extLst>
                    <a:ext uri="{FF2B5EF4-FFF2-40B4-BE49-F238E27FC236}">
                      <a16:creationId xmlns:a16="http://schemas.microsoft.com/office/drawing/2014/main" id="{4EC6FCA5-D6F5-8C47-B11C-F9677B408999}"/>
                    </a:ext>
                  </a:extLst>
                </p:cNvPr>
                <p:cNvSpPr/>
                <p:nvPr/>
              </p:nvSpPr>
              <p:spPr>
                <a:xfrm rot="16865584">
                  <a:off x="10889944" y="2024350"/>
                  <a:ext cx="51434" cy="51434"/>
                </a:xfrm>
                <a:custGeom>
                  <a:avLst/>
                  <a:gdLst>
                    <a:gd name="connsiteX0" fmla="*/ 51434 w 51434"/>
                    <a:gd name="connsiteY0" fmla="*/ 25717 h 51434"/>
                    <a:gd name="connsiteX1" fmla="*/ 25717 w 51434"/>
                    <a:gd name="connsiteY1" fmla="*/ 51434 h 51434"/>
                    <a:gd name="connsiteX2" fmla="*/ 0 w 51434"/>
                    <a:gd name="connsiteY2" fmla="*/ 25717 h 51434"/>
                    <a:gd name="connsiteX3" fmla="*/ 25717 w 51434"/>
                    <a:gd name="connsiteY3" fmla="*/ 0 h 51434"/>
                    <a:gd name="connsiteX4" fmla="*/ 51434 w 51434"/>
                    <a:gd name="connsiteY4" fmla="*/ 25717 h 514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34" h="51434">
                      <a:moveTo>
                        <a:pt x="51434" y="25717"/>
                      </a:moveTo>
                      <a:cubicBezTo>
                        <a:pt x="51434" y="39920"/>
                        <a:pt x="39920" y="51434"/>
                        <a:pt x="25717" y="51434"/>
                      </a:cubicBezTo>
                      <a:cubicBezTo>
                        <a:pt x="11514" y="51434"/>
                        <a:pt x="0" y="39920"/>
                        <a:pt x="0" y="25717"/>
                      </a:cubicBezTo>
                      <a:cubicBezTo>
                        <a:pt x="0" y="11514"/>
                        <a:pt x="11514" y="0"/>
                        <a:pt x="25717" y="0"/>
                      </a:cubicBezTo>
                      <a:cubicBezTo>
                        <a:pt x="39920" y="0"/>
                        <a:pt x="51434" y="11514"/>
                        <a:pt x="51434" y="25717"/>
                      </a:cubicBezTo>
                      <a:close/>
                    </a:path>
                  </a:pathLst>
                </a:custGeom>
                <a:noFill/>
                <a:ln w="19050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14307">
                    <a:defRPr/>
                  </a:pPr>
                  <a:endParaRPr lang="en-US" sz="1765" kern="0" dirty="0">
                    <a:solidFill>
                      <a:srgbClr val="FFFFFF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109" name="Freeform: Shape 51">
                  <a:extLst>
                    <a:ext uri="{FF2B5EF4-FFF2-40B4-BE49-F238E27FC236}">
                      <a16:creationId xmlns:a16="http://schemas.microsoft.com/office/drawing/2014/main" id="{F300755C-FCF2-8246-86EC-A8D62EA6685C}"/>
                    </a:ext>
                  </a:extLst>
                </p:cNvPr>
                <p:cNvSpPr/>
                <p:nvPr/>
              </p:nvSpPr>
              <p:spPr>
                <a:xfrm rot="16865584">
                  <a:off x="10273847" y="2024532"/>
                  <a:ext cx="51434" cy="51434"/>
                </a:xfrm>
                <a:custGeom>
                  <a:avLst/>
                  <a:gdLst>
                    <a:gd name="connsiteX0" fmla="*/ 51434 w 51434"/>
                    <a:gd name="connsiteY0" fmla="*/ 25717 h 51434"/>
                    <a:gd name="connsiteX1" fmla="*/ 25717 w 51434"/>
                    <a:gd name="connsiteY1" fmla="*/ 51434 h 51434"/>
                    <a:gd name="connsiteX2" fmla="*/ 0 w 51434"/>
                    <a:gd name="connsiteY2" fmla="*/ 25717 h 51434"/>
                    <a:gd name="connsiteX3" fmla="*/ 25717 w 51434"/>
                    <a:gd name="connsiteY3" fmla="*/ 0 h 51434"/>
                    <a:gd name="connsiteX4" fmla="*/ 51434 w 51434"/>
                    <a:gd name="connsiteY4" fmla="*/ 25717 h 514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34" h="51434">
                      <a:moveTo>
                        <a:pt x="51434" y="25717"/>
                      </a:moveTo>
                      <a:cubicBezTo>
                        <a:pt x="51434" y="39920"/>
                        <a:pt x="39920" y="51434"/>
                        <a:pt x="25717" y="51434"/>
                      </a:cubicBezTo>
                      <a:cubicBezTo>
                        <a:pt x="11514" y="51434"/>
                        <a:pt x="0" y="39920"/>
                        <a:pt x="0" y="25717"/>
                      </a:cubicBezTo>
                      <a:cubicBezTo>
                        <a:pt x="0" y="11514"/>
                        <a:pt x="11514" y="0"/>
                        <a:pt x="25717" y="0"/>
                      </a:cubicBezTo>
                      <a:cubicBezTo>
                        <a:pt x="39920" y="0"/>
                        <a:pt x="51434" y="11514"/>
                        <a:pt x="51434" y="25717"/>
                      </a:cubicBezTo>
                      <a:close/>
                    </a:path>
                  </a:pathLst>
                </a:custGeom>
                <a:noFill/>
                <a:ln w="19050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14307">
                    <a:defRPr/>
                  </a:pPr>
                  <a:endParaRPr lang="en-US" sz="1765" kern="0" dirty="0">
                    <a:solidFill>
                      <a:srgbClr val="FFFFFF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</p:grpSp>
          <p:grpSp>
            <p:nvGrpSpPr>
              <p:cNvPr id="84" name="Graphic 34">
                <a:extLst>
                  <a:ext uri="{FF2B5EF4-FFF2-40B4-BE49-F238E27FC236}">
                    <a16:creationId xmlns:a16="http://schemas.microsoft.com/office/drawing/2014/main" id="{D774BD68-8917-7145-875A-AC90D01C632E}"/>
                  </a:ext>
                </a:extLst>
              </p:cNvPr>
              <p:cNvGrpSpPr/>
              <p:nvPr/>
            </p:nvGrpSpPr>
            <p:grpSpPr>
              <a:xfrm>
                <a:off x="10352722" y="2059378"/>
                <a:ext cx="504825" cy="504825"/>
                <a:chOff x="10352722" y="2059378"/>
                <a:chExt cx="504825" cy="504825"/>
              </a:xfrm>
              <a:noFill/>
            </p:grpSpPr>
            <p:sp>
              <p:nvSpPr>
                <p:cNvPr id="103" name="Freeform: Shape 54">
                  <a:extLst>
                    <a:ext uri="{FF2B5EF4-FFF2-40B4-BE49-F238E27FC236}">
                      <a16:creationId xmlns:a16="http://schemas.microsoft.com/office/drawing/2014/main" id="{7463B369-4931-A843-B787-070A310B0FB7}"/>
                    </a:ext>
                  </a:extLst>
                </p:cNvPr>
                <p:cNvSpPr/>
                <p:nvPr/>
              </p:nvSpPr>
              <p:spPr>
                <a:xfrm>
                  <a:off x="10352722" y="2059378"/>
                  <a:ext cx="504825" cy="504825"/>
                </a:xfrm>
                <a:custGeom>
                  <a:avLst/>
                  <a:gdLst>
                    <a:gd name="connsiteX0" fmla="*/ 504825 w 504825"/>
                    <a:gd name="connsiteY0" fmla="*/ 252412 h 504825"/>
                    <a:gd name="connsiteX1" fmla="*/ 252413 w 504825"/>
                    <a:gd name="connsiteY1" fmla="*/ 504825 h 504825"/>
                    <a:gd name="connsiteX2" fmla="*/ 0 w 504825"/>
                    <a:gd name="connsiteY2" fmla="*/ 252412 h 504825"/>
                    <a:gd name="connsiteX3" fmla="*/ 252413 w 504825"/>
                    <a:gd name="connsiteY3" fmla="*/ 0 h 504825"/>
                    <a:gd name="connsiteX4" fmla="*/ 504825 w 504825"/>
                    <a:gd name="connsiteY4" fmla="*/ 252412 h 50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4825" h="504825">
                      <a:moveTo>
                        <a:pt x="504825" y="252412"/>
                      </a:moveTo>
                      <a:cubicBezTo>
                        <a:pt x="504825" y="391816"/>
                        <a:pt x="391816" y="504825"/>
                        <a:pt x="252413" y="504825"/>
                      </a:cubicBezTo>
                      <a:cubicBezTo>
                        <a:pt x="113009" y="504825"/>
                        <a:pt x="0" y="391816"/>
                        <a:pt x="0" y="252412"/>
                      </a:cubicBezTo>
                      <a:cubicBezTo>
                        <a:pt x="0" y="113009"/>
                        <a:pt x="113009" y="0"/>
                        <a:pt x="252413" y="0"/>
                      </a:cubicBezTo>
                      <a:cubicBezTo>
                        <a:pt x="391816" y="0"/>
                        <a:pt x="504825" y="113009"/>
                        <a:pt x="504825" y="252412"/>
                      </a:cubicBezTo>
                      <a:close/>
                    </a:path>
                  </a:pathLst>
                </a:custGeom>
                <a:noFill/>
                <a:ln w="19050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defTabSz="914307">
                    <a:defRPr/>
                  </a:pPr>
                  <a:endParaRPr lang="en-US" sz="1765" kern="0" dirty="0">
                    <a:solidFill>
                      <a:srgbClr val="FFFFFF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104" name="Freeform: Shape 55">
                  <a:extLst>
                    <a:ext uri="{FF2B5EF4-FFF2-40B4-BE49-F238E27FC236}">
                      <a16:creationId xmlns:a16="http://schemas.microsoft.com/office/drawing/2014/main" id="{BC83D28F-4E56-014A-8240-E7AF54E6E90D}"/>
                    </a:ext>
                  </a:extLst>
                </p:cNvPr>
                <p:cNvSpPr/>
                <p:nvPr/>
              </p:nvSpPr>
              <p:spPr>
                <a:xfrm>
                  <a:off x="10444162" y="2150818"/>
                  <a:ext cx="321945" cy="321945"/>
                </a:xfrm>
                <a:custGeom>
                  <a:avLst/>
                  <a:gdLst>
                    <a:gd name="connsiteX0" fmla="*/ 321945 w 321945"/>
                    <a:gd name="connsiteY0" fmla="*/ 160972 h 321945"/>
                    <a:gd name="connsiteX1" fmla="*/ 160973 w 321945"/>
                    <a:gd name="connsiteY1" fmla="*/ 321945 h 321945"/>
                    <a:gd name="connsiteX2" fmla="*/ 0 w 321945"/>
                    <a:gd name="connsiteY2" fmla="*/ 160972 h 321945"/>
                    <a:gd name="connsiteX3" fmla="*/ 160973 w 321945"/>
                    <a:gd name="connsiteY3" fmla="*/ 0 h 321945"/>
                    <a:gd name="connsiteX4" fmla="*/ 321945 w 321945"/>
                    <a:gd name="connsiteY4" fmla="*/ 160972 h 321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1945" h="321945">
                      <a:moveTo>
                        <a:pt x="321945" y="160972"/>
                      </a:moveTo>
                      <a:cubicBezTo>
                        <a:pt x="321945" y="249875"/>
                        <a:pt x="249875" y="321945"/>
                        <a:pt x="160973" y="321945"/>
                      </a:cubicBezTo>
                      <a:cubicBezTo>
                        <a:pt x="72070" y="321945"/>
                        <a:pt x="0" y="249875"/>
                        <a:pt x="0" y="160972"/>
                      </a:cubicBezTo>
                      <a:cubicBezTo>
                        <a:pt x="0" y="72070"/>
                        <a:pt x="72070" y="0"/>
                        <a:pt x="160973" y="0"/>
                      </a:cubicBezTo>
                      <a:cubicBezTo>
                        <a:pt x="249875" y="0"/>
                        <a:pt x="321945" y="72070"/>
                        <a:pt x="321945" y="160972"/>
                      </a:cubicBezTo>
                      <a:close/>
                    </a:path>
                  </a:pathLst>
                </a:custGeom>
                <a:noFill/>
                <a:ln w="19050" cap="flat">
                  <a:solidFill>
                    <a:srgbClr val="527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defTabSz="914307">
                    <a:defRPr/>
                  </a:pPr>
                  <a:endParaRPr lang="en-US" sz="1765" kern="0" dirty="0">
                    <a:solidFill>
                      <a:srgbClr val="FFFFFF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105" name="Freeform: Shape 56">
                  <a:extLst>
                    <a:ext uri="{FF2B5EF4-FFF2-40B4-BE49-F238E27FC236}">
                      <a16:creationId xmlns:a16="http://schemas.microsoft.com/office/drawing/2014/main" id="{01D61966-277C-074D-AF0A-EBFBBE7DC75B}"/>
                    </a:ext>
                  </a:extLst>
                </p:cNvPr>
                <p:cNvSpPr/>
                <p:nvPr/>
              </p:nvSpPr>
              <p:spPr>
                <a:xfrm>
                  <a:off x="10502265" y="2208921"/>
                  <a:ext cx="205739" cy="205740"/>
                </a:xfrm>
                <a:custGeom>
                  <a:avLst/>
                  <a:gdLst>
                    <a:gd name="connsiteX0" fmla="*/ 205740 w 205739"/>
                    <a:gd name="connsiteY0" fmla="*/ 102870 h 205740"/>
                    <a:gd name="connsiteX1" fmla="*/ 102870 w 205739"/>
                    <a:gd name="connsiteY1" fmla="*/ 205740 h 205740"/>
                    <a:gd name="connsiteX2" fmla="*/ 0 w 205739"/>
                    <a:gd name="connsiteY2" fmla="*/ 102870 h 205740"/>
                    <a:gd name="connsiteX3" fmla="*/ 102870 w 205739"/>
                    <a:gd name="connsiteY3" fmla="*/ 0 h 205740"/>
                    <a:gd name="connsiteX4" fmla="*/ 205740 w 205739"/>
                    <a:gd name="connsiteY4" fmla="*/ 102870 h 205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5739" h="205740">
                      <a:moveTo>
                        <a:pt x="205740" y="102870"/>
                      </a:moveTo>
                      <a:cubicBezTo>
                        <a:pt x="205740" y="159684"/>
                        <a:pt x="159683" y="205740"/>
                        <a:pt x="102870" y="205740"/>
                      </a:cubicBezTo>
                      <a:cubicBezTo>
                        <a:pt x="46056" y="205740"/>
                        <a:pt x="0" y="159684"/>
                        <a:pt x="0" y="102870"/>
                      </a:cubicBezTo>
                      <a:cubicBezTo>
                        <a:pt x="0" y="46056"/>
                        <a:pt x="46056" y="0"/>
                        <a:pt x="102870" y="0"/>
                      </a:cubicBezTo>
                      <a:cubicBezTo>
                        <a:pt x="159683" y="0"/>
                        <a:pt x="205740" y="46056"/>
                        <a:pt x="205740" y="102870"/>
                      </a:cubicBezTo>
                      <a:close/>
                    </a:path>
                  </a:pathLst>
                </a:custGeom>
                <a:noFill/>
                <a:ln w="19050" cap="flat">
                  <a:solidFill>
                    <a:srgbClr val="527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defTabSz="914307">
                    <a:defRPr/>
                  </a:pPr>
                  <a:endParaRPr lang="en-US" sz="1765" kern="0" dirty="0">
                    <a:solidFill>
                      <a:srgbClr val="FFFFFF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</p:grpSp>
          <p:grpSp>
            <p:nvGrpSpPr>
              <p:cNvPr id="85" name="Graphic 34">
                <a:extLst>
                  <a:ext uri="{FF2B5EF4-FFF2-40B4-BE49-F238E27FC236}">
                    <a16:creationId xmlns:a16="http://schemas.microsoft.com/office/drawing/2014/main" id="{679E2426-F5F1-964F-9B94-5DACB04485B4}"/>
                  </a:ext>
                </a:extLst>
              </p:cNvPr>
              <p:cNvGrpSpPr/>
              <p:nvPr/>
            </p:nvGrpSpPr>
            <p:grpSpPr>
              <a:xfrm>
                <a:off x="10338391" y="2654261"/>
                <a:ext cx="539115" cy="280035"/>
                <a:chOff x="10338391" y="2654261"/>
                <a:chExt cx="539115" cy="280035"/>
              </a:xfrm>
              <a:noFill/>
            </p:grpSpPr>
            <p:sp>
              <p:nvSpPr>
                <p:cNvPr id="99" name="Freeform: Shape 58">
                  <a:extLst>
                    <a:ext uri="{FF2B5EF4-FFF2-40B4-BE49-F238E27FC236}">
                      <a16:creationId xmlns:a16="http://schemas.microsoft.com/office/drawing/2014/main" id="{1FD09B5A-9C4D-CE43-800F-A9EADEAEA204}"/>
                    </a:ext>
                  </a:extLst>
                </p:cNvPr>
                <p:cNvSpPr/>
                <p:nvPr/>
              </p:nvSpPr>
              <p:spPr>
                <a:xfrm rot="-5400001">
                  <a:off x="10467931" y="2524722"/>
                  <a:ext cx="280035" cy="539115"/>
                </a:xfrm>
                <a:custGeom>
                  <a:avLst/>
                  <a:gdLst>
                    <a:gd name="connsiteX0" fmla="*/ 0 w 280035"/>
                    <a:gd name="connsiteY0" fmla="*/ 0 h 539115"/>
                    <a:gd name="connsiteX1" fmla="*/ 280035 w 280035"/>
                    <a:gd name="connsiteY1" fmla="*/ 0 h 539115"/>
                    <a:gd name="connsiteX2" fmla="*/ 280035 w 280035"/>
                    <a:gd name="connsiteY2" fmla="*/ 539115 h 539115"/>
                    <a:gd name="connsiteX3" fmla="*/ 0 w 280035"/>
                    <a:gd name="connsiteY3" fmla="*/ 539115 h 539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0035" h="539115">
                      <a:moveTo>
                        <a:pt x="0" y="0"/>
                      </a:moveTo>
                      <a:lnTo>
                        <a:pt x="280035" y="0"/>
                      </a:lnTo>
                      <a:lnTo>
                        <a:pt x="280035" y="539115"/>
                      </a:lnTo>
                      <a:lnTo>
                        <a:pt x="0" y="539115"/>
                      </a:lnTo>
                      <a:close/>
                    </a:path>
                  </a:pathLst>
                </a:custGeom>
                <a:noFill/>
                <a:ln w="19050" cap="flat">
                  <a:solidFill>
                    <a:srgbClr val="527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defTabSz="914307">
                    <a:defRPr/>
                  </a:pPr>
                  <a:endParaRPr lang="en-US" sz="1765" kern="0" dirty="0">
                    <a:solidFill>
                      <a:srgbClr val="FFFFFF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100" name="Freeform: Shape 59">
                  <a:extLst>
                    <a:ext uri="{FF2B5EF4-FFF2-40B4-BE49-F238E27FC236}">
                      <a16:creationId xmlns:a16="http://schemas.microsoft.com/office/drawing/2014/main" id="{ED3188E6-4DDE-B742-BCF0-A8D0A9434D94}"/>
                    </a:ext>
                  </a:extLst>
                </p:cNvPr>
                <p:cNvSpPr/>
                <p:nvPr/>
              </p:nvSpPr>
              <p:spPr>
                <a:xfrm>
                  <a:off x="10387965" y="2724223"/>
                  <a:ext cx="439102" cy="9525"/>
                </a:xfrm>
                <a:custGeom>
                  <a:avLst/>
                  <a:gdLst>
                    <a:gd name="connsiteX0" fmla="*/ 0 w 439102"/>
                    <a:gd name="connsiteY0" fmla="*/ 0 h 9525"/>
                    <a:gd name="connsiteX1" fmla="*/ 439102 w 439102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9102" h="9525">
                      <a:moveTo>
                        <a:pt x="0" y="0"/>
                      </a:moveTo>
                      <a:lnTo>
                        <a:pt x="439102" y="0"/>
                      </a:lnTo>
                    </a:path>
                  </a:pathLst>
                </a:custGeom>
                <a:ln w="19050" cap="flat">
                  <a:solidFill>
                    <a:srgbClr val="527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defTabSz="914307">
                    <a:defRPr/>
                  </a:pPr>
                  <a:endParaRPr lang="en-US" sz="1765" kern="0" dirty="0">
                    <a:solidFill>
                      <a:srgbClr val="FFFFFF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101" name="Freeform: Shape 60">
                  <a:extLst>
                    <a:ext uri="{FF2B5EF4-FFF2-40B4-BE49-F238E27FC236}">
                      <a16:creationId xmlns:a16="http://schemas.microsoft.com/office/drawing/2014/main" id="{9D73F8E2-2CF8-F44A-BAC6-92729349EF54}"/>
                    </a:ext>
                  </a:extLst>
                </p:cNvPr>
                <p:cNvSpPr/>
                <p:nvPr/>
              </p:nvSpPr>
              <p:spPr>
                <a:xfrm>
                  <a:off x="10387965" y="2789946"/>
                  <a:ext cx="439102" cy="9525"/>
                </a:xfrm>
                <a:custGeom>
                  <a:avLst/>
                  <a:gdLst>
                    <a:gd name="connsiteX0" fmla="*/ 0 w 439102"/>
                    <a:gd name="connsiteY0" fmla="*/ 0 h 9525"/>
                    <a:gd name="connsiteX1" fmla="*/ 439102 w 439102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9102" h="9525">
                      <a:moveTo>
                        <a:pt x="0" y="0"/>
                      </a:moveTo>
                      <a:lnTo>
                        <a:pt x="439102" y="0"/>
                      </a:lnTo>
                    </a:path>
                  </a:pathLst>
                </a:custGeom>
                <a:ln w="19050" cap="flat">
                  <a:solidFill>
                    <a:srgbClr val="527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defTabSz="914307">
                    <a:defRPr/>
                  </a:pPr>
                  <a:endParaRPr lang="en-US" sz="1765" kern="0" dirty="0">
                    <a:solidFill>
                      <a:srgbClr val="FFFFFF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102" name="Freeform: Shape 61">
                  <a:extLst>
                    <a:ext uri="{FF2B5EF4-FFF2-40B4-BE49-F238E27FC236}">
                      <a16:creationId xmlns:a16="http://schemas.microsoft.com/office/drawing/2014/main" id="{09CBB842-78CC-634A-A3BF-70BB6559B51A}"/>
                    </a:ext>
                  </a:extLst>
                </p:cNvPr>
                <p:cNvSpPr/>
                <p:nvPr/>
              </p:nvSpPr>
              <p:spPr>
                <a:xfrm>
                  <a:off x="10387965" y="2854716"/>
                  <a:ext cx="439102" cy="9525"/>
                </a:xfrm>
                <a:custGeom>
                  <a:avLst/>
                  <a:gdLst>
                    <a:gd name="connsiteX0" fmla="*/ 0 w 439102"/>
                    <a:gd name="connsiteY0" fmla="*/ 0 h 9525"/>
                    <a:gd name="connsiteX1" fmla="*/ 439102 w 439102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9102" h="9525">
                      <a:moveTo>
                        <a:pt x="0" y="0"/>
                      </a:moveTo>
                      <a:lnTo>
                        <a:pt x="439102" y="0"/>
                      </a:lnTo>
                    </a:path>
                  </a:pathLst>
                </a:custGeom>
                <a:ln w="19050" cap="flat">
                  <a:solidFill>
                    <a:srgbClr val="527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defTabSz="914307">
                    <a:defRPr/>
                  </a:pPr>
                  <a:endParaRPr lang="en-US" sz="1765" kern="0" dirty="0">
                    <a:solidFill>
                      <a:srgbClr val="FFFFFF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</p:grpSp>
          <p:sp>
            <p:nvSpPr>
              <p:cNvPr id="86" name="Freeform: Shape 62">
                <a:extLst>
                  <a:ext uri="{FF2B5EF4-FFF2-40B4-BE49-F238E27FC236}">
                    <a16:creationId xmlns:a16="http://schemas.microsoft.com/office/drawing/2014/main" id="{A015373B-2F01-BA4D-8D27-ED41BC44EB3C}"/>
                  </a:ext>
                </a:extLst>
              </p:cNvPr>
              <p:cNvSpPr/>
              <p:nvPr/>
            </p:nvSpPr>
            <p:spPr>
              <a:xfrm>
                <a:off x="10234612" y="1972701"/>
                <a:ext cx="746760" cy="1125854"/>
              </a:xfrm>
              <a:custGeom>
                <a:avLst/>
                <a:gdLst>
                  <a:gd name="connsiteX0" fmla="*/ 746760 w 746760"/>
                  <a:gd name="connsiteY0" fmla="*/ 56198 h 1125854"/>
                  <a:gd name="connsiteX1" fmla="*/ 746760 w 746760"/>
                  <a:gd name="connsiteY1" fmla="*/ 1069658 h 1125854"/>
                  <a:gd name="connsiteX2" fmla="*/ 690563 w 746760"/>
                  <a:gd name="connsiteY2" fmla="*/ 1125855 h 1125854"/>
                  <a:gd name="connsiteX3" fmla="*/ 56198 w 746760"/>
                  <a:gd name="connsiteY3" fmla="*/ 1125855 h 1125854"/>
                  <a:gd name="connsiteX4" fmla="*/ 0 w 746760"/>
                  <a:gd name="connsiteY4" fmla="*/ 1069658 h 1125854"/>
                  <a:gd name="connsiteX5" fmla="*/ 0 w 746760"/>
                  <a:gd name="connsiteY5" fmla="*/ 56198 h 1125854"/>
                  <a:gd name="connsiteX6" fmla="*/ 56198 w 746760"/>
                  <a:gd name="connsiteY6" fmla="*/ 0 h 1125854"/>
                  <a:gd name="connsiteX7" fmla="*/ 690563 w 746760"/>
                  <a:gd name="connsiteY7" fmla="*/ 0 h 1125854"/>
                  <a:gd name="connsiteX8" fmla="*/ 746760 w 746760"/>
                  <a:gd name="connsiteY8" fmla="*/ 56198 h 1125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46760" h="1125854">
                    <a:moveTo>
                      <a:pt x="746760" y="56198"/>
                    </a:moveTo>
                    <a:lnTo>
                      <a:pt x="746760" y="1069658"/>
                    </a:lnTo>
                    <a:cubicBezTo>
                      <a:pt x="746760" y="1100138"/>
                      <a:pt x="721995" y="1125855"/>
                      <a:pt x="690563" y="1125855"/>
                    </a:cubicBezTo>
                    <a:lnTo>
                      <a:pt x="56198" y="1125855"/>
                    </a:lnTo>
                    <a:cubicBezTo>
                      <a:pt x="25718" y="1125855"/>
                      <a:pt x="0" y="1101090"/>
                      <a:pt x="0" y="1069658"/>
                    </a:cubicBezTo>
                    <a:lnTo>
                      <a:pt x="0" y="56198"/>
                    </a:lnTo>
                    <a:cubicBezTo>
                      <a:pt x="0" y="25718"/>
                      <a:pt x="24765" y="0"/>
                      <a:pt x="56198" y="0"/>
                    </a:cubicBezTo>
                    <a:lnTo>
                      <a:pt x="690563" y="0"/>
                    </a:lnTo>
                    <a:cubicBezTo>
                      <a:pt x="721043" y="0"/>
                      <a:pt x="746760" y="24765"/>
                      <a:pt x="746760" y="56198"/>
                    </a:cubicBezTo>
                    <a:close/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914307">
                  <a:defRPr/>
                </a:pPr>
                <a:endParaRPr lang="en-US" sz="1765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87" name="Freeform: Shape 63">
                <a:extLst>
                  <a:ext uri="{FF2B5EF4-FFF2-40B4-BE49-F238E27FC236}">
                    <a16:creationId xmlns:a16="http://schemas.microsoft.com/office/drawing/2014/main" id="{40AD0B82-BEF9-4547-ABC4-F5E14D7A354D}"/>
                  </a:ext>
                </a:extLst>
              </p:cNvPr>
              <p:cNvSpPr/>
              <p:nvPr/>
            </p:nvSpPr>
            <p:spPr>
              <a:xfrm>
                <a:off x="10983277" y="2027946"/>
                <a:ext cx="39052" cy="1010602"/>
              </a:xfrm>
              <a:custGeom>
                <a:avLst/>
                <a:gdLst>
                  <a:gd name="connsiteX0" fmla="*/ 0 w 39052"/>
                  <a:gd name="connsiteY0" fmla="*/ 0 h 1010602"/>
                  <a:gd name="connsiteX1" fmla="*/ 39052 w 39052"/>
                  <a:gd name="connsiteY1" fmla="*/ 49530 h 1010602"/>
                  <a:gd name="connsiteX2" fmla="*/ 39052 w 39052"/>
                  <a:gd name="connsiteY2" fmla="*/ 961073 h 1010602"/>
                  <a:gd name="connsiteX3" fmla="*/ 0 w 39052"/>
                  <a:gd name="connsiteY3" fmla="*/ 1010603 h 1010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52" h="1010602">
                    <a:moveTo>
                      <a:pt x="0" y="0"/>
                    </a:moveTo>
                    <a:cubicBezTo>
                      <a:pt x="22860" y="4763"/>
                      <a:pt x="39052" y="24765"/>
                      <a:pt x="39052" y="49530"/>
                    </a:cubicBezTo>
                    <a:lnTo>
                      <a:pt x="39052" y="961073"/>
                    </a:lnTo>
                    <a:cubicBezTo>
                      <a:pt x="39052" y="984885"/>
                      <a:pt x="21908" y="1004888"/>
                      <a:pt x="0" y="1010603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914307">
                  <a:defRPr/>
                </a:pPr>
                <a:endParaRPr lang="en-US" sz="1765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grpSp>
            <p:nvGrpSpPr>
              <p:cNvPr id="88" name="Graphic 34">
                <a:extLst>
                  <a:ext uri="{FF2B5EF4-FFF2-40B4-BE49-F238E27FC236}">
                    <a16:creationId xmlns:a16="http://schemas.microsoft.com/office/drawing/2014/main" id="{0A76ED76-EEDE-CE49-81FF-2240185F7165}"/>
                  </a:ext>
                </a:extLst>
              </p:cNvPr>
              <p:cNvGrpSpPr/>
              <p:nvPr/>
            </p:nvGrpSpPr>
            <p:grpSpPr>
              <a:xfrm>
                <a:off x="10418444" y="3097603"/>
                <a:ext cx="420052" cy="83820"/>
                <a:chOff x="10418444" y="3097603"/>
                <a:chExt cx="420052" cy="83820"/>
              </a:xfrm>
              <a:noFill/>
            </p:grpSpPr>
            <p:sp>
              <p:nvSpPr>
                <p:cNvPr id="97" name="Freeform: Shape 65">
                  <a:extLst>
                    <a:ext uri="{FF2B5EF4-FFF2-40B4-BE49-F238E27FC236}">
                      <a16:creationId xmlns:a16="http://schemas.microsoft.com/office/drawing/2014/main" id="{61F7F306-0625-564A-8B56-B1C3E5FC48E0}"/>
                    </a:ext>
                  </a:extLst>
                </p:cNvPr>
                <p:cNvSpPr/>
                <p:nvPr/>
              </p:nvSpPr>
              <p:spPr>
                <a:xfrm>
                  <a:off x="10418444" y="3097603"/>
                  <a:ext cx="420052" cy="37147"/>
                </a:xfrm>
                <a:custGeom>
                  <a:avLst/>
                  <a:gdLst>
                    <a:gd name="connsiteX0" fmla="*/ 386715 w 420052"/>
                    <a:gd name="connsiteY0" fmla="*/ 37148 h 37147"/>
                    <a:gd name="connsiteX1" fmla="*/ 32385 w 420052"/>
                    <a:gd name="connsiteY1" fmla="*/ 37148 h 37147"/>
                    <a:gd name="connsiteX2" fmla="*/ 0 w 420052"/>
                    <a:gd name="connsiteY2" fmla="*/ 4763 h 37147"/>
                    <a:gd name="connsiteX3" fmla="*/ 0 w 420052"/>
                    <a:gd name="connsiteY3" fmla="*/ 0 h 37147"/>
                    <a:gd name="connsiteX4" fmla="*/ 420053 w 420052"/>
                    <a:gd name="connsiteY4" fmla="*/ 0 h 37147"/>
                    <a:gd name="connsiteX5" fmla="*/ 420053 w 420052"/>
                    <a:gd name="connsiteY5" fmla="*/ 4763 h 37147"/>
                    <a:gd name="connsiteX6" fmla="*/ 386715 w 420052"/>
                    <a:gd name="connsiteY6" fmla="*/ 37148 h 371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0052" h="37147">
                      <a:moveTo>
                        <a:pt x="386715" y="37148"/>
                      </a:moveTo>
                      <a:lnTo>
                        <a:pt x="32385" y="37148"/>
                      </a:lnTo>
                      <a:cubicBezTo>
                        <a:pt x="14288" y="37148"/>
                        <a:pt x="0" y="22860"/>
                        <a:pt x="0" y="4763"/>
                      </a:cubicBezTo>
                      <a:lnTo>
                        <a:pt x="0" y="0"/>
                      </a:lnTo>
                      <a:lnTo>
                        <a:pt x="420053" y="0"/>
                      </a:lnTo>
                      <a:lnTo>
                        <a:pt x="420053" y="4763"/>
                      </a:lnTo>
                      <a:cubicBezTo>
                        <a:pt x="419100" y="22860"/>
                        <a:pt x="404813" y="37148"/>
                        <a:pt x="386715" y="37148"/>
                      </a:cubicBezTo>
                      <a:close/>
                    </a:path>
                  </a:pathLst>
                </a:custGeom>
                <a:noFill/>
                <a:ln w="19050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14307">
                    <a:defRPr/>
                  </a:pPr>
                  <a:endParaRPr lang="en-US" sz="1765" kern="0" dirty="0">
                    <a:solidFill>
                      <a:srgbClr val="FFFFFF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98" name="Freeform: Shape 66">
                  <a:extLst>
                    <a:ext uri="{FF2B5EF4-FFF2-40B4-BE49-F238E27FC236}">
                      <a16:creationId xmlns:a16="http://schemas.microsoft.com/office/drawing/2014/main" id="{C1425413-00B6-8746-A7B0-CBE98A39D9F9}"/>
                    </a:ext>
                  </a:extLst>
                </p:cNvPr>
                <p:cNvSpPr/>
                <p:nvPr/>
              </p:nvSpPr>
              <p:spPr>
                <a:xfrm>
                  <a:off x="10627995" y="3134751"/>
                  <a:ext cx="9525" cy="46672"/>
                </a:xfrm>
                <a:custGeom>
                  <a:avLst/>
                  <a:gdLst>
                    <a:gd name="connsiteX0" fmla="*/ 0 w 9525"/>
                    <a:gd name="connsiteY0" fmla="*/ 0 h 46672"/>
                    <a:gd name="connsiteX1" fmla="*/ 0 w 9525"/>
                    <a:gd name="connsiteY1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6672">
                      <a:moveTo>
                        <a:pt x="0" y="0"/>
                      </a:moveTo>
                      <a:lnTo>
                        <a:pt x="0" y="46673"/>
                      </a:lnTo>
                    </a:path>
                  </a:pathLst>
                </a:custGeom>
                <a:ln w="19050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14307">
                    <a:defRPr/>
                  </a:pPr>
                  <a:endParaRPr lang="en-US" sz="1765" kern="0" dirty="0">
                    <a:solidFill>
                      <a:srgbClr val="FFFFFF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</p:grpSp>
          <p:grpSp>
            <p:nvGrpSpPr>
              <p:cNvPr id="89" name="Graphic 34">
                <a:extLst>
                  <a:ext uri="{FF2B5EF4-FFF2-40B4-BE49-F238E27FC236}">
                    <a16:creationId xmlns:a16="http://schemas.microsoft.com/office/drawing/2014/main" id="{F08446D1-8BC8-8140-899C-C0B5361E2F74}"/>
                  </a:ext>
                </a:extLst>
              </p:cNvPr>
              <p:cNvGrpSpPr/>
              <p:nvPr/>
            </p:nvGrpSpPr>
            <p:grpSpPr>
              <a:xfrm>
                <a:off x="11074717" y="2127006"/>
                <a:ext cx="189547" cy="807719"/>
                <a:chOff x="11074717" y="2127006"/>
                <a:chExt cx="189547" cy="807719"/>
              </a:xfrm>
              <a:noFill/>
            </p:grpSpPr>
            <p:sp>
              <p:nvSpPr>
                <p:cNvPr id="94" name="Freeform: Shape 68">
                  <a:extLst>
                    <a:ext uri="{FF2B5EF4-FFF2-40B4-BE49-F238E27FC236}">
                      <a16:creationId xmlns:a16="http://schemas.microsoft.com/office/drawing/2014/main" id="{C2464C6A-27B4-F04B-AC49-044C728ACABD}"/>
                    </a:ext>
                  </a:extLst>
                </p:cNvPr>
                <p:cNvSpPr/>
                <p:nvPr/>
              </p:nvSpPr>
              <p:spPr>
                <a:xfrm>
                  <a:off x="11088052" y="2127006"/>
                  <a:ext cx="31432" cy="807719"/>
                </a:xfrm>
                <a:custGeom>
                  <a:avLst/>
                  <a:gdLst>
                    <a:gd name="connsiteX0" fmla="*/ 0 w 31432"/>
                    <a:gd name="connsiteY0" fmla="*/ 0 h 807719"/>
                    <a:gd name="connsiteX1" fmla="*/ 31433 w 31432"/>
                    <a:gd name="connsiteY1" fmla="*/ 39052 h 807719"/>
                    <a:gd name="connsiteX2" fmla="*/ 31433 w 31432"/>
                    <a:gd name="connsiteY2" fmla="*/ 768668 h 807719"/>
                    <a:gd name="connsiteX3" fmla="*/ 0 w 31432"/>
                    <a:gd name="connsiteY3" fmla="*/ 807720 h 807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432" h="807719">
                      <a:moveTo>
                        <a:pt x="0" y="0"/>
                      </a:moveTo>
                      <a:cubicBezTo>
                        <a:pt x="18098" y="3810"/>
                        <a:pt x="31433" y="20002"/>
                        <a:pt x="31433" y="39052"/>
                      </a:cubicBezTo>
                      <a:lnTo>
                        <a:pt x="31433" y="768668"/>
                      </a:lnTo>
                      <a:cubicBezTo>
                        <a:pt x="31433" y="787718"/>
                        <a:pt x="18098" y="803910"/>
                        <a:pt x="0" y="807720"/>
                      </a:cubicBezTo>
                    </a:path>
                  </a:pathLst>
                </a:custGeom>
                <a:noFill/>
                <a:ln w="19050" cap="flat">
                  <a:solidFill>
                    <a:srgbClr val="527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14307">
                    <a:defRPr/>
                  </a:pPr>
                  <a:endParaRPr lang="en-US" sz="1765" kern="0" dirty="0">
                    <a:solidFill>
                      <a:srgbClr val="FFFFFF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95" name="Freeform: Shape 69">
                  <a:extLst>
                    <a:ext uri="{FF2B5EF4-FFF2-40B4-BE49-F238E27FC236}">
                      <a16:creationId xmlns:a16="http://schemas.microsoft.com/office/drawing/2014/main" id="{B7981E5B-1090-ED47-9B84-85A6DE915D04}"/>
                    </a:ext>
                  </a:extLst>
                </p:cNvPr>
                <p:cNvSpPr/>
                <p:nvPr/>
              </p:nvSpPr>
              <p:spPr>
                <a:xfrm>
                  <a:off x="11074717" y="2529913"/>
                  <a:ext cx="119062" cy="9525"/>
                </a:xfrm>
                <a:custGeom>
                  <a:avLst/>
                  <a:gdLst>
                    <a:gd name="connsiteX0" fmla="*/ 0 w 119062"/>
                    <a:gd name="connsiteY0" fmla="*/ 0 h 9525"/>
                    <a:gd name="connsiteX1" fmla="*/ 119062 w 119062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9062" h="9525">
                      <a:moveTo>
                        <a:pt x="0" y="0"/>
                      </a:moveTo>
                      <a:lnTo>
                        <a:pt x="119062" y="0"/>
                      </a:lnTo>
                    </a:path>
                  </a:pathLst>
                </a:custGeom>
                <a:ln w="19050" cap="flat">
                  <a:solidFill>
                    <a:srgbClr val="527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14307">
                    <a:defRPr/>
                  </a:pPr>
                  <a:endParaRPr lang="en-US" sz="1765" kern="0" dirty="0">
                    <a:solidFill>
                      <a:srgbClr val="FFFFFF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96" name="Freeform: Shape 70">
                  <a:extLst>
                    <a:ext uri="{FF2B5EF4-FFF2-40B4-BE49-F238E27FC236}">
                      <a16:creationId xmlns:a16="http://schemas.microsoft.com/office/drawing/2014/main" id="{6E2F63DF-BEAC-C74E-A1A5-C10611BEB6FF}"/>
                    </a:ext>
                  </a:extLst>
                </p:cNvPr>
                <p:cNvSpPr/>
                <p:nvPr/>
              </p:nvSpPr>
              <p:spPr>
                <a:xfrm>
                  <a:off x="11189970" y="2492766"/>
                  <a:ext cx="74294" cy="74294"/>
                </a:xfrm>
                <a:custGeom>
                  <a:avLst/>
                  <a:gdLst>
                    <a:gd name="connsiteX0" fmla="*/ 0 w 74294"/>
                    <a:gd name="connsiteY0" fmla="*/ 0 h 74294"/>
                    <a:gd name="connsiteX1" fmla="*/ 74295 w 74294"/>
                    <a:gd name="connsiteY1" fmla="*/ 0 h 74294"/>
                    <a:gd name="connsiteX2" fmla="*/ 74295 w 74294"/>
                    <a:gd name="connsiteY2" fmla="*/ 74295 h 74294"/>
                    <a:gd name="connsiteX3" fmla="*/ 0 w 74294"/>
                    <a:gd name="connsiteY3" fmla="*/ 74295 h 74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4294" h="74294">
                      <a:moveTo>
                        <a:pt x="0" y="0"/>
                      </a:moveTo>
                      <a:lnTo>
                        <a:pt x="74295" y="0"/>
                      </a:lnTo>
                      <a:lnTo>
                        <a:pt x="74295" y="74295"/>
                      </a:lnTo>
                      <a:lnTo>
                        <a:pt x="0" y="74295"/>
                      </a:lnTo>
                      <a:close/>
                    </a:path>
                  </a:pathLst>
                </a:custGeom>
                <a:noFill/>
                <a:ln w="19050" cap="flat">
                  <a:solidFill>
                    <a:srgbClr val="527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14307">
                    <a:defRPr/>
                  </a:pPr>
                  <a:endParaRPr lang="en-US" sz="1765" kern="0" dirty="0">
                    <a:solidFill>
                      <a:srgbClr val="FFFFFF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</p:grpSp>
          <p:grpSp>
            <p:nvGrpSpPr>
              <p:cNvPr id="90" name="Graphic 34">
                <a:extLst>
                  <a:ext uri="{FF2B5EF4-FFF2-40B4-BE49-F238E27FC236}">
                    <a16:creationId xmlns:a16="http://schemas.microsoft.com/office/drawing/2014/main" id="{9252DC9F-3213-CB4E-9583-8419BBD78B31}"/>
                  </a:ext>
                </a:extLst>
              </p:cNvPr>
              <p:cNvGrpSpPr/>
              <p:nvPr/>
            </p:nvGrpSpPr>
            <p:grpSpPr>
              <a:xfrm>
                <a:off x="9992106" y="2117481"/>
                <a:ext cx="190118" cy="807719"/>
                <a:chOff x="9992106" y="2117481"/>
                <a:chExt cx="190118" cy="807719"/>
              </a:xfrm>
              <a:noFill/>
            </p:grpSpPr>
            <p:sp>
              <p:nvSpPr>
                <p:cNvPr id="91" name="Freeform: Shape 72">
                  <a:extLst>
                    <a:ext uri="{FF2B5EF4-FFF2-40B4-BE49-F238E27FC236}">
                      <a16:creationId xmlns:a16="http://schemas.microsoft.com/office/drawing/2014/main" id="{192CDF46-FDD0-564E-8194-26CBA32B13DF}"/>
                    </a:ext>
                  </a:extLst>
                </p:cNvPr>
                <p:cNvSpPr/>
                <p:nvPr/>
              </p:nvSpPr>
              <p:spPr>
                <a:xfrm>
                  <a:off x="10137457" y="2117481"/>
                  <a:ext cx="31432" cy="807719"/>
                </a:xfrm>
                <a:custGeom>
                  <a:avLst/>
                  <a:gdLst>
                    <a:gd name="connsiteX0" fmla="*/ 31433 w 31432"/>
                    <a:gd name="connsiteY0" fmla="*/ 807720 h 807719"/>
                    <a:gd name="connsiteX1" fmla="*/ 0 w 31432"/>
                    <a:gd name="connsiteY1" fmla="*/ 768668 h 807719"/>
                    <a:gd name="connsiteX2" fmla="*/ 0 w 31432"/>
                    <a:gd name="connsiteY2" fmla="*/ 39052 h 807719"/>
                    <a:gd name="connsiteX3" fmla="*/ 31433 w 31432"/>
                    <a:gd name="connsiteY3" fmla="*/ 0 h 807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432" h="807719">
                      <a:moveTo>
                        <a:pt x="31433" y="807720"/>
                      </a:moveTo>
                      <a:cubicBezTo>
                        <a:pt x="13335" y="803910"/>
                        <a:pt x="0" y="787718"/>
                        <a:pt x="0" y="768668"/>
                      </a:cubicBezTo>
                      <a:lnTo>
                        <a:pt x="0" y="39052"/>
                      </a:lnTo>
                      <a:cubicBezTo>
                        <a:pt x="0" y="20002"/>
                        <a:pt x="13335" y="3810"/>
                        <a:pt x="31433" y="0"/>
                      </a:cubicBezTo>
                    </a:path>
                  </a:pathLst>
                </a:custGeom>
                <a:noFill/>
                <a:ln w="19050" cap="flat">
                  <a:solidFill>
                    <a:srgbClr val="527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14307">
                    <a:defRPr/>
                  </a:pPr>
                  <a:endParaRPr lang="en-US" sz="1765" kern="0" dirty="0">
                    <a:solidFill>
                      <a:srgbClr val="FFFFFF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92" name="Freeform: Shape 73">
                  <a:extLst>
                    <a:ext uri="{FF2B5EF4-FFF2-40B4-BE49-F238E27FC236}">
                      <a16:creationId xmlns:a16="http://schemas.microsoft.com/office/drawing/2014/main" id="{4DAC9D20-BAF7-3247-90D9-EAF720D7BC3D}"/>
                    </a:ext>
                  </a:extLst>
                </p:cNvPr>
                <p:cNvSpPr/>
                <p:nvPr/>
              </p:nvSpPr>
              <p:spPr>
                <a:xfrm>
                  <a:off x="10062210" y="2522293"/>
                  <a:ext cx="120015" cy="9525"/>
                </a:xfrm>
                <a:custGeom>
                  <a:avLst/>
                  <a:gdLst>
                    <a:gd name="connsiteX0" fmla="*/ 120015 w 120015"/>
                    <a:gd name="connsiteY0" fmla="*/ 0 h 9525"/>
                    <a:gd name="connsiteX1" fmla="*/ 0 w 120015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0015" h="9525">
                      <a:moveTo>
                        <a:pt x="120015" y="0"/>
                      </a:moveTo>
                      <a:lnTo>
                        <a:pt x="0" y="0"/>
                      </a:lnTo>
                    </a:path>
                  </a:pathLst>
                </a:custGeom>
                <a:ln w="19050" cap="flat">
                  <a:solidFill>
                    <a:srgbClr val="527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14307">
                    <a:defRPr/>
                  </a:pPr>
                  <a:endParaRPr lang="en-US" sz="1765" kern="0" dirty="0">
                    <a:solidFill>
                      <a:srgbClr val="FFFFFF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93" name="Freeform: Shape 74">
                  <a:extLst>
                    <a:ext uri="{FF2B5EF4-FFF2-40B4-BE49-F238E27FC236}">
                      <a16:creationId xmlns:a16="http://schemas.microsoft.com/office/drawing/2014/main" id="{73EDA3CA-EE48-8F41-95E8-2A3C2042134F}"/>
                    </a:ext>
                  </a:extLst>
                </p:cNvPr>
                <p:cNvSpPr/>
                <p:nvPr/>
              </p:nvSpPr>
              <p:spPr>
                <a:xfrm rot="-10800000">
                  <a:off x="9992106" y="2485850"/>
                  <a:ext cx="74295" cy="74294"/>
                </a:xfrm>
                <a:custGeom>
                  <a:avLst/>
                  <a:gdLst>
                    <a:gd name="connsiteX0" fmla="*/ 0 w 74295"/>
                    <a:gd name="connsiteY0" fmla="*/ 0 h 74294"/>
                    <a:gd name="connsiteX1" fmla="*/ 74295 w 74295"/>
                    <a:gd name="connsiteY1" fmla="*/ 0 h 74294"/>
                    <a:gd name="connsiteX2" fmla="*/ 74295 w 74295"/>
                    <a:gd name="connsiteY2" fmla="*/ 74295 h 74294"/>
                    <a:gd name="connsiteX3" fmla="*/ 0 w 74295"/>
                    <a:gd name="connsiteY3" fmla="*/ 74295 h 74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4295" h="74294">
                      <a:moveTo>
                        <a:pt x="0" y="0"/>
                      </a:moveTo>
                      <a:lnTo>
                        <a:pt x="74295" y="0"/>
                      </a:lnTo>
                      <a:lnTo>
                        <a:pt x="74295" y="74295"/>
                      </a:lnTo>
                      <a:lnTo>
                        <a:pt x="0" y="74295"/>
                      </a:lnTo>
                      <a:close/>
                    </a:path>
                  </a:pathLst>
                </a:custGeom>
                <a:noFill/>
                <a:ln w="19050" cap="flat">
                  <a:solidFill>
                    <a:srgbClr val="527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14307">
                    <a:defRPr/>
                  </a:pPr>
                  <a:endParaRPr lang="en-US" sz="1765" kern="0" dirty="0">
                    <a:solidFill>
                      <a:srgbClr val="FFFFFF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</p:grpSp>
        </p:grpSp>
        <p:sp>
          <p:nvSpPr>
            <p:cNvPr id="80" name="Freeform: Shape 75">
              <a:extLst>
                <a:ext uri="{FF2B5EF4-FFF2-40B4-BE49-F238E27FC236}">
                  <a16:creationId xmlns:a16="http://schemas.microsoft.com/office/drawing/2014/main" id="{FD0F4BD5-7B5C-5045-BDA5-AB6A7C8EE7B2}"/>
                </a:ext>
              </a:extLst>
            </p:cNvPr>
            <p:cNvSpPr/>
            <p:nvPr/>
          </p:nvSpPr>
          <p:spPr>
            <a:xfrm>
              <a:off x="9982200" y="1963176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9050" cap="flat">
              <a:solidFill>
                <a:srgbClr val="232F3E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914307">
                <a:defRPr/>
              </a:pPr>
              <a:endParaRPr lang="en-US" sz="1765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81" name="Freeform: Shape 76">
              <a:extLst>
                <a:ext uri="{FF2B5EF4-FFF2-40B4-BE49-F238E27FC236}">
                  <a16:creationId xmlns:a16="http://schemas.microsoft.com/office/drawing/2014/main" id="{772B32A8-4743-D84E-938C-5D70013CAB9C}"/>
                </a:ext>
              </a:extLst>
            </p:cNvPr>
            <p:cNvSpPr/>
            <p:nvPr/>
          </p:nvSpPr>
          <p:spPr>
            <a:xfrm>
              <a:off x="9982200" y="1963176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9050" cap="flat">
              <a:solidFill>
                <a:srgbClr val="232F3E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914307">
                <a:defRPr/>
              </a:pPr>
              <a:endParaRPr lang="en-US" sz="1765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 useBgFill="1">
          <p:nvSpPr>
            <p:cNvPr id="82" name="Freeform: Shape 77">
              <a:extLst>
                <a:ext uri="{FF2B5EF4-FFF2-40B4-BE49-F238E27FC236}">
                  <a16:creationId xmlns:a16="http://schemas.microsoft.com/office/drawing/2014/main" id="{1BD055C7-4259-054C-80B4-518112827944}"/>
                </a:ext>
              </a:extLst>
            </p:cNvPr>
            <p:cNvSpPr/>
            <p:nvPr/>
          </p:nvSpPr>
          <p:spPr>
            <a:xfrm>
              <a:off x="10275569" y="2278259"/>
              <a:ext cx="239553" cy="53727"/>
            </a:xfrm>
            <a:custGeom>
              <a:avLst/>
              <a:gdLst>
                <a:gd name="connsiteX0" fmla="*/ 0 w 239553"/>
                <a:gd name="connsiteY0" fmla="*/ 26864 h 53727"/>
                <a:gd name="connsiteX1" fmla="*/ 0 w 239553"/>
                <a:gd name="connsiteY1" fmla="*/ 26864 h 53727"/>
                <a:gd name="connsiteX2" fmla="*/ 30480 w 239553"/>
                <a:gd name="connsiteY2" fmla="*/ 194 h 53727"/>
                <a:gd name="connsiteX3" fmla="*/ 238125 w 239553"/>
                <a:gd name="connsiteY3" fmla="*/ 24959 h 53727"/>
                <a:gd name="connsiteX4" fmla="*/ 238125 w 239553"/>
                <a:gd name="connsiteY4" fmla="*/ 28769 h 53727"/>
                <a:gd name="connsiteX5" fmla="*/ 30480 w 239553"/>
                <a:gd name="connsiteY5" fmla="*/ 53534 h 53727"/>
                <a:gd name="connsiteX6" fmla="*/ 0 w 239553"/>
                <a:gd name="connsiteY6" fmla="*/ 26864 h 53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553" h="53727">
                  <a:moveTo>
                    <a:pt x="0" y="26864"/>
                  </a:moveTo>
                  <a:lnTo>
                    <a:pt x="0" y="26864"/>
                  </a:lnTo>
                  <a:cubicBezTo>
                    <a:pt x="0" y="10671"/>
                    <a:pt x="14288" y="-1711"/>
                    <a:pt x="30480" y="194"/>
                  </a:cubicBezTo>
                  <a:lnTo>
                    <a:pt x="238125" y="24959"/>
                  </a:lnTo>
                  <a:cubicBezTo>
                    <a:pt x="240030" y="24959"/>
                    <a:pt x="240030" y="28769"/>
                    <a:pt x="238125" y="28769"/>
                  </a:cubicBezTo>
                  <a:lnTo>
                    <a:pt x="30480" y="53534"/>
                  </a:lnTo>
                  <a:cubicBezTo>
                    <a:pt x="14288" y="55439"/>
                    <a:pt x="0" y="43056"/>
                    <a:pt x="0" y="26864"/>
                  </a:cubicBezTo>
                  <a:close/>
                </a:path>
              </a:pathLst>
            </a:custGeom>
            <a:ln w="1905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914307">
                <a:defRPr/>
              </a:pPr>
              <a:endParaRPr lang="en-US" sz="1765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442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ECA3-A77D-1F4F-8F21-856AA6E20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82880"/>
            <a:ext cx="13987008" cy="1079598"/>
          </a:xfrm>
        </p:spPr>
        <p:txBody>
          <a:bodyPr vert="horz" wrap="square" lIns="182880" tIns="146304" rIns="182880" bIns="146304" rtlCol="0" anchor="ctr">
            <a:normAutofit/>
          </a:bodyPr>
          <a:lstStyle/>
          <a:p>
            <a:r>
              <a:rPr lang="en-US" dirty="0"/>
              <a:t>Amazon FSx for Windows File Server </a:t>
            </a:r>
            <a:r>
              <a:rPr lang="ko-KR" altLang="en-US" dirty="0"/>
              <a:t>활용 사례</a:t>
            </a:r>
          </a:p>
        </p:txBody>
      </p:sp>
      <p:grpSp>
        <p:nvGrpSpPr>
          <p:cNvPr id="56" name="Group 49">
            <a:extLst>
              <a:ext uri="{FF2B5EF4-FFF2-40B4-BE49-F238E27FC236}">
                <a16:creationId xmlns:a16="http://schemas.microsoft.com/office/drawing/2014/main" id="{F0E70EAD-8CAF-B342-BA15-47C3E3F54DFC}"/>
              </a:ext>
            </a:extLst>
          </p:cNvPr>
          <p:cNvGrpSpPr/>
          <p:nvPr/>
        </p:nvGrpSpPr>
        <p:grpSpPr>
          <a:xfrm>
            <a:off x="889878" y="1860420"/>
            <a:ext cx="3979073" cy="2005104"/>
            <a:chOff x="579099" y="1969768"/>
            <a:chExt cx="3241698" cy="2005104"/>
          </a:xfrm>
        </p:grpSpPr>
        <p:sp>
          <p:nvSpPr>
            <p:cNvPr id="57" name="Rectangle 50">
              <a:extLst>
                <a:ext uri="{FF2B5EF4-FFF2-40B4-BE49-F238E27FC236}">
                  <a16:creationId xmlns:a16="http://schemas.microsoft.com/office/drawing/2014/main" id="{6C5E5E77-2030-A746-87D5-9B56172F87E2}"/>
                </a:ext>
              </a:extLst>
            </p:cNvPr>
            <p:cNvSpPr/>
            <p:nvPr/>
          </p:nvSpPr>
          <p:spPr>
            <a:xfrm>
              <a:off x="579099" y="3513207"/>
              <a:ext cx="324169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548618" eaLnBrk="1" fontAlgn="auto" latinLnBrk="0" hangingPunct="1">
                <a:lnSpc>
                  <a:spcPct val="100000"/>
                </a:lnSpc>
                <a:spcBef>
                  <a:spcPts val="720"/>
                </a:spcBef>
                <a:spcAft>
                  <a:spcPts val="36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0" cap="none" spc="0" normalizeH="0" baseline="0" noProof="0" dirty="0">
                  <a:ln w="3175">
                    <a:noFill/>
                  </a:ln>
                  <a:solidFill>
                    <a:srgbClr val="F0F0F0"/>
                  </a:solidFill>
                  <a:effectLst/>
                  <a:uLnTx/>
                  <a:uFillTx/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홈 디렉토리</a:t>
              </a:r>
              <a:endParaRPr kumimoji="0" lang="en-US" sz="2400" b="0" i="0" u="none" strike="noStrike" kern="0" cap="none" spc="0" normalizeH="0" baseline="0" noProof="0" dirty="0">
                <a:ln w="3175">
                  <a:noFill/>
                </a:ln>
                <a:solidFill>
                  <a:srgbClr val="F0F0F0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grpSp>
          <p:nvGrpSpPr>
            <p:cNvPr id="58" name="Graphic 320">
              <a:extLst>
                <a:ext uri="{FF2B5EF4-FFF2-40B4-BE49-F238E27FC236}">
                  <a16:creationId xmlns:a16="http://schemas.microsoft.com/office/drawing/2014/main" id="{6F1BB2AF-7936-4F41-915F-B25CCAD43FB6}"/>
                </a:ext>
              </a:extLst>
            </p:cNvPr>
            <p:cNvGrpSpPr/>
            <p:nvPr/>
          </p:nvGrpSpPr>
          <p:grpSpPr>
            <a:xfrm>
              <a:off x="1514148" y="1969768"/>
              <a:ext cx="1371600" cy="1371600"/>
              <a:chOff x="10051769" y="2246899"/>
              <a:chExt cx="643689" cy="643689"/>
            </a:xfrm>
          </p:grpSpPr>
          <p:sp>
            <p:nvSpPr>
              <p:cNvPr id="59" name="Freeform: Shape 236">
                <a:extLst>
                  <a:ext uri="{FF2B5EF4-FFF2-40B4-BE49-F238E27FC236}">
                    <a16:creationId xmlns:a16="http://schemas.microsoft.com/office/drawing/2014/main" id="{BCE93279-4EDB-CE47-A2D0-5DF1AA1B233C}"/>
                  </a:ext>
                </a:extLst>
              </p:cNvPr>
              <p:cNvSpPr/>
              <p:nvPr/>
            </p:nvSpPr>
            <p:spPr>
              <a:xfrm>
                <a:off x="10259681" y="2410718"/>
                <a:ext cx="225291" cy="325063"/>
              </a:xfrm>
              <a:custGeom>
                <a:avLst/>
                <a:gdLst>
                  <a:gd name="connsiteX0" fmla="*/ 4828 w 225291"/>
                  <a:gd name="connsiteY0" fmla="*/ 4828 h 325062"/>
                  <a:gd name="connsiteX1" fmla="*/ 223038 w 225291"/>
                  <a:gd name="connsiteY1" fmla="*/ 4828 h 325062"/>
                  <a:gd name="connsiteX2" fmla="*/ 223038 w 225291"/>
                  <a:gd name="connsiteY2" fmla="*/ 321523 h 325062"/>
                  <a:gd name="connsiteX3" fmla="*/ 4828 w 225291"/>
                  <a:gd name="connsiteY3" fmla="*/ 321523 h 325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291" h="325062">
                    <a:moveTo>
                      <a:pt x="4828" y="4828"/>
                    </a:moveTo>
                    <a:lnTo>
                      <a:pt x="223038" y="4828"/>
                    </a:lnTo>
                    <a:lnTo>
                      <a:pt x="223038" y="321523"/>
                    </a:lnTo>
                    <a:lnTo>
                      <a:pt x="4828" y="321523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60" name="Freeform: Shape 237">
                <a:extLst>
                  <a:ext uri="{FF2B5EF4-FFF2-40B4-BE49-F238E27FC236}">
                    <a16:creationId xmlns:a16="http://schemas.microsoft.com/office/drawing/2014/main" id="{1C81D524-5ECA-9648-AC13-3B7443D2FF19}"/>
                  </a:ext>
                </a:extLst>
              </p:cNvPr>
              <p:cNvSpPr/>
              <p:nvPr/>
            </p:nvSpPr>
            <p:spPr>
              <a:xfrm>
                <a:off x="10359452" y="2378533"/>
                <a:ext cx="61150" cy="9655"/>
              </a:xfrm>
              <a:custGeom>
                <a:avLst/>
                <a:gdLst>
                  <a:gd name="connsiteX0" fmla="*/ 58576 w 61150"/>
                  <a:gd name="connsiteY0" fmla="*/ 4828 h 9655"/>
                  <a:gd name="connsiteX1" fmla="*/ 4828 w 61150"/>
                  <a:gd name="connsiteY1" fmla="*/ 4828 h 9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150" h="9655">
                    <a:moveTo>
                      <a:pt x="58576" y="4828"/>
                    </a:moveTo>
                    <a:lnTo>
                      <a:pt x="4828" y="4828"/>
                    </a:lnTo>
                  </a:path>
                </a:pathLst>
              </a:custGeom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61" name="Freeform: Shape 238">
                <a:extLst>
                  <a:ext uri="{FF2B5EF4-FFF2-40B4-BE49-F238E27FC236}">
                    <a16:creationId xmlns:a16="http://schemas.microsoft.com/office/drawing/2014/main" id="{9B3E99A2-65D7-F946-BDB6-1DCE5A720D85}"/>
                  </a:ext>
                </a:extLst>
              </p:cNvPr>
              <p:cNvSpPr/>
              <p:nvPr/>
            </p:nvSpPr>
            <p:spPr>
              <a:xfrm>
                <a:off x="10329521" y="2370165"/>
                <a:ext cx="25748" cy="25748"/>
              </a:xfrm>
              <a:custGeom>
                <a:avLst/>
                <a:gdLst>
                  <a:gd name="connsiteX0" fmla="*/ 21564 w 25747"/>
                  <a:gd name="connsiteY0" fmla="*/ 13196 h 25747"/>
                  <a:gd name="connsiteX1" fmla="*/ 13196 w 25747"/>
                  <a:gd name="connsiteY1" fmla="*/ 21564 h 25747"/>
                  <a:gd name="connsiteX2" fmla="*/ 4828 w 25747"/>
                  <a:gd name="connsiteY2" fmla="*/ 13196 h 25747"/>
                  <a:gd name="connsiteX3" fmla="*/ 13196 w 25747"/>
                  <a:gd name="connsiteY3" fmla="*/ 4828 h 25747"/>
                  <a:gd name="connsiteX4" fmla="*/ 21564 w 25747"/>
                  <a:gd name="connsiteY4" fmla="*/ 13196 h 25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25747">
                    <a:moveTo>
                      <a:pt x="21564" y="13196"/>
                    </a:moveTo>
                    <a:cubicBezTo>
                      <a:pt x="21564" y="17817"/>
                      <a:pt x="17817" y="21564"/>
                      <a:pt x="13196" y="21564"/>
                    </a:cubicBezTo>
                    <a:cubicBezTo>
                      <a:pt x="8574" y="21564"/>
                      <a:pt x="4828" y="17817"/>
                      <a:pt x="4828" y="13196"/>
                    </a:cubicBezTo>
                    <a:cubicBezTo>
                      <a:pt x="4828" y="8574"/>
                      <a:pt x="8574" y="4828"/>
                      <a:pt x="13196" y="4828"/>
                    </a:cubicBezTo>
                    <a:cubicBezTo>
                      <a:pt x="17817" y="4828"/>
                      <a:pt x="21564" y="8574"/>
                      <a:pt x="21564" y="13196"/>
                    </a:cubicBezTo>
                    <a:close/>
                  </a:path>
                </a:pathLst>
              </a:custGeom>
              <a:solidFill>
                <a:srgbClr val="232F3E"/>
              </a:solidFill>
              <a:ln w="1905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62" name="Freeform: Shape 239">
                <a:extLst>
                  <a:ext uri="{FF2B5EF4-FFF2-40B4-BE49-F238E27FC236}">
                    <a16:creationId xmlns:a16="http://schemas.microsoft.com/office/drawing/2014/main" id="{5F284FE9-446A-0440-8327-7B342D53D66E}"/>
                  </a:ext>
                </a:extLst>
              </p:cNvPr>
              <p:cNvSpPr/>
              <p:nvPr/>
            </p:nvSpPr>
            <p:spPr>
              <a:xfrm>
                <a:off x="10259681" y="2348280"/>
                <a:ext cx="225291" cy="440927"/>
              </a:xfrm>
              <a:custGeom>
                <a:avLst/>
                <a:gdLst>
                  <a:gd name="connsiteX0" fmla="*/ 194394 w 225291"/>
                  <a:gd name="connsiteY0" fmla="*/ 436099 h 440926"/>
                  <a:gd name="connsiteX1" fmla="*/ 42162 w 225291"/>
                  <a:gd name="connsiteY1" fmla="*/ 436099 h 440926"/>
                  <a:gd name="connsiteX2" fmla="*/ 4828 w 225291"/>
                  <a:gd name="connsiteY2" fmla="*/ 398765 h 440926"/>
                  <a:gd name="connsiteX3" fmla="*/ 4828 w 225291"/>
                  <a:gd name="connsiteY3" fmla="*/ 42162 h 440926"/>
                  <a:gd name="connsiteX4" fmla="*/ 42162 w 225291"/>
                  <a:gd name="connsiteY4" fmla="*/ 4828 h 440926"/>
                  <a:gd name="connsiteX5" fmla="*/ 185704 w 225291"/>
                  <a:gd name="connsiteY5" fmla="*/ 4828 h 440926"/>
                  <a:gd name="connsiteX6" fmla="*/ 223038 w 225291"/>
                  <a:gd name="connsiteY6" fmla="*/ 42162 h 440926"/>
                  <a:gd name="connsiteX7" fmla="*/ 223038 w 225291"/>
                  <a:gd name="connsiteY7" fmla="*/ 407133 h 440926"/>
                  <a:gd name="connsiteX8" fmla="*/ 194394 w 225291"/>
                  <a:gd name="connsiteY8" fmla="*/ 436099 h 440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5291" h="440926">
                    <a:moveTo>
                      <a:pt x="194394" y="436099"/>
                    </a:moveTo>
                    <a:lnTo>
                      <a:pt x="42162" y="436099"/>
                    </a:lnTo>
                    <a:cubicBezTo>
                      <a:pt x="21564" y="436099"/>
                      <a:pt x="4828" y="419363"/>
                      <a:pt x="4828" y="398765"/>
                    </a:cubicBezTo>
                    <a:lnTo>
                      <a:pt x="4828" y="42162"/>
                    </a:lnTo>
                    <a:cubicBezTo>
                      <a:pt x="4828" y="21564"/>
                      <a:pt x="21564" y="4828"/>
                      <a:pt x="42162" y="4828"/>
                    </a:cubicBezTo>
                    <a:lnTo>
                      <a:pt x="185704" y="4828"/>
                    </a:lnTo>
                    <a:cubicBezTo>
                      <a:pt x="206302" y="4828"/>
                      <a:pt x="223038" y="21564"/>
                      <a:pt x="223038" y="42162"/>
                    </a:cubicBezTo>
                    <a:lnTo>
                      <a:pt x="223038" y="407133"/>
                    </a:lnTo>
                    <a:cubicBezTo>
                      <a:pt x="223038" y="423226"/>
                      <a:pt x="210164" y="436099"/>
                      <a:pt x="194394" y="436099"/>
                    </a:cubicBezTo>
                    <a:close/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63" name="Freeform: Shape 240">
                <a:extLst>
                  <a:ext uri="{FF2B5EF4-FFF2-40B4-BE49-F238E27FC236}">
                    <a16:creationId xmlns:a16="http://schemas.microsoft.com/office/drawing/2014/main" id="{25CE218C-D6CD-2D4B-8CD9-435A3D9A52B3}"/>
                  </a:ext>
                </a:extLst>
              </p:cNvPr>
              <p:cNvSpPr/>
              <p:nvPr/>
            </p:nvSpPr>
            <p:spPr>
              <a:xfrm>
                <a:off x="10332096" y="2481524"/>
                <a:ext cx="80461" cy="80461"/>
              </a:xfrm>
              <a:custGeom>
                <a:avLst/>
                <a:gdLst>
                  <a:gd name="connsiteX0" fmla="*/ 4828 w 80461"/>
                  <a:gd name="connsiteY0" fmla="*/ 40874 h 80461"/>
                  <a:gd name="connsiteX1" fmla="*/ 40874 w 80461"/>
                  <a:gd name="connsiteY1" fmla="*/ 4828 h 80461"/>
                  <a:gd name="connsiteX2" fmla="*/ 76921 w 80461"/>
                  <a:gd name="connsiteY2" fmla="*/ 40874 h 80461"/>
                  <a:gd name="connsiteX3" fmla="*/ 40874 w 80461"/>
                  <a:gd name="connsiteY3" fmla="*/ 76921 h 80461"/>
                  <a:gd name="connsiteX4" fmla="*/ 4828 w 80461"/>
                  <a:gd name="connsiteY4" fmla="*/ 40874 h 80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461" h="80461">
                    <a:moveTo>
                      <a:pt x="4828" y="40874"/>
                    </a:moveTo>
                    <a:cubicBezTo>
                      <a:pt x="4828" y="20920"/>
                      <a:pt x="20920" y="4828"/>
                      <a:pt x="40874" y="4828"/>
                    </a:cubicBezTo>
                    <a:cubicBezTo>
                      <a:pt x="60829" y="4828"/>
                      <a:pt x="76921" y="20920"/>
                      <a:pt x="76921" y="40874"/>
                    </a:cubicBezTo>
                    <a:cubicBezTo>
                      <a:pt x="76921" y="60829"/>
                      <a:pt x="60829" y="76921"/>
                      <a:pt x="40874" y="76921"/>
                    </a:cubicBezTo>
                    <a:cubicBezTo>
                      <a:pt x="20920" y="76921"/>
                      <a:pt x="4828" y="60829"/>
                      <a:pt x="4828" y="40874"/>
                    </a:cubicBezTo>
                  </a:path>
                </a:pathLst>
              </a:custGeom>
              <a:no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64" name="Freeform: Shape 241">
                <a:extLst>
                  <a:ext uri="{FF2B5EF4-FFF2-40B4-BE49-F238E27FC236}">
                    <a16:creationId xmlns:a16="http://schemas.microsoft.com/office/drawing/2014/main" id="{E3B1AD31-4D24-D14B-9AD3-16FE1FF7EE87}"/>
                  </a:ext>
                </a:extLst>
              </p:cNvPr>
              <p:cNvSpPr/>
              <p:nvPr/>
            </p:nvSpPr>
            <p:spPr>
              <a:xfrm>
                <a:off x="10305704" y="2555870"/>
                <a:ext cx="131956" cy="61150"/>
              </a:xfrm>
              <a:custGeom>
                <a:avLst/>
                <a:gdLst>
                  <a:gd name="connsiteX0" fmla="*/ 129381 w 131956"/>
                  <a:gd name="connsiteY0" fmla="*/ 58576 h 61150"/>
                  <a:gd name="connsiteX1" fmla="*/ 99450 w 131956"/>
                  <a:gd name="connsiteY1" fmla="*/ 14161 h 61150"/>
                  <a:gd name="connsiteX2" fmla="*/ 66944 w 131956"/>
                  <a:gd name="connsiteY2" fmla="*/ 4828 h 61150"/>
                  <a:gd name="connsiteX3" fmla="*/ 4828 w 131956"/>
                  <a:gd name="connsiteY3" fmla="*/ 57288 h 61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956" h="61150">
                    <a:moveTo>
                      <a:pt x="129381" y="58576"/>
                    </a:moveTo>
                    <a:cubicBezTo>
                      <a:pt x="126163" y="39587"/>
                      <a:pt x="114898" y="23816"/>
                      <a:pt x="99450" y="14161"/>
                    </a:cubicBezTo>
                    <a:cubicBezTo>
                      <a:pt x="90116" y="8368"/>
                      <a:pt x="78852" y="4828"/>
                      <a:pt x="66944" y="4828"/>
                    </a:cubicBezTo>
                    <a:cubicBezTo>
                      <a:pt x="36368" y="4828"/>
                      <a:pt x="10943" y="27357"/>
                      <a:pt x="4828" y="57288"/>
                    </a:cubicBezTo>
                  </a:path>
                </a:pathLst>
              </a:custGeom>
              <a:no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65" name="Freeform: Shape 242">
                <a:extLst>
                  <a:ext uri="{FF2B5EF4-FFF2-40B4-BE49-F238E27FC236}">
                    <a16:creationId xmlns:a16="http://schemas.microsoft.com/office/drawing/2014/main" id="{FC314B5E-22F8-8048-8778-E19854A8C0CA}"/>
                  </a:ext>
                </a:extLst>
              </p:cNvPr>
              <p:cNvSpPr/>
              <p:nvPr/>
            </p:nvSpPr>
            <p:spPr>
              <a:xfrm>
                <a:off x="10290899" y="2452879"/>
                <a:ext cx="164141" cy="177014"/>
              </a:xfrm>
              <a:custGeom>
                <a:avLst/>
                <a:gdLst>
                  <a:gd name="connsiteX0" fmla="*/ 4828 w 164140"/>
                  <a:gd name="connsiteY0" fmla="*/ 4828 h 177014"/>
                  <a:gd name="connsiteX1" fmla="*/ 160600 w 164140"/>
                  <a:gd name="connsiteY1" fmla="*/ 4828 h 177014"/>
                  <a:gd name="connsiteX2" fmla="*/ 160600 w 164140"/>
                  <a:gd name="connsiteY2" fmla="*/ 175083 h 177014"/>
                  <a:gd name="connsiteX3" fmla="*/ 4828 w 164140"/>
                  <a:gd name="connsiteY3" fmla="*/ 175083 h 177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4140" h="177014">
                    <a:moveTo>
                      <a:pt x="4828" y="4828"/>
                    </a:moveTo>
                    <a:lnTo>
                      <a:pt x="160600" y="4828"/>
                    </a:lnTo>
                    <a:lnTo>
                      <a:pt x="160600" y="175083"/>
                    </a:lnTo>
                    <a:lnTo>
                      <a:pt x="4828" y="175083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66" name="Freeform: Shape 243">
                <a:extLst>
                  <a:ext uri="{FF2B5EF4-FFF2-40B4-BE49-F238E27FC236}">
                    <a16:creationId xmlns:a16="http://schemas.microsoft.com/office/drawing/2014/main" id="{EA543C94-EFFD-2D45-B55B-A9B9B7D85DF4}"/>
                  </a:ext>
                </a:extLst>
              </p:cNvPr>
              <p:cNvSpPr/>
              <p:nvPr/>
            </p:nvSpPr>
            <p:spPr>
              <a:xfrm>
                <a:off x="10290899" y="2649526"/>
                <a:ext cx="164141" cy="45058"/>
              </a:xfrm>
              <a:custGeom>
                <a:avLst/>
                <a:gdLst>
                  <a:gd name="connsiteX0" fmla="*/ 4828 w 164140"/>
                  <a:gd name="connsiteY0" fmla="*/ 4828 h 45058"/>
                  <a:gd name="connsiteX1" fmla="*/ 160600 w 164140"/>
                  <a:gd name="connsiteY1" fmla="*/ 4828 h 45058"/>
                  <a:gd name="connsiteX2" fmla="*/ 160600 w 164140"/>
                  <a:gd name="connsiteY2" fmla="*/ 41196 h 45058"/>
                  <a:gd name="connsiteX3" fmla="*/ 4828 w 164140"/>
                  <a:gd name="connsiteY3" fmla="*/ 41196 h 45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4140" h="45058">
                    <a:moveTo>
                      <a:pt x="4828" y="4828"/>
                    </a:moveTo>
                    <a:lnTo>
                      <a:pt x="160600" y="4828"/>
                    </a:lnTo>
                    <a:lnTo>
                      <a:pt x="160600" y="41196"/>
                    </a:lnTo>
                    <a:lnTo>
                      <a:pt x="4828" y="41196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</p:grpSp>
      <p:grpSp>
        <p:nvGrpSpPr>
          <p:cNvPr id="67" name="Group 60">
            <a:extLst>
              <a:ext uri="{FF2B5EF4-FFF2-40B4-BE49-F238E27FC236}">
                <a16:creationId xmlns:a16="http://schemas.microsoft.com/office/drawing/2014/main" id="{A9868D81-E770-0547-85DF-229826DD9F00}"/>
              </a:ext>
            </a:extLst>
          </p:cNvPr>
          <p:cNvGrpSpPr/>
          <p:nvPr/>
        </p:nvGrpSpPr>
        <p:grpSpPr>
          <a:xfrm>
            <a:off x="5539813" y="1713565"/>
            <a:ext cx="3241698" cy="2463365"/>
            <a:chOff x="3983398" y="1880839"/>
            <a:chExt cx="3241698" cy="2463365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2A36CA8-B2BF-9E4F-92AA-03735C9C136A}"/>
                </a:ext>
              </a:extLst>
            </p:cNvPr>
            <p:cNvSpPr txBox="1"/>
            <p:nvPr/>
          </p:nvSpPr>
          <p:spPr>
            <a:xfrm>
              <a:off x="3983398" y="3513207"/>
              <a:ext cx="324169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defTabSz="548618">
                <a:spcBef>
                  <a:spcPts val="720"/>
                </a:spcBef>
                <a:spcAft>
                  <a:spcPts val="360"/>
                </a:spcAft>
                <a:defRPr sz="2600" spc="-120">
                  <a:ln w="3175">
                    <a:noFill/>
                  </a:ln>
                  <a:solidFill>
                    <a:schemeClr val="tx2"/>
                  </a:solidFill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defRPr>
              </a:lvl1pPr>
            </a:lstStyle>
            <a:p>
              <a:pPr marL="0" marR="0" lvl="0" indent="0" algn="ctr" defTabSz="548618" eaLnBrk="1" fontAlgn="auto" latinLnBrk="0" hangingPunct="1">
                <a:lnSpc>
                  <a:spcPct val="100000"/>
                </a:lnSpc>
                <a:spcBef>
                  <a:spcPts val="720"/>
                </a:spcBef>
                <a:spcAft>
                  <a:spcPts val="36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0" cap="none" spc="0" normalizeH="0" baseline="0" noProof="0" dirty="0">
                  <a:ln w="3175">
                    <a:noFill/>
                  </a:ln>
                  <a:solidFill>
                    <a:srgbClr val="F0F0F0"/>
                  </a:solidFill>
                  <a:effectLst/>
                  <a:uLnTx/>
                  <a:uFillTx/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비즈니스 애플리케이션</a:t>
              </a:r>
              <a:endParaRPr kumimoji="0" lang="en-US" sz="2400" b="0" i="0" u="none" strike="noStrike" kern="0" cap="none" spc="0" normalizeH="0" baseline="0" noProof="0" dirty="0">
                <a:ln w="3175">
                  <a:noFill/>
                </a:ln>
                <a:solidFill>
                  <a:srgbClr val="F0F0F0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grpSp>
          <p:nvGrpSpPr>
            <p:cNvPr id="69" name="Graphic 4">
              <a:extLst>
                <a:ext uri="{FF2B5EF4-FFF2-40B4-BE49-F238E27FC236}">
                  <a16:creationId xmlns:a16="http://schemas.microsoft.com/office/drawing/2014/main" id="{426CFC4E-38FC-EE42-A0B2-6557E584DD2D}"/>
                </a:ext>
              </a:extLst>
            </p:cNvPr>
            <p:cNvGrpSpPr/>
            <p:nvPr/>
          </p:nvGrpSpPr>
          <p:grpSpPr>
            <a:xfrm>
              <a:off x="4829518" y="1880839"/>
              <a:ext cx="1549458" cy="1549458"/>
              <a:chOff x="282742" y="3570411"/>
              <a:chExt cx="643689" cy="643689"/>
            </a:xfrm>
          </p:grpSpPr>
          <p:sp>
            <p:nvSpPr>
              <p:cNvPr id="70" name="Freeform: Shape 245">
                <a:extLst>
                  <a:ext uri="{FF2B5EF4-FFF2-40B4-BE49-F238E27FC236}">
                    <a16:creationId xmlns:a16="http://schemas.microsoft.com/office/drawing/2014/main" id="{B28C8D86-5E20-1445-B4B0-46416A3AC034}"/>
                  </a:ext>
                </a:extLst>
              </p:cNvPr>
              <p:cNvSpPr/>
              <p:nvPr/>
            </p:nvSpPr>
            <p:spPr>
              <a:xfrm>
                <a:off x="329088" y="3882600"/>
                <a:ext cx="51495" cy="9655"/>
              </a:xfrm>
              <a:custGeom>
                <a:avLst/>
                <a:gdLst>
                  <a:gd name="connsiteX0" fmla="*/ 48277 w 51495"/>
                  <a:gd name="connsiteY0" fmla="*/ 4828 h 9655"/>
                  <a:gd name="connsiteX1" fmla="*/ 4828 w 51495"/>
                  <a:gd name="connsiteY1" fmla="*/ 4828 h 9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495" h="9655">
                    <a:moveTo>
                      <a:pt x="48277" y="4828"/>
                    </a:moveTo>
                    <a:lnTo>
                      <a:pt x="4828" y="4828"/>
                    </a:lnTo>
                  </a:path>
                </a:pathLst>
              </a:custGeom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71" name="Freeform: Shape 246">
                <a:extLst>
                  <a:ext uri="{FF2B5EF4-FFF2-40B4-BE49-F238E27FC236}">
                    <a16:creationId xmlns:a16="http://schemas.microsoft.com/office/drawing/2014/main" id="{54699267-21E5-5942-B02B-E6E77F88070D}"/>
                  </a:ext>
                </a:extLst>
              </p:cNvPr>
              <p:cNvSpPr/>
              <p:nvPr/>
            </p:nvSpPr>
            <p:spPr>
              <a:xfrm>
                <a:off x="329088" y="3824024"/>
                <a:ext cx="77243" cy="9655"/>
              </a:xfrm>
              <a:custGeom>
                <a:avLst/>
                <a:gdLst>
                  <a:gd name="connsiteX0" fmla="*/ 74668 w 77242"/>
                  <a:gd name="connsiteY0" fmla="*/ 4828 h 9655"/>
                  <a:gd name="connsiteX1" fmla="*/ 4828 w 77242"/>
                  <a:gd name="connsiteY1" fmla="*/ 4828 h 9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7242" h="9655">
                    <a:moveTo>
                      <a:pt x="74668" y="4828"/>
                    </a:moveTo>
                    <a:lnTo>
                      <a:pt x="4828" y="4828"/>
                    </a:lnTo>
                  </a:path>
                </a:pathLst>
              </a:custGeom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72" name="Freeform: Shape 247">
                <a:extLst>
                  <a:ext uri="{FF2B5EF4-FFF2-40B4-BE49-F238E27FC236}">
                    <a16:creationId xmlns:a16="http://schemas.microsoft.com/office/drawing/2014/main" id="{1BDED368-14EB-D246-8680-F77ECBA27BE0}"/>
                  </a:ext>
                </a:extLst>
              </p:cNvPr>
              <p:cNvSpPr/>
              <p:nvPr/>
            </p:nvSpPr>
            <p:spPr>
              <a:xfrm>
                <a:off x="301409" y="3853312"/>
                <a:ext cx="80461" cy="9655"/>
              </a:xfrm>
              <a:custGeom>
                <a:avLst/>
                <a:gdLst>
                  <a:gd name="connsiteX0" fmla="*/ 75955 w 80461"/>
                  <a:gd name="connsiteY0" fmla="*/ 4828 h 9655"/>
                  <a:gd name="connsiteX1" fmla="*/ 4828 w 80461"/>
                  <a:gd name="connsiteY1" fmla="*/ 4828 h 9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0461" h="9655">
                    <a:moveTo>
                      <a:pt x="75955" y="4828"/>
                    </a:moveTo>
                    <a:lnTo>
                      <a:pt x="4828" y="4828"/>
                    </a:lnTo>
                  </a:path>
                </a:pathLst>
              </a:custGeom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73" name="Freeform: Shape 248">
                <a:extLst>
                  <a:ext uri="{FF2B5EF4-FFF2-40B4-BE49-F238E27FC236}">
                    <a16:creationId xmlns:a16="http://schemas.microsoft.com/office/drawing/2014/main" id="{A7843C9B-D17D-3D41-A51B-B5A1C002D43C}"/>
                  </a:ext>
                </a:extLst>
              </p:cNvPr>
              <p:cNvSpPr/>
              <p:nvPr/>
            </p:nvSpPr>
            <p:spPr>
              <a:xfrm>
                <a:off x="597184" y="3777357"/>
                <a:ext cx="70806" cy="70806"/>
              </a:xfrm>
              <a:custGeom>
                <a:avLst/>
                <a:gdLst>
                  <a:gd name="connsiteX0" fmla="*/ 4828 w 70805"/>
                  <a:gd name="connsiteY0" fmla="*/ 4828 h 70805"/>
                  <a:gd name="connsiteX1" fmla="*/ 66622 w 70805"/>
                  <a:gd name="connsiteY1" fmla="*/ 4828 h 70805"/>
                  <a:gd name="connsiteX2" fmla="*/ 66622 w 70805"/>
                  <a:gd name="connsiteY2" fmla="*/ 66622 h 70805"/>
                  <a:gd name="connsiteX3" fmla="*/ 4828 w 70805"/>
                  <a:gd name="connsiteY3" fmla="*/ 66622 h 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805" h="70805">
                    <a:moveTo>
                      <a:pt x="4828" y="4828"/>
                    </a:moveTo>
                    <a:lnTo>
                      <a:pt x="66622" y="4828"/>
                    </a:lnTo>
                    <a:lnTo>
                      <a:pt x="66622" y="66622"/>
                    </a:lnTo>
                    <a:lnTo>
                      <a:pt x="4828" y="66622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74" name="Freeform: Shape 249">
                <a:extLst>
                  <a:ext uri="{FF2B5EF4-FFF2-40B4-BE49-F238E27FC236}">
                    <a16:creationId xmlns:a16="http://schemas.microsoft.com/office/drawing/2014/main" id="{107169B3-8EAF-2046-9042-B43555FA1504}"/>
                  </a:ext>
                </a:extLst>
              </p:cNvPr>
              <p:cNvSpPr/>
              <p:nvPr/>
            </p:nvSpPr>
            <p:spPr>
              <a:xfrm>
                <a:off x="597184" y="3864255"/>
                <a:ext cx="70806" cy="70806"/>
              </a:xfrm>
              <a:custGeom>
                <a:avLst/>
                <a:gdLst>
                  <a:gd name="connsiteX0" fmla="*/ 4828 w 70805"/>
                  <a:gd name="connsiteY0" fmla="*/ 4828 h 70805"/>
                  <a:gd name="connsiteX1" fmla="*/ 66622 w 70805"/>
                  <a:gd name="connsiteY1" fmla="*/ 4828 h 70805"/>
                  <a:gd name="connsiteX2" fmla="*/ 66622 w 70805"/>
                  <a:gd name="connsiteY2" fmla="*/ 66622 h 70805"/>
                  <a:gd name="connsiteX3" fmla="*/ 4828 w 70805"/>
                  <a:gd name="connsiteY3" fmla="*/ 66622 h 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805" h="70805">
                    <a:moveTo>
                      <a:pt x="4828" y="4828"/>
                    </a:moveTo>
                    <a:lnTo>
                      <a:pt x="66622" y="4828"/>
                    </a:lnTo>
                    <a:lnTo>
                      <a:pt x="66622" y="66622"/>
                    </a:lnTo>
                    <a:lnTo>
                      <a:pt x="4828" y="66622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75" name="Freeform: Shape 250">
                <a:extLst>
                  <a:ext uri="{FF2B5EF4-FFF2-40B4-BE49-F238E27FC236}">
                    <a16:creationId xmlns:a16="http://schemas.microsoft.com/office/drawing/2014/main" id="{6309B4C6-1812-1D42-A464-AF751D2E0235}"/>
                  </a:ext>
                </a:extLst>
              </p:cNvPr>
              <p:cNvSpPr/>
              <p:nvPr/>
            </p:nvSpPr>
            <p:spPr>
              <a:xfrm>
                <a:off x="685369" y="3777357"/>
                <a:ext cx="70806" cy="70806"/>
              </a:xfrm>
              <a:custGeom>
                <a:avLst/>
                <a:gdLst>
                  <a:gd name="connsiteX0" fmla="*/ 4828 w 70805"/>
                  <a:gd name="connsiteY0" fmla="*/ 4828 h 70805"/>
                  <a:gd name="connsiteX1" fmla="*/ 66622 w 70805"/>
                  <a:gd name="connsiteY1" fmla="*/ 4828 h 70805"/>
                  <a:gd name="connsiteX2" fmla="*/ 66622 w 70805"/>
                  <a:gd name="connsiteY2" fmla="*/ 66622 h 70805"/>
                  <a:gd name="connsiteX3" fmla="*/ 4828 w 70805"/>
                  <a:gd name="connsiteY3" fmla="*/ 66622 h 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805" h="70805">
                    <a:moveTo>
                      <a:pt x="4828" y="4828"/>
                    </a:moveTo>
                    <a:lnTo>
                      <a:pt x="66622" y="4828"/>
                    </a:lnTo>
                    <a:lnTo>
                      <a:pt x="66622" y="66622"/>
                    </a:lnTo>
                    <a:lnTo>
                      <a:pt x="4828" y="66622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76" name="Freeform: Shape 251">
                <a:extLst>
                  <a:ext uri="{FF2B5EF4-FFF2-40B4-BE49-F238E27FC236}">
                    <a16:creationId xmlns:a16="http://schemas.microsoft.com/office/drawing/2014/main" id="{9B96E655-93B4-4D46-9A97-C21041B1652A}"/>
                  </a:ext>
                </a:extLst>
              </p:cNvPr>
              <p:cNvSpPr/>
              <p:nvPr/>
            </p:nvSpPr>
            <p:spPr>
              <a:xfrm>
                <a:off x="685369" y="3864255"/>
                <a:ext cx="70806" cy="70806"/>
              </a:xfrm>
              <a:custGeom>
                <a:avLst/>
                <a:gdLst>
                  <a:gd name="connsiteX0" fmla="*/ 4828 w 70805"/>
                  <a:gd name="connsiteY0" fmla="*/ 4828 h 70805"/>
                  <a:gd name="connsiteX1" fmla="*/ 66622 w 70805"/>
                  <a:gd name="connsiteY1" fmla="*/ 4828 h 70805"/>
                  <a:gd name="connsiteX2" fmla="*/ 66622 w 70805"/>
                  <a:gd name="connsiteY2" fmla="*/ 66622 h 70805"/>
                  <a:gd name="connsiteX3" fmla="*/ 4828 w 70805"/>
                  <a:gd name="connsiteY3" fmla="*/ 66622 h 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805" h="70805">
                    <a:moveTo>
                      <a:pt x="4828" y="4828"/>
                    </a:moveTo>
                    <a:lnTo>
                      <a:pt x="66622" y="4828"/>
                    </a:lnTo>
                    <a:lnTo>
                      <a:pt x="66622" y="66622"/>
                    </a:lnTo>
                    <a:lnTo>
                      <a:pt x="4828" y="66622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77" name="Freeform: Shape 252">
                <a:extLst>
                  <a:ext uri="{FF2B5EF4-FFF2-40B4-BE49-F238E27FC236}">
                    <a16:creationId xmlns:a16="http://schemas.microsoft.com/office/drawing/2014/main" id="{D8C436AE-7B33-A146-943C-467E5F837508}"/>
                  </a:ext>
                </a:extLst>
              </p:cNvPr>
              <p:cNvSpPr/>
              <p:nvPr/>
            </p:nvSpPr>
            <p:spPr>
              <a:xfrm>
                <a:off x="398928" y="3885497"/>
                <a:ext cx="138393" cy="199544"/>
              </a:xfrm>
              <a:custGeom>
                <a:avLst/>
                <a:gdLst>
                  <a:gd name="connsiteX0" fmla="*/ 4828 w 138393"/>
                  <a:gd name="connsiteY0" fmla="*/ 4828 h 199543"/>
                  <a:gd name="connsiteX1" fmla="*/ 136462 w 138393"/>
                  <a:gd name="connsiteY1" fmla="*/ 4828 h 199543"/>
                  <a:gd name="connsiteX2" fmla="*/ 136462 w 138393"/>
                  <a:gd name="connsiteY2" fmla="*/ 194716 h 199543"/>
                  <a:gd name="connsiteX3" fmla="*/ 4828 w 138393"/>
                  <a:gd name="connsiteY3" fmla="*/ 194716 h 199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393" h="199543">
                    <a:moveTo>
                      <a:pt x="4828" y="4828"/>
                    </a:moveTo>
                    <a:lnTo>
                      <a:pt x="136462" y="4828"/>
                    </a:lnTo>
                    <a:lnTo>
                      <a:pt x="136462" y="194716"/>
                    </a:lnTo>
                    <a:lnTo>
                      <a:pt x="4828" y="194716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78" name="Freeform: Shape 253">
                <a:extLst>
                  <a:ext uri="{FF2B5EF4-FFF2-40B4-BE49-F238E27FC236}">
                    <a16:creationId xmlns:a16="http://schemas.microsoft.com/office/drawing/2014/main" id="{BD70836A-8670-124E-96ED-4A9A5E5D74D1}"/>
                  </a:ext>
                </a:extLst>
              </p:cNvPr>
              <p:cNvSpPr/>
              <p:nvPr/>
            </p:nvSpPr>
            <p:spPr>
              <a:xfrm>
                <a:off x="459756" y="3866186"/>
                <a:ext cx="41840" cy="9655"/>
              </a:xfrm>
              <a:custGeom>
                <a:avLst/>
                <a:gdLst>
                  <a:gd name="connsiteX0" fmla="*/ 37012 w 41839"/>
                  <a:gd name="connsiteY0" fmla="*/ 4828 h 9655"/>
                  <a:gd name="connsiteX1" fmla="*/ 4828 w 41839"/>
                  <a:gd name="connsiteY1" fmla="*/ 4828 h 9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839" h="9655">
                    <a:moveTo>
                      <a:pt x="37012" y="4828"/>
                    </a:moveTo>
                    <a:lnTo>
                      <a:pt x="4828" y="4828"/>
                    </a:lnTo>
                  </a:path>
                </a:pathLst>
              </a:custGeom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79" name="Freeform: Shape 254">
                <a:extLst>
                  <a:ext uri="{FF2B5EF4-FFF2-40B4-BE49-F238E27FC236}">
                    <a16:creationId xmlns:a16="http://schemas.microsoft.com/office/drawing/2014/main" id="{7CD4E92F-DC4B-284F-8A06-12B34CAA4F4D}"/>
                  </a:ext>
                </a:extLst>
              </p:cNvPr>
              <p:cNvSpPr/>
              <p:nvPr/>
            </p:nvSpPr>
            <p:spPr>
              <a:xfrm>
                <a:off x="441733" y="3861358"/>
                <a:ext cx="19311" cy="19311"/>
              </a:xfrm>
              <a:custGeom>
                <a:avLst/>
                <a:gdLst>
                  <a:gd name="connsiteX0" fmla="*/ 14483 w 19310"/>
                  <a:gd name="connsiteY0" fmla="*/ 9655 h 19310"/>
                  <a:gd name="connsiteX1" fmla="*/ 9655 w 19310"/>
                  <a:gd name="connsiteY1" fmla="*/ 14483 h 19310"/>
                  <a:gd name="connsiteX2" fmla="*/ 4828 w 19310"/>
                  <a:gd name="connsiteY2" fmla="*/ 9655 h 19310"/>
                  <a:gd name="connsiteX3" fmla="*/ 9655 w 19310"/>
                  <a:gd name="connsiteY3" fmla="*/ 4828 h 19310"/>
                  <a:gd name="connsiteX4" fmla="*/ 14483 w 19310"/>
                  <a:gd name="connsiteY4" fmla="*/ 9655 h 19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0" h="19310">
                    <a:moveTo>
                      <a:pt x="14483" y="9655"/>
                    </a:moveTo>
                    <a:cubicBezTo>
                      <a:pt x="14483" y="12322"/>
                      <a:pt x="12322" y="14483"/>
                      <a:pt x="9655" y="14483"/>
                    </a:cubicBezTo>
                    <a:cubicBezTo>
                      <a:pt x="6989" y="14483"/>
                      <a:pt x="4828" y="12322"/>
                      <a:pt x="4828" y="9655"/>
                    </a:cubicBezTo>
                    <a:cubicBezTo>
                      <a:pt x="4828" y="6989"/>
                      <a:pt x="6989" y="4828"/>
                      <a:pt x="9655" y="4828"/>
                    </a:cubicBezTo>
                    <a:cubicBezTo>
                      <a:pt x="12322" y="4828"/>
                      <a:pt x="14483" y="6989"/>
                      <a:pt x="14483" y="9655"/>
                    </a:cubicBezTo>
                    <a:close/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80" name="Freeform: Shape 255">
                <a:extLst>
                  <a:ext uri="{FF2B5EF4-FFF2-40B4-BE49-F238E27FC236}">
                    <a16:creationId xmlns:a16="http://schemas.microsoft.com/office/drawing/2014/main" id="{9A9CF859-9B20-B94E-8DAE-FDA55E01C28B}"/>
                  </a:ext>
                </a:extLst>
              </p:cNvPr>
              <p:cNvSpPr/>
              <p:nvPr/>
            </p:nvSpPr>
            <p:spPr>
              <a:xfrm>
                <a:off x="398928" y="3846232"/>
                <a:ext cx="138393" cy="267131"/>
              </a:xfrm>
              <a:custGeom>
                <a:avLst/>
                <a:gdLst>
                  <a:gd name="connsiteX0" fmla="*/ 136462 w 138393"/>
                  <a:gd name="connsiteY0" fmla="*/ 247820 h 267130"/>
                  <a:gd name="connsiteX1" fmla="*/ 113933 w 138393"/>
                  <a:gd name="connsiteY1" fmla="*/ 265200 h 267130"/>
                  <a:gd name="connsiteX2" fmla="*/ 27357 w 138393"/>
                  <a:gd name="connsiteY2" fmla="*/ 265200 h 267130"/>
                  <a:gd name="connsiteX3" fmla="*/ 4828 w 138393"/>
                  <a:gd name="connsiteY3" fmla="*/ 247820 h 267130"/>
                  <a:gd name="connsiteX4" fmla="*/ 4828 w 138393"/>
                  <a:gd name="connsiteY4" fmla="*/ 27357 h 267130"/>
                  <a:gd name="connsiteX5" fmla="*/ 27357 w 138393"/>
                  <a:gd name="connsiteY5" fmla="*/ 4828 h 267130"/>
                  <a:gd name="connsiteX6" fmla="*/ 113933 w 138393"/>
                  <a:gd name="connsiteY6" fmla="*/ 4828 h 267130"/>
                  <a:gd name="connsiteX7" fmla="*/ 136462 w 138393"/>
                  <a:gd name="connsiteY7" fmla="*/ 27357 h 267130"/>
                  <a:gd name="connsiteX8" fmla="*/ 136462 w 138393"/>
                  <a:gd name="connsiteY8" fmla="*/ 247820 h 26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8393" h="267130">
                    <a:moveTo>
                      <a:pt x="136462" y="247820"/>
                    </a:moveTo>
                    <a:cubicBezTo>
                      <a:pt x="136462" y="260050"/>
                      <a:pt x="126485" y="265200"/>
                      <a:pt x="113933" y="265200"/>
                    </a:cubicBezTo>
                    <a:lnTo>
                      <a:pt x="27357" y="265200"/>
                    </a:lnTo>
                    <a:cubicBezTo>
                      <a:pt x="15127" y="265200"/>
                      <a:pt x="4828" y="260372"/>
                      <a:pt x="4828" y="247820"/>
                    </a:cubicBezTo>
                    <a:lnTo>
                      <a:pt x="4828" y="27357"/>
                    </a:lnTo>
                    <a:cubicBezTo>
                      <a:pt x="4828" y="15127"/>
                      <a:pt x="14805" y="4828"/>
                      <a:pt x="27357" y="4828"/>
                    </a:cubicBezTo>
                    <a:lnTo>
                      <a:pt x="113933" y="4828"/>
                    </a:lnTo>
                    <a:cubicBezTo>
                      <a:pt x="126163" y="4828"/>
                      <a:pt x="136462" y="14805"/>
                      <a:pt x="136462" y="27357"/>
                    </a:cubicBezTo>
                    <a:lnTo>
                      <a:pt x="136462" y="247820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81" name="Freeform: Shape 256">
                <a:extLst>
                  <a:ext uri="{FF2B5EF4-FFF2-40B4-BE49-F238E27FC236}">
                    <a16:creationId xmlns:a16="http://schemas.microsoft.com/office/drawing/2014/main" id="{21B1D77D-1730-0B4D-8F92-C0FFE18E46DF}"/>
                  </a:ext>
                </a:extLst>
              </p:cNvPr>
              <p:cNvSpPr/>
              <p:nvPr/>
            </p:nvSpPr>
            <p:spPr>
              <a:xfrm>
                <a:off x="419848" y="3935061"/>
                <a:ext cx="45058" cy="45058"/>
              </a:xfrm>
              <a:custGeom>
                <a:avLst/>
                <a:gdLst>
                  <a:gd name="connsiteX0" fmla="*/ 4828 w 45058"/>
                  <a:gd name="connsiteY0" fmla="*/ 4828 h 45058"/>
                  <a:gd name="connsiteX1" fmla="*/ 41840 w 45058"/>
                  <a:gd name="connsiteY1" fmla="*/ 4828 h 45058"/>
                  <a:gd name="connsiteX2" fmla="*/ 41840 w 45058"/>
                  <a:gd name="connsiteY2" fmla="*/ 41840 h 45058"/>
                  <a:gd name="connsiteX3" fmla="*/ 4828 w 45058"/>
                  <a:gd name="connsiteY3" fmla="*/ 41840 h 45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058" h="45058">
                    <a:moveTo>
                      <a:pt x="4828" y="4828"/>
                    </a:moveTo>
                    <a:lnTo>
                      <a:pt x="41840" y="4828"/>
                    </a:lnTo>
                    <a:lnTo>
                      <a:pt x="41840" y="41840"/>
                    </a:lnTo>
                    <a:lnTo>
                      <a:pt x="4828" y="41840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82" name="Freeform: Shape 257">
                <a:extLst>
                  <a:ext uri="{FF2B5EF4-FFF2-40B4-BE49-F238E27FC236}">
                    <a16:creationId xmlns:a16="http://schemas.microsoft.com/office/drawing/2014/main" id="{71181EAF-ABCC-FC44-82B8-6550AD573A3D}"/>
                  </a:ext>
                </a:extLst>
              </p:cNvPr>
              <p:cNvSpPr/>
              <p:nvPr/>
            </p:nvSpPr>
            <p:spPr>
              <a:xfrm>
                <a:off x="419848" y="3987200"/>
                <a:ext cx="45058" cy="45058"/>
              </a:xfrm>
              <a:custGeom>
                <a:avLst/>
                <a:gdLst>
                  <a:gd name="connsiteX0" fmla="*/ 4828 w 45058"/>
                  <a:gd name="connsiteY0" fmla="*/ 4828 h 45058"/>
                  <a:gd name="connsiteX1" fmla="*/ 41840 w 45058"/>
                  <a:gd name="connsiteY1" fmla="*/ 4828 h 45058"/>
                  <a:gd name="connsiteX2" fmla="*/ 41840 w 45058"/>
                  <a:gd name="connsiteY2" fmla="*/ 41840 h 45058"/>
                  <a:gd name="connsiteX3" fmla="*/ 4828 w 45058"/>
                  <a:gd name="connsiteY3" fmla="*/ 41840 h 45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058" h="45058">
                    <a:moveTo>
                      <a:pt x="4828" y="4828"/>
                    </a:moveTo>
                    <a:lnTo>
                      <a:pt x="41840" y="4828"/>
                    </a:lnTo>
                    <a:lnTo>
                      <a:pt x="41840" y="41840"/>
                    </a:lnTo>
                    <a:lnTo>
                      <a:pt x="4828" y="41840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83" name="Freeform: Shape 258">
                <a:extLst>
                  <a:ext uri="{FF2B5EF4-FFF2-40B4-BE49-F238E27FC236}">
                    <a16:creationId xmlns:a16="http://schemas.microsoft.com/office/drawing/2014/main" id="{4B579468-C98B-5544-BA82-911B01ECB7CF}"/>
                  </a:ext>
                </a:extLst>
              </p:cNvPr>
              <p:cNvSpPr/>
              <p:nvPr/>
            </p:nvSpPr>
            <p:spPr>
              <a:xfrm>
                <a:off x="472630" y="3935061"/>
                <a:ext cx="45058" cy="45058"/>
              </a:xfrm>
              <a:custGeom>
                <a:avLst/>
                <a:gdLst>
                  <a:gd name="connsiteX0" fmla="*/ 4828 w 45058"/>
                  <a:gd name="connsiteY0" fmla="*/ 4828 h 45058"/>
                  <a:gd name="connsiteX1" fmla="*/ 41840 w 45058"/>
                  <a:gd name="connsiteY1" fmla="*/ 4828 h 45058"/>
                  <a:gd name="connsiteX2" fmla="*/ 41840 w 45058"/>
                  <a:gd name="connsiteY2" fmla="*/ 41840 h 45058"/>
                  <a:gd name="connsiteX3" fmla="*/ 4828 w 45058"/>
                  <a:gd name="connsiteY3" fmla="*/ 41840 h 45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058" h="45058">
                    <a:moveTo>
                      <a:pt x="4828" y="4828"/>
                    </a:moveTo>
                    <a:lnTo>
                      <a:pt x="41840" y="4828"/>
                    </a:lnTo>
                    <a:lnTo>
                      <a:pt x="41840" y="41840"/>
                    </a:lnTo>
                    <a:lnTo>
                      <a:pt x="4828" y="41840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84" name="Freeform: Shape 259">
                <a:extLst>
                  <a:ext uri="{FF2B5EF4-FFF2-40B4-BE49-F238E27FC236}">
                    <a16:creationId xmlns:a16="http://schemas.microsoft.com/office/drawing/2014/main" id="{BC1AC0F9-7FED-8C43-9BFD-E4A3230D3FD8}"/>
                  </a:ext>
                </a:extLst>
              </p:cNvPr>
              <p:cNvSpPr/>
              <p:nvPr/>
            </p:nvSpPr>
            <p:spPr>
              <a:xfrm>
                <a:off x="472630" y="3987200"/>
                <a:ext cx="45058" cy="45058"/>
              </a:xfrm>
              <a:custGeom>
                <a:avLst/>
                <a:gdLst>
                  <a:gd name="connsiteX0" fmla="*/ 4828 w 45058"/>
                  <a:gd name="connsiteY0" fmla="*/ 4828 h 45058"/>
                  <a:gd name="connsiteX1" fmla="*/ 41840 w 45058"/>
                  <a:gd name="connsiteY1" fmla="*/ 4828 h 45058"/>
                  <a:gd name="connsiteX2" fmla="*/ 41840 w 45058"/>
                  <a:gd name="connsiteY2" fmla="*/ 41840 h 45058"/>
                  <a:gd name="connsiteX3" fmla="*/ 4828 w 45058"/>
                  <a:gd name="connsiteY3" fmla="*/ 41840 h 45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058" h="45058">
                    <a:moveTo>
                      <a:pt x="4828" y="4828"/>
                    </a:moveTo>
                    <a:lnTo>
                      <a:pt x="41840" y="4828"/>
                    </a:lnTo>
                    <a:lnTo>
                      <a:pt x="41840" y="41840"/>
                    </a:lnTo>
                    <a:lnTo>
                      <a:pt x="4828" y="41840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85" name="Freeform: Shape 260">
                <a:extLst>
                  <a:ext uri="{FF2B5EF4-FFF2-40B4-BE49-F238E27FC236}">
                    <a16:creationId xmlns:a16="http://schemas.microsoft.com/office/drawing/2014/main" id="{CEA7F7AD-8B95-8C4E-A5EB-78AF629BF473}"/>
                  </a:ext>
                </a:extLst>
              </p:cNvPr>
              <p:cNvSpPr/>
              <p:nvPr/>
            </p:nvSpPr>
            <p:spPr>
              <a:xfrm>
                <a:off x="513504" y="3744207"/>
                <a:ext cx="325063" cy="225291"/>
              </a:xfrm>
              <a:custGeom>
                <a:avLst/>
                <a:gdLst>
                  <a:gd name="connsiteX0" fmla="*/ 4828 w 325062"/>
                  <a:gd name="connsiteY0" fmla="*/ 82392 h 225291"/>
                  <a:gd name="connsiteX1" fmla="*/ 4828 w 325062"/>
                  <a:gd name="connsiteY1" fmla="*/ 13517 h 225291"/>
                  <a:gd name="connsiteX2" fmla="*/ 13517 w 325062"/>
                  <a:gd name="connsiteY2" fmla="*/ 4828 h 225291"/>
                  <a:gd name="connsiteX3" fmla="*/ 313155 w 325062"/>
                  <a:gd name="connsiteY3" fmla="*/ 4828 h 225291"/>
                  <a:gd name="connsiteX4" fmla="*/ 321845 w 325062"/>
                  <a:gd name="connsiteY4" fmla="*/ 13517 h 225291"/>
                  <a:gd name="connsiteX5" fmla="*/ 321845 w 325062"/>
                  <a:gd name="connsiteY5" fmla="*/ 213061 h 225291"/>
                  <a:gd name="connsiteX6" fmla="*/ 313155 w 325062"/>
                  <a:gd name="connsiteY6" fmla="*/ 221751 h 225291"/>
                  <a:gd name="connsiteX7" fmla="*/ 47955 w 325062"/>
                  <a:gd name="connsiteY7" fmla="*/ 221751 h 22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5062" h="225291">
                    <a:moveTo>
                      <a:pt x="4828" y="82392"/>
                    </a:moveTo>
                    <a:lnTo>
                      <a:pt x="4828" y="13517"/>
                    </a:lnTo>
                    <a:cubicBezTo>
                      <a:pt x="4828" y="8690"/>
                      <a:pt x="8690" y="4828"/>
                      <a:pt x="13517" y="4828"/>
                    </a:cubicBezTo>
                    <a:lnTo>
                      <a:pt x="313155" y="4828"/>
                    </a:lnTo>
                    <a:cubicBezTo>
                      <a:pt x="317982" y="4828"/>
                      <a:pt x="321845" y="8690"/>
                      <a:pt x="321845" y="13517"/>
                    </a:cubicBezTo>
                    <a:lnTo>
                      <a:pt x="321845" y="213061"/>
                    </a:lnTo>
                    <a:cubicBezTo>
                      <a:pt x="321845" y="217889"/>
                      <a:pt x="317982" y="221751"/>
                      <a:pt x="313155" y="221751"/>
                    </a:cubicBezTo>
                    <a:lnTo>
                      <a:pt x="47955" y="221751"/>
                    </a:ln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86" name="Freeform: Shape 261">
                <a:extLst>
                  <a:ext uri="{FF2B5EF4-FFF2-40B4-BE49-F238E27FC236}">
                    <a16:creationId xmlns:a16="http://schemas.microsoft.com/office/drawing/2014/main" id="{D82F4F8D-DF38-0F47-B6E2-4BCE32B7DD9C}"/>
                  </a:ext>
                </a:extLst>
              </p:cNvPr>
              <p:cNvSpPr/>
              <p:nvPr/>
            </p:nvSpPr>
            <p:spPr>
              <a:xfrm>
                <a:off x="491941" y="3723609"/>
                <a:ext cx="370121" cy="270349"/>
              </a:xfrm>
              <a:custGeom>
                <a:avLst/>
                <a:gdLst>
                  <a:gd name="connsiteX0" fmla="*/ 4828 w 370121"/>
                  <a:gd name="connsiteY0" fmla="*/ 104278 h 270349"/>
                  <a:gd name="connsiteX1" fmla="*/ 4828 w 370121"/>
                  <a:gd name="connsiteY1" fmla="*/ 13517 h 270349"/>
                  <a:gd name="connsiteX2" fmla="*/ 13517 w 370121"/>
                  <a:gd name="connsiteY2" fmla="*/ 4828 h 270349"/>
                  <a:gd name="connsiteX3" fmla="*/ 357247 w 370121"/>
                  <a:gd name="connsiteY3" fmla="*/ 4828 h 270349"/>
                  <a:gd name="connsiteX4" fmla="*/ 365937 w 370121"/>
                  <a:gd name="connsiteY4" fmla="*/ 13517 h 270349"/>
                  <a:gd name="connsiteX5" fmla="*/ 365937 w 370121"/>
                  <a:gd name="connsiteY5" fmla="*/ 259407 h 270349"/>
                  <a:gd name="connsiteX6" fmla="*/ 357247 w 370121"/>
                  <a:gd name="connsiteY6" fmla="*/ 268096 h 270349"/>
                  <a:gd name="connsiteX7" fmla="*/ 68231 w 370121"/>
                  <a:gd name="connsiteY7" fmla="*/ 268096 h 270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0121" h="270349">
                    <a:moveTo>
                      <a:pt x="4828" y="104278"/>
                    </a:moveTo>
                    <a:lnTo>
                      <a:pt x="4828" y="13517"/>
                    </a:lnTo>
                    <a:cubicBezTo>
                      <a:pt x="4828" y="8690"/>
                      <a:pt x="8690" y="4828"/>
                      <a:pt x="13517" y="4828"/>
                    </a:cubicBezTo>
                    <a:lnTo>
                      <a:pt x="357247" y="4828"/>
                    </a:lnTo>
                    <a:cubicBezTo>
                      <a:pt x="362075" y="4828"/>
                      <a:pt x="365937" y="8690"/>
                      <a:pt x="365937" y="13517"/>
                    </a:cubicBezTo>
                    <a:lnTo>
                      <a:pt x="365937" y="259407"/>
                    </a:lnTo>
                    <a:cubicBezTo>
                      <a:pt x="365937" y="264234"/>
                      <a:pt x="362075" y="268096"/>
                      <a:pt x="357247" y="268096"/>
                    </a:cubicBezTo>
                    <a:lnTo>
                      <a:pt x="68231" y="268096"/>
                    </a:ln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87" name="Freeform: Shape 262">
                <a:extLst>
                  <a:ext uri="{FF2B5EF4-FFF2-40B4-BE49-F238E27FC236}">
                    <a16:creationId xmlns:a16="http://schemas.microsoft.com/office/drawing/2014/main" id="{2A2DEF08-42B0-5940-A694-8454123CD28E}"/>
                  </a:ext>
                </a:extLst>
              </p:cNvPr>
              <p:cNvSpPr/>
              <p:nvPr/>
            </p:nvSpPr>
            <p:spPr>
              <a:xfrm>
                <a:off x="556954" y="3986556"/>
                <a:ext cx="341155" cy="41840"/>
              </a:xfrm>
              <a:custGeom>
                <a:avLst/>
                <a:gdLst>
                  <a:gd name="connsiteX0" fmla="*/ 4828 w 341155"/>
                  <a:gd name="connsiteY0" fmla="*/ 37012 h 41839"/>
                  <a:gd name="connsiteX1" fmla="*/ 313477 w 341155"/>
                  <a:gd name="connsiteY1" fmla="*/ 37012 h 41839"/>
                  <a:gd name="connsiteX2" fmla="*/ 339224 w 341155"/>
                  <a:gd name="connsiteY2" fmla="*/ 25748 h 41839"/>
                  <a:gd name="connsiteX3" fmla="*/ 339224 w 341155"/>
                  <a:gd name="connsiteY3" fmla="*/ 4828 h 41839"/>
                  <a:gd name="connsiteX4" fmla="*/ 297062 w 341155"/>
                  <a:gd name="connsiteY4" fmla="*/ 4828 h 41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155" h="41839">
                    <a:moveTo>
                      <a:pt x="4828" y="37012"/>
                    </a:moveTo>
                    <a:lnTo>
                      <a:pt x="313477" y="37012"/>
                    </a:lnTo>
                    <a:cubicBezTo>
                      <a:pt x="313477" y="37012"/>
                      <a:pt x="332144" y="37334"/>
                      <a:pt x="339224" y="25748"/>
                    </a:cubicBezTo>
                    <a:lnTo>
                      <a:pt x="339224" y="4828"/>
                    </a:lnTo>
                    <a:lnTo>
                      <a:pt x="297062" y="4828"/>
                    </a:ln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</p:grpSp>
      <p:grpSp>
        <p:nvGrpSpPr>
          <p:cNvPr id="88" name="Group 81">
            <a:extLst>
              <a:ext uri="{FF2B5EF4-FFF2-40B4-BE49-F238E27FC236}">
                <a16:creationId xmlns:a16="http://schemas.microsoft.com/office/drawing/2014/main" id="{9E52F020-B801-324F-804A-D9BB482B472B}"/>
              </a:ext>
            </a:extLst>
          </p:cNvPr>
          <p:cNvGrpSpPr/>
          <p:nvPr/>
        </p:nvGrpSpPr>
        <p:grpSpPr>
          <a:xfrm>
            <a:off x="9983646" y="1873704"/>
            <a:ext cx="3241698" cy="2416745"/>
            <a:chOff x="7408166" y="1927459"/>
            <a:chExt cx="3241698" cy="2416745"/>
          </a:xfrm>
        </p:grpSpPr>
        <p:sp>
          <p:nvSpPr>
            <p:cNvPr id="89" name="Rectangle 82">
              <a:extLst>
                <a:ext uri="{FF2B5EF4-FFF2-40B4-BE49-F238E27FC236}">
                  <a16:creationId xmlns:a16="http://schemas.microsoft.com/office/drawing/2014/main" id="{D51023C3-1D43-F246-B2A9-D66FF5BA2540}"/>
                </a:ext>
              </a:extLst>
            </p:cNvPr>
            <p:cNvSpPr/>
            <p:nvPr/>
          </p:nvSpPr>
          <p:spPr>
            <a:xfrm>
              <a:off x="7408166" y="3513207"/>
              <a:ext cx="324169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548618" eaLnBrk="1" fontAlgn="auto" latinLnBrk="0" hangingPunct="1">
                <a:lnSpc>
                  <a:spcPct val="100000"/>
                </a:lnSpc>
                <a:spcBef>
                  <a:spcPts val="720"/>
                </a:spcBef>
                <a:spcAft>
                  <a:spcPts val="36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0" cap="none" spc="0" normalizeH="0" baseline="0" noProof="0" dirty="0">
                  <a:ln w="3175">
                    <a:noFill/>
                  </a:ln>
                  <a:solidFill>
                    <a:srgbClr val="F0F0F0"/>
                  </a:solidFill>
                  <a:effectLst/>
                  <a:uLnTx/>
                  <a:uFillTx/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웹 서비스 및 컨텐츠 관리</a:t>
              </a:r>
              <a:endParaRPr kumimoji="0" lang="en-US" sz="2400" b="0" i="0" u="none" strike="noStrike" kern="0" cap="none" spc="0" normalizeH="0" baseline="0" noProof="0" dirty="0">
                <a:ln w="3175">
                  <a:noFill/>
                </a:ln>
                <a:solidFill>
                  <a:srgbClr val="F0F0F0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grpSp>
          <p:nvGrpSpPr>
            <p:cNvPr id="90" name="Graphic 364">
              <a:extLst>
                <a:ext uri="{FF2B5EF4-FFF2-40B4-BE49-F238E27FC236}">
                  <a16:creationId xmlns:a16="http://schemas.microsoft.com/office/drawing/2014/main" id="{F3637887-AE38-6648-BF13-B091CFB48CA9}"/>
                </a:ext>
              </a:extLst>
            </p:cNvPr>
            <p:cNvGrpSpPr/>
            <p:nvPr/>
          </p:nvGrpSpPr>
          <p:grpSpPr>
            <a:xfrm>
              <a:off x="8300906" y="1927459"/>
              <a:ext cx="1456218" cy="1456218"/>
              <a:chOff x="5462537" y="923387"/>
              <a:chExt cx="643689" cy="643689"/>
            </a:xfrm>
          </p:grpSpPr>
          <p:sp>
            <p:nvSpPr>
              <p:cNvPr id="91" name="Freeform: Shape 264">
                <a:extLst>
                  <a:ext uri="{FF2B5EF4-FFF2-40B4-BE49-F238E27FC236}">
                    <a16:creationId xmlns:a16="http://schemas.microsoft.com/office/drawing/2014/main" id="{F3AD0068-5973-8A41-B545-08B08BA90E0A}"/>
                  </a:ext>
                </a:extLst>
              </p:cNvPr>
              <p:cNvSpPr/>
              <p:nvPr/>
            </p:nvSpPr>
            <p:spPr>
              <a:xfrm>
                <a:off x="5572286" y="1079160"/>
                <a:ext cx="386213" cy="267131"/>
              </a:xfrm>
              <a:custGeom>
                <a:avLst/>
                <a:gdLst>
                  <a:gd name="connsiteX0" fmla="*/ 382673 w 386213"/>
                  <a:gd name="connsiteY0" fmla="*/ 173474 h 267130"/>
                  <a:gd name="connsiteX1" fmla="*/ 382673 w 386213"/>
                  <a:gd name="connsiteY1" fmla="*/ 15449 h 267130"/>
                  <a:gd name="connsiteX2" fmla="*/ 372052 w 386213"/>
                  <a:gd name="connsiteY2" fmla="*/ 4828 h 267130"/>
                  <a:gd name="connsiteX3" fmla="*/ 15449 w 386213"/>
                  <a:gd name="connsiteY3" fmla="*/ 4828 h 267130"/>
                  <a:gd name="connsiteX4" fmla="*/ 4828 w 386213"/>
                  <a:gd name="connsiteY4" fmla="*/ 15449 h 267130"/>
                  <a:gd name="connsiteX5" fmla="*/ 4828 w 386213"/>
                  <a:gd name="connsiteY5" fmla="*/ 253292 h 267130"/>
                  <a:gd name="connsiteX6" fmla="*/ 15449 w 386213"/>
                  <a:gd name="connsiteY6" fmla="*/ 263912 h 267130"/>
                  <a:gd name="connsiteX7" fmla="*/ 331178 w 386213"/>
                  <a:gd name="connsiteY7" fmla="*/ 263912 h 26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6213" h="267130">
                    <a:moveTo>
                      <a:pt x="382673" y="173474"/>
                    </a:moveTo>
                    <a:lnTo>
                      <a:pt x="382673" y="15449"/>
                    </a:lnTo>
                    <a:cubicBezTo>
                      <a:pt x="382673" y="9655"/>
                      <a:pt x="377845" y="4828"/>
                      <a:pt x="372052" y="4828"/>
                    </a:cubicBezTo>
                    <a:lnTo>
                      <a:pt x="15449" y="4828"/>
                    </a:lnTo>
                    <a:cubicBezTo>
                      <a:pt x="9655" y="4828"/>
                      <a:pt x="4828" y="9655"/>
                      <a:pt x="4828" y="15449"/>
                    </a:cubicBezTo>
                    <a:lnTo>
                      <a:pt x="4828" y="253292"/>
                    </a:lnTo>
                    <a:cubicBezTo>
                      <a:pt x="4828" y="259085"/>
                      <a:pt x="9655" y="263912"/>
                      <a:pt x="15449" y="263912"/>
                    </a:cubicBezTo>
                    <a:lnTo>
                      <a:pt x="331178" y="263912"/>
                    </a:ln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92" name="Freeform: Shape 265">
                <a:extLst>
                  <a:ext uri="{FF2B5EF4-FFF2-40B4-BE49-F238E27FC236}">
                    <a16:creationId xmlns:a16="http://schemas.microsoft.com/office/drawing/2014/main" id="{CCEC1C70-6442-FE47-91E0-BCBD5CF789E2}"/>
                  </a:ext>
                </a:extLst>
              </p:cNvPr>
              <p:cNvSpPr/>
              <p:nvPr/>
            </p:nvSpPr>
            <p:spPr>
              <a:xfrm>
                <a:off x="5546860" y="1053734"/>
                <a:ext cx="437709" cy="321845"/>
              </a:xfrm>
              <a:custGeom>
                <a:avLst/>
                <a:gdLst>
                  <a:gd name="connsiteX0" fmla="*/ 433525 w 437708"/>
                  <a:gd name="connsiteY0" fmla="*/ 209843 h 321844"/>
                  <a:gd name="connsiteX1" fmla="*/ 433525 w 437708"/>
                  <a:gd name="connsiteY1" fmla="*/ 15449 h 321844"/>
                  <a:gd name="connsiteX2" fmla="*/ 422904 w 437708"/>
                  <a:gd name="connsiteY2" fmla="*/ 4828 h 321844"/>
                  <a:gd name="connsiteX3" fmla="*/ 15449 w 437708"/>
                  <a:gd name="connsiteY3" fmla="*/ 4828 h 321844"/>
                  <a:gd name="connsiteX4" fmla="*/ 4828 w 437708"/>
                  <a:gd name="connsiteY4" fmla="*/ 15449 h 321844"/>
                  <a:gd name="connsiteX5" fmla="*/ 4828 w 437708"/>
                  <a:gd name="connsiteY5" fmla="*/ 308327 h 321844"/>
                  <a:gd name="connsiteX6" fmla="*/ 15449 w 437708"/>
                  <a:gd name="connsiteY6" fmla="*/ 318948 h 321844"/>
                  <a:gd name="connsiteX7" fmla="*/ 361110 w 437708"/>
                  <a:gd name="connsiteY7" fmla="*/ 318948 h 321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37708" h="321844">
                    <a:moveTo>
                      <a:pt x="433525" y="209843"/>
                    </a:moveTo>
                    <a:lnTo>
                      <a:pt x="433525" y="15449"/>
                    </a:lnTo>
                    <a:cubicBezTo>
                      <a:pt x="433525" y="9655"/>
                      <a:pt x="428697" y="4828"/>
                      <a:pt x="422904" y="4828"/>
                    </a:cubicBezTo>
                    <a:lnTo>
                      <a:pt x="15449" y="4828"/>
                    </a:lnTo>
                    <a:cubicBezTo>
                      <a:pt x="9655" y="4828"/>
                      <a:pt x="4828" y="9655"/>
                      <a:pt x="4828" y="15449"/>
                    </a:cubicBezTo>
                    <a:lnTo>
                      <a:pt x="4828" y="308327"/>
                    </a:lnTo>
                    <a:cubicBezTo>
                      <a:pt x="4828" y="314120"/>
                      <a:pt x="9655" y="318948"/>
                      <a:pt x="15449" y="318948"/>
                    </a:cubicBezTo>
                    <a:lnTo>
                      <a:pt x="361110" y="318948"/>
                    </a:ln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93" name="Freeform: Shape 266">
                <a:extLst>
                  <a:ext uri="{FF2B5EF4-FFF2-40B4-BE49-F238E27FC236}">
                    <a16:creationId xmlns:a16="http://schemas.microsoft.com/office/drawing/2014/main" id="{AF494544-F9FF-484F-845A-9BFDCF53A031}"/>
                  </a:ext>
                </a:extLst>
              </p:cNvPr>
              <p:cNvSpPr/>
              <p:nvPr/>
            </p:nvSpPr>
            <p:spPr>
              <a:xfrm>
                <a:off x="5500515" y="1367854"/>
                <a:ext cx="418398" cy="45058"/>
              </a:xfrm>
              <a:custGeom>
                <a:avLst/>
                <a:gdLst>
                  <a:gd name="connsiteX0" fmla="*/ 413892 w 418397"/>
                  <a:gd name="connsiteY0" fmla="*/ 42805 h 45058"/>
                  <a:gd name="connsiteX1" fmla="*/ 35403 w 418397"/>
                  <a:gd name="connsiteY1" fmla="*/ 42805 h 45058"/>
                  <a:gd name="connsiteX2" fmla="*/ 4828 w 418397"/>
                  <a:gd name="connsiteY2" fmla="*/ 29610 h 45058"/>
                  <a:gd name="connsiteX3" fmla="*/ 4828 w 418397"/>
                  <a:gd name="connsiteY3" fmla="*/ 4828 h 45058"/>
                  <a:gd name="connsiteX4" fmla="*/ 55679 w 418397"/>
                  <a:gd name="connsiteY4" fmla="*/ 4828 h 45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8397" h="45058">
                    <a:moveTo>
                      <a:pt x="413892" y="42805"/>
                    </a:moveTo>
                    <a:lnTo>
                      <a:pt x="35403" y="42805"/>
                    </a:lnTo>
                    <a:cubicBezTo>
                      <a:pt x="35403" y="42805"/>
                      <a:pt x="13196" y="43127"/>
                      <a:pt x="4828" y="29610"/>
                    </a:cubicBezTo>
                    <a:lnTo>
                      <a:pt x="4828" y="4828"/>
                    </a:lnTo>
                    <a:lnTo>
                      <a:pt x="55679" y="4828"/>
                    </a:ln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94" name="Freeform: Shape 267">
                <a:extLst>
                  <a:ext uri="{FF2B5EF4-FFF2-40B4-BE49-F238E27FC236}">
                    <a16:creationId xmlns:a16="http://schemas.microsoft.com/office/drawing/2014/main" id="{5487967D-DA1E-7F47-A216-D110E9ECF56F}"/>
                  </a:ext>
                </a:extLst>
              </p:cNvPr>
              <p:cNvSpPr/>
              <p:nvPr/>
            </p:nvSpPr>
            <p:spPr>
              <a:xfrm>
                <a:off x="5720978" y="1104585"/>
                <a:ext cx="205980" cy="209199"/>
              </a:xfrm>
              <a:custGeom>
                <a:avLst/>
                <a:gdLst>
                  <a:gd name="connsiteX0" fmla="*/ 172830 w 205980"/>
                  <a:gd name="connsiteY0" fmla="*/ 204371 h 209198"/>
                  <a:gd name="connsiteX1" fmla="*/ 13517 w 205980"/>
                  <a:gd name="connsiteY1" fmla="*/ 204371 h 209198"/>
                  <a:gd name="connsiteX2" fmla="*/ 4828 w 205980"/>
                  <a:gd name="connsiteY2" fmla="*/ 195681 h 209198"/>
                  <a:gd name="connsiteX3" fmla="*/ 4828 w 205980"/>
                  <a:gd name="connsiteY3" fmla="*/ 13517 h 209198"/>
                  <a:gd name="connsiteX4" fmla="*/ 13517 w 205980"/>
                  <a:gd name="connsiteY4" fmla="*/ 4828 h 209198"/>
                  <a:gd name="connsiteX5" fmla="*/ 195360 w 205980"/>
                  <a:gd name="connsiteY5" fmla="*/ 4828 h 209198"/>
                  <a:gd name="connsiteX6" fmla="*/ 204049 w 205980"/>
                  <a:gd name="connsiteY6" fmla="*/ 13517 h 209198"/>
                  <a:gd name="connsiteX7" fmla="*/ 204049 w 205980"/>
                  <a:gd name="connsiteY7" fmla="*/ 134531 h 209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980" h="209198">
                    <a:moveTo>
                      <a:pt x="172830" y="204371"/>
                    </a:moveTo>
                    <a:lnTo>
                      <a:pt x="13517" y="204371"/>
                    </a:lnTo>
                    <a:cubicBezTo>
                      <a:pt x="8690" y="204371"/>
                      <a:pt x="4828" y="200509"/>
                      <a:pt x="4828" y="195681"/>
                    </a:cubicBezTo>
                    <a:lnTo>
                      <a:pt x="4828" y="13517"/>
                    </a:lnTo>
                    <a:cubicBezTo>
                      <a:pt x="4828" y="8690"/>
                      <a:pt x="8690" y="4828"/>
                      <a:pt x="13517" y="4828"/>
                    </a:cubicBezTo>
                    <a:lnTo>
                      <a:pt x="195360" y="4828"/>
                    </a:lnTo>
                    <a:cubicBezTo>
                      <a:pt x="200187" y="4828"/>
                      <a:pt x="204049" y="8690"/>
                      <a:pt x="204049" y="13517"/>
                    </a:cubicBezTo>
                    <a:lnTo>
                      <a:pt x="204049" y="134531"/>
                    </a:ln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95" name="Freeform: Shape 268">
                <a:extLst>
                  <a:ext uri="{FF2B5EF4-FFF2-40B4-BE49-F238E27FC236}">
                    <a16:creationId xmlns:a16="http://schemas.microsoft.com/office/drawing/2014/main" id="{36AFAB10-5625-5744-A895-4467A0CD2DF3}"/>
                  </a:ext>
                </a:extLst>
              </p:cNvPr>
              <p:cNvSpPr/>
              <p:nvPr/>
            </p:nvSpPr>
            <p:spPr>
              <a:xfrm>
                <a:off x="5743381" y="1157092"/>
                <a:ext cx="109427" cy="74024"/>
              </a:xfrm>
              <a:custGeom>
                <a:avLst/>
                <a:gdLst>
                  <a:gd name="connsiteX0" fmla="*/ 76726 w 109427"/>
                  <a:gd name="connsiteY0" fmla="*/ 6391 h 74024"/>
                  <a:gd name="connsiteX1" fmla="*/ 28127 w 109427"/>
                  <a:gd name="connsiteY1" fmla="*/ 33748 h 74024"/>
                  <a:gd name="connsiteX2" fmla="*/ 14931 w 109427"/>
                  <a:gd name="connsiteY2" fmla="*/ 35679 h 74024"/>
                  <a:gd name="connsiteX3" fmla="*/ 4954 w 109427"/>
                  <a:gd name="connsiteY3" fmla="*/ 49840 h 74024"/>
                  <a:gd name="connsiteX4" fmla="*/ 23621 w 109427"/>
                  <a:gd name="connsiteY4" fmla="*/ 71082 h 74024"/>
                  <a:gd name="connsiteX5" fmla="*/ 105370 w 109427"/>
                  <a:gd name="connsiteY5" fmla="*/ 71082 h 74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427" h="74024">
                    <a:moveTo>
                      <a:pt x="76726" y="6391"/>
                    </a:moveTo>
                    <a:cubicBezTo>
                      <a:pt x="52587" y="-689"/>
                      <a:pt x="30380" y="17656"/>
                      <a:pt x="28127" y="33748"/>
                    </a:cubicBezTo>
                    <a:cubicBezTo>
                      <a:pt x="24265" y="32783"/>
                      <a:pt x="19759" y="33104"/>
                      <a:pt x="14931" y="35679"/>
                    </a:cubicBezTo>
                    <a:cubicBezTo>
                      <a:pt x="9782" y="38576"/>
                      <a:pt x="5920" y="43725"/>
                      <a:pt x="4954" y="49840"/>
                    </a:cubicBezTo>
                    <a:cubicBezTo>
                      <a:pt x="3667" y="61427"/>
                      <a:pt x="12357" y="71082"/>
                      <a:pt x="23621" y="71082"/>
                    </a:cubicBezTo>
                    <a:cubicBezTo>
                      <a:pt x="30058" y="71082"/>
                      <a:pt x="105370" y="71082"/>
                      <a:pt x="105370" y="71082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96" name="Freeform: Shape 269">
                <a:extLst>
                  <a:ext uri="{FF2B5EF4-FFF2-40B4-BE49-F238E27FC236}">
                    <a16:creationId xmlns:a16="http://schemas.microsoft.com/office/drawing/2014/main" id="{3FB70ED0-9A47-BD4C-9479-75818E4A56B4}"/>
                  </a:ext>
                </a:extLst>
              </p:cNvPr>
              <p:cNvSpPr/>
              <p:nvPr/>
            </p:nvSpPr>
            <p:spPr>
              <a:xfrm>
                <a:off x="5808520" y="1238151"/>
                <a:ext cx="25748" cy="25748"/>
              </a:xfrm>
              <a:custGeom>
                <a:avLst/>
                <a:gdLst>
                  <a:gd name="connsiteX0" fmla="*/ 22207 w 25747"/>
                  <a:gd name="connsiteY0" fmla="*/ 4828 h 25747"/>
                  <a:gd name="connsiteX1" fmla="*/ 4828 w 25747"/>
                  <a:gd name="connsiteY1" fmla="*/ 22207 h 25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747" h="25747">
                    <a:moveTo>
                      <a:pt x="22207" y="4828"/>
                    </a:moveTo>
                    <a:lnTo>
                      <a:pt x="4828" y="22207"/>
                    </a:lnTo>
                  </a:path>
                </a:pathLst>
              </a:custGeom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97" name="Freeform: Shape 270">
                <a:extLst>
                  <a:ext uri="{FF2B5EF4-FFF2-40B4-BE49-F238E27FC236}">
                    <a16:creationId xmlns:a16="http://schemas.microsoft.com/office/drawing/2014/main" id="{6339FD4C-6AA0-674C-BEB9-B200074C1189}"/>
                  </a:ext>
                </a:extLst>
              </p:cNvPr>
              <p:cNvSpPr/>
              <p:nvPr/>
            </p:nvSpPr>
            <p:spPr>
              <a:xfrm>
                <a:off x="5893165" y="1242979"/>
                <a:ext cx="173796" cy="193107"/>
              </a:xfrm>
              <a:custGeom>
                <a:avLst/>
                <a:gdLst>
                  <a:gd name="connsiteX0" fmla="*/ 106209 w 173796"/>
                  <a:gd name="connsiteY0" fmla="*/ 90438 h 193106"/>
                  <a:gd name="connsiteX1" fmla="*/ 163497 w 173796"/>
                  <a:gd name="connsiteY1" fmla="*/ 159313 h 193106"/>
                  <a:gd name="connsiteX2" fmla="*/ 128094 w 173796"/>
                  <a:gd name="connsiteY2" fmla="*/ 188923 h 193106"/>
                  <a:gd name="connsiteX3" fmla="*/ 70806 w 173796"/>
                  <a:gd name="connsiteY3" fmla="*/ 120048 h 193106"/>
                  <a:gd name="connsiteX4" fmla="*/ 44736 w 173796"/>
                  <a:gd name="connsiteY4" fmla="*/ 180233 h 193106"/>
                  <a:gd name="connsiteX5" fmla="*/ 4828 w 173796"/>
                  <a:gd name="connsiteY5" fmla="*/ 4828 h 193106"/>
                  <a:gd name="connsiteX6" fmla="*/ 170256 w 173796"/>
                  <a:gd name="connsiteY6" fmla="*/ 75955 h 193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3796" h="193106">
                    <a:moveTo>
                      <a:pt x="106209" y="90438"/>
                    </a:moveTo>
                    <a:lnTo>
                      <a:pt x="163497" y="159313"/>
                    </a:lnTo>
                    <a:lnTo>
                      <a:pt x="128094" y="188923"/>
                    </a:lnTo>
                    <a:lnTo>
                      <a:pt x="70806" y="120048"/>
                    </a:lnTo>
                    <a:lnTo>
                      <a:pt x="44736" y="180233"/>
                    </a:lnTo>
                    <a:lnTo>
                      <a:pt x="4828" y="4828"/>
                    </a:lnTo>
                    <a:lnTo>
                      <a:pt x="170256" y="75955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98" name="Freeform: Shape 271">
                <a:extLst>
                  <a:ext uri="{FF2B5EF4-FFF2-40B4-BE49-F238E27FC236}">
                    <a16:creationId xmlns:a16="http://schemas.microsoft.com/office/drawing/2014/main" id="{8D1B94F9-479E-F34A-B719-10A329AC6A09}"/>
                  </a:ext>
                </a:extLst>
              </p:cNvPr>
              <p:cNvSpPr/>
              <p:nvPr/>
            </p:nvSpPr>
            <p:spPr>
              <a:xfrm>
                <a:off x="5780198" y="1238151"/>
                <a:ext cx="28966" cy="25748"/>
              </a:xfrm>
              <a:custGeom>
                <a:avLst/>
                <a:gdLst>
                  <a:gd name="connsiteX0" fmla="*/ 24138 w 28966"/>
                  <a:gd name="connsiteY0" fmla="*/ 4828 h 25747"/>
                  <a:gd name="connsiteX1" fmla="*/ 4828 w 28966"/>
                  <a:gd name="connsiteY1" fmla="*/ 23816 h 25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966" h="25747">
                    <a:moveTo>
                      <a:pt x="24138" y="4828"/>
                    </a:moveTo>
                    <a:lnTo>
                      <a:pt x="4828" y="23816"/>
                    </a:lnTo>
                  </a:path>
                </a:pathLst>
              </a:custGeom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99" name="Freeform: Shape 272">
                <a:extLst>
                  <a:ext uri="{FF2B5EF4-FFF2-40B4-BE49-F238E27FC236}">
                    <a16:creationId xmlns:a16="http://schemas.microsoft.com/office/drawing/2014/main" id="{0F477ABB-1814-9844-960C-81EEB80E86C8}"/>
                  </a:ext>
                </a:extLst>
              </p:cNvPr>
              <p:cNvSpPr/>
              <p:nvPr/>
            </p:nvSpPr>
            <p:spPr>
              <a:xfrm>
                <a:off x="5754772" y="1238151"/>
                <a:ext cx="25748" cy="25748"/>
              </a:xfrm>
              <a:custGeom>
                <a:avLst/>
                <a:gdLst>
                  <a:gd name="connsiteX0" fmla="*/ 22851 w 25747"/>
                  <a:gd name="connsiteY0" fmla="*/ 4828 h 25747"/>
                  <a:gd name="connsiteX1" fmla="*/ 4828 w 25747"/>
                  <a:gd name="connsiteY1" fmla="*/ 22851 h 25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747" h="25747">
                    <a:moveTo>
                      <a:pt x="22851" y="4828"/>
                    </a:moveTo>
                    <a:lnTo>
                      <a:pt x="4828" y="22851"/>
                    </a:lnTo>
                  </a:path>
                </a:pathLst>
              </a:custGeom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00" name="Freeform: Shape 273">
                <a:extLst>
                  <a:ext uri="{FF2B5EF4-FFF2-40B4-BE49-F238E27FC236}">
                    <a16:creationId xmlns:a16="http://schemas.microsoft.com/office/drawing/2014/main" id="{18E0CFB7-89B1-2545-AD3A-43C717D305CE}"/>
                  </a:ext>
                </a:extLst>
              </p:cNvPr>
              <p:cNvSpPr/>
              <p:nvPr/>
            </p:nvSpPr>
            <p:spPr>
              <a:xfrm>
                <a:off x="5598034" y="1130011"/>
                <a:ext cx="106209" cy="38621"/>
              </a:xfrm>
              <a:custGeom>
                <a:avLst/>
                <a:gdLst>
                  <a:gd name="connsiteX0" fmla="*/ 4828 w 106208"/>
                  <a:gd name="connsiteY0" fmla="*/ 4828 h 38621"/>
                  <a:gd name="connsiteX1" fmla="*/ 102347 w 106208"/>
                  <a:gd name="connsiteY1" fmla="*/ 4828 h 38621"/>
                  <a:gd name="connsiteX2" fmla="*/ 102347 w 106208"/>
                  <a:gd name="connsiteY2" fmla="*/ 34437 h 38621"/>
                  <a:gd name="connsiteX3" fmla="*/ 4828 w 106208"/>
                  <a:gd name="connsiteY3" fmla="*/ 34437 h 38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08" h="38621">
                    <a:moveTo>
                      <a:pt x="4828" y="4828"/>
                    </a:moveTo>
                    <a:lnTo>
                      <a:pt x="102347" y="4828"/>
                    </a:lnTo>
                    <a:lnTo>
                      <a:pt x="102347" y="34437"/>
                    </a:lnTo>
                    <a:lnTo>
                      <a:pt x="4828" y="34437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01" name="Freeform: Shape 274">
                <a:extLst>
                  <a:ext uri="{FF2B5EF4-FFF2-40B4-BE49-F238E27FC236}">
                    <a16:creationId xmlns:a16="http://schemas.microsoft.com/office/drawing/2014/main" id="{8D6FFDE6-9996-BD42-BC27-AE65AC8C20D1}"/>
                  </a:ext>
                </a:extLst>
              </p:cNvPr>
              <p:cNvSpPr/>
              <p:nvPr/>
            </p:nvSpPr>
            <p:spPr>
              <a:xfrm>
                <a:off x="5598034" y="1185368"/>
                <a:ext cx="106209" cy="38621"/>
              </a:xfrm>
              <a:custGeom>
                <a:avLst/>
                <a:gdLst>
                  <a:gd name="connsiteX0" fmla="*/ 4828 w 106208"/>
                  <a:gd name="connsiteY0" fmla="*/ 4828 h 38621"/>
                  <a:gd name="connsiteX1" fmla="*/ 102347 w 106208"/>
                  <a:gd name="connsiteY1" fmla="*/ 4828 h 38621"/>
                  <a:gd name="connsiteX2" fmla="*/ 102347 w 106208"/>
                  <a:gd name="connsiteY2" fmla="*/ 34437 h 38621"/>
                  <a:gd name="connsiteX3" fmla="*/ 4828 w 106208"/>
                  <a:gd name="connsiteY3" fmla="*/ 34437 h 38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08" h="38621">
                    <a:moveTo>
                      <a:pt x="4828" y="4828"/>
                    </a:moveTo>
                    <a:lnTo>
                      <a:pt x="102347" y="4828"/>
                    </a:lnTo>
                    <a:lnTo>
                      <a:pt x="102347" y="34437"/>
                    </a:lnTo>
                    <a:lnTo>
                      <a:pt x="4828" y="34437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02" name="Freeform: Shape 275">
                <a:extLst>
                  <a:ext uri="{FF2B5EF4-FFF2-40B4-BE49-F238E27FC236}">
                    <a16:creationId xmlns:a16="http://schemas.microsoft.com/office/drawing/2014/main" id="{36E64EF3-B9F7-C044-B3ED-B017091A3E69}"/>
                  </a:ext>
                </a:extLst>
              </p:cNvPr>
              <p:cNvSpPr/>
              <p:nvPr/>
            </p:nvSpPr>
            <p:spPr>
              <a:xfrm>
                <a:off x="5598034" y="1240726"/>
                <a:ext cx="106209" cy="38621"/>
              </a:xfrm>
              <a:custGeom>
                <a:avLst/>
                <a:gdLst>
                  <a:gd name="connsiteX0" fmla="*/ 4828 w 106208"/>
                  <a:gd name="connsiteY0" fmla="*/ 4828 h 38621"/>
                  <a:gd name="connsiteX1" fmla="*/ 102347 w 106208"/>
                  <a:gd name="connsiteY1" fmla="*/ 4828 h 38621"/>
                  <a:gd name="connsiteX2" fmla="*/ 102347 w 106208"/>
                  <a:gd name="connsiteY2" fmla="*/ 34437 h 38621"/>
                  <a:gd name="connsiteX3" fmla="*/ 4828 w 106208"/>
                  <a:gd name="connsiteY3" fmla="*/ 34437 h 38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08" h="38621">
                    <a:moveTo>
                      <a:pt x="4828" y="4828"/>
                    </a:moveTo>
                    <a:lnTo>
                      <a:pt x="102347" y="4828"/>
                    </a:lnTo>
                    <a:lnTo>
                      <a:pt x="102347" y="34437"/>
                    </a:lnTo>
                    <a:lnTo>
                      <a:pt x="4828" y="34437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03" name="Freeform: Shape 276">
                <a:extLst>
                  <a:ext uri="{FF2B5EF4-FFF2-40B4-BE49-F238E27FC236}">
                    <a16:creationId xmlns:a16="http://schemas.microsoft.com/office/drawing/2014/main" id="{CC8BA9AB-4033-F540-A4AD-99B143A67CE3}"/>
                  </a:ext>
                </a:extLst>
              </p:cNvPr>
              <p:cNvSpPr/>
              <p:nvPr/>
            </p:nvSpPr>
            <p:spPr>
              <a:xfrm>
                <a:off x="5837163" y="1143881"/>
                <a:ext cx="64369" cy="64369"/>
              </a:xfrm>
              <a:custGeom>
                <a:avLst/>
                <a:gdLst>
                  <a:gd name="connsiteX0" fmla="*/ 58711 w 64368"/>
                  <a:gd name="connsiteY0" fmla="*/ 30603 h 64368"/>
                  <a:gd name="connsiteX1" fmla="*/ 36288 w 64368"/>
                  <a:gd name="connsiteY1" fmla="*/ 58711 h 64368"/>
                  <a:gd name="connsiteX2" fmla="*/ 8180 w 64368"/>
                  <a:gd name="connsiteY2" fmla="*/ 36288 h 64368"/>
                  <a:gd name="connsiteX3" fmla="*/ 30603 w 64368"/>
                  <a:gd name="connsiteY3" fmla="*/ 8180 h 64368"/>
                  <a:gd name="connsiteX4" fmla="*/ 58711 w 64368"/>
                  <a:gd name="connsiteY4" fmla="*/ 30603 h 64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368" h="64368">
                    <a:moveTo>
                      <a:pt x="58711" y="30603"/>
                    </a:moveTo>
                    <a:cubicBezTo>
                      <a:pt x="60281" y="44556"/>
                      <a:pt x="50241" y="57141"/>
                      <a:pt x="36288" y="58711"/>
                    </a:cubicBezTo>
                    <a:cubicBezTo>
                      <a:pt x="22334" y="60281"/>
                      <a:pt x="9749" y="50241"/>
                      <a:pt x="8180" y="36288"/>
                    </a:cubicBezTo>
                    <a:cubicBezTo>
                      <a:pt x="6610" y="22334"/>
                      <a:pt x="16649" y="9750"/>
                      <a:pt x="30603" y="8180"/>
                    </a:cubicBezTo>
                    <a:cubicBezTo>
                      <a:pt x="44556" y="6610"/>
                      <a:pt x="57141" y="16649"/>
                      <a:pt x="58711" y="30603"/>
                    </a:cubicBezTo>
                    <a:close/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04" name="Freeform: Shape 277">
                <a:extLst>
                  <a:ext uri="{FF2B5EF4-FFF2-40B4-BE49-F238E27FC236}">
                    <a16:creationId xmlns:a16="http://schemas.microsoft.com/office/drawing/2014/main" id="{019CDBD0-2150-6548-A55E-06455BDDEB65}"/>
                  </a:ext>
                </a:extLst>
              </p:cNvPr>
              <p:cNvSpPr/>
              <p:nvPr/>
            </p:nvSpPr>
            <p:spPr>
              <a:xfrm>
                <a:off x="5854865" y="1128724"/>
                <a:ext cx="12874" cy="28966"/>
              </a:xfrm>
              <a:custGeom>
                <a:avLst/>
                <a:gdLst>
                  <a:gd name="connsiteX0" fmla="*/ 9977 w 12873"/>
                  <a:gd name="connsiteY0" fmla="*/ 26713 h 28966"/>
                  <a:gd name="connsiteX1" fmla="*/ 4828 w 12873"/>
                  <a:gd name="connsiteY1" fmla="*/ 4828 h 28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873" h="28966">
                    <a:moveTo>
                      <a:pt x="9977" y="26713"/>
                    </a:moveTo>
                    <a:lnTo>
                      <a:pt x="4828" y="4828"/>
                    </a:lnTo>
                  </a:path>
                </a:pathLst>
              </a:custGeom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05" name="Freeform: Shape 278">
                <a:extLst>
                  <a:ext uri="{FF2B5EF4-FFF2-40B4-BE49-F238E27FC236}">
                    <a16:creationId xmlns:a16="http://schemas.microsoft.com/office/drawing/2014/main" id="{F7D73260-8347-9B49-9842-C3715EBD803A}"/>
                  </a:ext>
                </a:extLst>
              </p:cNvPr>
              <p:cNvSpPr/>
              <p:nvPr/>
            </p:nvSpPr>
            <p:spPr>
              <a:xfrm>
                <a:off x="5877395" y="1134195"/>
                <a:ext cx="19311" cy="25748"/>
              </a:xfrm>
              <a:custGeom>
                <a:avLst/>
                <a:gdLst>
                  <a:gd name="connsiteX0" fmla="*/ 4828 w 19310"/>
                  <a:gd name="connsiteY0" fmla="*/ 23495 h 25747"/>
                  <a:gd name="connsiteX1" fmla="*/ 16414 w 19310"/>
                  <a:gd name="connsiteY1" fmla="*/ 4828 h 25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310" h="25747">
                    <a:moveTo>
                      <a:pt x="4828" y="23495"/>
                    </a:moveTo>
                    <a:lnTo>
                      <a:pt x="16414" y="4828"/>
                    </a:lnTo>
                  </a:path>
                </a:pathLst>
              </a:custGeom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06" name="Freeform: Shape 279">
                <a:extLst>
                  <a:ext uri="{FF2B5EF4-FFF2-40B4-BE49-F238E27FC236}">
                    <a16:creationId xmlns:a16="http://schemas.microsoft.com/office/drawing/2014/main" id="{F0D68148-CAFB-2C47-AD9B-2B7BEF2C11CB}"/>
                  </a:ext>
                </a:extLst>
              </p:cNvPr>
              <p:cNvSpPr/>
              <p:nvPr/>
            </p:nvSpPr>
            <p:spPr>
              <a:xfrm>
                <a:off x="5888015" y="1161874"/>
                <a:ext cx="28966" cy="12874"/>
              </a:xfrm>
              <a:custGeom>
                <a:avLst/>
                <a:gdLst>
                  <a:gd name="connsiteX0" fmla="*/ 4828 w 28966"/>
                  <a:gd name="connsiteY0" fmla="*/ 9977 h 12873"/>
                  <a:gd name="connsiteX1" fmla="*/ 26391 w 28966"/>
                  <a:gd name="connsiteY1" fmla="*/ 4828 h 12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966" h="12873">
                    <a:moveTo>
                      <a:pt x="4828" y="9977"/>
                    </a:moveTo>
                    <a:lnTo>
                      <a:pt x="26391" y="4828"/>
                    </a:lnTo>
                  </a:path>
                </a:pathLst>
              </a:custGeom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07" name="Freeform: Shape 280">
                <a:extLst>
                  <a:ext uri="{FF2B5EF4-FFF2-40B4-BE49-F238E27FC236}">
                    <a16:creationId xmlns:a16="http://schemas.microsoft.com/office/drawing/2014/main" id="{0AF9C83F-48AC-E643-B969-551D442833FD}"/>
                  </a:ext>
                </a:extLst>
              </p:cNvPr>
              <p:cNvSpPr/>
              <p:nvPr/>
            </p:nvSpPr>
            <p:spPr>
              <a:xfrm>
                <a:off x="5885441" y="1184403"/>
                <a:ext cx="25748" cy="19311"/>
              </a:xfrm>
              <a:custGeom>
                <a:avLst/>
                <a:gdLst>
                  <a:gd name="connsiteX0" fmla="*/ 4828 w 25747"/>
                  <a:gd name="connsiteY0" fmla="*/ 4828 h 19310"/>
                  <a:gd name="connsiteX1" fmla="*/ 23817 w 25747"/>
                  <a:gd name="connsiteY1" fmla="*/ 16736 h 19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747" h="19310">
                    <a:moveTo>
                      <a:pt x="4828" y="4828"/>
                    </a:moveTo>
                    <a:lnTo>
                      <a:pt x="23817" y="16736"/>
                    </a:lnTo>
                  </a:path>
                </a:pathLst>
              </a:custGeom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08" name="Freeform: Shape 281">
                <a:extLst>
                  <a:ext uri="{FF2B5EF4-FFF2-40B4-BE49-F238E27FC236}">
                    <a16:creationId xmlns:a16="http://schemas.microsoft.com/office/drawing/2014/main" id="{51C3FD95-6C54-DF4E-9906-ACA0085B002D}"/>
                  </a:ext>
                </a:extLst>
              </p:cNvPr>
              <p:cNvSpPr/>
              <p:nvPr/>
            </p:nvSpPr>
            <p:spPr>
              <a:xfrm>
                <a:off x="5871280" y="1195024"/>
                <a:ext cx="12874" cy="28966"/>
              </a:xfrm>
              <a:custGeom>
                <a:avLst/>
                <a:gdLst>
                  <a:gd name="connsiteX0" fmla="*/ 4828 w 12873"/>
                  <a:gd name="connsiteY0" fmla="*/ 4828 h 28966"/>
                  <a:gd name="connsiteX1" fmla="*/ 9977 w 12873"/>
                  <a:gd name="connsiteY1" fmla="*/ 26391 h 28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873" h="28966">
                    <a:moveTo>
                      <a:pt x="4828" y="4828"/>
                    </a:moveTo>
                    <a:lnTo>
                      <a:pt x="9977" y="26391"/>
                    </a:lnTo>
                  </a:path>
                </a:pathLst>
              </a:custGeom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09" name="Freeform: Shape 282">
                <a:extLst>
                  <a:ext uri="{FF2B5EF4-FFF2-40B4-BE49-F238E27FC236}">
                    <a16:creationId xmlns:a16="http://schemas.microsoft.com/office/drawing/2014/main" id="{82BEC540-A925-CE4E-83B3-3540567B1B12}"/>
                  </a:ext>
                </a:extLst>
              </p:cNvPr>
              <p:cNvSpPr/>
              <p:nvPr/>
            </p:nvSpPr>
            <p:spPr>
              <a:xfrm>
                <a:off x="5841992" y="1192449"/>
                <a:ext cx="19311" cy="25748"/>
              </a:xfrm>
              <a:custGeom>
                <a:avLst/>
                <a:gdLst>
                  <a:gd name="connsiteX0" fmla="*/ 16736 w 19310"/>
                  <a:gd name="connsiteY0" fmla="*/ 4828 h 25747"/>
                  <a:gd name="connsiteX1" fmla="*/ 4828 w 19310"/>
                  <a:gd name="connsiteY1" fmla="*/ 23816 h 25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310" h="25747">
                    <a:moveTo>
                      <a:pt x="16736" y="4828"/>
                    </a:moveTo>
                    <a:lnTo>
                      <a:pt x="4828" y="23816"/>
                    </a:lnTo>
                  </a:path>
                </a:pathLst>
              </a:custGeom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10" name="Freeform: Shape 283">
                <a:extLst>
                  <a:ext uri="{FF2B5EF4-FFF2-40B4-BE49-F238E27FC236}">
                    <a16:creationId xmlns:a16="http://schemas.microsoft.com/office/drawing/2014/main" id="{315D93EE-671E-574E-8D61-C5E4E729440A}"/>
                  </a:ext>
                </a:extLst>
              </p:cNvPr>
              <p:cNvSpPr/>
              <p:nvPr/>
            </p:nvSpPr>
            <p:spPr>
              <a:xfrm>
                <a:off x="5821715" y="1178610"/>
                <a:ext cx="28966" cy="12874"/>
              </a:xfrm>
              <a:custGeom>
                <a:avLst/>
                <a:gdLst>
                  <a:gd name="connsiteX0" fmla="*/ 26391 w 28966"/>
                  <a:gd name="connsiteY0" fmla="*/ 4828 h 12873"/>
                  <a:gd name="connsiteX1" fmla="*/ 4828 w 28966"/>
                  <a:gd name="connsiteY1" fmla="*/ 9655 h 12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966" h="12873">
                    <a:moveTo>
                      <a:pt x="26391" y="4828"/>
                    </a:moveTo>
                    <a:lnTo>
                      <a:pt x="4828" y="9655"/>
                    </a:lnTo>
                  </a:path>
                </a:pathLst>
              </a:custGeom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11" name="Freeform: Shape 284">
                <a:extLst>
                  <a:ext uri="{FF2B5EF4-FFF2-40B4-BE49-F238E27FC236}">
                    <a16:creationId xmlns:a16="http://schemas.microsoft.com/office/drawing/2014/main" id="{5CBAAF98-6C47-604F-BECB-D8A826FC28CF}"/>
                  </a:ext>
                </a:extLst>
              </p:cNvPr>
              <p:cNvSpPr/>
              <p:nvPr/>
            </p:nvSpPr>
            <p:spPr>
              <a:xfrm>
                <a:off x="5826865" y="1149322"/>
                <a:ext cx="25748" cy="19311"/>
              </a:xfrm>
              <a:custGeom>
                <a:avLst/>
                <a:gdLst>
                  <a:gd name="connsiteX0" fmla="*/ 23816 w 25747"/>
                  <a:gd name="connsiteY0" fmla="*/ 16414 h 19310"/>
                  <a:gd name="connsiteX1" fmla="*/ 4828 w 25747"/>
                  <a:gd name="connsiteY1" fmla="*/ 4828 h 19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747" h="19310">
                    <a:moveTo>
                      <a:pt x="23816" y="16414"/>
                    </a:moveTo>
                    <a:lnTo>
                      <a:pt x="4828" y="4828"/>
                    </a:lnTo>
                  </a:path>
                </a:pathLst>
              </a:custGeom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</p:grpSp>
      <p:grpSp>
        <p:nvGrpSpPr>
          <p:cNvPr id="112" name="Group 105">
            <a:extLst>
              <a:ext uri="{FF2B5EF4-FFF2-40B4-BE49-F238E27FC236}">
                <a16:creationId xmlns:a16="http://schemas.microsoft.com/office/drawing/2014/main" id="{1CBB3AEA-74B2-644C-9F32-7DBD577FCBDB}"/>
              </a:ext>
            </a:extLst>
          </p:cNvPr>
          <p:cNvGrpSpPr/>
          <p:nvPr/>
        </p:nvGrpSpPr>
        <p:grpSpPr>
          <a:xfrm>
            <a:off x="1198257" y="4665368"/>
            <a:ext cx="3241698" cy="2034387"/>
            <a:chOff x="579099" y="4915495"/>
            <a:chExt cx="3241698" cy="2034387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36D5ECA-FD7B-C849-AF02-7FC8058F0EFE}"/>
                </a:ext>
              </a:extLst>
            </p:cNvPr>
            <p:cNvSpPr txBox="1"/>
            <p:nvPr/>
          </p:nvSpPr>
          <p:spPr>
            <a:xfrm>
              <a:off x="579099" y="6488217"/>
              <a:ext cx="324169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defTabSz="548618">
                <a:spcBef>
                  <a:spcPts val="720"/>
                </a:spcBef>
                <a:spcAft>
                  <a:spcPts val="360"/>
                </a:spcAft>
                <a:defRPr sz="2600" spc="-120">
                  <a:ln w="3175">
                    <a:noFill/>
                  </a:ln>
                  <a:solidFill>
                    <a:schemeClr val="tx2"/>
                  </a:solidFill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defRPr>
              </a:lvl1pPr>
            </a:lstStyle>
            <a:p>
              <a:pPr marL="0" marR="0" lvl="0" indent="0" algn="ctr" defTabSz="548618" eaLnBrk="1" fontAlgn="auto" latinLnBrk="0" hangingPunct="1">
                <a:lnSpc>
                  <a:spcPct val="100000"/>
                </a:lnSpc>
                <a:spcBef>
                  <a:spcPts val="720"/>
                </a:spcBef>
                <a:spcAft>
                  <a:spcPts val="36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0" cap="none" spc="0" normalizeH="0" baseline="0" noProof="0" dirty="0">
                  <a:ln w="3175">
                    <a:noFill/>
                  </a:ln>
                  <a:solidFill>
                    <a:srgbClr val="F0F0F0"/>
                  </a:solidFill>
                  <a:effectLst/>
                  <a:uLnTx/>
                  <a:uFillTx/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소프트웨어 개발 환경</a:t>
              </a:r>
              <a:endParaRPr kumimoji="0" lang="en-US" sz="2400" b="0" i="0" u="none" strike="noStrike" kern="0" cap="none" spc="0" normalizeH="0" baseline="0" noProof="0" dirty="0">
                <a:ln w="3175">
                  <a:noFill/>
                </a:ln>
                <a:solidFill>
                  <a:srgbClr val="F0F0F0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grpSp>
          <p:nvGrpSpPr>
            <p:cNvPr id="114" name="Graphic 130">
              <a:extLst>
                <a:ext uri="{FF2B5EF4-FFF2-40B4-BE49-F238E27FC236}">
                  <a16:creationId xmlns:a16="http://schemas.microsoft.com/office/drawing/2014/main" id="{D94A4CF4-99B2-0246-BE2B-5CAF10C116F5}"/>
                </a:ext>
              </a:extLst>
            </p:cNvPr>
            <p:cNvGrpSpPr/>
            <p:nvPr/>
          </p:nvGrpSpPr>
          <p:grpSpPr>
            <a:xfrm>
              <a:off x="1450893" y="4915495"/>
              <a:ext cx="1498110" cy="1498110"/>
              <a:chOff x="7961122" y="1547156"/>
              <a:chExt cx="643689" cy="643689"/>
            </a:xfrm>
          </p:grpSpPr>
          <p:sp>
            <p:nvSpPr>
              <p:cNvPr id="115" name="Freeform: Shape 286">
                <a:extLst>
                  <a:ext uri="{FF2B5EF4-FFF2-40B4-BE49-F238E27FC236}">
                    <a16:creationId xmlns:a16="http://schemas.microsoft.com/office/drawing/2014/main" id="{EBD8D9B5-B7B1-2C40-B8E8-184DA745547A}"/>
                  </a:ext>
                </a:extLst>
              </p:cNvPr>
              <p:cNvSpPr/>
              <p:nvPr/>
            </p:nvSpPr>
            <p:spPr>
              <a:xfrm>
                <a:off x="8047698" y="1998704"/>
                <a:ext cx="482767" cy="41840"/>
              </a:xfrm>
              <a:custGeom>
                <a:avLst/>
                <a:gdLst>
                  <a:gd name="connsiteX0" fmla="*/ 4828 w 482766"/>
                  <a:gd name="connsiteY0" fmla="*/ 4828 h 41839"/>
                  <a:gd name="connsiteX1" fmla="*/ 4828 w 482766"/>
                  <a:gd name="connsiteY1" fmla="*/ 28322 h 41839"/>
                  <a:gd name="connsiteX2" fmla="*/ 6437 w 482766"/>
                  <a:gd name="connsiteY2" fmla="*/ 29610 h 41839"/>
                  <a:gd name="connsiteX3" fmla="*/ 32828 w 482766"/>
                  <a:gd name="connsiteY3" fmla="*/ 38621 h 41839"/>
                  <a:gd name="connsiteX4" fmla="*/ 455410 w 482766"/>
                  <a:gd name="connsiteY4" fmla="*/ 38621 h 41839"/>
                  <a:gd name="connsiteX5" fmla="*/ 477295 w 482766"/>
                  <a:gd name="connsiteY5" fmla="*/ 30897 h 41839"/>
                  <a:gd name="connsiteX6" fmla="*/ 480192 w 482766"/>
                  <a:gd name="connsiteY6" fmla="*/ 28322 h 41839"/>
                  <a:gd name="connsiteX7" fmla="*/ 480192 w 482766"/>
                  <a:gd name="connsiteY7" fmla="*/ 4828 h 41839"/>
                  <a:gd name="connsiteX8" fmla="*/ 4828 w 482766"/>
                  <a:gd name="connsiteY8" fmla="*/ 4828 h 41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2766" h="41839">
                    <a:moveTo>
                      <a:pt x="4828" y="4828"/>
                    </a:moveTo>
                    <a:lnTo>
                      <a:pt x="4828" y="28322"/>
                    </a:lnTo>
                    <a:lnTo>
                      <a:pt x="6437" y="29610"/>
                    </a:lnTo>
                    <a:cubicBezTo>
                      <a:pt x="14161" y="35403"/>
                      <a:pt x="23495" y="38621"/>
                      <a:pt x="32828" y="38621"/>
                    </a:cubicBezTo>
                    <a:lnTo>
                      <a:pt x="455410" y="38621"/>
                    </a:lnTo>
                    <a:cubicBezTo>
                      <a:pt x="463456" y="38621"/>
                      <a:pt x="471180" y="36047"/>
                      <a:pt x="477295" y="30897"/>
                    </a:cubicBezTo>
                    <a:lnTo>
                      <a:pt x="480192" y="28322"/>
                    </a:lnTo>
                    <a:lnTo>
                      <a:pt x="480192" y="4828"/>
                    </a:lnTo>
                    <a:lnTo>
                      <a:pt x="4828" y="4828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16" name="Freeform: Shape 287">
                <a:extLst>
                  <a:ext uri="{FF2B5EF4-FFF2-40B4-BE49-F238E27FC236}">
                    <a16:creationId xmlns:a16="http://schemas.microsoft.com/office/drawing/2014/main" id="{8E342F06-0193-2B46-91A7-ED704023490F}"/>
                  </a:ext>
                </a:extLst>
              </p:cNvPr>
              <p:cNvSpPr/>
              <p:nvPr/>
            </p:nvSpPr>
            <p:spPr>
              <a:xfrm>
                <a:off x="8113998" y="1731251"/>
                <a:ext cx="354029" cy="244602"/>
              </a:xfrm>
              <a:custGeom>
                <a:avLst/>
                <a:gdLst>
                  <a:gd name="connsiteX0" fmla="*/ 351776 w 354028"/>
                  <a:gd name="connsiteY0" fmla="*/ 233337 h 244601"/>
                  <a:gd name="connsiteX1" fmla="*/ 342121 w 354028"/>
                  <a:gd name="connsiteY1" fmla="*/ 242993 h 244601"/>
                  <a:gd name="connsiteX2" fmla="*/ 14483 w 354028"/>
                  <a:gd name="connsiteY2" fmla="*/ 242993 h 244601"/>
                  <a:gd name="connsiteX3" fmla="*/ 4828 w 354028"/>
                  <a:gd name="connsiteY3" fmla="*/ 233337 h 244601"/>
                  <a:gd name="connsiteX4" fmla="*/ 4828 w 354028"/>
                  <a:gd name="connsiteY4" fmla="*/ 14483 h 244601"/>
                  <a:gd name="connsiteX5" fmla="*/ 14483 w 354028"/>
                  <a:gd name="connsiteY5" fmla="*/ 4828 h 244601"/>
                  <a:gd name="connsiteX6" fmla="*/ 340190 w 354028"/>
                  <a:gd name="connsiteY6" fmla="*/ 4828 h 244601"/>
                  <a:gd name="connsiteX7" fmla="*/ 349845 w 354028"/>
                  <a:gd name="connsiteY7" fmla="*/ 14483 h 244601"/>
                  <a:gd name="connsiteX8" fmla="*/ 351776 w 354028"/>
                  <a:gd name="connsiteY8" fmla="*/ 233337 h 244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4028" h="244601">
                    <a:moveTo>
                      <a:pt x="351776" y="233337"/>
                    </a:moveTo>
                    <a:cubicBezTo>
                      <a:pt x="351776" y="238487"/>
                      <a:pt x="347592" y="242993"/>
                      <a:pt x="342121" y="242993"/>
                    </a:cubicBezTo>
                    <a:lnTo>
                      <a:pt x="14483" y="242993"/>
                    </a:lnTo>
                    <a:cubicBezTo>
                      <a:pt x="9333" y="242993"/>
                      <a:pt x="4828" y="238809"/>
                      <a:pt x="4828" y="233337"/>
                    </a:cubicBezTo>
                    <a:lnTo>
                      <a:pt x="4828" y="14483"/>
                    </a:lnTo>
                    <a:cubicBezTo>
                      <a:pt x="4828" y="9333"/>
                      <a:pt x="9012" y="4828"/>
                      <a:pt x="14483" y="4828"/>
                    </a:cubicBezTo>
                    <a:lnTo>
                      <a:pt x="340190" y="4828"/>
                    </a:lnTo>
                    <a:cubicBezTo>
                      <a:pt x="345339" y="4828"/>
                      <a:pt x="349845" y="9012"/>
                      <a:pt x="349845" y="14483"/>
                    </a:cubicBezTo>
                    <a:lnTo>
                      <a:pt x="351776" y="233337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17" name="Freeform: Shape 288">
                <a:extLst>
                  <a:ext uri="{FF2B5EF4-FFF2-40B4-BE49-F238E27FC236}">
                    <a16:creationId xmlns:a16="http://schemas.microsoft.com/office/drawing/2014/main" id="{149FA516-F9FD-1E4E-8867-A9806106D992}"/>
                  </a:ext>
                </a:extLst>
              </p:cNvPr>
              <p:cNvSpPr/>
              <p:nvPr/>
            </p:nvSpPr>
            <p:spPr>
              <a:xfrm>
                <a:off x="8089216" y="1709044"/>
                <a:ext cx="402306" cy="296097"/>
              </a:xfrm>
              <a:custGeom>
                <a:avLst/>
                <a:gdLst>
                  <a:gd name="connsiteX0" fmla="*/ 398765 w 402305"/>
                  <a:gd name="connsiteY0" fmla="*/ 283545 h 296096"/>
                  <a:gd name="connsiteX1" fmla="*/ 389110 w 402305"/>
                  <a:gd name="connsiteY1" fmla="*/ 293200 h 296096"/>
                  <a:gd name="connsiteX2" fmla="*/ 14483 w 402305"/>
                  <a:gd name="connsiteY2" fmla="*/ 293200 h 296096"/>
                  <a:gd name="connsiteX3" fmla="*/ 4828 w 402305"/>
                  <a:gd name="connsiteY3" fmla="*/ 283545 h 296096"/>
                  <a:gd name="connsiteX4" fmla="*/ 4828 w 402305"/>
                  <a:gd name="connsiteY4" fmla="*/ 14483 h 296096"/>
                  <a:gd name="connsiteX5" fmla="*/ 14483 w 402305"/>
                  <a:gd name="connsiteY5" fmla="*/ 4828 h 296096"/>
                  <a:gd name="connsiteX6" fmla="*/ 389110 w 402305"/>
                  <a:gd name="connsiteY6" fmla="*/ 4828 h 296096"/>
                  <a:gd name="connsiteX7" fmla="*/ 398765 w 402305"/>
                  <a:gd name="connsiteY7" fmla="*/ 14483 h 296096"/>
                  <a:gd name="connsiteX8" fmla="*/ 398765 w 402305"/>
                  <a:gd name="connsiteY8" fmla="*/ 283545 h 296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2305" h="296096">
                    <a:moveTo>
                      <a:pt x="398765" y="283545"/>
                    </a:moveTo>
                    <a:cubicBezTo>
                      <a:pt x="398765" y="288695"/>
                      <a:pt x="394581" y="293200"/>
                      <a:pt x="389110" y="293200"/>
                    </a:cubicBezTo>
                    <a:lnTo>
                      <a:pt x="14483" y="293200"/>
                    </a:lnTo>
                    <a:cubicBezTo>
                      <a:pt x="9333" y="293200"/>
                      <a:pt x="4828" y="289016"/>
                      <a:pt x="4828" y="283545"/>
                    </a:cubicBezTo>
                    <a:lnTo>
                      <a:pt x="4828" y="14483"/>
                    </a:lnTo>
                    <a:cubicBezTo>
                      <a:pt x="4828" y="9333"/>
                      <a:pt x="9012" y="4828"/>
                      <a:pt x="14483" y="4828"/>
                    </a:cubicBezTo>
                    <a:lnTo>
                      <a:pt x="389110" y="4828"/>
                    </a:lnTo>
                    <a:cubicBezTo>
                      <a:pt x="394260" y="4828"/>
                      <a:pt x="398765" y="9012"/>
                      <a:pt x="398765" y="14483"/>
                    </a:cubicBezTo>
                    <a:lnTo>
                      <a:pt x="398765" y="283545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18" name="Freeform: Shape 289">
                <a:extLst>
                  <a:ext uri="{FF2B5EF4-FFF2-40B4-BE49-F238E27FC236}">
                    <a16:creationId xmlns:a16="http://schemas.microsoft.com/office/drawing/2014/main" id="{6DB4F9D6-2728-D043-9930-DF8767477EE7}"/>
                  </a:ext>
                </a:extLst>
              </p:cNvPr>
              <p:cNvSpPr/>
              <p:nvPr/>
            </p:nvSpPr>
            <p:spPr>
              <a:xfrm>
                <a:off x="8257219" y="1765367"/>
                <a:ext cx="61150" cy="177014"/>
              </a:xfrm>
              <a:custGeom>
                <a:avLst/>
                <a:gdLst>
                  <a:gd name="connsiteX0" fmla="*/ 56966 w 61150"/>
                  <a:gd name="connsiteY0" fmla="*/ 4828 h 177014"/>
                  <a:gd name="connsiteX1" fmla="*/ 4828 w 61150"/>
                  <a:gd name="connsiteY1" fmla="*/ 175083 h 177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150" h="177014">
                    <a:moveTo>
                      <a:pt x="56966" y="4828"/>
                    </a:moveTo>
                    <a:lnTo>
                      <a:pt x="4828" y="175083"/>
                    </a:lnTo>
                  </a:path>
                </a:pathLst>
              </a:custGeom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19" name="Freeform: Shape 290">
                <a:extLst>
                  <a:ext uri="{FF2B5EF4-FFF2-40B4-BE49-F238E27FC236}">
                    <a16:creationId xmlns:a16="http://schemas.microsoft.com/office/drawing/2014/main" id="{8C8555BF-6A98-2045-936A-B180D709E8EC}"/>
                  </a:ext>
                </a:extLst>
              </p:cNvPr>
              <p:cNvSpPr/>
              <p:nvPr/>
            </p:nvSpPr>
            <p:spPr>
              <a:xfrm>
                <a:off x="8178689" y="1804953"/>
                <a:ext cx="67587" cy="80461"/>
              </a:xfrm>
              <a:custGeom>
                <a:avLst/>
                <a:gdLst>
                  <a:gd name="connsiteX0" fmla="*/ 65013 w 67587"/>
                  <a:gd name="connsiteY0" fmla="*/ 4828 h 80461"/>
                  <a:gd name="connsiteX1" fmla="*/ 4828 w 67587"/>
                  <a:gd name="connsiteY1" fmla="*/ 37978 h 80461"/>
                  <a:gd name="connsiteX2" fmla="*/ 4828 w 67587"/>
                  <a:gd name="connsiteY2" fmla="*/ 45702 h 80461"/>
                  <a:gd name="connsiteX3" fmla="*/ 65013 w 67587"/>
                  <a:gd name="connsiteY3" fmla="*/ 77565 h 80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87" h="80461">
                    <a:moveTo>
                      <a:pt x="65013" y="4828"/>
                    </a:moveTo>
                    <a:lnTo>
                      <a:pt x="4828" y="37978"/>
                    </a:lnTo>
                    <a:lnTo>
                      <a:pt x="4828" y="45702"/>
                    </a:lnTo>
                    <a:lnTo>
                      <a:pt x="65013" y="77565"/>
                    </a:lnTo>
                  </a:path>
                </a:pathLst>
              </a:custGeom>
              <a:no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20" name="Freeform: Shape 291">
                <a:extLst>
                  <a:ext uri="{FF2B5EF4-FFF2-40B4-BE49-F238E27FC236}">
                    <a16:creationId xmlns:a16="http://schemas.microsoft.com/office/drawing/2014/main" id="{E147B8A8-0090-6741-8AE6-2B844F5B65BD}"/>
                  </a:ext>
                </a:extLst>
              </p:cNvPr>
              <p:cNvSpPr/>
              <p:nvPr/>
            </p:nvSpPr>
            <p:spPr>
              <a:xfrm>
                <a:off x="8332209" y="1804953"/>
                <a:ext cx="67587" cy="80461"/>
              </a:xfrm>
              <a:custGeom>
                <a:avLst/>
                <a:gdLst>
                  <a:gd name="connsiteX0" fmla="*/ 4828 w 67587"/>
                  <a:gd name="connsiteY0" fmla="*/ 4828 h 80461"/>
                  <a:gd name="connsiteX1" fmla="*/ 65334 w 67587"/>
                  <a:gd name="connsiteY1" fmla="*/ 37978 h 80461"/>
                  <a:gd name="connsiteX2" fmla="*/ 65334 w 67587"/>
                  <a:gd name="connsiteY2" fmla="*/ 45702 h 80461"/>
                  <a:gd name="connsiteX3" fmla="*/ 4828 w 67587"/>
                  <a:gd name="connsiteY3" fmla="*/ 77565 h 80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87" h="80461">
                    <a:moveTo>
                      <a:pt x="4828" y="4828"/>
                    </a:moveTo>
                    <a:lnTo>
                      <a:pt x="65334" y="37978"/>
                    </a:lnTo>
                    <a:lnTo>
                      <a:pt x="65334" y="45702"/>
                    </a:lnTo>
                    <a:lnTo>
                      <a:pt x="4828" y="77565"/>
                    </a:lnTo>
                  </a:path>
                </a:pathLst>
              </a:custGeom>
              <a:no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</p:grpSp>
      <p:grpSp>
        <p:nvGrpSpPr>
          <p:cNvPr id="121" name="Group 115">
            <a:extLst>
              <a:ext uri="{FF2B5EF4-FFF2-40B4-BE49-F238E27FC236}">
                <a16:creationId xmlns:a16="http://schemas.microsoft.com/office/drawing/2014/main" id="{4A0F91E8-29EA-5744-8F8A-46871CF1A341}"/>
              </a:ext>
            </a:extLst>
          </p:cNvPr>
          <p:cNvGrpSpPr/>
          <p:nvPr/>
        </p:nvGrpSpPr>
        <p:grpSpPr>
          <a:xfrm>
            <a:off x="10006947" y="4715566"/>
            <a:ext cx="3241698" cy="2374436"/>
            <a:chOff x="10832934" y="1969768"/>
            <a:chExt cx="3241698" cy="2374436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657AFC9-65A3-DA4A-B514-403D1DFAB696}"/>
                </a:ext>
              </a:extLst>
            </p:cNvPr>
            <p:cNvSpPr txBox="1"/>
            <p:nvPr/>
          </p:nvSpPr>
          <p:spPr>
            <a:xfrm>
              <a:off x="10832934" y="3513207"/>
              <a:ext cx="324169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defTabSz="548618">
                <a:spcBef>
                  <a:spcPts val="720"/>
                </a:spcBef>
                <a:spcAft>
                  <a:spcPts val="360"/>
                </a:spcAft>
                <a:defRPr sz="2600" spc="-120">
                  <a:ln w="3175">
                    <a:noFill/>
                  </a:ln>
                  <a:solidFill>
                    <a:schemeClr val="tx2"/>
                  </a:solidFill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defRPr>
              </a:lvl1pPr>
            </a:lstStyle>
            <a:p>
              <a:pPr marL="0" marR="0" lvl="0" indent="0" algn="ctr" defTabSz="548618" eaLnBrk="1" fontAlgn="auto" latinLnBrk="0" hangingPunct="1">
                <a:lnSpc>
                  <a:spcPct val="100000"/>
                </a:lnSpc>
                <a:spcBef>
                  <a:spcPts val="720"/>
                </a:spcBef>
                <a:spcAft>
                  <a:spcPts val="36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0" cap="none" spc="0" normalizeH="0" baseline="0" noProof="0" dirty="0">
                  <a:ln w="3175">
                    <a:noFill/>
                  </a:ln>
                  <a:solidFill>
                    <a:srgbClr val="F0F0F0"/>
                  </a:solidFill>
                  <a:effectLst/>
                  <a:uLnTx/>
                  <a:uFillTx/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고가용성 </a:t>
              </a:r>
              <a:r>
                <a:rPr kumimoji="0" lang="en-US" sz="2400" b="0" i="0" u="none" strike="noStrike" kern="0" cap="none" spc="0" normalizeH="0" baseline="0" noProof="0" dirty="0">
                  <a:ln w="3175">
                    <a:noFill/>
                  </a:ln>
                  <a:solidFill>
                    <a:srgbClr val="F0F0F0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SQL </a:t>
              </a:r>
              <a:r>
                <a:rPr kumimoji="0" lang="ko-KR" altLang="en-US" sz="2400" b="0" i="0" u="none" strike="noStrike" kern="0" cap="none" spc="0" normalizeH="0" baseline="0" noProof="0" dirty="0">
                  <a:ln w="3175">
                    <a:noFill/>
                  </a:ln>
                  <a:solidFill>
                    <a:srgbClr val="F0F0F0"/>
                  </a:solidFill>
                  <a:effectLst/>
                  <a:uLnTx/>
                  <a:uFillTx/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서버 데이터베이스</a:t>
              </a:r>
              <a:endParaRPr kumimoji="0" lang="en-US" sz="2400" b="0" i="0" u="none" strike="noStrike" kern="0" cap="none" spc="0" normalizeH="0" baseline="0" noProof="0" dirty="0">
                <a:ln w="3175">
                  <a:noFill/>
                </a:ln>
                <a:solidFill>
                  <a:srgbClr val="F0F0F0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grpSp>
          <p:nvGrpSpPr>
            <p:cNvPr id="123" name="Graphic 122">
              <a:extLst>
                <a:ext uri="{FF2B5EF4-FFF2-40B4-BE49-F238E27FC236}">
                  <a16:creationId xmlns:a16="http://schemas.microsoft.com/office/drawing/2014/main" id="{997598EC-D897-BE44-A5E0-0C49CA223F7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767983" y="1969768"/>
              <a:ext cx="1371600" cy="1371600"/>
              <a:chOff x="5401662" y="1547156"/>
              <a:chExt cx="643689" cy="643689"/>
            </a:xfrm>
          </p:grpSpPr>
          <p:sp>
            <p:nvSpPr>
              <p:cNvPr id="124" name="Freeform: Shape 145">
                <a:extLst>
                  <a:ext uri="{FF2B5EF4-FFF2-40B4-BE49-F238E27FC236}">
                    <a16:creationId xmlns:a16="http://schemas.microsoft.com/office/drawing/2014/main" id="{3051DA1B-C911-5C44-B2FB-A819CCC6DE70}"/>
                  </a:ext>
                </a:extLst>
              </p:cNvPr>
              <p:cNvSpPr/>
              <p:nvPr/>
            </p:nvSpPr>
            <p:spPr>
              <a:xfrm>
                <a:off x="5551642" y="1656583"/>
                <a:ext cx="341155" cy="421616"/>
              </a:xfrm>
              <a:custGeom>
                <a:avLst/>
                <a:gdLst>
                  <a:gd name="connsiteX0" fmla="*/ 171865 w 341155"/>
                  <a:gd name="connsiteY0" fmla="*/ 4828 h 421616"/>
                  <a:gd name="connsiteX1" fmla="*/ 4828 w 341155"/>
                  <a:gd name="connsiteY1" fmla="*/ 65656 h 421616"/>
                  <a:gd name="connsiteX2" fmla="*/ 4828 w 341155"/>
                  <a:gd name="connsiteY2" fmla="*/ 190532 h 421616"/>
                  <a:gd name="connsiteX3" fmla="*/ 4828 w 341155"/>
                  <a:gd name="connsiteY3" fmla="*/ 303821 h 421616"/>
                  <a:gd name="connsiteX4" fmla="*/ 4828 w 341155"/>
                  <a:gd name="connsiteY4" fmla="*/ 358857 h 421616"/>
                  <a:gd name="connsiteX5" fmla="*/ 95910 w 341155"/>
                  <a:gd name="connsiteY5" fmla="*/ 413570 h 421616"/>
                  <a:gd name="connsiteX6" fmla="*/ 136462 w 341155"/>
                  <a:gd name="connsiteY6" fmla="*/ 418398 h 421616"/>
                  <a:gd name="connsiteX7" fmla="*/ 153842 w 341155"/>
                  <a:gd name="connsiteY7" fmla="*/ 419363 h 421616"/>
                  <a:gd name="connsiteX8" fmla="*/ 171865 w 341155"/>
                  <a:gd name="connsiteY8" fmla="*/ 419685 h 421616"/>
                  <a:gd name="connsiteX9" fmla="*/ 171865 w 341155"/>
                  <a:gd name="connsiteY9" fmla="*/ 419685 h 421616"/>
                  <a:gd name="connsiteX10" fmla="*/ 171865 w 341155"/>
                  <a:gd name="connsiteY10" fmla="*/ 419685 h 421616"/>
                  <a:gd name="connsiteX11" fmla="*/ 189888 w 341155"/>
                  <a:gd name="connsiteY11" fmla="*/ 419363 h 421616"/>
                  <a:gd name="connsiteX12" fmla="*/ 207268 w 341155"/>
                  <a:gd name="connsiteY12" fmla="*/ 418398 h 421616"/>
                  <a:gd name="connsiteX13" fmla="*/ 247820 w 341155"/>
                  <a:gd name="connsiteY13" fmla="*/ 413570 h 421616"/>
                  <a:gd name="connsiteX14" fmla="*/ 338902 w 341155"/>
                  <a:gd name="connsiteY14" fmla="*/ 358857 h 421616"/>
                  <a:gd name="connsiteX15" fmla="*/ 338902 w 341155"/>
                  <a:gd name="connsiteY15" fmla="*/ 302212 h 421616"/>
                  <a:gd name="connsiteX16" fmla="*/ 338902 w 341155"/>
                  <a:gd name="connsiteY16" fmla="*/ 188923 h 421616"/>
                  <a:gd name="connsiteX17" fmla="*/ 338902 w 341155"/>
                  <a:gd name="connsiteY17" fmla="*/ 159635 h 421616"/>
                  <a:gd name="connsiteX18" fmla="*/ 338902 w 341155"/>
                  <a:gd name="connsiteY18" fmla="*/ 65656 h 421616"/>
                  <a:gd name="connsiteX19" fmla="*/ 171865 w 341155"/>
                  <a:gd name="connsiteY19" fmla="*/ 4828 h 421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41155" h="421616">
                    <a:moveTo>
                      <a:pt x="171865" y="4828"/>
                    </a:moveTo>
                    <a:cubicBezTo>
                      <a:pt x="75312" y="4828"/>
                      <a:pt x="4828" y="32184"/>
                      <a:pt x="4828" y="65656"/>
                    </a:cubicBezTo>
                    <a:lnTo>
                      <a:pt x="4828" y="190532"/>
                    </a:lnTo>
                    <a:lnTo>
                      <a:pt x="4828" y="303821"/>
                    </a:lnTo>
                    <a:lnTo>
                      <a:pt x="4828" y="358857"/>
                    </a:lnTo>
                    <a:cubicBezTo>
                      <a:pt x="4828" y="382995"/>
                      <a:pt x="37334" y="403915"/>
                      <a:pt x="95910" y="413570"/>
                    </a:cubicBezTo>
                    <a:cubicBezTo>
                      <a:pt x="108783" y="415823"/>
                      <a:pt x="122301" y="417432"/>
                      <a:pt x="136462" y="418398"/>
                    </a:cubicBezTo>
                    <a:cubicBezTo>
                      <a:pt x="142255" y="418720"/>
                      <a:pt x="148048" y="419042"/>
                      <a:pt x="153842" y="419363"/>
                    </a:cubicBezTo>
                    <a:cubicBezTo>
                      <a:pt x="159635" y="419685"/>
                      <a:pt x="165750" y="419685"/>
                      <a:pt x="171865" y="419685"/>
                    </a:cubicBezTo>
                    <a:lnTo>
                      <a:pt x="171865" y="419685"/>
                    </a:lnTo>
                    <a:lnTo>
                      <a:pt x="171865" y="419685"/>
                    </a:lnTo>
                    <a:cubicBezTo>
                      <a:pt x="177980" y="419685"/>
                      <a:pt x="183773" y="419685"/>
                      <a:pt x="189888" y="419363"/>
                    </a:cubicBezTo>
                    <a:cubicBezTo>
                      <a:pt x="195681" y="419042"/>
                      <a:pt x="201475" y="418720"/>
                      <a:pt x="207268" y="418398"/>
                    </a:cubicBezTo>
                    <a:cubicBezTo>
                      <a:pt x="221429" y="417432"/>
                      <a:pt x="234946" y="415823"/>
                      <a:pt x="247820" y="413570"/>
                    </a:cubicBezTo>
                    <a:cubicBezTo>
                      <a:pt x="306396" y="403593"/>
                      <a:pt x="338902" y="382995"/>
                      <a:pt x="338902" y="358857"/>
                    </a:cubicBezTo>
                    <a:lnTo>
                      <a:pt x="338902" y="302212"/>
                    </a:lnTo>
                    <a:lnTo>
                      <a:pt x="338902" y="188923"/>
                    </a:lnTo>
                    <a:lnTo>
                      <a:pt x="338902" y="159635"/>
                    </a:lnTo>
                    <a:lnTo>
                      <a:pt x="338902" y="65656"/>
                    </a:lnTo>
                    <a:cubicBezTo>
                      <a:pt x="338902" y="32184"/>
                      <a:pt x="268418" y="4828"/>
                      <a:pt x="171865" y="4828"/>
                    </a:cubicBezTo>
                    <a:close/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25" name="Freeform: Shape 146">
                <a:extLst>
                  <a:ext uri="{FF2B5EF4-FFF2-40B4-BE49-F238E27FC236}">
                    <a16:creationId xmlns:a16="http://schemas.microsoft.com/office/drawing/2014/main" id="{0FC4FB7B-5374-334C-AC64-5FF229F01C0F}"/>
                  </a:ext>
                </a:extLst>
              </p:cNvPr>
              <p:cNvSpPr/>
              <p:nvPr/>
            </p:nvSpPr>
            <p:spPr>
              <a:xfrm>
                <a:off x="5551642" y="1656583"/>
                <a:ext cx="341155" cy="119082"/>
              </a:xfrm>
              <a:custGeom>
                <a:avLst/>
                <a:gdLst>
                  <a:gd name="connsiteX0" fmla="*/ 338902 w 341155"/>
                  <a:gd name="connsiteY0" fmla="*/ 63403 h 119082"/>
                  <a:gd name="connsiteX1" fmla="*/ 171865 w 341155"/>
                  <a:gd name="connsiteY1" fmla="*/ 115542 h 119082"/>
                  <a:gd name="connsiteX2" fmla="*/ 4828 w 341155"/>
                  <a:gd name="connsiteY2" fmla="*/ 63403 h 119082"/>
                  <a:gd name="connsiteX3" fmla="*/ 171865 w 341155"/>
                  <a:gd name="connsiteY3" fmla="*/ 4828 h 119082"/>
                  <a:gd name="connsiteX4" fmla="*/ 338902 w 341155"/>
                  <a:gd name="connsiteY4" fmla="*/ 63403 h 119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155" h="119082">
                    <a:moveTo>
                      <a:pt x="338902" y="63403"/>
                    </a:moveTo>
                    <a:cubicBezTo>
                      <a:pt x="338902" y="92048"/>
                      <a:pt x="268740" y="115542"/>
                      <a:pt x="171865" y="115542"/>
                    </a:cubicBezTo>
                    <a:cubicBezTo>
                      <a:pt x="74990" y="115542"/>
                      <a:pt x="4828" y="92369"/>
                      <a:pt x="4828" y="63403"/>
                    </a:cubicBezTo>
                    <a:cubicBezTo>
                      <a:pt x="4828" y="34437"/>
                      <a:pt x="75312" y="4828"/>
                      <a:pt x="171865" y="4828"/>
                    </a:cubicBezTo>
                    <a:cubicBezTo>
                      <a:pt x="268418" y="4828"/>
                      <a:pt x="338902" y="34437"/>
                      <a:pt x="338902" y="63403"/>
                    </a:cubicBezTo>
                    <a:close/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26" name="Freeform: Shape 147">
                <a:extLst>
                  <a:ext uri="{FF2B5EF4-FFF2-40B4-BE49-F238E27FC236}">
                    <a16:creationId xmlns:a16="http://schemas.microsoft.com/office/drawing/2014/main" id="{EA472867-DFF0-2F4E-90D4-009351E01C29}"/>
                  </a:ext>
                </a:extLst>
              </p:cNvPr>
              <p:cNvSpPr/>
              <p:nvPr/>
            </p:nvSpPr>
            <p:spPr>
              <a:xfrm>
                <a:off x="5551642" y="1818471"/>
                <a:ext cx="341155" cy="61150"/>
              </a:xfrm>
              <a:custGeom>
                <a:avLst/>
                <a:gdLst>
                  <a:gd name="connsiteX0" fmla="*/ 338902 w 341155"/>
                  <a:gd name="connsiteY0" fmla="*/ 4828 h 61150"/>
                  <a:gd name="connsiteX1" fmla="*/ 171865 w 341155"/>
                  <a:gd name="connsiteY1" fmla="*/ 56966 h 61150"/>
                  <a:gd name="connsiteX2" fmla="*/ 4828 w 341155"/>
                  <a:gd name="connsiteY2" fmla="*/ 4828 h 61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155" h="61150">
                    <a:moveTo>
                      <a:pt x="338902" y="4828"/>
                    </a:moveTo>
                    <a:cubicBezTo>
                      <a:pt x="338902" y="33472"/>
                      <a:pt x="268740" y="56966"/>
                      <a:pt x="171865" y="56966"/>
                    </a:cubicBezTo>
                    <a:cubicBezTo>
                      <a:pt x="74990" y="56966"/>
                      <a:pt x="4828" y="33794"/>
                      <a:pt x="4828" y="4828"/>
                    </a:cubicBezTo>
                  </a:path>
                </a:pathLst>
              </a:custGeom>
              <a:no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27" name="Freeform: Shape 148">
                <a:extLst>
                  <a:ext uri="{FF2B5EF4-FFF2-40B4-BE49-F238E27FC236}">
                    <a16:creationId xmlns:a16="http://schemas.microsoft.com/office/drawing/2014/main" id="{99A07EDA-F9C0-5343-B23D-D078E25427A7}"/>
                  </a:ext>
                </a:extLst>
              </p:cNvPr>
              <p:cNvSpPr/>
              <p:nvPr/>
            </p:nvSpPr>
            <p:spPr>
              <a:xfrm>
                <a:off x="5551642" y="1920817"/>
                <a:ext cx="341155" cy="61150"/>
              </a:xfrm>
              <a:custGeom>
                <a:avLst/>
                <a:gdLst>
                  <a:gd name="connsiteX0" fmla="*/ 338902 w 341155"/>
                  <a:gd name="connsiteY0" fmla="*/ 4828 h 61150"/>
                  <a:gd name="connsiteX1" fmla="*/ 171865 w 341155"/>
                  <a:gd name="connsiteY1" fmla="*/ 56966 h 61150"/>
                  <a:gd name="connsiteX2" fmla="*/ 4828 w 341155"/>
                  <a:gd name="connsiteY2" fmla="*/ 4828 h 61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155" h="61150">
                    <a:moveTo>
                      <a:pt x="338902" y="4828"/>
                    </a:moveTo>
                    <a:cubicBezTo>
                      <a:pt x="338902" y="33472"/>
                      <a:pt x="268740" y="56966"/>
                      <a:pt x="171865" y="56966"/>
                    </a:cubicBezTo>
                    <a:cubicBezTo>
                      <a:pt x="74990" y="56966"/>
                      <a:pt x="4828" y="33794"/>
                      <a:pt x="4828" y="4828"/>
                    </a:cubicBezTo>
                  </a:path>
                </a:pathLst>
              </a:custGeom>
              <a:no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28" name="Freeform: Shape 149">
                <a:extLst>
                  <a:ext uri="{FF2B5EF4-FFF2-40B4-BE49-F238E27FC236}">
                    <a16:creationId xmlns:a16="http://schemas.microsoft.com/office/drawing/2014/main" id="{96B80E0B-AAAC-9A44-8307-509DF33547DE}"/>
                  </a:ext>
                </a:extLst>
              </p:cNvPr>
              <p:cNvSpPr/>
              <p:nvPr/>
            </p:nvSpPr>
            <p:spPr>
              <a:xfrm>
                <a:off x="5551642" y="1656583"/>
                <a:ext cx="341155" cy="421616"/>
              </a:xfrm>
              <a:custGeom>
                <a:avLst/>
                <a:gdLst>
                  <a:gd name="connsiteX0" fmla="*/ 171865 w 341155"/>
                  <a:gd name="connsiteY0" fmla="*/ 4828 h 421616"/>
                  <a:gd name="connsiteX1" fmla="*/ 4828 w 341155"/>
                  <a:gd name="connsiteY1" fmla="*/ 65656 h 421616"/>
                  <a:gd name="connsiteX2" fmla="*/ 4828 w 341155"/>
                  <a:gd name="connsiteY2" fmla="*/ 190532 h 421616"/>
                  <a:gd name="connsiteX3" fmla="*/ 4828 w 341155"/>
                  <a:gd name="connsiteY3" fmla="*/ 303821 h 421616"/>
                  <a:gd name="connsiteX4" fmla="*/ 4828 w 341155"/>
                  <a:gd name="connsiteY4" fmla="*/ 358857 h 421616"/>
                  <a:gd name="connsiteX5" fmla="*/ 95910 w 341155"/>
                  <a:gd name="connsiteY5" fmla="*/ 413570 h 421616"/>
                  <a:gd name="connsiteX6" fmla="*/ 136462 w 341155"/>
                  <a:gd name="connsiteY6" fmla="*/ 418398 h 421616"/>
                  <a:gd name="connsiteX7" fmla="*/ 153842 w 341155"/>
                  <a:gd name="connsiteY7" fmla="*/ 419363 h 421616"/>
                  <a:gd name="connsiteX8" fmla="*/ 171865 w 341155"/>
                  <a:gd name="connsiteY8" fmla="*/ 419685 h 421616"/>
                  <a:gd name="connsiteX9" fmla="*/ 171865 w 341155"/>
                  <a:gd name="connsiteY9" fmla="*/ 419685 h 421616"/>
                  <a:gd name="connsiteX10" fmla="*/ 171865 w 341155"/>
                  <a:gd name="connsiteY10" fmla="*/ 419685 h 421616"/>
                  <a:gd name="connsiteX11" fmla="*/ 189888 w 341155"/>
                  <a:gd name="connsiteY11" fmla="*/ 419363 h 421616"/>
                  <a:gd name="connsiteX12" fmla="*/ 207268 w 341155"/>
                  <a:gd name="connsiteY12" fmla="*/ 418398 h 421616"/>
                  <a:gd name="connsiteX13" fmla="*/ 247820 w 341155"/>
                  <a:gd name="connsiteY13" fmla="*/ 413570 h 421616"/>
                  <a:gd name="connsiteX14" fmla="*/ 338902 w 341155"/>
                  <a:gd name="connsiteY14" fmla="*/ 358857 h 421616"/>
                  <a:gd name="connsiteX15" fmla="*/ 338902 w 341155"/>
                  <a:gd name="connsiteY15" fmla="*/ 302212 h 421616"/>
                  <a:gd name="connsiteX16" fmla="*/ 338902 w 341155"/>
                  <a:gd name="connsiteY16" fmla="*/ 188923 h 421616"/>
                  <a:gd name="connsiteX17" fmla="*/ 338902 w 341155"/>
                  <a:gd name="connsiteY17" fmla="*/ 159635 h 421616"/>
                  <a:gd name="connsiteX18" fmla="*/ 338902 w 341155"/>
                  <a:gd name="connsiteY18" fmla="*/ 65656 h 421616"/>
                  <a:gd name="connsiteX19" fmla="*/ 171865 w 341155"/>
                  <a:gd name="connsiteY19" fmla="*/ 4828 h 421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41155" h="421616">
                    <a:moveTo>
                      <a:pt x="171865" y="4828"/>
                    </a:moveTo>
                    <a:cubicBezTo>
                      <a:pt x="75312" y="4828"/>
                      <a:pt x="4828" y="32184"/>
                      <a:pt x="4828" y="65656"/>
                    </a:cubicBezTo>
                    <a:lnTo>
                      <a:pt x="4828" y="190532"/>
                    </a:lnTo>
                    <a:lnTo>
                      <a:pt x="4828" y="303821"/>
                    </a:lnTo>
                    <a:lnTo>
                      <a:pt x="4828" y="358857"/>
                    </a:lnTo>
                    <a:cubicBezTo>
                      <a:pt x="4828" y="382995"/>
                      <a:pt x="37334" y="403915"/>
                      <a:pt x="95910" y="413570"/>
                    </a:cubicBezTo>
                    <a:cubicBezTo>
                      <a:pt x="108783" y="415823"/>
                      <a:pt x="122301" y="417432"/>
                      <a:pt x="136462" y="418398"/>
                    </a:cubicBezTo>
                    <a:cubicBezTo>
                      <a:pt x="142255" y="418720"/>
                      <a:pt x="148048" y="419042"/>
                      <a:pt x="153842" y="419363"/>
                    </a:cubicBezTo>
                    <a:cubicBezTo>
                      <a:pt x="159635" y="419685"/>
                      <a:pt x="165750" y="419685"/>
                      <a:pt x="171865" y="419685"/>
                    </a:cubicBezTo>
                    <a:lnTo>
                      <a:pt x="171865" y="419685"/>
                    </a:lnTo>
                    <a:lnTo>
                      <a:pt x="171865" y="419685"/>
                    </a:lnTo>
                    <a:cubicBezTo>
                      <a:pt x="177980" y="419685"/>
                      <a:pt x="183773" y="419685"/>
                      <a:pt x="189888" y="419363"/>
                    </a:cubicBezTo>
                    <a:cubicBezTo>
                      <a:pt x="195681" y="419042"/>
                      <a:pt x="201475" y="418720"/>
                      <a:pt x="207268" y="418398"/>
                    </a:cubicBezTo>
                    <a:cubicBezTo>
                      <a:pt x="221429" y="417432"/>
                      <a:pt x="234946" y="415823"/>
                      <a:pt x="247820" y="413570"/>
                    </a:cubicBezTo>
                    <a:cubicBezTo>
                      <a:pt x="306396" y="403593"/>
                      <a:pt x="338902" y="382995"/>
                      <a:pt x="338902" y="358857"/>
                    </a:cubicBezTo>
                    <a:lnTo>
                      <a:pt x="338902" y="302212"/>
                    </a:lnTo>
                    <a:lnTo>
                      <a:pt x="338902" y="188923"/>
                    </a:lnTo>
                    <a:lnTo>
                      <a:pt x="338902" y="159635"/>
                    </a:lnTo>
                    <a:lnTo>
                      <a:pt x="338902" y="65656"/>
                    </a:lnTo>
                    <a:cubicBezTo>
                      <a:pt x="338902" y="32184"/>
                      <a:pt x="268418" y="4828"/>
                      <a:pt x="171865" y="4828"/>
                    </a:cubicBezTo>
                    <a:close/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</p:grpSp>
      <p:grpSp>
        <p:nvGrpSpPr>
          <p:cNvPr id="129" name="Group 124">
            <a:extLst>
              <a:ext uri="{FF2B5EF4-FFF2-40B4-BE49-F238E27FC236}">
                <a16:creationId xmlns:a16="http://schemas.microsoft.com/office/drawing/2014/main" id="{3566A0DE-BBE8-9146-AD54-5840FEFBB266}"/>
              </a:ext>
            </a:extLst>
          </p:cNvPr>
          <p:cNvGrpSpPr/>
          <p:nvPr/>
        </p:nvGrpSpPr>
        <p:grpSpPr>
          <a:xfrm>
            <a:off x="5526889" y="4699773"/>
            <a:ext cx="3241698" cy="2334829"/>
            <a:chOff x="10832934" y="4984385"/>
            <a:chExt cx="3241698" cy="2334829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A4C7DA8-54F7-DE4E-9721-B30D457795E4}"/>
                </a:ext>
              </a:extLst>
            </p:cNvPr>
            <p:cNvSpPr txBox="1"/>
            <p:nvPr/>
          </p:nvSpPr>
          <p:spPr>
            <a:xfrm>
              <a:off x="10832934" y="6488217"/>
              <a:ext cx="324169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defTabSz="548618">
                <a:spcBef>
                  <a:spcPts val="720"/>
                </a:spcBef>
                <a:spcAft>
                  <a:spcPts val="360"/>
                </a:spcAft>
                <a:defRPr sz="2600" spc="-120">
                  <a:ln w="3175">
                    <a:noFill/>
                  </a:ln>
                  <a:solidFill>
                    <a:schemeClr val="tx2"/>
                  </a:solidFill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defRPr>
              </a:lvl1pPr>
            </a:lstStyle>
            <a:p>
              <a:pPr marL="0" marR="0" lvl="0" indent="0" algn="ctr" defTabSz="548618" eaLnBrk="1" fontAlgn="auto" latinLnBrk="0" hangingPunct="1">
                <a:lnSpc>
                  <a:spcPct val="100000"/>
                </a:lnSpc>
                <a:spcBef>
                  <a:spcPts val="720"/>
                </a:spcBef>
                <a:spcAft>
                  <a:spcPts val="36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0" cap="none" spc="0" normalizeH="0" baseline="0" noProof="0" dirty="0">
                  <a:ln w="3175">
                    <a:noFill/>
                  </a:ln>
                  <a:solidFill>
                    <a:srgbClr val="F0F0F0"/>
                  </a:solidFill>
                  <a:effectLst/>
                  <a:uLnTx/>
                  <a:uFillTx/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백업 및 재해 복구 시스템</a:t>
              </a:r>
              <a:endParaRPr kumimoji="0" lang="en-US" sz="2400" b="0" i="0" u="none" strike="noStrike" kern="0" cap="none" spc="0" normalizeH="0" baseline="0" noProof="0" dirty="0">
                <a:ln w="3175">
                  <a:noFill/>
                </a:ln>
                <a:solidFill>
                  <a:srgbClr val="F0F0F0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grpSp>
          <p:nvGrpSpPr>
            <p:cNvPr id="131" name="Graphic 386">
              <a:extLst>
                <a:ext uri="{FF2B5EF4-FFF2-40B4-BE49-F238E27FC236}">
                  <a16:creationId xmlns:a16="http://schemas.microsoft.com/office/drawing/2014/main" id="{15A0A8EA-34D9-0343-85DC-72D29AD1499B}"/>
                </a:ext>
              </a:extLst>
            </p:cNvPr>
            <p:cNvGrpSpPr/>
            <p:nvPr/>
          </p:nvGrpSpPr>
          <p:grpSpPr>
            <a:xfrm>
              <a:off x="11773618" y="4984385"/>
              <a:ext cx="1360330" cy="1360330"/>
              <a:chOff x="5556068" y="6818634"/>
              <a:chExt cx="643689" cy="643689"/>
            </a:xfrm>
          </p:grpSpPr>
          <p:sp>
            <p:nvSpPr>
              <p:cNvPr id="132" name="Freeform: Shape 305">
                <a:extLst>
                  <a:ext uri="{FF2B5EF4-FFF2-40B4-BE49-F238E27FC236}">
                    <a16:creationId xmlns:a16="http://schemas.microsoft.com/office/drawing/2014/main" id="{5D484F5E-2628-F94B-A3B5-E311E1C82B21}"/>
                  </a:ext>
                </a:extLst>
              </p:cNvPr>
              <p:cNvSpPr/>
              <p:nvPr/>
            </p:nvSpPr>
            <p:spPr>
              <a:xfrm>
                <a:off x="5995064" y="7094133"/>
                <a:ext cx="51495" cy="32184"/>
              </a:xfrm>
              <a:custGeom>
                <a:avLst/>
                <a:gdLst>
                  <a:gd name="connsiteX0" fmla="*/ 46989 w 51495"/>
                  <a:gd name="connsiteY0" fmla="*/ 30253 h 32184"/>
                  <a:gd name="connsiteX1" fmla="*/ 16414 w 51495"/>
                  <a:gd name="connsiteY1" fmla="*/ 4828 h 32184"/>
                  <a:gd name="connsiteX2" fmla="*/ 4828 w 51495"/>
                  <a:gd name="connsiteY2" fmla="*/ 4828 h 32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495" h="32184">
                    <a:moveTo>
                      <a:pt x="46989" y="30253"/>
                    </a:moveTo>
                    <a:lnTo>
                      <a:pt x="16414" y="4828"/>
                    </a:lnTo>
                    <a:lnTo>
                      <a:pt x="4828" y="4828"/>
                    </a:ln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33" name="Freeform: Shape 306">
                <a:extLst>
                  <a:ext uri="{FF2B5EF4-FFF2-40B4-BE49-F238E27FC236}">
                    <a16:creationId xmlns:a16="http://schemas.microsoft.com/office/drawing/2014/main" id="{A6F58B18-B704-004F-9481-54C101B881B5}"/>
                  </a:ext>
                </a:extLst>
              </p:cNvPr>
              <p:cNvSpPr/>
              <p:nvPr/>
            </p:nvSpPr>
            <p:spPr>
              <a:xfrm>
                <a:off x="5708944" y="7094133"/>
                <a:ext cx="51495" cy="32184"/>
              </a:xfrm>
              <a:custGeom>
                <a:avLst/>
                <a:gdLst>
                  <a:gd name="connsiteX0" fmla="*/ 47311 w 51495"/>
                  <a:gd name="connsiteY0" fmla="*/ 4828 h 32184"/>
                  <a:gd name="connsiteX1" fmla="*/ 35403 w 51495"/>
                  <a:gd name="connsiteY1" fmla="*/ 4828 h 32184"/>
                  <a:gd name="connsiteX2" fmla="*/ 4828 w 51495"/>
                  <a:gd name="connsiteY2" fmla="*/ 30253 h 32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495" h="32184">
                    <a:moveTo>
                      <a:pt x="47311" y="4828"/>
                    </a:moveTo>
                    <a:lnTo>
                      <a:pt x="35403" y="4828"/>
                    </a:lnTo>
                    <a:lnTo>
                      <a:pt x="4828" y="30253"/>
                    </a:ln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34" name="Freeform: Shape 307">
                <a:extLst>
                  <a:ext uri="{FF2B5EF4-FFF2-40B4-BE49-F238E27FC236}">
                    <a16:creationId xmlns:a16="http://schemas.microsoft.com/office/drawing/2014/main" id="{8B89B1D1-378D-5243-A8B7-D882F7172F65}"/>
                  </a:ext>
                </a:extLst>
              </p:cNvPr>
              <p:cNvSpPr/>
              <p:nvPr/>
            </p:nvSpPr>
            <p:spPr>
              <a:xfrm>
                <a:off x="5937776" y="7338413"/>
                <a:ext cx="70806" cy="9655"/>
              </a:xfrm>
              <a:custGeom>
                <a:avLst/>
                <a:gdLst>
                  <a:gd name="connsiteX0" fmla="*/ 4828 w 70805"/>
                  <a:gd name="connsiteY0" fmla="*/ 4828 h 9655"/>
                  <a:gd name="connsiteX1" fmla="*/ 66300 w 70805"/>
                  <a:gd name="connsiteY1" fmla="*/ 4828 h 9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805" h="9655">
                    <a:moveTo>
                      <a:pt x="4828" y="4828"/>
                    </a:moveTo>
                    <a:lnTo>
                      <a:pt x="66300" y="4828"/>
                    </a:lnTo>
                  </a:path>
                </a:pathLst>
              </a:custGeom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35" name="Freeform: Shape 308">
                <a:extLst>
                  <a:ext uri="{FF2B5EF4-FFF2-40B4-BE49-F238E27FC236}">
                    <a16:creationId xmlns:a16="http://schemas.microsoft.com/office/drawing/2014/main" id="{D4CD13A3-C8D5-9640-B21F-BCDE20D704DD}"/>
                  </a:ext>
                </a:extLst>
              </p:cNvPr>
              <p:cNvSpPr/>
              <p:nvPr/>
            </p:nvSpPr>
            <p:spPr>
              <a:xfrm>
                <a:off x="5693174" y="7220940"/>
                <a:ext cx="234946" cy="125519"/>
              </a:xfrm>
              <a:custGeom>
                <a:avLst/>
                <a:gdLst>
                  <a:gd name="connsiteX0" fmla="*/ 4828 w 234946"/>
                  <a:gd name="connsiteY0" fmla="*/ 4828 h 125519"/>
                  <a:gd name="connsiteX1" fmla="*/ 4828 w 234946"/>
                  <a:gd name="connsiteY1" fmla="*/ 122301 h 125519"/>
                  <a:gd name="connsiteX2" fmla="*/ 233015 w 234946"/>
                  <a:gd name="connsiteY2" fmla="*/ 122301 h 125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4946" h="125519">
                    <a:moveTo>
                      <a:pt x="4828" y="4828"/>
                    </a:moveTo>
                    <a:lnTo>
                      <a:pt x="4828" y="122301"/>
                    </a:lnTo>
                    <a:lnTo>
                      <a:pt x="233015" y="122301"/>
                    </a:ln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36" name="Freeform: Shape 309">
                <a:extLst>
                  <a:ext uri="{FF2B5EF4-FFF2-40B4-BE49-F238E27FC236}">
                    <a16:creationId xmlns:a16="http://schemas.microsoft.com/office/drawing/2014/main" id="{95C151C2-29FC-014F-9897-086074633757}"/>
                  </a:ext>
                </a:extLst>
              </p:cNvPr>
              <p:cNvSpPr/>
              <p:nvPr/>
            </p:nvSpPr>
            <p:spPr>
              <a:xfrm>
                <a:off x="5693174" y="7174594"/>
                <a:ext cx="9655" cy="41840"/>
              </a:xfrm>
              <a:custGeom>
                <a:avLst/>
                <a:gdLst>
                  <a:gd name="connsiteX0" fmla="*/ 4828 w 9655"/>
                  <a:gd name="connsiteY0" fmla="*/ 4828 h 41839"/>
                  <a:gd name="connsiteX1" fmla="*/ 4828 w 9655"/>
                  <a:gd name="connsiteY1" fmla="*/ 37334 h 41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655" h="41839">
                    <a:moveTo>
                      <a:pt x="4828" y="4828"/>
                    </a:moveTo>
                    <a:lnTo>
                      <a:pt x="4828" y="37334"/>
                    </a:lnTo>
                  </a:path>
                </a:pathLst>
              </a:custGeom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37" name="Freeform: Shape 310">
                <a:extLst>
                  <a:ext uri="{FF2B5EF4-FFF2-40B4-BE49-F238E27FC236}">
                    <a16:creationId xmlns:a16="http://schemas.microsoft.com/office/drawing/2014/main" id="{DAD3D2AA-E471-CC44-AD34-23756C85AF10}"/>
                  </a:ext>
                </a:extLst>
              </p:cNvPr>
              <p:cNvSpPr/>
              <p:nvPr/>
            </p:nvSpPr>
            <p:spPr>
              <a:xfrm>
                <a:off x="5693174" y="7133076"/>
                <a:ext cx="366903" cy="212417"/>
              </a:xfrm>
              <a:custGeom>
                <a:avLst/>
                <a:gdLst>
                  <a:gd name="connsiteX0" fmla="*/ 327638 w 366902"/>
                  <a:gd name="connsiteY0" fmla="*/ 210164 h 212417"/>
                  <a:gd name="connsiteX1" fmla="*/ 364650 w 366902"/>
                  <a:gd name="connsiteY1" fmla="*/ 210164 h 212417"/>
                  <a:gd name="connsiteX2" fmla="*/ 364650 w 366902"/>
                  <a:gd name="connsiteY2" fmla="*/ 4828 h 212417"/>
                  <a:gd name="connsiteX3" fmla="*/ 4828 w 366902"/>
                  <a:gd name="connsiteY3" fmla="*/ 4828 h 212417"/>
                  <a:gd name="connsiteX4" fmla="*/ 4828 w 366902"/>
                  <a:gd name="connsiteY4" fmla="*/ 33150 h 212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6902" h="212417">
                    <a:moveTo>
                      <a:pt x="327638" y="210164"/>
                    </a:moveTo>
                    <a:lnTo>
                      <a:pt x="364650" y="210164"/>
                    </a:lnTo>
                    <a:lnTo>
                      <a:pt x="364650" y="4828"/>
                    </a:lnTo>
                    <a:lnTo>
                      <a:pt x="4828" y="4828"/>
                    </a:lnTo>
                    <a:lnTo>
                      <a:pt x="4828" y="33150"/>
                    </a:ln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38" name="Freeform: Shape 311">
                <a:extLst>
                  <a:ext uri="{FF2B5EF4-FFF2-40B4-BE49-F238E27FC236}">
                    <a16:creationId xmlns:a16="http://schemas.microsoft.com/office/drawing/2014/main" id="{6D6C96D0-AC61-2143-B1C0-DD31D8467C3F}"/>
                  </a:ext>
                </a:extLst>
              </p:cNvPr>
              <p:cNvSpPr/>
              <p:nvPr/>
            </p:nvSpPr>
            <p:spPr>
              <a:xfrm>
                <a:off x="5817728" y="7170732"/>
                <a:ext cx="122301" cy="32184"/>
              </a:xfrm>
              <a:custGeom>
                <a:avLst/>
                <a:gdLst>
                  <a:gd name="connsiteX0" fmla="*/ 4828 w 122300"/>
                  <a:gd name="connsiteY0" fmla="*/ 4828 h 32184"/>
                  <a:gd name="connsiteX1" fmla="*/ 120370 w 122300"/>
                  <a:gd name="connsiteY1" fmla="*/ 4828 h 32184"/>
                  <a:gd name="connsiteX2" fmla="*/ 120370 w 122300"/>
                  <a:gd name="connsiteY2" fmla="*/ 28322 h 32184"/>
                  <a:gd name="connsiteX3" fmla="*/ 4828 w 122300"/>
                  <a:gd name="connsiteY3" fmla="*/ 28322 h 32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300" h="32184">
                    <a:moveTo>
                      <a:pt x="4828" y="4828"/>
                    </a:moveTo>
                    <a:lnTo>
                      <a:pt x="120370" y="4828"/>
                    </a:lnTo>
                    <a:lnTo>
                      <a:pt x="120370" y="28322"/>
                    </a:lnTo>
                    <a:lnTo>
                      <a:pt x="4828" y="28322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39" name="Freeform: Shape 312">
                <a:extLst>
                  <a:ext uri="{FF2B5EF4-FFF2-40B4-BE49-F238E27FC236}">
                    <a16:creationId xmlns:a16="http://schemas.microsoft.com/office/drawing/2014/main" id="{0AD946EF-5783-E140-A4FD-3F301C55C0E4}"/>
                  </a:ext>
                </a:extLst>
              </p:cNvPr>
              <p:cNvSpPr/>
              <p:nvPr/>
            </p:nvSpPr>
            <p:spPr>
              <a:xfrm>
                <a:off x="5765267" y="6961211"/>
                <a:ext cx="186670" cy="151267"/>
              </a:xfrm>
              <a:custGeom>
                <a:avLst/>
                <a:gdLst>
                  <a:gd name="connsiteX0" fmla="*/ 4828 w 186669"/>
                  <a:gd name="connsiteY0" fmla="*/ 146761 h 151266"/>
                  <a:gd name="connsiteX1" fmla="*/ 4828 w 186669"/>
                  <a:gd name="connsiteY1" fmla="*/ 11908 h 151266"/>
                  <a:gd name="connsiteX2" fmla="*/ 11908 w 186669"/>
                  <a:gd name="connsiteY2" fmla="*/ 4828 h 151266"/>
                  <a:gd name="connsiteX3" fmla="*/ 123588 w 186669"/>
                  <a:gd name="connsiteY3" fmla="*/ 4828 h 151266"/>
                  <a:gd name="connsiteX4" fmla="*/ 183130 w 186669"/>
                  <a:gd name="connsiteY4" fmla="*/ 64369 h 151266"/>
                  <a:gd name="connsiteX5" fmla="*/ 183130 w 186669"/>
                  <a:gd name="connsiteY5" fmla="*/ 147083 h 151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6669" h="151266">
                    <a:moveTo>
                      <a:pt x="4828" y="146761"/>
                    </a:moveTo>
                    <a:lnTo>
                      <a:pt x="4828" y="11908"/>
                    </a:lnTo>
                    <a:cubicBezTo>
                      <a:pt x="4828" y="8046"/>
                      <a:pt x="8046" y="4828"/>
                      <a:pt x="11908" y="4828"/>
                    </a:cubicBezTo>
                    <a:lnTo>
                      <a:pt x="123588" y="4828"/>
                    </a:lnTo>
                    <a:lnTo>
                      <a:pt x="183130" y="64369"/>
                    </a:lnTo>
                    <a:lnTo>
                      <a:pt x="183130" y="147083"/>
                    </a:lnTo>
                  </a:path>
                </a:pathLst>
              </a:custGeom>
              <a:no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40" name="Freeform: Shape 313">
                <a:extLst>
                  <a:ext uri="{FF2B5EF4-FFF2-40B4-BE49-F238E27FC236}">
                    <a16:creationId xmlns:a16="http://schemas.microsoft.com/office/drawing/2014/main" id="{DACF5BA7-9ED3-CA49-A3AE-8642B72CD59B}"/>
                  </a:ext>
                </a:extLst>
              </p:cNvPr>
              <p:cNvSpPr/>
              <p:nvPr/>
            </p:nvSpPr>
            <p:spPr>
              <a:xfrm>
                <a:off x="5884028" y="6961211"/>
                <a:ext cx="67587" cy="67587"/>
              </a:xfrm>
              <a:custGeom>
                <a:avLst/>
                <a:gdLst>
                  <a:gd name="connsiteX0" fmla="*/ 4828 w 67587"/>
                  <a:gd name="connsiteY0" fmla="*/ 64369 h 67587"/>
                  <a:gd name="connsiteX1" fmla="*/ 64369 w 67587"/>
                  <a:gd name="connsiteY1" fmla="*/ 64369 h 67587"/>
                  <a:gd name="connsiteX2" fmla="*/ 4828 w 67587"/>
                  <a:gd name="connsiteY2" fmla="*/ 4828 h 67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587" h="67587">
                    <a:moveTo>
                      <a:pt x="4828" y="64369"/>
                    </a:moveTo>
                    <a:lnTo>
                      <a:pt x="64369" y="64369"/>
                    </a:lnTo>
                    <a:lnTo>
                      <a:pt x="4828" y="4828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41" name="Freeform: Shape 314">
                <a:extLst>
                  <a:ext uri="{FF2B5EF4-FFF2-40B4-BE49-F238E27FC236}">
                    <a16:creationId xmlns:a16="http://schemas.microsoft.com/office/drawing/2014/main" id="{AA4E8052-BA5B-F244-AF4E-98B8EBFA1F7A}"/>
                  </a:ext>
                </a:extLst>
              </p:cNvPr>
              <p:cNvSpPr/>
              <p:nvPr/>
            </p:nvSpPr>
            <p:spPr>
              <a:xfrm>
                <a:off x="5791658" y="7068707"/>
                <a:ext cx="135175" cy="9655"/>
              </a:xfrm>
              <a:custGeom>
                <a:avLst/>
                <a:gdLst>
                  <a:gd name="connsiteX0" fmla="*/ 4828 w 135174"/>
                  <a:gd name="connsiteY0" fmla="*/ 4828 h 9655"/>
                  <a:gd name="connsiteX1" fmla="*/ 130669 w 135174"/>
                  <a:gd name="connsiteY1" fmla="*/ 4828 h 9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5174" h="9655">
                    <a:moveTo>
                      <a:pt x="4828" y="4828"/>
                    </a:moveTo>
                    <a:lnTo>
                      <a:pt x="130669" y="4828"/>
                    </a:lnTo>
                  </a:path>
                </a:pathLst>
              </a:custGeom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42" name="Freeform: Shape 315">
                <a:extLst>
                  <a:ext uri="{FF2B5EF4-FFF2-40B4-BE49-F238E27FC236}">
                    <a16:creationId xmlns:a16="http://schemas.microsoft.com/office/drawing/2014/main" id="{269009B1-6896-2B4A-93A7-08C181916397}"/>
                  </a:ext>
                </a:extLst>
              </p:cNvPr>
              <p:cNvSpPr/>
              <p:nvPr/>
            </p:nvSpPr>
            <p:spPr>
              <a:xfrm>
                <a:off x="5791658" y="7033948"/>
                <a:ext cx="80461" cy="9655"/>
              </a:xfrm>
              <a:custGeom>
                <a:avLst/>
                <a:gdLst>
                  <a:gd name="connsiteX0" fmla="*/ 4828 w 80461"/>
                  <a:gd name="connsiteY0" fmla="*/ 4828 h 9655"/>
                  <a:gd name="connsiteX1" fmla="*/ 75955 w 80461"/>
                  <a:gd name="connsiteY1" fmla="*/ 4828 h 9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0461" h="9655">
                    <a:moveTo>
                      <a:pt x="4828" y="4828"/>
                    </a:moveTo>
                    <a:lnTo>
                      <a:pt x="75955" y="4828"/>
                    </a:lnTo>
                  </a:path>
                </a:pathLst>
              </a:custGeom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43" name="Freeform: Shape 316">
                <a:extLst>
                  <a:ext uri="{FF2B5EF4-FFF2-40B4-BE49-F238E27FC236}">
                    <a16:creationId xmlns:a16="http://schemas.microsoft.com/office/drawing/2014/main" id="{707E0486-D37B-6941-BFA0-2DF630D37F28}"/>
                  </a:ext>
                </a:extLst>
              </p:cNvPr>
              <p:cNvSpPr/>
              <p:nvPr/>
            </p:nvSpPr>
            <p:spPr>
              <a:xfrm>
                <a:off x="5802601" y="6932889"/>
                <a:ext cx="186670" cy="180233"/>
              </a:xfrm>
              <a:custGeom>
                <a:avLst/>
                <a:gdLst>
                  <a:gd name="connsiteX0" fmla="*/ 4828 w 186669"/>
                  <a:gd name="connsiteY0" fmla="*/ 18023 h 180232"/>
                  <a:gd name="connsiteX1" fmla="*/ 4828 w 186669"/>
                  <a:gd name="connsiteY1" fmla="*/ 11908 h 180232"/>
                  <a:gd name="connsiteX2" fmla="*/ 11908 w 186669"/>
                  <a:gd name="connsiteY2" fmla="*/ 4828 h 180232"/>
                  <a:gd name="connsiteX3" fmla="*/ 123588 w 186669"/>
                  <a:gd name="connsiteY3" fmla="*/ 4828 h 180232"/>
                  <a:gd name="connsiteX4" fmla="*/ 183130 w 186669"/>
                  <a:gd name="connsiteY4" fmla="*/ 64369 h 180232"/>
                  <a:gd name="connsiteX5" fmla="*/ 183130 w 186669"/>
                  <a:gd name="connsiteY5" fmla="*/ 175405 h 180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6669" h="180232">
                    <a:moveTo>
                      <a:pt x="4828" y="18023"/>
                    </a:moveTo>
                    <a:lnTo>
                      <a:pt x="4828" y="11908"/>
                    </a:lnTo>
                    <a:cubicBezTo>
                      <a:pt x="4828" y="8046"/>
                      <a:pt x="8046" y="4828"/>
                      <a:pt x="11908" y="4828"/>
                    </a:cubicBezTo>
                    <a:lnTo>
                      <a:pt x="123588" y="4828"/>
                    </a:lnTo>
                    <a:lnTo>
                      <a:pt x="183130" y="64369"/>
                    </a:lnTo>
                    <a:lnTo>
                      <a:pt x="183130" y="175405"/>
                    </a:lnTo>
                  </a:path>
                </a:pathLst>
              </a:custGeom>
              <a:no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44" name="Freeform: Shape 317">
                <a:extLst>
                  <a:ext uri="{FF2B5EF4-FFF2-40B4-BE49-F238E27FC236}">
                    <a16:creationId xmlns:a16="http://schemas.microsoft.com/office/drawing/2014/main" id="{A760FD48-C106-BB43-B5DF-C03CC6F3BB43}"/>
                  </a:ext>
                </a:extLst>
              </p:cNvPr>
              <p:cNvSpPr/>
              <p:nvPr/>
            </p:nvSpPr>
            <p:spPr>
              <a:xfrm>
                <a:off x="5921362" y="6932889"/>
                <a:ext cx="67587" cy="67587"/>
              </a:xfrm>
              <a:custGeom>
                <a:avLst/>
                <a:gdLst>
                  <a:gd name="connsiteX0" fmla="*/ 27035 w 67587"/>
                  <a:gd name="connsiteY0" fmla="*/ 64369 h 67587"/>
                  <a:gd name="connsiteX1" fmla="*/ 64369 w 67587"/>
                  <a:gd name="connsiteY1" fmla="*/ 64369 h 67587"/>
                  <a:gd name="connsiteX2" fmla="*/ 4828 w 67587"/>
                  <a:gd name="connsiteY2" fmla="*/ 4828 h 67587"/>
                  <a:gd name="connsiteX3" fmla="*/ 4828 w 67587"/>
                  <a:gd name="connsiteY3" fmla="*/ 45702 h 67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87" h="67587">
                    <a:moveTo>
                      <a:pt x="27035" y="64369"/>
                    </a:moveTo>
                    <a:lnTo>
                      <a:pt x="64369" y="64369"/>
                    </a:lnTo>
                    <a:lnTo>
                      <a:pt x="4828" y="4828"/>
                    </a:lnTo>
                    <a:lnTo>
                      <a:pt x="4828" y="45702"/>
                    </a:lnTo>
                  </a:path>
                </a:pathLst>
              </a:custGeom>
              <a:no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45" name="Freeform: Shape 318">
                <a:extLst>
                  <a:ext uri="{FF2B5EF4-FFF2-40B4-BE49-F238E27FC236}">
                    <a16:creationId xmlns:a16="http://schemas.microsoft.com/office/drawing/2014/main" id="{77F6D306-4091-654C-9179-7F9C83E55CBB}"/>
                  </a:ext>
                </a:extLst>
              </p:cNvPr>
              <p:cNvSpPr/>
              <p:nvPr/>
            </p:nvSpPr>
            <p:spPr>
              <a:xfrm>
                <a:off x="5791658" y="7305585"/>
                <a:ext cx="241383" cy="9655"/>
              </a:xfrm>
              <a:custGeom>
                <a:avLst/>
                <a:gdLst>
                  <a:gd name="connsiteX0" fmla="*/ 4828 w 241383"/>
                  <a:gd name="connsiteY0" fmla="*/ 4828 h 9655"/>
                  <a:gd name="connsiteX1" fmla="*/ 237843 w 241383"/>
                  <a:gd name="connsiteY1" fmla="*/ 4828 h 9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1383" h="9655">
                    <a:moveTo>
                      <a:pt x="4828" y="4828"/>
                    </a:moveTo>
                    <a:lnTo>
                      <a:pt x="237843" y="4828"/>
                    </a:lnTo>
                  </a:path>
                </a:pathLst>
              </a:custGeom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46" name="Freeform: Shape 319">
                <a:extLst>
                  <a:ext uri="{FF2B5EF4-FFF2-40B4-BE49-F238E27FC236}">
                    <a16:creationId xmlns:a16="http://schemas.microsoft.com/office/drawing/2014/main" id="{071B0311-1BD2-F346-B850-97A0EB6324FB}"/>
                  </a:ext>
                </a:extLst>
              </p:cNvPr>
              <p:cNvSpPr/>
              <p:nvPr/>
            </p:nvSpPr>
            <p:spPr>
              <a:xfrm>
                <a:off x="5721174" y="7305585"/>
                <a:ext cx="61150" cy="9655"/>
              </a:xfrm>
              <a:custGeom>
                <a:avLst/>
                <a:gdLst>
                  <a:gd name="connsiteX0" fmla="*/ 4828 w 61150"/>
                  <a:gd name="connsiteY0" fmla="*/ 4828 h 9655"/>
                  <a:gd name="connsiteX1" fmla="*/ 58576 w 61150"/>
                  <a:gd name="connsiteY1" fmla="*/ 4828 h 9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150" h="9655">
                    <a:moveTo>
                      <a:pt x="4828" y="4828"/>
                    </a:moveTo>
                    <a:lnTo>
                      <a:pt x="58576" y="4828"/>
                    </a:lnTo>
                  </a:path>
                </a:pathLst>
              </a:custGeom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525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ECA3-A77D-1F4F-8F21-856AA6E20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82880"/>
            <a:ext cx="13987008" cy="1079598"/>
          </a:xfrm>
        </p:spPr>
        <p:txBody>
          <a:bodyPr vert="horz" wrap="square" lIns="182880" tIns="146304" rIns="182880" bIns="146304" rtlCol="0" anchor="ctr">
            <a:normAutofit/>
          </a:bodyPr>
          <a:lstStyle/>
          <a:p>
            <a:r>
              <a:rPr lang="en-US" dirty="0"/>
              <a:t>Amazon FSx for Windows File Server </a:t>
            </a:r>
            <a:r>
              <a:rPr lang="ko-KR" altLang="en-US" dirty="0"/>
              <a:t>배포 옵션</a:t>
            </a: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FEC78E2C-15D7-1547-A24A-AEE3F63AD127}"/>
              </a:ext>
            </a:extLst>
          </p:cNvPr>
          <p:cNvSpPr/>
          <p:nvPr/>
        </p:nvSpPr>
        <p:spPr>
          <a:xfrm>
            <a:off x="3999234" y="3716815"/>
            <a:ext cx="25584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342900">
              <a:spcBef>
                <a:spcPts val="450"/>
              </a:spcBef>
              <a:spcAft>
                <a:spcPts val="225"/>
              </a:spcAft>
              <a:defRPr/>
            </a:pPr>
            <a:r>
              <a:rPr lang="ko-KR" altLang="en-US" sz="2000" spc="75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가용 영역 내에서 데이터 복제</a:t>
            </a:r>
            <a:endParaRPr lang="en-US" sz="2000" spc="75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7" name="Rectangle 5">
            <a:extLst>
              <a:ext uri="{FF2B5EF4-FFF2-40B4-BE49-F238E27FC236}">
                <a16:creationId xmlns:a16="http://schemas.microsoft.com/office/drawing/2014/main" id="{2A60DA17-2EEE-E145-B77C-50665B75BB41}"/>
              </a:ext>
            </a:extLst>
          </p:cNvPr>
          <p:cNvSpPr/>
          <p:nvPr/>
        </p:nvSpPr>
        <p:spPr>
          <a:xfrm>
            <a:off x="401746" y="3611792"/>
            <a:ext cx="3245593" cy="797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342900">
              <a:spcBef>
                <a:spcPts val="450"/>
              </a:spcBef>
              <a:spcAft>
                <a:spcPts val="225"/>
              </a:spcAft>
              <a:defRPr/>
            </a:pPr>
            <a:r>
              <a:rPr lang="ko-KR" altLang="en-US" sz="2000" spc="75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지속적인 모니터링</a:t>
            </a:r>
            <a:endParaRPr lang="en-US" altLang="ko-KR" sz="2000" spc="75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 defTabSz="342900">
              <a:spcBef>
                <a:spcPts val="450"/>
              </a:spcBef>
              <a:spcAft>
                <a:spcPts val="225"/>
              </a:spcAft>
              <a:defRPr/>
            </a:pPr>
            <a:r>
              <a:rPr lang="ko-KR" altLang="en-US" sz="2000" spc="75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장애 발생시 알림</a:t>
            </a:r>
            <a:endParaRPr lang="en-US" sz="2000" spc="75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8" name="Rectangle 7">
            <a:extLst>
              <a:ext uri="{FF2B5EF4-FFF2-40B4-BE49-F238E27FC236}">
                <a16:creationId xmlns:a16="http://schemas.microsoft.com/office/drawing/2014/main" id="{8EA35A8C-8BBE-BE4B-9A25-1DD6274DB78C}"/>
              </a:ext>
            </a:extLst>
          </p:cNvPr>
          <p:cNvSpPr/>
          <p:nvPr/>
        </p:nvSpPr>
        <p:spPr>
          <a:xfrm>
            <a:off x="4795641" y="2722975"/>
            <a:ext cx="348716" cy="756556"/>
          </a:xfrm>
          <a:prstGeom prst="rect">
            <a:avLst/>
          </a:prstGeom>
          <a:noFill/>
          <a:ln w="19050" cap="rnd">
            <a:solidFill>
              <a:schemeClr val="tx1"/>
            </a:solidFill>
            <a:round/>
            <a:headEnd/>
            <a:tailEnd type="arrow" w="med" len="sm"/>
          </a:ln>
        </p:spPr>
        <p:txBody>
          <a:bodyPr vert="horz" wrap="square" lIns="57150" tIns="28575" rIns="57150" bIns="28575" numCol="1" anchor="t" anchorCtr="0" compatLnSpc="1">
            <a:prstTxWarp prst="textNoShape">
              <a:avLst/>
            </a:prstTxWarp>
          </a:bodyPr>
          <a:lstStyle/>
          <a:p>
            <a:endParaRPr lang="en-US" sz="1125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id="{41C583D1-7928-EE4C-BC28-9A37E508976D}"/>
              </a:ext>
            </a:extLst>
          </p:cNvPr>
          <p:cNvSpPr/>
          <p:nvPr/>
        </p:nvSpPr>
        <p:spPr>
          <a:xfrm>
            <a:off x="5414643" y="2722975"/>
            <a:ext cx="348716" cy="756556"/>
          </a:xfrm>
          <a:prstGeom prst="rect">
            <a:avLst/>
          </a:prstGeom>
          <a:noFill/>
          <a:ln w="19050" cap="rnd">
            <a:solidFill>
              <a:schemeClr val="tx1"/>
            </a:solidFill>
            <a:round/>
            <a:headEnd/>
            <a:tailEnd type="arrow" w="med" len="sm"/>
          </a:ln>
        </p:spPr>
        <p:txBody>
          <a:bodyPr vert="horz" wrap="square" lIns="57150" tIns="28575" rIns="57150" bIns="28575" numCol="1" anchor="t" anchorCtr="0" compatLnSpc="1">
            <a:prstTxWarp prst="textNoShape">
              <a:avLst/>
            </a:prstTxWarp>
          </a:bodyPr>
          <a:lstStyle/>
          <a:p>
            <a:endParaRPr lang="en-US" sz="1125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50" name="Group 9">
            <a:extLst>
              <a:ext uri="{FF2B5EF4-FFF2-40B4-BE49-F238E27FC236}">
                <a16:creationId xmlns:a16="http://schemas.microsoft.com/office/drawing/2014/main" id="{3233E196-5DDF-B740-B87F-96CC740ADAF9}"/>
              </a:ext>
            </a:extLst>
          </p:cNvPr>
          <p:cNvGrpSpPr/>
          <p:nvPr/>
        </p:nvGrpSpPr>
        <p:grpSpPr>
          <a:xfrm>
            <a:off x="4886443" y="2989376"/>
            <a:ext cx="784069" cy="237285"/>
            <a:chOff x="5188749" y="3078904"/>
            <a:chExt cx="311939" cy="109538"/>
          </a:xfrm>
        </p:grpSpPr>
        <p:cxnSp>
          <p:nvCxnSpPr>
            <p:cNvPr id="51" name="Straight Arrow Connector 10">
              <a:extLst>
                <a:ext uri="{FF2B5EF4-FFF2-40B4-BE49-F238E27FC236}">
                  <a16:creationId xmlns:a16="http://schemas.microsoft.com/office/drawing/2014/main" id="{92FA846F-F6C1-B644-A61F-41A70CF0883A}"/>
                </a:ext>
              </a:extLst>
            </p:cNvPr>
            <p:cNvCxnSpPr>
              <a:cxnSpLocks/>
            </p:cNvCxnSpPr>
            <p:nvPr/>
          </p:nvCxnSpPr>
          <p:spPr>
            <a:xfrm>
              <a:off x="5188749" y="3188442"/>
              <a:ext cx="311939" cy="0"/>
            </a:xfrm>
            <a:prstGeom prst="straightConnector1">
              <a:avLst/>
            </a:prstGeom>
            <a:noFill/>
            <a:ln w="19050" cap="rnd">
              <a:solidFill>
                <a:srgbClr val="527FFF"/>
              </a:solidFill>
              <a:round/>
              <a:headEnd/>
              <a:tailEnd type="arrow" w="med" len="sm"/>
            </a:ln>
          </p:spPr>
        </p:cxnSp>
        <p:cxnSp>
          <p:nvCxnSpPr>
            <p:cNvPr id="52" name="Straight Arrow Connector 11">
              <a:extLst>
                <a:ext uri="{FF2B5EF4-FFF2-40B4-BE49-F238E27FC236}">
                  <a16:creationId xmlns:a16="http://schemas.microsoft.com/office/drawing/2014/main" id="{E5C2ADA8-D184-A44A-B2D6-BA1D731A65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88749" y="3078904"/>
              <a:ext cx="311939" cy="0"/>
            </a:xfrm>
            <a:prstGeom prst="straightConnector1">
              <a:avLst/>
            </a:prstGeom>
            <a:noFill/>
            <a:ln w="19050" cap="rnd">
              <a:solidFill>
                <a:srgbClr val="527FFF"/>
              </a:solidFill>
              <a:round/>
              <a:headEnd/>
              <a:tailEnd type="arrow" w="med" len="sm"/>
            </a:ln>
          </p:spPr>
        </p:cxnSp>
      </p:grpSp>
      <p:cxnSp>
        <p:nvCxnSpPr>
          <p:cNvPr id="53" name="Straight Connector 27">
            <a:extLst>
              <a:ext uri="{FF2B5EF4-FFF2-40B4-BE49-F238E27FC236}">
                <a16:creationId xmlns:a16="http://schemas.microsoft.com/office/drawing/2014/main" id="{954FDF81-89E0-714B-9C24-9E380D05C056}"/>
              </a:ext>
            </a:extLst>
          </p:cNvPr>
          <p:cNvCxnSpPr>
            <a:cxnSpLocks/>
          </p:cNvCxnSpPr>
          <p:nvPr/>
        </p:nvCxnSpPr>
        <p:spPr>
          <a:xfrm>
            <a:off x="7301752" y="1975557"/>
            <a:ext cx="0" cy="5151081"/>
          </a:xfrm>
          <a:prstGeom prst="line">
            <a:avLst/>
          </a:prstGeom>
          <a:ln w="254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28">
            <a:extLst>
              <a:ext uri="{FF2B5EF4-FFF2-40B4-BE49-F238E27FC236}">
                <a16:creationId xmlns:a16="http://schemas.microsoft.com/office/drawing/2014/main" id="{801A1585-4DE0-FE49-81AB-8FC98F2545D4}"/>
              </a:ext>
            </a:extLst>
          </p:cNvPr>
          <p:cNvSpPr/>
          <p:nvPr/>
        </p:nvSpPr>
        <p:spPr>
          <a:xfrm>
            <a:off x="2257694" y="1473796"/>
            <a:ext cx="2528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8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단일 가용 영역</a:t>
            </a:r>
            <a:endParaRPr lang="en-US" sz="2800" dirty="0">
              <a:solidFill>
                <a:schemeClr val="accent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5" name="Rectangle 29">
            <a:extLst>
              <a:ext uri="{FF2B5EF4-FFF2-40B4-BE49-F238E27FC236}">
                <a16:creationId xmlns:a16="http://schemas.microsoft.com/office/drawing/2014/main" id="{30A6851A-8554-654D-990B-70973A69894C}"/>
              </a:ext>
            </a:extLst>
          </p:cNvPr>
          <p:cNvSpPr/>
          <p:nvPr/>
        </p:nvSpPr>
        <p:spPr>
          <a:xfrm>
            <a:off x="9516562" y="1479126"/>
            <a:ext cx="2528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8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다중 가용 영역</a:t>
            </a:r>
            <a:endParaRPr lang="en-US" sz="2800" dirty="0">
              <a:solidFill>
                <a:schemeClr val="accent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93" name="Rectangle 44">
            <a:extLst>
              <a:ext uri="{FF2B5EF4-FFF2-40B4-BE49-F238E27FC236}">
                <a16:creationId xmlns:a16="http://schemas.microsoft.com/office/drawing/2014/main" id="{96B1BEC8-479D-CE46-BCAD-A60EC44DDE19}"/>
              </a:ext>
            </a:extLst>
          </p:cNvPr>
          <p:cNvSpPr/>
          <p:nvPr/>
        </p:nvSpPr>
        <p:spPr>
          <a:xfrm>
            <a:off x="8145995" y="6346641"/>
            <a:ext cx="25584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342900">
              <a:spcBef>
                <a:spcPts val="450"/>
              </a:spcBef>
              <a:spcAft>
                <a:spcPts val="225"/>
              </a:spcAft>
              <a:defRPr/>
            </a:pPr>
            <a:r>
              <a:rPr lang="ko-KR" altLang="en-US" sz="2000" spc="75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복수의 가용 영역간 데이터 복제</a:t>
            </a:r>
            <a:endParaRPr lang="en-US" sz="2000" spc="75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94" name="Group 6">
            <a:extLst>
              <a:ext uri="{FF2B5EF4-FFF2-40B4-BE49-F238E27FC236}">
                <a16:creationId xmlns:a16="http://schemas.microsoft.com/office/drawing/2014/main" id="{42D3F65C-0313-9A42-8116-3418B3F55B70}"/>
              </a:ext>
            </a:extLst>
          </p:cNvPr>
          <p:cNvGrpSpPr/>
          <p:nvPr/>
        </p:nvGrpSpPr>
        <p:grpSpPr>
          <a:xfrm>
            <a:off x="8942402" y="5352801"/>
            <a:ext cx="967718" cy="756556"/>
            <a:chOff x="12164393" y="2920874"/>
            <a:chExt cx="967718" cy="756556"/>
          </a:xfrm>
        </p:grpSpPr>
        <p:sp>
          <p:nvSpPr>
            <p:cNvPr id="95" name="Rectangle 45">
              <a:extLst>
                <a:ext uri="{FF2B5EF4-FFF2-40B4-BE49-F238E27FC236}">
                  <a16:creationId xmlns:a16="http://schemas.microsoft.com/office/drawing/2014/main" id="{E1ADDC76-FCE2-2142-9693-0DEEBBA4DDD9}"/>
                </a:ext>
              </a:extLst>
            </p:cNvPr>
            <p:cNvSpPr/>
            <p:nvPr/>
          </p:nvSpPr>
          <p:spPr>
            <a:xfrm>
              <a:off x="12164393" y="2920874"/>
              <a:ext cx="348716" cy="756556"/>
            </a:xfrm>
            <a:prstGeom prst="rect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 type="arrow" w="med" len="sm"/>
            </a:ln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en-US" sz="1125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96" name="Rectangle 46">
              <a:extLst>
                <a:ext uri="{FF2B5EF4-FFF2-40B4-BE49-F238E27FC236}">
                  <a16:creationId xmlns:a16="http://schemas.microsoft.com/office/drawing/2014/main" id="{953F87CB-7B04-9448-9C4E-00AF0068B19F}"/>
                </a:ext>
              </a:extLst>
            </p:cNvPr>
            <p:cNvSpPr/>
            <p:nvPr/>
          </p:nvSpPr>
          <p:spPr>
            <a:xfrm>
              <a:off x="12783395" y="2920874"/>
              <a:ext cx="348716" cy="756556"/>
            </a:xfrm>
            <a:prstGeom prst="rect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 type="arrow" w="med" len="sm"/>
            </a:ln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en-US" sz="1125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grpSp>
          <p:nvGrpSpPr>
            <p:cNvPr id="97" name="Group 47">
              <a:extLst>
                <a:ext uri="{FF2B5EF4-FFF2-40B4-BE49-F238E27FC236}">
                  <a16:creationId xmlns:a16="http://schemas.microsoft.com/office/drawing/2014/main" id="{AA8FF94B-AE61-774E-A291-6C88DFF783BE}"/>
                </a:ext>
              </a:extLst>
            </p:cNvPr>
            <p:cNvGrpSpPr/>
            <p:nvPr/>
          </p:nvGrpSpPr>
          <p:grpSpPr>
            <a:xfrm>
              <a:off x="12255195" y="3187275"/>
              <a:ext cx="784069" cy="237285"/>
              <a:chOff x="5188749" y="3078904"/>
              <a:chExt cx="311939" cy="109538"/>
            </a:xfrm>
          </p:grpSpPr>
          <p:cxnSp>
            <p:nvCxnSpPr>
              <p:cNvPr id="98" name="Straight Arrow Connector 48">
                <a:extLst>
                  <a:ext uri="{FF2B5EF4-FFF2-40B4-BE49-F238E27FC236}">
                    <a16:creationId xmlns:a16="http://schemas.microsoft.com/office/drawing/2014/main" id="{5DC10AE5-B3A1-2D47-839E-3053CB7112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8749" y="3188442"/>
                <a:ext cx="311939" cy="0"/>
              </a:xfrm>
              <a:prstGeom prst="straightConnector1">
                <a:avLst/>
              </a:prstGeom>
              <a:noFill/>
              <a:ln w="19050" cap="rnd">
                <a:solidFill>
                  <a:srgbClr val="527FFF"/>
                </a:solidFill>
                <a:round/>
                <a:headEnd/>
                <a:tailEnd type="arrow" w="med" len="sm"/>
              </a:ln>
            </p:spPr>
          </p:cxnSp>
          <p:cxnSp>
            <p:nvCxnSpPr>
              <p:cNvPr id="99" name="Straight Arrow Connector 49">
                <a:extLst>
                  <a:ext uri="{FF2B5EF4-FFF2-40B4-BE49-F238E27FC236}">
                    <a16:creationId xmlns:a16="http://schemas.microsoft.com/office/drawing/2014/main" id="{CDFA5EC1-5DA7-8342-9210-0B529BD0E1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88749" y="3078904"/>
                <a:ext cx="311939" cy="0"/>
              </a:xfrm>
              <a:prstGeom prst="straightConnector1">
                <a:avLst/>
              </a:prstGeom>
              <a:noFill/>
              <a:ln w="19050" cap="rnd">
                <a:solidFill>
                  <a:srgbClr val="527FFF"/>
                </a:solidFill>
                <a:round/>
                <a:headEnd/>
                <a:tailEnd type="arrow" w="med" len="sm"/>
              </a:ln>
            </p:spPr>
          </p:cxnSp>
        </p:grpSp>
      </p:grpSp>
      <p:grpSp>
        <p:nvGrpSpPr>
          <p:cNvPr id="100" name="Graphic 350">
            <a:extLst>
              <a:ext uri="{FF2B5EF4-FFF2-40B4-BE49-F238E27FC236}">
                <a16:creationId xmlns:a16="http://schemas.microsoft.com/office/drawing/2014/main" id="{11E12751-63EA-FD4E-9966-D87A1F6677C7}"/>
              </a:ext>
            </a:extLst>
          </p:cNvPr>
          <p:cNvGrpSpPr/>
          <p:nvPr/>
        </p:nvGrpSpPr>
        <p:grpSpPr>
          <a:xfrm>
            <a:off x="12096617" y="5209829"/>
            <a:ext cx="1063646" cy="1063646"/>
            <a:chOff x="332905" y="923387"/>
            <a:chExt cx="643689" cy="643689"/>
          </a:xfrm>
        </p:grpSpPr>
        <p:sp>
          <p:nvSpPr>
            <p:cNvPr id="101" name="Freeform: Shape 241">
              <a:extLst>
                <a:ext uri="{FF2B5EF4-FFF2-40B4-BE49-F238E27FC236}">
                  <a16:creationId xmlns:a16="http://schemas.microsoft.com/office/drawing/2014/main" id="{E8C3F84C-7697-EB4D-BEFC-E1400CCA7945}"/>
                </a:ext>
              </a:extLst>
            </p:cNvPr>
            <p:cNvSpPr/>
            <p:nvPr/>
          </p:nvSpPr>
          <p:spPr>
            <a:xfrm>
              <a:off x="550150" y="1201139"/>
              <a:ext cx="80461" cy="151267"/>
            </a:xfrm>
            <a:custGeom>
              <a:avLst/>
              <a:gdLst>
                <a:gd name="connsiteX0" fmla="*/ 4828 w 80461"/>
                <a:gd name="connsiteY0" fmla="*/ 146761 h 151266"/>
                <a:gd name="connsiteX1" fmla="*/ 77565 w 80461"/>
                <a:gd name="connsiteY1" fmla="*/ 87542 h 151266"/>
                <a:gd name="connsiteX2" fmla="*/ 77565 w 80461"/>
                <a:gd name="connsiteY2" fmla="*/ 4828 h 151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61" h="151266">
                  <a:moveTo>
                    <a:pt x="4828" y="146761"/>
                  </a:moveTo>
                  <a:lnTo>
                    <a:pt x="77565" y="87542"/>
                  </a:lnTo>
                  <a:lnTo>
                    <a:pt x="77565" y="4828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1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02" name="Freeform: Shape 242">
              <a:extLst>
                <a:ext uri="{FF2B5EF4-FFF2-40B4-BE49-F238E27FC236}">
                  <a16:creationId xmlns:a16="http://schemas.microsoft.com/office/drawing/2014/main" id="{F64C2EE9-E1B4-5E45-95E5-8CEF252CB9D4}"/>
                </a:ext>
              </a:extLst>
            </p:cNvPr>
            <p:cNvSpPr/>
            <p:nvPr/>
          </p:nvSpPr>
          <p:spPr>
            <a:xfrm>
              <a:off x="666336" y="1018331"/>
              <a:ext cx="205980" cy="209199"/>
            </a:xfrm>
            <a:custGeom>
              <a:avLst/>
              <a:gdLst>
                <a:gd name="connsiteX0" fmla="*/ 23816 w 205980"/>
                <a:gd name="connsiteY0" fmla="*/ 163175 h 209198"/>
                <a:gd name="connsiteX1" fmla="*/ 28000 w 205980"/>
                <a:gd name="connsiteY1" fmla="*/ 167681 h 209198"/>
                <a:gd name="connsiteX2" fmla="*/ 32184 w 205980"/>
                <a:gd name="connsiteY2" fmla="*/ 172187 h 209198"/>
                <a:gd name="connsiteX3" fmla="*/ 36368 w 205980"/>
                <a:gd name="connsiteY3" fmla="*/ 176693 h 209198"/>
                <a:gd name="connsiteX4" fmla="*/ 64047 w 205980"/>
                <a:gd name="connsiteY4" fmla="*/ 162531 h 209198"/>
                <a:gd name="connsiteX5" fmla="*/ 83680 w 205980"/>
                <a:gd name="connsiteY5" fmla="*/ 172187 h 209198"/>
                <a:gd name="connsiteX6" fmla="*/ 89151 w 205980"/>
                <a:gd name="connsiteY6" fmla="*/ 202762 h 209198"/>
                <a:gd name="connsiteX7" fmla="*/ 95266 w 205980"/>
                <a:gd name="connsiteY7" fmla="*/ 203084 h 209198"/>
                <a:gd name="connsiteX8" fmla="*/ 101381 w 205980"/>
                <a:gd name="connsiteY8" fmla="*/ 203406 h 209198"/>
                <a:gd name="connsiteX9" fmla="*/ 107496 w 205980"/>
                <a:gd name="connsiteY9" fmla="*/ 204371 h 209198"/>
                <a:gd name="connsiteX10" fmla="*/ 117151 w 205980"/>
                <a:gd name="connsiteY10" fmla="*/ 174762 h 209198"/>
                <a:gd name="connsiteX11" fmla="*/ 137749 w 205980"/>
                <a:gd name="connsiteY11" fmla="*/ 167681 h 209198"/>
                <a:gd name="connsiteX12" fmla="*/ 163497 w 205980"/>
                <a:gd name="connsiteY12" fmla="*/ 185382 h 209198"/>
                <a:gd name="connsiteX13" fmla="*/ 168003 w 205980"/>
                <a:gd name="connsiteY13" fmla="*/ 181198 h 209198"/>
                <a:gd name="connsiteX14" fmla="*/ 172509 w 205980"/>
                <a:gd name="connsiteY14" fmla="*/ 177014 h 209198"/>
                <a:gd name="connsiteX15" fmla="*/ 177015 w 205980"/>
                <a:gd name="connsiteY15" fmla="*/ 172830 h 209198"/>
                <a:gd name="connsiteX16" fmla="*/ 162853 w 205980"/>
                <a:gd name="connsiteY16" fmla="*/ 145152 h 209198"/>
                <a:gd name="connsiteX17" fmla="*/ 172509 w 205980"/>
                <a:gd name="connsiteY17" fmla="*/ 125519 h 209198"/>
                <a:gd name="connsiteX18" fmla="*/ 203084 w 205980"/>
                <a:gd name="connsiteY18" fmla="*/ 120048 h 209198"/>
                <a:gd name="connsiteX19" fmla="*/ 203406 w 205980"/>
                <a:gd name="connsiteY19" fmla="*/ 113933 h 209198"/>
                <a:gd name="connsiteX20" fmla="*/ 203728 w 205980"/>
                <a:gd name="connsiteY20" fmla="*/ 107818 h 209198"/>
                <a:gd name="connsiteX21" fmla="*/ 204049 w 205980"/>
                <a:gd name="connsiteY21" fmla="*/ 101703 h 209198"/>
                <a:gd name="connsiteX22" fmla="*/ 174440 w 205980"/>
                <a:gd name="connsiteY22" fmla="*/ 92048 h 209198"/>
                <a:gd name="connsiteX23" fmla="*/ 167359 w 205980"/>
                <a:gd name="connsiteY23" fmla="*/ 71128 h 209198"/>
                <a:gd name="connsiteX24" fmla="*/ 185061 w 205980"/>
                <a:gd name="connsiteY24" fmla="*/ 45702 h 209198"/>
                <a:gd name="connsiteX25" fmla="*/ 180877 w 205980"/>
                <a:gd name="connsiteY25" fmla="*/ 41196 h 209198"/>
                <a:gd name="connsiteX26" fmla="*/ 176693 w 205980"/>
                <a:gd name="connsiteY26" fmla="*/ 36690 h 209198"/>
                <a:gd name="connsiteX27" fmla="*/ 172509 w 205980"/>
                <a:gd name="connsiteY27" fmla="*/ 32184 h 209198"/>
                <a:gd name="connsiteX28" fmla="*/ 144830 w 205980"/>
                <a:gd name="connsiteY28" fmla="*/ 46346 h 209198"/>
                <a:gd name="connsiteX29" fmla="*/ 124876 w 205980"/>
                <a:gd name="connsiteY29" fmla="*/ 36368 h 209198"/>
                <a:gd name="connsiteX30" fmla="*/ 119404 w 205980"/>
                <a:gd name="connsiteY30" fmla="*/ 5793 h 209198"/>
                <a:gd name="connsiteX31" fmla="*/ 113289 w 205980"/>
                <a:gd name="connsiteY31" fmla="*/ 5471 h 209198"/>
                <a:gd name="connsiteX32" fmla="*/ 107174 w 205980"/>
                <a:gd name="connsiteY32" fmla="*/ 5150 h 209198"/>
                <a:gd name="connsiteX33" fmla="*/ 101059 w 205980"/>
                <a:gd name="connsiteY33" fmla="*/ 4828 h 209198"/>
                <a:gd name="connsiteX34" fmla="*/ 91726 w 205980"/>
                <a:gd name="connsiteY34" fmla="*/ 34116 h 209198"/>
                <a:gd name="connsiteX35" fmla="*/ 70806 w 205980"/>
                <a:gd name="connsiteY35" fmla="*/ 41196 h 209198"/>
                <a:gd name="connsiteX36" fmla="*/ 45380 w 205980"/>
                <a:gd name="connsiteY36" fmla="*/ 23495 h 209198"/>
                <a:gd name="connsiteX37" fmla="*/ 40874 w 205980"/>
                <a:gd name="connsiteY37" fmla="*/ 27679 h 209198"/>
                <a:gd name="connsiteX38" fmla="*/ 36368 w 205980"/>
                <a:gd name="connsiteY38" fmla="*/ 31863 h 209198"/>
                <a:gd name="connsiteX39" fmla="*/ 31863 w 205980"/>
                <a:gd name="connsiteY39" fmla="*/ 36047 h 209198"/>
                <a:gd name="connsiteX40" fmla="*/ 46024 w 205980"/>
                <a:gd name="connsiteY40" fmla="*/ 63403 h 209198"/>
                <a:gd name="connsiteX41" fmla="*/ 36047 w 205980"/>
                <a:gd name="connsiteY41" fmla="*/ 83358 h 209198"/>
                <a:gd name="connsiteX42" fmla="*/ 5793 w 205980"/>
                <a:gd name="connsiteY42" fmla="*/ 88829 h 209198"/>
                <a:gd name="connsiteX43" fmla="*/ 5471 w 205980"/>
                <a:gd name="connsiteY43" fmla="*/ 94944 h 209198"/>
                <a:gd name="connsiteX44" fmla="*/ 5150 w 205980"/>
                <a:gd name="connsiteY44" fmla="*/ 101059 h 209198"/>
                <a:gd name="connsiteX45" fmla="*/ 4828 w 205980"/>
                <a:gd name="connsiteY45" fmla="*/ 107174 h 209198"/>
                <a:gd name="connsiteX46" fmla="*/ 34116 w 205980"/>
                <a:gd name="connsiteY46" fmla="*/ 116508 h 209198"/>
                <a:gd name="connsiteX47" fmla="*/ 41196 w 205980"/>
                <a:gd name="connsiteY47" fmla="*/ 137428 h 209198"/>
                <a:gd name="connsiteX48" fmla="*/ 23816 w 205980"/>
                <a:gd name="connsiteY48" fmla="*/ 163175 h 20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05980" h="209198">
                  <a:moveTo>
                    <a:pt x="23816" y="163175"/>
                  </a:moveTo>
                  <a:lnTo>
                    <a:pt x="28000" y="167681"/>
                  </a:lnTo>
                  <a:lnTo>
                    <a:pt x="32184" y="172187"/>
                  </a:lnTo>
                  <a:lnTo>
                    <a:pt x="36368" y="176693"/>
                  </a:lnTo>
                  <a:lnTo>
                    <a:pt x="64047" y="162531"/>
                  </a:lnTo>
                  <a:cubicBezTo>
                    <a:pt x="70162" y="166715"/>
                    <a:pt x="76921" y="169934"/>
                    <a:pt x="83680" y="172187"/>
                  </a:cubicBezTo>
                  <a:lnTo>
                    <a:pt x="89151" y="202762"/>
                  </a:lnTo>
                  <a:lnTo>
                    <a:pt x="95266" y="203084"/>
                  </a:lnTo>
                  <a:lnTo>
                    <a:pt x="101381" y="203406"/>
                  </a:lnTo>
                  <a:lnTo>
                    <a:pt x="107496" y="204371"/>
                  </a:lnTo>
                  <a:lnTo>
                    <a:pt x="117151" y="174762"/>
                  </a:lnTo>
                  <a:cubicBezTo>
                    <a:pt x="124232" y="173474"/>
                    <a:pt x="131313" y="171221"/>
                    <a:pt x="137749" y="167681"/>
                  </a:cubicBezTo>
                  <a:lnTo>
                    <a:pt x="163497" y="185382"/>
                  </a:lnTo>
                  <a:lnTo>
                    <a:pt x="168003" y="181198"/>
                  </a:lnTo>
                  <a:lnTo>
                    <a:pt x="172509" y="177014"/>
                  </a:lnTo>
                  <a:lnTo>
                    <a:pt x="177015" y="172830"/>
                  </a:lnTo>
                  <a:lnTo>
                    <a:pt x="162853" y="145152"/>
                  </a:lnTo>
                  <a:cubicBezTo>
                    <a:pt x="167037" y="139037"/>
                    <a:pt x="170256" y="132278"/>
                    <a:pt x="172509" y="125519"/>
                  </a:cubicBezTo>
                  <a:lnTo>
                    <a:pt x="203084" y="120048"/>
                  </a:lnTo>
                  <a:lnTo>
                    <a:pt x="203406" y="113933"/>
                  </a:lnTo>
                  <a:lnTo>
                    <a:pt x="203728" y="107818"/>
                  </a:lnTo>
                  <a:lnTo>
                    <a:pt x="204049" y="101703"/>
                  </a:lnTo>
                  <a:lnTo>
                    <a:pt x="174440" y="92048"/>
                  </a:lnTo>
                  <a:cubicBezTo>
                    <a:pt x="173152" y="84967"/>
                    <a:pt x="170899" y="77886"/>
                    <a:pt x="167359" y="71128"/>
                  </a:cubicBezTo>
                  <a:lnTo>
                    <a:pt x="185061" y="45702"/>
                  </a:lnTo>
                  <a:lnTo>
                    <a:pt x="180877" y="41196"/>
                  </a:lnTo>
                  <a:lnTo>
                    <a:pt x="176693" y="36690"/>
                  </a:lnTo>
                  <a:lnTo>
                    <a:pt x="172509" y="32184"/>
                  </a:lnTo>
                  <a:lnTo>
                    <a:pt x="144830" y="46346"/>
                  </a:lnTo>
                  <a:cubicBezTo>
                    <a:pt x="138715" y="41840"/>
                    <a:pt x="131956" y="38621"/>
                    <a:pt x="124876" y="36368"/>
                  </a:cubicBezTo>
                  <a:lnTo>
                    <a:pt x="119404" y="5793"/>
                  </a:lnTo>
                  <a:lnTo>
                    <a:pt x="113289" y="5471"/>
                  </a:lnTo>
                  <a:lnTo>
                    <a:pt x="107174" y="5150"/>
                  </a:lnTo>
                  <a:lnTo>
                    <a:pt x="101059" y="4828"/>
                  </a:lnTo>
                  <a:lnTo>
                    <a:pt x="91726" y="34116"/>
                  </a:lnTo>
                  <a:cubicBezTo>
                    <a:pt x="84323" y="35403"/>
                    <a:pt x="77243" y="37656"/>
                    <a:pt x="70806" y="41196"/>
                  </a:cubicBezTo>
                  <a:lnTo>
                    <a:pt x="45380" y="23495"/>
                  </a:lnTo>
                  <a:lnTo>
                    <a:pt x="40874" y="27679"/>
                  </a:lnTo>
                  <a:lnTo>
                    <a:pt x="36368" y="31863"/>
                  </a:lnTo>
                  <a:lnTo>
                    <a:pt x="31863" y="36047"/>
                  </a:lnTo>
                  <a:lnTo>
                    <a:pt x="46024" y="63403"/>
                  </a:lnTo>
                  <a:cubicBezTo>
                    <a:pt x="41518" y="69518"/>
                    <a:pt x="38300" y="76277"/>
                    <a:pt x="36047" y="83358"/>
                  </a:cubicBezTo>
                  <a:lnTo>
                    <a:pt x="5793" y="88829"/>
                  </a:lnTo>
                  <a:lnTo>
                    <a:pt x="5471" y="94944"/>
                  </a:lnTo>
                  <a:lnTo>
                    <a:pt x="5150" y="101059"/>
                  </a:lnTo>
                  <a:lnTo>
                    <a:pt x="4828" y="107174"/>
                  </a:lnTo>
                  <a:lnTo>
                    <a:pt x="34116" y="116508"/>
                  </a:lnTo>
                  <a:cubicBezTo>
                    <a:pt x="35403" y="123588"/>
                    <a:pt x="37656" y="130669"/>
                    <a:pt x="41196" y="137428"/>
                  </a:cubicBezTo>
                  <a:lnTo>
                    <a:pt x="23816" y="163175"/>
                  </a:lnTo>
                  <a:close/>
                </a:path>
              </a:pathLst>
            </a:custGeom>
            <a:noFill/>
            <a:ln w="19050" cap="flat">
              <a:solidFill>
                <a:srgbClr val="527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1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03" name="Freeform: Shape 243">
              <a:extLst>
                <a:ext uri="{FF2B5EF4-FFF2-40B4-BE49-F238E27FC236}">
                  <a16:creationId xmlns:a16="http://schemas.microsoft.com/office/drawing/2014/main" id="{997A6445-9954-6D49-8C4C-56FD18E6BF0E}"/>
                </a:ext>
              </a:extLst>
            </p:cNvPr>
            <p:cNvSpPr/>
            <p:nvPr/>
          </p:nvSpPr>
          <p:spPr>
            <a:xfrm>
              <a:off x="726199" y="1078194"/>
              <a:ext cx="86898" cy="86898"/>
            </a:xfrm>
            <a:custGeom>
              <a:avLst/>
              <a:gdLst>
                <a:gd name="connsiteX0" fmla="*/ 84645 w 86898"/>
                <a:gd name="connsiteY0" fmla="*/ 44736 h 86898"/>
                <a:gd name="connsiteX1" fmla="*/ 44736 w 86898"/>
                <a:gd name="connsiteY1" fmla="*/ 84645 h 86898"/>
                <a:gd name="connsiteX2" fmla="*/ 4828 w 86898"/>
                <a:gd name="connsiteY2" fmla="*/ 44736 h 86898"/>
                <a:gd name="connsiteX3" fmla="*/ 44736 w 86898"/>
                <a:gd name="connsiteY3" fmla="*/ 4828 h 86898"/>
                <a:gd name="connsiteX4" fmla="*/ 84645 w 86898"/>
                <a:gd name="connsiteY4" fmla="*/ 44736 h 8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98" h="86898">
                  <a:moveTo>
                    <a:pt x="84645" y="44736"/>
                  </a:moveTo>
                  <a:cubicBezTo>
                    <a:pt x="84645" y="66777"/>
                    <a:pt x="66777" y="84645"/>
                    <a:pt x="44736" y="84645"/>
                  </a:cubicBezTo>
                  <a:cubicBezTo>
                    <a:pt x="22695" y="84645"/>
                    <a:pt x="4828" y="66777"/>
                    <a:pt x="4828" y="44736"/>
                  </a:cubicBezTo>
                  <a:cubicBezTo>
                    <a:pt x="4828" y="22695"/>
                    <a:pt x="22695" y="4828"/>
                    <a:pt x="44736" y="4828"/>
                  </a:cubicBezTo>
                  <a:cubicBezTo>
                    <a:pt x="66777" y="4828"/>
                    <a:pt x="84645" y="22695"/>
                    <a:pt x="84645" y="44736"/>
                  </a:cubicBezTo>
                  <a:close/>
                </a:path>
              </a:pathLst>
            </a:custGeom>
            <a:noFill/>
            <a:ln w="19050" cap="flat">
              <a:solidFill>
                <a:srgbClr val="527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1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04" name="Freeform: Shape 244">
              <a:extLst>
                <a:ext uri="{FF2B5EF4-FFF2-40B4-BE49-F238E27FC236}">
                  <a16:creationId xmlns:a16="http://schemas.microsoft.com/office/drawing/2014/main" id="{DC17116C-7C1F-D54B-9547-6E41208E4BFC}"/>
                </a:ext>
              </a:extLst>
            </p:cNvPr>
            <p:cNvSpPr/>
            <p:nvPr/>
          </p:nvSpPr>
          <p:spPr>
            <a:xfrm>
              <a:off x="433907" y="1100466"/>
              <a:ext cx="370121" cy="370121"/>
            </a:xfrm>
            <a:custGeom>
              <a:avLst/>
              <a:gdLst>
                <a:gd name="connsiteX0" fmla="*/ 204106 w 370121"/>
                <a:gd name="connsiteY0" fmla="*/ 5729 h 370121"/>
                <a:gd name="connsiteX1" fmla="*/ 44793 w 370121"/>
                <a:gd name="connsiteY1" fmla="*/ 72673 h 370121"/>
                <a:gd name="connsiteX2" fmla="*/ 4885 w 370121"/>
                <a:gd name="connsiteY2" fmla="*/ 181456 h 370121"/>
                <a:gd name="connsiteX3" fmla="*/ 104335 w 370121"/>
                <a:gd name="connsiteY3" fmla="*/ 347528 h 370121"/>
                <a:gd name="connsiteX4" fmla="*/ 324798 w 370121"/>
                <a:gd name="connsiteY4" fmla="*/ 301504 h 370121"/>
                <a:gd name="connsiteX5" fmla="*/ 362454 w 370121"/>
                <a:gd name="connsiteY5" fmla="*/ 147984 h 37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0121" h="370121">
                  <a:moveTo>
                    <a:pt x="204106" y="5729"/>
                  </a:moveTo>
                  <a:cubicBezTo>
                    <a:pt x="204106" y="5729"/>
                    <a:pt x="107875" y="-8110"/>
                    <a:pt x="44793" y="72673"/>
                  </a:cubicBezTo>
                  <a:cubicBezTo>
                    <a:pt x="27092" y="95524"/>
                    <a:pt x="4885" y="134789"/>
                    <a:pt x="4885" y="181456"/>
                  </a:cubicBezTo>
                  <a:cubicBezTo>
                    <a:pt x="4885" y="181456"/>
                    <a:pt x="-909" y="296355"/>
                    <a:pt x="104335" y="347528"/>
                  </a:cubicBezTo>
                  <a:cubicBezTo>
                    <a:pt x="104335" y="347528"/>
                    <a:pt x="222130" y="414150"/>
                    <a:pt x="324798" y="301504"/>
                  </a:cubicBezTo>
                  <a:cubicBezTo>
                    <a:pt x="324798" y="301504"/>
                    <a:pt x="382730" y="238423"/>
                    <a:pt x="362454" y="147984"/>
                  </a:cubicBez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1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05" name="Freeform: Shape 245">
              <a:extLst>
                <a:ext uri="{FF2B5EF4-FFF2-40B4-BE49-F238E27FC236}">
                  <a16:creationId xmlns:a16="http://schemas.microsoft.com/office/drawing/2014/main" id="{136CB6BC-8703-1E4F-9407-AB49AC7AD445}"/>
                </a:ext>
              </a:extLst>
            </p:cNvPr>
            <p:cNvSpPr/>
            <p:nvPr/>
          </p:nvSpPr>
          <p:spPr>
            <a:xfrm>
              <a:off x="483413" y="1154109"/>
              <a:ext cx="267131" cy="263912"/>
            </a:xfrm>
            <a:custGeom>
              <a:avLst/>
              <a:gdLst>
                <a:gd name="connsiteX0" fmla="*/ 259200 w 267130"/>
                <a:gd name="connsiteY0" fmla="*/ 99491 h 263912"/>
                <a:gd name="connsiteX1" fmla="*/ 181958 w 267130"/>
                <a:gd name="connsiteY1" fmla="*/ 253654 h 263912"/>
                <a:gd name="connsiteX2" fmla="*/ 34875 w 267130"/>
                <a:gd name="connsiteY2" fmla="*/ 215355 h 263912"/>
                <a:gd name="connsiteX3" fmla="*/ 19426 w 267130"/>
                <a:gd name="connsiteY3" fmla="*/ 75996 h 263912"/>
                <a:gd name="connsiteX4" fmla="*/ 172624 w 267130"/>
                <a:gd name="connsiteY4" fmla="*/ 10340 h 263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130" h="263912">
                  <a:moveTo>
                    <a:pt x="259200" y="99491"/>
                  </a:moveTo>
                  <a:cubicBezTo>
                    <a:pt x="259200" y="99491"/>
                    <a:pt x="288810" y="205056"/>
                    <a:pt x="181958" y="253654"/>
                  </a:cubicBezTo>
                  <a:cubicBezTo>
                    <a:pt x="181958" y="253654"/>
                    <a:pt x="97634" y="289057"/>
                    <a:pt x="34875" y="215355"/>
                  </a:cubicBezTo>
                  <a:cubicBezTo>
                    <a:pt x="34875" y="215355"/>
                    <a:pt x="-20804" y="149699"/>
                    <a:pt x="19426" y="75996"/>
                  </a:cubicBezTo>
                  <a:cubicBezTo>
                    <a:pt x="19426" y="75996"/>
                    <a:pt x="62875" y="-18626"/>
                    <a:pt x="172624" y="10340"/>
                  </a:cubicBez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1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sp>
        <p:nvSpPr>
          <p:cNvPr id="106" name="Rectangle 62">
            <a:extLst>
              <a:ext uri="{FF2B5EF4-FFF2-40B4-BE49-F238E27FC236}">
                <a16:creationId xmlns:a16="http://schemas.microsoft.com/office/drawing/2014/main" id="{334CA0FC-9EB3-2144-8D34-0663295E95B8}"/>
              </a:ext>
            </a:extLst>
          </p:cNvPr>
          <p:cNvSpPr/>
          <p:nvPr/>
        </p:nvSpPr>
        <p:spPr>
          <a:xfrm>
            <a:off x="11254004" y="6346270"/>
            <a:ext cx="27675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342900">
              <a:spcBef>
                <a:spcPts val="450"/>
              </a:spcBef>
              <a:spcAft>
                <a:spcPts val="225"/>
              </a:spcAft>
              <a:defRPr/>
            </a:pPr>
            <a:r>
              <a:rPr lang="ko-KR" altLang="en-US" sz="2000" spc="75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장애 발생시 가용 영역간 자동으로 </a:t>
            </a:r>
            <a:r>
              <a:rPr lang="en-US" altLang="ko-KR" sz="2000" spc="75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failover</a:t>
            </a:r>
            <a:endParaRPr lang="en-US" sz="2000" spc="75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107" name="Group 41">
            <a:extLst>
              <a:ext uri="{FF2B5EF4-FFF2-40B4-BE49-F238E27FC236}">
                <a16:creationId xmlns:a16="http://schemas.microsoft.com/office/drawing/2014/main" id="{03C7A311-3575-BF47-A97E-B3B61CD13AAA}"/>
              </a:ext>
            </a:extLst>
          </p:cNvPr>
          <p:cNvGrpSpPr/>
          <p:nvPr/>
        </p:nvGrpSpPr>
        <p:grpSpPr>
          <a:xfrm>
            <a:off x="1664848" y="2740096"/>
            <a:ext cx="719388" cy="722313"/>
            <a:chOff x="1427722" y="3053135"/>
            <a:chExt cx="719388" cy="722313"/>
          </a:xfrm>
        </p:grpSpPr>
        <p:sp>
          <p:nvSpPr>
            <p:cNvPr id="108" name="Freeform 153">
              <a:extLst>
                <a:ext uri="{FF2B5EF4-FFF2-40B4-BE49-F238E27FC236}">
                  <a16:creationId xmlns:a16="http://schemas.microsoft.com/office/drawing/2014/main" id="{45746E84-49E9-A445-BDD2-D33DE9D8A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722" y="3053135"/>
              <a:ext cx="719388" cy="722313"/>
            </a:xfrm>
            <a:custGeom>
              <a:avLst/>
              <a:gdLst>
                <a:gd name="T0" fmla="*/ 174 w 234"/>
                <a:gd name="T1" fmla="*/ 202 h 234"/>
                <a:gd name="T2" fmla="*/ 176 w 234"/>
                <a:gd name="T3" fmla="*/ 175 h 234"/>
                <a:gd name="T4" fmla="*/ 203 w 234"/>
                <a:gd name="T5" fmla="*/ 174 h 234"/>
                <a:gd name="T6" fmla="*/ 229 w 234"/>
                <a:gd name="T7" fmla="*/ 200 h 234"/>
                <a:gd name="T8" fmla="*/ 218 w 234"/>
                <a:gd name="T9" fmla="*/ 154 h 234"/>
                <a:gd name="T10" fmla="*/ 172 w 234"/>
                <a:gd name="T11" fmla="*/ 143 h 234"/>
                <a:gd name="T12" fmla="*/ 91 w 234"/>
                <a:gd name="T13" fmla="*/ 62 h 234"/>
                <a:gd name="T14" fmla="*/ 80 w 234"/>
                <a:gd name="T15" fmla="*/ 16 h 234"/>
                <a:gd name="T16" fmla="*/ 34 w 234"/>
                <a:gd name="T17" fmla="*/ 5 h 234"/>
                <a:gd name="T18" fmla="*/ 60 w 234"/>
                <a:gd name="T19" fmla="*/ 31 h 234"/>
                <a:gd name="T20" fmla="*/ 59 w 234"/>
                <a:gd name="T21" fmla="*/ 58 h 234"/>
                <a:gd name="T22" fmla="*/ 31 w 234"/>
                <a:gd name="T23" fmla="*/ 60 h 234"/>
                <a:gd name="T24" fmla="*/ 5 w 234"/>
                <a:gd name="T25" fmla="*/ 34 h 234"/>
                <a:gd name="T26" fmla="*/ 16 w 234"/>
                <a:gd name="T27" fmla="*/ 80 h 234"/>
                <a:gd name="T28" fmla="*/ 63 w 234"/>
                <a:gd name="T29" fmla="*/ 90 h 234"/>
                <a:gd name="T30" fmla="*/ 144 w 234"/>
                <a:gd name="T31" fmla="*/ 171 h 234"/>
                <a:gd name="T32" fmla="*/ 154 w 234"/>
                <a:gd name="T33" fmla="*/ 218 h 234"/>
                <a:gd name="T34" fmla="*/ 200 w 234"/>
                <a:gd name="T35" fmla="*/ 228 h 234"/>
                <a:gd name="T36" fmla="*/ 174 w 234"/>
                <a:gd name="T37" fmla="*/ 202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4" h="234">
                  <a:moveTo>
                    <a:pt x="174" y="202"/>
                  </a:moveTo>
                  <a:cubicBezTo>
                    <a:pt x="176" y="175"/>
                    <a:pt x="176" y="175"/>
                    <a:pt x="176" y="175"/>
                  </a:cubicBezTo>
                  <a:cubicBezTo>
                    <a:pt x="203" y="174"/>
                    <a:pt x="203" y="174"/>
                    <a:pt x="203" y="174"/>
                  </a:cubicBezTo>
                  <a:cubicBezTo>
                    <a:pt x="229" y="200"/>
                    <a:pt x="229" y="200"/>
                    <a:pt x="229" y="200"/>
                  </a:cubicBezTo>
                  <a:cubicBezTo>
                    <a:pt x="234" y="184"/>
                    <a:pt x="230" y="166"/>
                    <a:pt x="218" y="154"/>
                  </a:cubicBezTo>
                  <a:cubicBezTo>
                    <a:pt x="205" y="141"/>
                    <a:pt x="187" y="138"/>
                    <a:pt x="172" y="143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6" y="47"/>
                    <a:pt x="93" y="28"/>
                    <a:pt x="80" y="16"/>
                  </a:cubicBezTo>
                  <a:cubicBezTo>
                    <a:pt x="68" y="3"/>
                    <a:pt x="50" y="0"/>
                    <a:pt x="34" y="5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0" y="49"/>
                    <a:pt x="4" y="67"/>
                    <a:pt x="16" y="80"/>
                  </a:cubicBezTo>
                  <a:cubicBezTo>
                    <a:pt x="29" y="92"/>
                    <a:pt x="47" y="96"/>
                    <a:pt x="63" y="90"/>
                  </a:cubicBezTo>
                  <a:cubicBezTo>
                    <a:pt x="144" y="171"/>
                    <a:pt x="144" y="171"/>
                    <a:pt x="144" y="171"/>
                  </a:cubicBezTo>
                  <a:cubicBezTo>
                    <a:pt x="138" y="187"/>
                    <a:pt x="142" y="205"/>
                    <a:pt x="154" y="218"/>
                  </a:cubicBezTo>
                  <a:cubicBezTo>
                    <a:pt x="167" y="230"/>
                    <a:pt x="185" y="234"/>
                    <a:pt x="200" y="228"/>
                  </a:cubicBezTo>
                  <a:lnTo>
                    <a:pt x="174" y="202"/>
                  </a:lnTo>
                  <a:close/>
                </a:path>
              </a:pathLst>
            </a:custGeom>
            <a:noFill/>
            <a:ln w="19050" cap="rnd">
              <a:solidFill>
                <a:srgbClr val="527FFF"/>
              </a:solidFill>
              <a:prstDash val="solid"/>
              <a:round/>
              <a:headEnd type="non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en-US" sz="1125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09" name="Line 154">
              <a:extLst>
                <a:ext uri="{FF2B5EF4-FFF2-40B4-BE49-F238E27FC236}">
                  <a16:creationId xmlns:a16="http://schemas.microsoft.com/office/drawing/2014/main" id="{77AB6B6E-DD03-644F-8BD9-6B13A295D8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2998" y="3453770"/>
              <a:ext cx="214939" cy="213477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olid"/>
              <a:round/>
              <a:headEnd type="non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en-US" sz="1125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10" name="Line 155">
              <a:extLst>
                <a:ext uri="{FF2B5EF4-FFF2-40B4-BE49-F238E27FC236}">
                  <a16:creationId xmlns:a16="http://schemas.microsoft.com/office/drawing/2014/main" id="{EA0480A6-58F3-7141-8E73-51DE02009A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1066" y="3567820"/>
              <a:ext cx="119898" cy="124285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olid"/>
              <a:round/>
              <a:headEnd type="non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en-US" sz="1125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11" name="Line 156">
              <a:extLst>
                <a:ext uri="{FF2B5EF4-FFF2-40B4-BE49-F238E27FC236}">
                  <a16:creationId xmlns:a16="http://schemas.microsoft.com/office/drawing/2014/main" id="{503712FA-1D80-D34D-A308-3ECE65AF4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29819" y="3158411"/>
              <a:ext cx="212015" cy="213477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olid"/>
              <a:round/>
              <a:headEnd type="non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en-US" sz="1125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12" name="Line 157">
              <a:extLst>
                <a:ext uri="{FF2B5EF4-FFF2-40B4-BE49-F238E27FC236}">
                  <a16:creationId xmlns:a16="http://schemas.microsoft.com/office/drawing/2014/main" id="{854DCCBC-B7CA-AD49-B594-CDE11C48F9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35095" y="3143790"/>
              <a:ext cx="122822" cy="122822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olid"/>
              <a:round/>
              <a:headEnd type="non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en-US" sz="1125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sp>
        <p:nvSpPr>
          <p:cNvPr id="113" name="Rectangle 72">
            <a:extLst>
              <a:ext uri="{FF2B5EF4-FFF2-40B4-BE49-F238E27FC236}">
                <a16:creationId xmlns:a16="http://schemas.microsoft.com/office/drawing/2014/main" id="{3C79C5B3-4E90-194A-9548-CAF408D0857E}"/>
              </a:ext>
            </a:extLst>
          </p:cNvPr>
          <p:cNvSpPr/>
          <p:nvPr/>
        </p:nvSpPr>
        <p:spPr>
          <a:xfrm>
            <a:off x="11358550" y="3735352"/>
            <a:ext cx="25584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342900">
              <a:spcBef>
                <a:spcPts val="450"/>
              </a:spcBef>
              <a:spcAft>
                <a:spcPts val="225"/>
              </a:spcAft>
              <a:defRPr/>
            </a:pPr>
            <a:r>
              <a:rPr lang="ko-KR" altLang="en-US" sz="2000" spc="75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가용 영역 내에서 데이터 복제</a:t>
            </a:r>
            <a:endParaRPr lang="en-US" altLang="ko-Kore-KR" sz="2000" spc="75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14" name="Rectangle 73">
            <a:extLst>
              <a:ext uri="{FF2B5EF4-FFF2-40B4-BE49-F238E27FC236}">
                <a16:creationId xmlns:a16="http://schemas.microsoft.com/office/drawing/2014/main" id="{FD7B7F82-9B56-C64C-AC39-8F67B7182EFC}"/>
              </a:ext>
            </a:extLst>
          </p:cNvPr>
          <p:cNvSpPr/>
          <p:nvPr/>
        </p:nvSpPr>
        <p:spPr>
          <a:xfrm>
            <a:off x="7761062" y="3630329"/>
            <a:ext cx="3245593" cy="797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342900">
              <a:spcBef>
                <a:spcPts val="450"/>
              </a:spcBef>
              <a:spcAft>
                <a:spcPts val="225"/>
              </a:spcAft>
              <a:defRPr/>
            </a:pPr>
            <a:r>
              <a:rPr lang="ko-KR" altLang="en-US" sz="2000" spc="75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지속적인 모니터링</a:t>
            </a:r>
            <a:endParaRPr lang="en-US" altLang="ko-KR" sz="2000" spc="75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 defTabSz="342900">
              <a:spcBef>
                <a:spcPts val="450"/>
              </a:spcBef>
              <a:spcAft>
                <a:spcPts val="225"/>
              </a:spcAft>
              <a:defRPr/>
            </a:pPr>
            <a:r>
              <a:rPr lang="ko-KR" altLang="en-US" sz="2000" spc="75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장애 발생시 알림</a:t>
            </a:r>
            <a:endParaRPr lang="en-US" altLang="ko-Kore-KR" sz="2000" spc="75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15" name="Rectangle 74">
            <a:extLst>
              <a:ext uri="{FF2B5EF4-FFF2-40B4-BE49-F238E27FC236}">
                <a16:creationId xmlns:a16="http://schemas.microsoft.com/office/drawing/2014/main" id="{79D06649-AE3A-0545-8D3F-E9D643AF78CB}"/>
              </a:ext>
            </a:extLst>
          </p:cNvPr>
          <p:cNvSpPr/>
          <p:nvPr/>
        </p:nvSpPr>
        <p:spPr>
          <a:xfrm>
            <a:off x="12154957" y="2741512"/>
            <a:ext cx="348716" cy="756556"/>
          </a:xfrm>
          <a:prstGeom prst="rect">
            <a:avLst/>
          </a:prstGeom>
          <a:noFill/>
          <a:ln w="19050" cap="rnd">
            <a:solidFill>
              <a:schemeClr val="tx1"/>
            </a:solidFill>
            <a:round/>
            <a:headEnd/>
            <a:tailEnd type="arrow" w="med" len="sm"/>
          </a:ln>
        </p:spPr>
        <p:txBody>
          <a:bodyPr vert="horz" wrap="square" lIns="57150" tIns="28575" rIns="57150" bIns="28575" numCol="1" anchor="t" anchorCtr="0" compatLnSpc="1">
            <a:prstTxWarp prst="textNoShape">
              <a:avLst/>
            </a:prstTxWarp>
          </a:bodyPr>
          <a:lstStyle/>
          <a:p>
            <a:endParaRPr lang="en-US" sz="1125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16" name="Rectangle 75">
            <a:extLst>
              <a:ext uri="{FF2B5EF4-FFF2-40B4-BE49-F238E27FC236}">
                <a16:creationId xmlns:a16="http://schemas.microsoft.com/office/drawing/2014/main" id="{4CD370B4-8D71-4744-9C4B-A876F77F7A98}"/>
              </a:ext>
            </a:extLst>
          </p:cNvPr>
          <p:cNvSpPr/>
          <p:nvPr/>
        </p:nvSpPr>
        <p:spPr>
          <a:xfrm>
            <a:off x="12773959" y="2741512"/>
            <a:ext cx="348716" cy="756556"/>
          </a:xfrm>
          <a:prstGeom prst="rect">
            <a:avLst/>
          </a:prstGeom>
          <a:noFill/>
          <a:ln w="19050" cap="rnd">
            <a:solidFill>
              <a:schemeClr val="tx1"/>
            </a:solidFill>
            <a:round/>
            <a:headEnd/>
            <a:tailEnd type="arrow" w="med" len="sm"/>
          </a:ln>
        </p:spPr>
        <p:txBody>
          <a:bodyPr vert="horz" wrap="square" lIns="57150" tIns="28575" rIns="57150" bIns="28575" numCol="1" anchor="t" anchorCtr="0" compatLnSpc="1">
            <a:prstTxWarp prst="textNoShape">
              <a:avLst/>
            </a:prstTxWarp>
          </a:bodyPr>
          <a:lstStyle/>
          <a:p>
            <a:endParaRPr lang="en-US" sz="1125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117" name="Group 76">
            <a:extLst>
              <a:ext uri="{FF2B5EF4-FFF2-40B4-BE49-F238E27FC236}">
                <a16:creationId xmlns:a16="http://schemas.microsoft.com/office/drawing/2014/main" id="{C3BB08A4-B7EF-8B42-88E3-09C4D6B8DC47}"/>
              </a:ext>
            </a:extLst>
          </p:cNvPr>
          <p:cNvGrpSpPr/>
          <p:nvPr/>
        </p:nvGrpSpPr>
        <p:grpSpPr>
          <a:xfrm>
            <a:off x="12245759" y="3007913"/>
            <a:ext cx="784069" cy="237285"/>
            <a:chOff x="5188749" y="3078904"/>
            <a:chExt cx="311939" cy="109538"/>
          </a:xfrm>
        </p:grpSpPr>
        <p:cxnSp>
          <p:nvCxnSpPr>
            <p:cNvPr id="118" name="Straight Arrow Connector 77">
              <a:extLst>
                <a:ext uri="{FF2B5EF4-FFF2-40B4-BE49-F238E27FC236}">
                  <a16:creationId xmlns:a16="http://schemas.microsoft.com/office/drawing/2014/main" id="{D1CF5049-B514-0A48-8E84-C6B5385E9C87}"/>
                </a:ext>
              </a:extLst>
            </p:cNvPr>
            <p:cNvCxnSpPr>
              <a:cxnSpLocks/>
            </p:cNvCxnSpPr>
            <p:nvPr/>
          </p:nvCxnSpPr>
          <p:spPr>
            <a:xfrm>
              <a:off x="5188749" y="3188442"/>
              <a:ext cx="311939" cy="0"/>
            </a:xfrm>
            <a:prstGeom prst="straightConnector1">
              <a:avLst/>
            </a:prstGeom>
            <a:noFill/>
            <a:ln w="19050" cap="rnd">
              <a:solidFill>
                <a:srgbClr val="527FFF"/>
              </a:solidFill>
              <a:round/>
              <a:headEnd/>
              <a:tailEnd type="arrow" w="med" len="sm"/>
            </a:ln>
          </p:spPr>
        </p:cxnSp>
        <p:cxnSp>
          <p:nvCxnSpPr>
            <p:cNvPr id="119" name="Straight Arrow Connector 78">
              <a:extLst>
                <a:ext uri="{FF2B5EF4-FFF2-40B4-BE49-F238E27FC236}">
                  <a16:creationId xmlns:a16="http://schemas.microsoft.com/office/drawing/2014/main" id="{D905880C-7D5F-BE4E-AB42-10B2E67C73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88749" y="3078904"/>
              <a:ext cx="311939" cy="0"/>
            </a:xfrm>
            <a:prstGeom prst="straightConnector1">
              <a:avLst/>
            </a:prstGeom>
            <a:noFill/>
            <a:ln w="19050" cap="rnd">
              <a:solidFill>
                <a:srgbClr val="527FFF"/>
              </a:solidFill>
              <a:round/>
              <a:headEnd/>
              <a:tailEnd type="arrow" w="med" len="sm"/>
            </a:ln>
          </p:spPr>
        </p:cxnSp>
      </p:grpSp>
      <p:grpSp>
        <p:nvGrpSpPr>
          <p:cNvPr id="120" name="Group 79">
            <a:extLst>
              <a:ext uri="{FF2B5EF4-FFF2-40B4-BE49-F238E27FC236}">
                <a16:creationId xmlns:a16="http://schemas.microsoft.com/office/drawing/2014/main" id="{6F3C9B38-FCB5-C64F-8C0D-B856E8CF472A}"/>
              </a:ext>
            </a:extLst>
          </p:cNvPr>
          <p:cNvGrpSpPr/>
          <p:nvPr/>
        </p:nvGrpSpPr>
        <p:grpSpPr>
          <a:xfrm>
            <a:off x="9024164" y="2758633"/>
            <a:ext cx="719388" cy="722313"/>
            <a:chOff x="1427722" y="3053135"/>
            <a:chExt cx="719388" cy="722313"/>
          </a:xfrm>
        </p:grpSpPr>
        <p:sp>
          <p:nvSpPr>
            <p:cNvPr id="121" name="Freeform 153">
              <a:extLst>
                <a:ext uri="{FF2B5EF4-FFF2-40B4-BE49-F238E27FC236}">
                  <a16:creationId xmlns:a16="http://schemas.microsoft.com/office/drawing/2014/main" id="{ADDF0739-96F1-6E44-92F2-EB08276E2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722" y="3053135"/>
              <a:ext cx="719388" cy="722313"/>
            </a:xfrm>
            <a:custGeom>
              <a:avLst/>
              <a:gdLst>
                <a:gd name="T0" fmla="*/ 174 w 234"/>
                <a:gd name="T1" fmla="*/ 202 h 234"/>
                <a:gd name="T2" fmla="*/ 176 w 234"/>
                <a:gd name="T3" fmla="*/ 175 h 234"/>
                <a:gd name="T4" fmla="*/ 203 w 234"/>
                <a:gd name="T5" fmla="*/ 174 h 234"/>
                <a:gd name="T6" fmla="*/ 229 w 234"/>
                <a:gd name="T7" fmla="*/ 200 h 234"/>
                <a:gd name="T8" fmla="*/ 218 w 234"/>
                <a:gd name="T9" fmla="*/ 154 h 234"/>
                <a:gd name="T10" fmla="*/ 172 w 234"/>
                <a:gd name="T11" fmla="*/ 143 h 234"/>
                <a:gd name="T12" fmla="*/ 91 w 234"/>
                <a:gd name="T13" fmla="*/ 62 h 234"/>
                <a:gd name="T14" fmla="*/ 80 w 234"/>
                <a:gd name="T15" fmla="*/ 16 h 234"/>
                <a:gd name="T16" fmla="*/ 34 w 234"/>
                <a:gd name="T17" fmla="*/ 5 h 234"/>
                <a:gd name="T18" fmla="*/ 60 w 234"/>
                <a:gd name="T19" fmla="*/ 31 h 234"/>
                <a:gd name="T20" fmla="*/ 59 w 234"/>
                <a:gd name="T21" fmla="*/ 58 h 234"/>
                <a:gd name="T22" fmla="*/ 31 w 234"/>
                <a:gd name="T23" fmla="*/ 60 h 234"/>
                <a:gd name="T24" fmla="*/ 5 w 234"/>
                <a:gd name="T25" fmla="*/ 34 h 234"/>
                <a:gd name="T26" fmla="*/ 16 w 234"/>
                <a:gd name="T27" fmla="*/ 80 h 234"/>
                <a:gd name="T28" fmla="*/ 63 w 234"/>
                <a:gd name="T29" fmla="*/ 90 h 234"/>
                <a:gd name="T30" fmla="*/ 144 w 234"/>
                <a:gd name="T31" fmla="*/ 171 h 234"/>
                <a:gd name="T32" fmla="*/ 154 w 234"/>
                <a:gd name="T33" fmla="*/ 218 h 234"/>
                <a:gd name="T34" fmla="*/ 200 w 234"/>
                <a:gd name="T35" fmla="*/ 228 h 234"/>
                <a:gd name="T36" fmla="*/ 174 w 234"/>
                <a:gd name="T37" fmla="*/ 202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4" h="234">
                  <a:moveTo>
                    <a:pt x="174" y="202"/>
                  </a:moveTo>
                  <a:cubicBezTo>
                    <a:pt x="176" y="175"/>
                    <a:pt x="176" y="175"/>
                    <a:pt x="176" y="175"/>
                  </a:cubicBezTo>
                  <a:cubicBezTo>
                    <a:pt x="203" y="174"/>
                    <a:pt x="203" y="174"/>
                    <a:pt x="203" y="174"/>
                  </a:cubicBezTo>
                  <a:cubicBezTo>
                    <a:pt x="229" y="200"/>
                    <a:pt x="229" y="200"/>
                    <a:pt x="229" y="200"/>
                  </a:cubicBezTo>
                  <a:cubicBezTo>
                    <a:pt x="234" y="184"/>
                    <a:pt x="230" y="166"/>
                    <a:pt x="218" y="154"/>
                  </a:cubicBezTo>
                  <a:cubicBezTo>
                    <a:pt x="205" y="141"/>
                    <a:pt x="187" y="138"/>
                    <a:pt x="172" y="143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6" y="47"/>
                    <a:pt x="93" y="28"/>
                    <a:pt x="80" y="16"/>
                  </a:cubicBezTo>
                  <a:cubicBezTo>
                    <a:pt x="68" y="3"/>
                    <a:pt x="50" y="0"/>
                    <a:pt x="34" y="5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0" y="49"/>
                    <a:pt x="4" y="67"/>
                    <a:pt x="16" y="80"/>
                  </a:cubicBezTo>
                  <a:cubicBezTo>
                    <a:pt x="29" y="92"/>
                    <a:pt x="47" y="96"/>
                    <a:pt x="63" y="90"/>
                  </a:cubicBezTo>
                  <a:cubicBezTo>
                    <a:pt x="144" y="171"/>
                    <a:pt x="144" y="171"/>
                    <a:pt x="144" y="171"/>
                  </a:cubicBezTo>
                  <a:cubicBezTo>
                    <a:pt x="138" y="187"/>
                    <a:pt x="142" y="205"/>
                    <a:pt x="154" y="218"/>
                  </a:cubicBezTo>
                  <a:cubicBezTo>
                    <a:pt x="167" y="230"/>
                    <a:pt x="185" y="234"/>
                    <a:pt x="200" y="228"/>
                  </a:cubicBezTo>
                  <a:lnTo>
                    <a:pt x="174" y="202"/>
                  </a:lnTo>
                  <a:close/>
                </a:path>
              </a:pathLst>
            </a:custGeom>
            <a:noFill/>
            <a:ln w="19050" cap="rnd">
              <a:solidFill>
                <a:srgbClr val="527FFF"/>
              </a:solidFill>
              <a:prstDash val="solid"/>
              <a:round/>
              <a:headEnd type="non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en-US" sz="1125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22" name="Line 154">
              <a:extLst>
                <a:ext uri="{FF2B5EF4-FFF2-40B4-BE49-F238E27FC236}">
                  <a16:creationId xmlns:a16="http://schemas.microsoft.com/office/drawing/2014/main" id="{19B0E4E3-1E1B-9E41-8733-2AE850713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2998" y="3453770"/>
              <a:ext cx="214939" cy="213477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olid"/>
              <a:round/>
              <a:headEnd type="non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en-US" sz="1125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23" name="Line 155">
              <a:extLst>
                <a:ext uri="{FF2B5EF4-FFF2-40B4-BE49-F238E27FC236}">
                  <a16:creationId xmlns:a16="http://schemas.microsoft.com/office/drawing/2014/main" id="{6888224C-9F9B-CD4B-AC72-4EFE37289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1066" y="3567820"/>
              <a:ext cx="119898" cy="124285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olid"/>
              <a:round/>
              <a:headEnd type="non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en-US" sz="1125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24" name="Line 156">
              <a:extLst>
                <a:ext uri="{FF2B5EF4-FFF2-40B4-BE49-F238E27FC236}">
                  <a16:creationId xmlns:a16="http://schemas.microsoft.com/office/drawing/2014/main" id="{24A5B2D2-0FA7-2D48-8400-8CC726B283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29819" y="3158411"/>
              <a:ext cx="212015" cy="213477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olid"/>
              <a:round/>
              <a:headEnd type="non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en-US" sz="1125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25" name="Line 157">
              <a:extLst>
                <a:ext uri="{FF2B5EF4-FFF2-40B4-BE49-F238E27FC236}">
                  <a16:creationId xmlns:a16="http://schemas.microsoft.com/office/drawing/2014/main" id="{45BC0A77-8238-B346-B7CA-09A27AD839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35095" y="3143790"/>
              <a:ext cx="122822" cy="122822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olid"/>
              <a:round/>
              <a:headEnd type="non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en-US" sz="1125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234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ECA3-A77D-1F4F-8F21-856AA6E20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82880"/>
            <a:ext cx="13987008" cy="1079598"/>
          </a:xfrm>
        </p:spPr>
        <p:txBody>
          <a:bodyPr vert="horz" wrap="square" lIns="182880" tIns="146304" rIns="182880" bIns="146304" rtlCol="0" anchor="ctr">
            <a:normAutofit/>
          </a:bodyPr>
          <a:lstStyle/>
          <a:p>
            <a:r>
              <a:rPr lang="en-US" dirty="0"/>
              <a:t>Amazon FSx for Windows File Server </a:t>
            </a:r>
            <a:r>
              <a:rPr lang="ko-KR" altLang="en-US" dirty="0"/>
              <a:t>단일 가용 영역 배포</a:t>
            </a:r>
          </a:p>
        </p:txBody>
      </p:sp>
      <p:grpSp>
        <p:nvGrpSpPr>
          <p:cNvPr id="56" name="Group 84">
            <a:extLst>
              <a:ext uri="{FF2B5EF4-FFF2-40B4-BE49-F238E27FC236}">
                <a16:creationId xmlns:a16="http://schemas.microsoft.com/office/drawing/2014/main" id="{3F0DDE7D-658E-8143-A42F-C2C4BBC031BD}"/>
              </a:ext>
            </a:extLst>
          </p:cNvPr>
          <p:cNvGrpSpPr/>
          <p:nvPr/>
        </p:nvGrpSpPr>
        <p:grpSpPr>
          <a:xfrm>
            <a:off x="1253629" y="2526383"/>
            <a:ext cx="11723915" cy="4743224"/>
            <a:chOff x="538163" y="1427011"/>
            <a:chExt cx="13741800" cy="6239027"/>
          </a:xfrm>
        </p:grpSpPr>
        <p:pic>
          <p:nvPicPr>
            <p:cNvPr id="57" name="Graphic 13">
              <a:extLst>
                <a:ext uri="{FF2B5EF4-FFF2-40B4-BE49-F238E27FC236}">
                  <a16:creationId xmlns:a16="http://schemas.microsoft.com/office/drawing/2014/main" id="{CF46C4EF-A3EB-3C46-8C33-FC4388983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54528" y="6249161"/>
              <a:ext cx="909552" cy="847047"/>
            </a:xfrm>
            <a:prstGeom prst="rect">
              <a:avLst/>
            </a:prstGeom>
          </p:spPr>
        </p:pic>
        <p:sp>
          <p:nvSpPr>
            <p:cNvPr id="58" name="Rectangle 86">
              <a:extLst>
                <a:ext uri="{FF2B5EF4-FFF2-40B4-BE49-F238E27FC236}">
                  <a16:creationId xmlns:a16="http://schemas.microsoft.com/office/drawing/2014/main" id="{021762D7-370D-FC4E-BC47-59E6A8D3E958}"/>
                </a:ext>
              </a:extLst>
            </p:cNvPr>
            <p:cNvSpPr/>
            <p:nvPr/>
          </p:nvSpPr>
          <p:spPr>
            <a:xfrm>
              <a:off x="538164" y="1427012"/>
              <a:ext cx="8914929" cy="6239026"/>
            </a:xfrm>
            <a:prstGeom prst="rect">
              <a:avLst/>
            </a:prstGeom>
            <a:noFill/>
            <a:ln w="12700" cap="flat" cmpd="sng" algn="ctr">
              <a:solidFill>
                <a:srgbClr val="FAFAFA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AFAFA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 AWS</a:t>
              </a:r>
            </a:p>
          </p:txBody>
        </p:sp>
        <p:pic>
          <p:nvPicPr>
            <p:cNvPr id="59" name="Graphic 51">
              <a:extLst>
                <a:ext uri="{FF2B5EF4-FFF2-40B4-BE49-F238E27FC236}">
                  <a16:creationId xmlns:a16="http://schemas.microsoft.com/office/drawing/2014/main" id="{6AD31FD8-DF53-C94F-8539-FDD2B65E5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8163" y="1427011"/>
              <a:ext cx="419735" cy="419735"/>
            </a:xfrm>
            <a:prstGeom prst="rect">
              <a:avLst/>
            </a:prstGeom>
          </p:spPr>
        </p:pic>
        <p:sp>
          <p:nvSpPr>
            <p:cNvPr id="60" name="Rectangle 88">
              <a:extLst>
                <a:ext uri="{FF2B5EF4-FFF2-40B4-BE49-F238E27FC236}">
                  <a16:creationId xmlns:a16="http://schemas.microsoft.com/office/drawing/2014/main" id="{85B07E84-421E-0D4D-A942-8B21EB657DF9}"/>
                </a:ext>
              </a:extLst>
            </p:cNvPr>
            <p:cNvSpPr/>
            <p:nvPr/>
          </p:nvSpPr>
          <p:spPr>
            <a:xfrm>
              <a:off x="1125890" y="2103514"/>
              <a:ext cx="8068910" cy="2095409"/>
            </a:xfrm>
            <a:prstGeom prst="rect">
              <a:avLst/>
            </a:prstGeom>
            <a:noFill/>
            <a:ln w="12700" cap="flat" cmpd="sng" algn="ctr">
              <a:solidFill>
                <a:srgbClr val="6CAE3E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 w="0">
                    <a:solidFill>
                      <a:srgbClr val="6CAE3E"/>
                    </a:solidFill>
                  </a:ln>
                  <a:solidFill>
                    <a:srgbClr val="25CCF7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 </a:t>
              </a:r>
              <a:r>
                <a:rPr kumimoji="0" lang="en-US" sz="1400" b="0" i="0" u="none" strike="noStrike" kern="0" cap="none" spc="0" normalizeH="0" baseline="0" noProof="0" dirty="0">
                  <a:ln w="0">
                    <a:solidFill>
                      <a:srgbClr val="6CAE3E"/>
                    </a:solidFill>
                  </a:ln>
                  <a:solidFill>
                    <a:srgbClr val="25CCF7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VPC</a:t>
              </a:r>
              <a:endParaRPr kumimoji="0" lang="en-US" sz="1100" b="0" i="0" u="none" strike="noStrike" kern="0" cap="none" spc="0" normalizeH="0" baseline="0" noProof="0" dirty="0">
                <a:ln w="0">
                  <a:solidFill>
                    <a:srgbClr val="6CAE3E"/>
                  </a:solidFill>
                </a:ln>
                <a:solidFill>
                  <a:srgbClr val="25CCF7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61" name="Graphic 36">
              <a:extLst>
                <a:ext uri="{FF2B5EF4-FFF2-40B4-BE49-F238E27FC236}">
                  <a16:creationId xmlns:a16="http://schemas.microsoft.com/office/drawing/2014/main" id="{1970B739-C2C3-0445-A2B1-21618BC2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19520" y="2136503"/>
              <a:ext cx="367417" cy="415848"/>
            </a:xfrm>
            <a:prstGeom prst="rect">
              <a:avLst/>
            </a:prstGeom>
          </p:spPr>
        </p:pic>
        <p:pic>
          <p:nvPicPr>
            <p:cNvPr id="62" name="Graphic 41">
              <a:extLst>
                <a:ext uri="{FF2B5EF4-FFF2-40B4-BE49-F238E27FC236}">
                  <a16:creationId xmlns:a16="http://schemas.microsoft.com/office/drawing/2014/main" id="{44A5ADB0-8A93-F745-BCA3-C2020A812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622810" y="3464278"/>
              <a:ext cx="555309" cy="555309"/>
            </a:xfrm>
            <a:prstGeom prst="rect">
              <a:avLst/>
            </a:prstGeom>
          </p:spPr>
        </p:pic>
        <p:cxnSp>
          <p:nvCxnSpPr>
            <p:cNvPr id="63" name="Straight Arrow Connector 91">
              <a:extLst>
                <a:ext uri="{FF2B5EF4-FFF2-40B4-BE49-F238E27FC236}">
                  <a16:creationId xmlns:a16="http://schemas.microsoft.com/office/drawing/2014/main" id="{8193BA20-14A7-5948-B726-19DC02506940}"/>
                </a:ext>
              </a:extLst>
            </p:cNvPr>
            <p:cNvCxnSpPr>
              <a:cxnSpLocks/>
              <a:stCxn id="62" idx="2"/>
            </p:cNvCxnSpPr>
            <p:nvPr/>
          </p:nvCxnSpPr>
          <p:spPr>
            <a:xfrm>
              <a:off x="3900465" y="4019587"/>
              <a:ext cx="0" cy="1046202"/>
            </a:xfrm>
            <a:prstGeom prst="straightConnector1">
              <a:avLst/>
            </a:prstGeom>
            <a:noFill/>
            <a:ln w="38100" cap="flat" cmpd="sng" algn="ctr">
              <a:solidFill>
                <a:srgbClr val="8FA7C4"/>
              </a:solidFill>
              <a:prstDash val="solid"/>
              <a:headEnd type="arrow" w="med" len="sm"/>
              <a:tailEnd type="arrow" w="med" len="sm"/>
            </a:ln>
            <a:effectLst/>
          </p:spPr>
        </p:cxnSp>
        <p:pic>
          <p:nvPicPr>
            <p:cNvPr id="64" name="Graphic 49">
              <a:extLst>
                <a:ext uri="{FF2B5EF4-FFF2-40B4-BE49-F238E27FC236}">
                  <a16:creationId xmlns:a16="http://schemas.microsoft.com/office/drawing/2014/main" id="{B6C57471-1327-FD43-9228-4F7A8F6F4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810350" y="2182105"/>
              <a:ext cx="841675" cy="841675"/>
            </a:xfrm>
            <a:prstGeom prst="rect">
              <a:avLst/>
            </a:prstGeom>
          </p:spPr>
        </p:pic>
        <p:pic>
          <p:nvPicPr>
            <p:cNvPr id="65" name="Graphic 49">
              <a:extLst>
                <a:ext uri="{FF2B5EF4-FFF2-40B4-BE49-F238E27FC236}">
                  <a16:creationId xmlns:a16="http://schemas.microsoft.com/office/drawing/2014/main" id="{80CF2C9E-76DD-4B47-A4F5-408FD7082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132178" y="2139401"/>
              <a:ext cx="841675" cy="841675"/>
            </a:xfrm>
            <a:prstGeom prst="rect">
              <a:avLst/>
            </a:prstGeom>
          </p:spPr>
        </p:pic>
        <p:pic>
          <p:nvPicPr>
            <p:cNvPr id="66" name="Graphic 49">
              <a:extLst>
                <a:ext uri="{FF2B5EF4-FFF2-40B4-BE49-F238E27FC236}">
                  <a16:creationId xmlns:a16="http://schemas.microsoft.com/office/drawing/2014/main" id="{48FFB561-14DF-3B47-81E0-061665B2D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150202" y="2182105"/>
              <a:ext cx="841675" cy="841675"/>
            </a:xfrm>
            <a:prstGeom prst="rect">
              <a:avLst/>
            </a:prstGeom>
          </p:spPr>
        </p:pic>
        <p:pic>
          <p:nvPicPr>
            <p:cNvPr id="67" name="Graphic 13">
              <a:extLst>
                <a:ext uri="{FF2B5EF4-FFF2-40B4-BE49-F238E27FC236}">
                  <a16:creationId xmlns:a16="http://schemas.microsoft.com/office/drawing/2014/main" id="{F6B54A6C-8578-7944-80FB-4BEF9B9B1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44977" y="6241244"/>
              <a:ext cx="909552" cy="847047"/>
            </a:xfrm>
            <a:prstGeom prst="rect">
              <a:avLst/>
            </a:prstGeom>
          </p:spPr>
        </p:pic>
        <p:grpSp>
          <p:nvGrpSpPr>
            <p:cNvPr id="68" name="Group 96">
              <a:extLst>
                <a:ext uri="{FF2B5EF4-FFF2-40B4-BE49-F238E27FC236}">
                  <a16:creationId xmlns:a16="http://schemas.microsoft.com/office/drawing/2014/main" id="{FA75B29C-1882-044B-B288-B63420500240}"/>
                </a:ext>
              </a:extLst>
            </p:cNvPr>
            <p:cNvGrpSpPr/>
            <p:nvPr/>
          </p:nvGrpSpPr>
          <p:grpSpPr>
            <a:xfrm>
              <a:off x="3462494" y="6577325"/>
              <a:ext cx="784069" cy="237285"/>
              <a:chOff x="5188749" y="3078904"/>
              <a:chExt cx="311939" cy="109538"/>
            </a:xfrm>
          </p:grpSpPr>
          <p:cxnSp>
            <p:nvCxnSpPr>
              <p:cNvPr id="90" name="Straight Arrow Connector 118">
                <a:extLst>
                  <a:ext uri="{FF2B5EF4-FFF2-40B4-BE49-F238E27FC236}">
                    <a16:creationId xmlns:a16="http://schemas.microsoft.com/office/drawing/2014/main" id="{D14D3BA8-87EF-C24E-B814-56B1A257D7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8749" y="3188442"/>
                <a:ext cx="311939" cy="0"/>
              </a:xfrm>
              <a:prstGeom prst="straightConnector1">
                <a:avLst/>
              </a:prstGeom>
              <a:noFill/>
              <a:ln w="19050" cap="rnd">
                <a:solidFill>
                  <a:srgbClr val="FFFFFF"/>
                </a:solidFill>
                <a:round/>
                <a:headEnd/>
                <a:tailEnd type="arrow" w="med" len="sm"/>
              </a:ln>
            </p:spPr>
          </p:cxnSp>
          <p:cxnSp>
            <p:nvCxnSpPr>
              <p:cNvPr id="91" name="Straight Arrow Connector 119">
                <a:extLst>
                  <a:ext uri="{FF2B5EF4-FFF2-40B4-BE49-F238E27FC236}">
                    <a16:creationId xmlns:a16="http://schemas.microsoft.com/office/drawing/2014/main" id="{EA9C3F2A-C931-5A40-9EC8-26BFA9CDDF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88749" y="3078904"/>
                <a:ext cx="311939" cy="0"/>
              </a:xfrm>
              <a:prstGeom prst="straightConnector1">
                <a:avLst/>
              </a:prstGeom>
              <a:noFill/>
              <a:ln w="19050" cap="rnd">
                <a:solidFill>
                  <a:srgbClr val="FFFFFF"/>
                </a:solidFill>
                <a:round/>
                <a:headEnd/>
                <a:tailEnd type="arrow" w="med" len="sm"/>
              </a:ln>
            </p:spPr>
          </p:cxnSp>
        </p:grpSp>
        <p:sp>
          <p:nvSpPr>
            <p:cNvPr id="69" name="Rectangle 97">
              <a:extLst>
                <a:ext uri="{FF2B5EF4-FFF2-40B4-BE49-F238E27FC236}">
                  <a16:creationId xmlns:a16="http://schemas.microsoft.com/office/drawing/2014/main" id="{C32545C3-8927-0341-99C4-3111FBE943A6}"/>
                </a:ext>
              </a:extLst>
            </p:cNvPr>
            <p:cNvSpPr/>
            <p:nvPr/>
          </p:nvSpPr>
          <p:spPr>
            <a:xfrm>
              <a:off x="2220912" y="1549400"/>
              <a:ext cx="3323540" cy="5899517"/>
            </a:xfrm>
            <a:prstGeom prst="rect">
              <a:avLst/>
            </a:prstGeom>
            <a:noFill/>
            <a:ln w="12700" cap="flat" cmpd="sng" algn="ctr">
              <a:solidFill>
                <a:srgbClr val="00A0C8"/>
              </a:solidFill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A0C8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Availability Zone 1</a:t>
              </a:r>
            </a:p>
          </p:txBody>
        </p:sp>
        <p:sp>
          <p:nvSpPr>
            <p:cNvPr id="70" name="Rectangle 98">
              <a:extLst>
                <a:ext uri="{FF2B5EF4-FFF2-40B4-BE49-F238E27FC236}">
                  <a16:creationId xmlns:a16="http://schemas.microsoft.com/office/drawing/2014/main" id="{4E40C8BB-2502-0141-B8AF-DE33AEBAFE5E}"/>
                </a:ext>
              </a:extLst>
            </p:cNvPr>
            <p:cNvSpPr/>
            <p:nvPr/>
          </p:nvSpPr>
          <p:spPr>
            <a:xfrm>
              <a:off x="2333248" y="4444703"/>
              <a:ext cx="3086478" cy="2908597"/>
            </a:xfrm>
            <a:prstGeom prst="rect">
              <a:avLst/>
            </a:prstGeom>
            <a:noFill/>
            <a:ln w="12700" cap="flat" cmpd="sng" algn="ctr">
              <a:solidFill>
                <a:srgbClr val="C57E2E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 w="0">
                  <a:solidFill>
                    <a:srgbClr val="6CAE3E"/>
                  </a:solidFill>
                </a:ln>
                <a:solidFill>
                  <a:srgbClr val="25CCF7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grpSp>
          <p:nvGrpSpPr>
            <p:cNvPr id="71" name="Group 99">
              <a:extLst>
                <a:ext uri="{FF2B5EF4-FFF2-40B4-BE49-F238E27FC236}">
                  <a16:creationId xmlns:a16="http://schemas.microsoft.com/office/drawing/2014/main" id="{BC7CF1A8-1483-9A4B-8403-8DB45A82E09C}"/>
                </a:ext>
              </a:extLst>
            </p:cNvPr>
            <p:cNvGrpSpPr/>
            <p:nvPr/>
          </p:nvGrpSpPr>
          <p:grpSpPr>
            <a:xfrm>
              <a:off x="11083734" y="1429996"/>
              <a:ext cx="3196229" cy="3638778"/>
              <a:chOff x="11066752" y="1417238"/>
              <a:chExt cx="3196229" cy="3638778"/>
            </a:xfrm>
          </p:grpSpPr>
          <p:sp>
            <p:nvSpPr>
              <p:cNvPr id="88" name="Rectangle 116">
                <a:extLst>
                  <a:ext uri="{FF2B5EF4-FFF2-40B4-BE49-F238E27FC236}">
                    <a16:creationId xmlns:a16="http://schemas.microsoft.com/office/drawing/2014/main" id="{0B7A38E5-A822-D042-A4DE-9B265D9D6006}"/>
                  </a:ext>
                </a:extLst>
              </p:cNvPr>
              <p:cNvSpPr/>
              <p:nvPr/>
            </p:nvSpPr>
            <p:spPr>
              <a:xfrm>
                <a:off x="11066752" y="1417238"/>
                <a:ext cx="3196229" cy="3638778"/>
              </a:xfrm>
              <a:prstGeom prst="rect">
                <a:avLst/>
              </a:prstGeom>
              <a:noFill/>
              <a:ln w="12700" cap="flat" cmpd="sng" algn="ctr">
                <a:solidFill>
                  <a:srgbClr val="8FA7C4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8FA7C4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On-premises network</a:t>
                </a:r>
              </a:p>
            </p:txBody>
          </p:sp>
          <p:pic>
            <p:nvPicPr>
              <p:cNvPr id="89" name="Graphic 59">
                <a:extLst>
                  <a:ext uri="{FF2B5EF4-FFF2-40B4-BE49-F238E27FC236}">
                    <a16:creationId xmlns:a16="http://schemas.microsoft.com/office/drawing/2014/main" id="{FD005FE0-5213-DB41-A338-8D342854F6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1066752" y="1417238"/>
                <a:ext cx="330200" cy="330200"/>
              </a:xfrm>
              <a:prstGeom prst="rect">
                <a:avLst/>
              </a:prstGeom>
            </p:spPr>
          </p:pic>
        </p:grpSp>
        <p:sp>
          <p:nvSpPr>
            <p:cNvPr id="72" name="Rectangle 100">
              <a:extLst>
                <a:ext uri="{FF2B5EF4-FFF2-40B4-BE49-F238E27FC236}">
                  <a16:creationId xmlns:a16="http://schemas.microsoft.com/office/drawing/2014/main" id="{4B9C878B-3137-4345-94AF-7F8DAE7A0BB0}"/>
                </a:ext>
              </a:extLst>
            </p:cNvPr>
            <p:cNvSpPr/>
            <p:nvPr/>
          </p:nvSpPr>
          <p:spPr>
            <a:xfrm>
              <a:off x="5716552" y="1547808"/>
              <a:ext cx="3323540" cy="5899517"/>
            </a:xfrm>
            <a:prstGeom prst="rect">
              <a:avLst/>
            </a:prstGeom>
            <a:noFill/>
            <a:ln w="12700" cap="flat" cmpd="sng" algn="ctr">
              <a:solidFill>
                <a:srgbClr val="00A0C8"/>
              </a:solidFill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A0C8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Availability Zone 2</a:t>
              </a:r>
            </a:p>
          </p:txBody>
        </p:sp>
        <p:pic>
          <p:nvPicPr>
            <p:cNvPr id="73" name="Graphic 49">
              <a:extLst>
                <a:ext uri="{FF2B5EF4-FFF2-40B4-BE49-F238E27FC236}">
                  <a16:creationId xmlns:a16="http://schemas.microsoft.com/office/drawing/2014/main" id="{BDFBB5E0-423D-4F4D-933D-45BB6DED5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615159" y="2385164"/>
              <a:ext cx="841675" cy="841675"/>
            </a:xfrm>
            <a:prstGeom prst="rect">
              <a:avLst/>
            </a:prstGeom>
          </p:spPr>
        </p:pic>
        <p:pic>
          <p:nvPicPr>
            <p:cNvPr id="74" name="Graphic 49">
              <a:extLst>
                <a:ext uri="{FF2B5EF4-FFF2-40B4-BE49-F238E27FC236}">
                  <a16:creationId xmlns:a16="http://schemas.microsoft.com/office/drawing/2014/main" id="{B0D9A7DF-3C10-8F45-9624-28804AA9F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2792435" y="2379150"/>
              <a:ext cx="841675" cy="841675"/>
            </a:xfrm>
            <a:prstGeom prst="rect">
              <a:avLst/>
            </a:prstGeom>
          </p:spPr>
        </p:pic>
        <p:pic>
          <p:nvPicPr>
            <p:cNvPr id="75" name="Graphic 49">
              <a:extLst>
                <a:ext uri="{FF2B5EF4-FFF2-40B4-BE49-F238E27FC236}">
                  <a16:creationId xmlns:a16="http://schemas.microsoft.com/office/drawing/2014/main" id="{BDAE7D45-D2B7-2F4E-9DCB-4837E4B53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2237459" y="3428881"/>
              <a:ext cx="841675" cy="841675"/>
            </a:xfrm>
            <a:prstGeom prst="rect">
              <a:avLst/>
            </a:prstGeom>
          </p:spPr>
        </p:pic>
        <p:cxnSp>
          <p:nvCxnSpPr>
            <p:cNvPr id="76" name="Elbow Connector 104">
              <a:extLst>
                <a:ext uri="{FF2B5EF4-FFF2-40B4-BE49-F238E27FC236}">
                  <a16:creationId xmlns:a16="http://schemas.microsoft.com/office/drawing/2014/main" id="{FBD551CE-B6CB-754D-97F1-AF334E99BAEE}"/>
                </a:ext>
              </a:extLst>
            </p:cNvPr>
            <p:cNvCxnSpPr>
              <a:cxnSpLocks/>
              <a:stCxn id="64" idx="2"/>
              <a:endCxn id="62" idx="1"/>
            </p:cNvCxnSpPr>
            <p:nvPr/>
          </p:nvCxnSpPr>
          <p:spPr>
            <a:xfrm rot="16200000" flipH="1">
              <a:off x="3067923" y="3187045"/>
              <a:ext cx="718153" cy="391622"/>
            </a:xfrm>
            <a:prstGeom prst="bentConnector2">
              <a:avLst/>
            </a:prstGeom>
            <a:noFill/>
            <a:ln w="38100" cap="flat" cmpd="sng" algn="ctr">
              <a:solidFill>
                <a:srgbClr val="8FA7C4"/>
              </a:solidFill>
              <a:prstDash val="solid"/>
              <a:headEnd type="none" w="med" len="sm"/>
              <a:tailEnd type="arrow" w="med" len="sm"/>
            </a:ln>
            <a:effectLst/>
          </p:spPr>
        </p:cxnSp>
        <p:cxnSp>
          <p:nvCxnSpPr>
            <p:cNvPr id="77" name="Elbow Connector 105">
              <a:extLst>
                <a:ext uri="{FF2B5EF4-FFF2-40B4-BE49-F238E27FC236}">
                  <a16:creationId xmlns:a16="http://schemas.microsoft.com/office/drawing/2014/main" id="{23BDC993-B6F5-3947-9398-7B9549B458AA}"/>
                </a:ext>
              </a:extLst>
            </p:cNvPr>
            <p:cNvCxnSpPr>
              <a:cxnSpLocks/>
              <a:stCxn id="66" idx="1"/>
              <a:endCxn id="62" idx="0"/>
            </p:cNvCxnSpPr>
            <p:nvPr/>
          </p:nvCxnSpPr>
          <p:spPr>
            <a:xfrm rot="10800000" flipV="1">
              <a:off x="3900466" y="2602942"/>
              <a:ext cx="249737" cy="861335"/>
            </a:xfrm>
            <a:prstGeom prst="bentConnector2">
              <a:avLst/>
            </a:prstGeom>
            <a:noFill/>
            <a:ln w="38100" cap="flat" cmpd="sng" algn="ctr">
              <a:solidFill>
                <a:srgbClr val="8FA7C4"/>
              </a:solidFill>
              <a:prstDash val="solid"/>
              <a:headEnd type="none" w="med" len="sm"/>
              <a:tailEnd type="arrow" w="med" len="sm"/>
            </a:ln>
            <a:effectLst/>
          </p:spPr>
        </p:cxnSp>
        <p:cxnSp>
          <p:nvCxnSpPr>
            <p:cNvPr id="78" name="Elbow Connector 106">
              <a:extLst>
                <a:ext uri="{FF2B5EF4-FFF2-40B4-BE49-F238E27FC236}">
                  <a16:creationId xmlns:a16="http://schemas.microsoft.com/office/drawing/2014/main" id="{051DCCAB-D66B-DD43-B232-24C5093084DE}"/>
                </a:ext>
              </a:extLst>
            </p:cNvPr>
            <p:cNvCxnSpPr>
              <a:cxnSpLocks/>
              <a:stCxn id="65" idx="2"/>
              <a:endCxn id="62" idx="3"/>
            </p:cNvCxnSpPr>
            <p:nvPr/>
          </p:nvCxnSpPr>
          <p:spPr>
            <a:xfrm rot="5400000">
              <a:off x="4985140" y="2174056"/>
              <a:ext cx="760857" cy="2374897"/>
            </a:xfrm>
            <a:prstGeom prst="bentConnector2">
              <a:avLst/>
            </a:prstGeom>
            <a:noFill/>
            <a:ln w="38100" cap="flat" cmpd="sng" algn="ctr">
              <a:solidFill>
                <a:srgbClr val="8FA7C4"/>
              </a:solidFill>
              <a:prstDash val="solid"/>
              <a:headEnd type="none" w="med" len="sm"/>
              <a:tailEnd type="arrow" w="med" len="sm"/>
            </a:ln>
            <a:effectLst/>
          </p:spPr>
        </p:cxnSp>
        <p:cxnSp>
          <p:nvCxnSpPr>
            <p:cNvPr id="79" name="Straight Arrow Connector 107">
              <a:extLst>
                <a:ext uri="{FF2B5EF4-FFF2-40B4-BE49-F238E27FC236}">
                  <a16:creationId xmlns:a16="http://schemas.microsoft.com/office/drawing/2014/main" id="{7A771721-016E-C340-B38C-093DA4C4DC2D}"/>
                </a:ext>
              </a:extLst>
            </p:cNvPr>
            <p:cNvCxnSpPr>
              <a:stCxn id="62" idx="3"/>
            </p:cNvCxnSpPr>
            <p:nvPr/>
          </p:nvCxnSpPr>
          <p:spPr>
            <a:xfrm flipV="1">
              <a:off x="4178119" y="3741932"/>
              <a:ext cx="7176818" cy="1"/>
            </a:xfrm>
            <a:prstGeom prst="straightConnector1">
              <a:avLst/>
            </a:prstGeom>
            <a:noFill/>
            <a:ln w="38100" cap="flat" cmpd="sng" algn="ctr">
              <a:solidFill>
                <a:srgbClr val="8FA7C4"/>
              </a:solidFill>
              <a:prstDash val="solid"/>
              <a:headEnd type="arrow" w="med" len="sm"/>
              <a:tailEnd type="none" w="med" len="sm"/>
            </a:ln>
            <a:effectLst/>
          </p:spPr>
        </p:cxnSp>
        <p:grpSp>
          <p:nvGrpSpPr>
            <p:cNvPr id="80" name="Group 108">
              <a:extLst>
                <a:ext uri="{FF2B5EF4-FFF2-40B4-BE49-F238E27FC236}">
                  <a16:creationId xmlns:a16="http://schemas.microsoft.com/office/drawing/2014/main" id="{58411894-319E-C54E-A4CA-35CCF6692BFC}"/>
                </a:ext>
              </a:extLst>
            </p:cNvPr>
            <p:cNvGrpSpPr/>
            <p:nvPr/>
          </p:nvGrpSpPr>
          <p:grpSpPr>
            <a:xfrm>
              <a:off x="9522618" y="1483341"/>
              <a:ext cx="1458815" cy="2614191"/>
              <a:chOff x="9522618" y="1483341"/>
              <a:chExt cx="1458815" cy="2614191"/>
            </a:xfrm>
          </p:grpSpPr>
          <p:pic>
            <p:nvPicPr>
              <p:cNvPr id="85" name="Graphic 11">
                <a:extLst>
                  <a:ext uri="{FF2B5EF4-FFF2-40B4-BE49-F238E27FC236}">
                    <a16:creationId xmlns:a16="http://schemas.microsoft.com/office/drawing/2014/main" id="{3713E422-A8F2-C14E-92BA-47F9152EF2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9895618" y="2498342"/>
                <a:ext cx="711200" cy="711200"/>
              </a:xfrm>
              <a:prstGeom prst="rect">
                <a:avLst/>
              </a:prstGeom>
            </p:spPr>
          </p:pic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F8C98C1-CE3D-A842-8C71-43A0DAFC6458}"/>
                  </a:ext>
                </a:extLst>
              </p:cNvPr>
              <p:cNvSpPr txBox="1"/>
              <p:nvPr/>
            </p:nvSpPr>
            <p:spPr>
              <a:xfrm>
                <a:off x="9522618" y="1483341"/>
                <a:ext cx="1458815" cy="971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AFAFA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AWS Direct Connect </a:t>
                </a:r>
                <a:b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AFAFA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</a:b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AFAFA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or VPN</a:t>
                </a:r>
              </a:p>
            </p:txBody>
          </p:sp>
          <p:pic>
            <p:nvPicPr>
              <p:cNvPr id="87" name="Graphic 36">
                <a:extLst>
                  <a:ext uri="{FF2B5EF4-FFF2-40B4-BE49-F238E27FC236}">
                    <a16:creationId xmlns:a16="http://schemas.microsoft.com/office/drawing/2014/main" id="{DBF28A04-75B7-F94F-9F2E-39BF77B27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9895618" y="3386332"/>
                <a:ext cx="711200" cy="711200"/>
              </a:xfrm>
              <a:prstGeom prst="rect">
                <a:avLst/>
              </a:prstGeom>
            </p:spPr>
          </p:pic>
        </p:grpSp>
        <p:grpSp>
          <p:nvGrpSpPr>
            <p:cNvPr id="81" name="Group 109">
              <a:extLst>
                <a:ext uri="{FF2B5EF4-FFF2-40B4-BE49-F238E27FC236}">
                  <a16:creationId xmlns:a16="http://schemas.microsoft.com/office/drawing/2014/main" id="{9D18378F-2566-1C47-8446-12FD93E6D498}"/>
                </a:ext>
              </a:extLst>
            </p:cNvPr>
            <p:cNvGrpSpPr/>
            <p:nvPr/>
          </p:nvGrpSpPr>
          <p:grpSpPr>
            <a:xfrm>
              <a:off x="3134767" y="5228959"/>
              <a:ext cx="2300434" cy="915427"/>
              <a:chOff x="3134767" y="5228959"/>
              <a:chExt cx="2300434" cy="915427"/>
            </a:xfrm>
          </p:grpSpPr>
          <p:pic>
            <p:nvPicPr>
              <p:cNvPr id="83" name="Graphic 20">
                <a:extLst>
                  <a:ext uri="{FF2B5EF4-FFF2-40B4-BE49-F238E27FC236}">
                    <a16:creationId xmlns:a16="http://schemas.microsoft.com/office/drawing/2014/main" id="{2DD9CC33-6E58-8742-800D-3537D5FF88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3134767" y="5228959"/>
                <a:ext cx="782918" cy="782918"/>
              </a:xfrm>
              <a:prstGeom prst="rect">
                <a:avLst/>
              </a:prstGeom>
            </p:spPr>
          </p:pic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E6342DA-9FC3-F64F-A7F4-DB1A1E6BA38A}"/>
                  </a:ext>
                </a:extLst>
              </p:cNvPr>
              <p:cNvSpPr txBox="1"/>
              <p:nvPr/>
            </p:nvSpPr>
            <p:spPr>
              <a:xfrm>
                <a:off x="3747393" y="5245651"/>
                <a:ext cx="1687808" cy="898735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ctr" defTabSz="73152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A200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Windows file server</a:t>
                </a:r>
              </a:p>
            </p:txBody>
          </p:sp>
        </p:grpSp>
        <p:pic>
          <p:nvPicPr>
            <p:cNvPr id="82" name="Graphic 110">
              <a:extLst>
                <a:ext uri="{FF2B5EF4-FFF2-40B4-BE49-F238E27FC236}">
                  <a16:creationId xmlns:a16="http://schemas.microsoft.com/office/drawing/2014/main" id="{ED465567-28BC-4543-BB17-015BBE25F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2446248" y="4349086"/>
              <a:ext cx="896980" cy="896980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67E999F-2A92-8640-8A34-0AA9774D1369}"/>
              </a:ext>
            </a:extLst>
          </p:cNvPr>
          <p:cNvSpPr txBox="1"/>
          <p:nvPr/>
        </p:nvSpPr>
        <p:spPr>
          <a:xfrm>
            <a:off x="548516" y="1233492"/>
            <a:ext cx="13806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단일 가용 영역 배포시에도 하드웨어 장애 발생시 자동으로 복원됩니다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 SSD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와 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HDD 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옵션을 제공하며 다중 가용 영역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다중 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및 온프레미스에서도 광범위한 접근을 제공합니다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291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ECA3-A77D-1F4F-8F21-856AA6E20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82880"/>
            <a:ext cx="13987008" cy="1079598"/>
          </a:xfrm>
        </p:spPr>
        <p:txBody>
          <a:bodyPr vert="horz" wrap="square" lIns="182880" tIns="146304" rIns="182880" bIns="146304" rtlCol="0" anchor="ctr">
            <a:normAutofit/>
          </a:bodyPr>
          <a:lstStyle/>
          <a:p>
            <a:r>
              <a:rPr lang="en-US" dirty="0"/>
              <a:t>Amazon FSx for Windows File Server </a:t>
            </a:r>
            <a:r>
              <a:rPr lang="ko-KR" altLang="en-US" dirty="0"/>
              <a:t>다중 가용 영역 배포</a:t>
            </a:r>
          </a:p>
        </p:txBody>
      </p:sp>
      <p:pic>
        <p:nvPicPr>
          <p:cNvPr id="4" name="Graphic 51">
            <a:extLst>
              <a:ext uri="{FF2B5EF4-FFF2-40B4-BE49-F238E27FC236}">
                <a16:creationId xmlns:a16="http://schemas.microsoft.com/office/drawing/2014/main" id="{2FA5F9AB-B1B3-B14B-B07F-FB07D4C01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7569" y="2514701"/>
            <a:ext cx="350584" cy="329351"/>
          </a:xfrm>
          <a:prstGeom prst="rect">
            <a:avLst/>
          </a:prstGeom>
        </p:spPr>
      </p:pic>
      <p:pic>
        <p:nvPicPr>
          <p:cNvPr id="5" name="Graphic 36">
            <a:extLst>
              <a:ext uri="{FF2B5EF4-FFF2-40B4-BE49-F238E27FC236}">
                <a16:creationId xmlns:a16="http://schemas.microsoft.com/office/drawing/2014/main" id="{568D943E-5187-E949-A62E-F063EB1CCA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38649" y="3000993"/>
            <a:ext cx="335643" cy="315493"/>
          </a:xfrm>
          <a:prstGeom prst="rect">
            <a:avLst/>
          </a:prstGeom>
        </p:spPr>
      </p:pic>
      <p:pic>
        <p:nvPicPr>
          <p:cNvPr id="6" name="Graphic 49">
            <a:extLst>
              <a:ext uri="{FF2B5EF4-FFF2-40B4-BE49-F238E27FC236}">
                <a16:creationId xmlns:a16="http://schemas.microsoft.com/office/drawing/2014/main" id="{EAF13D6A-3746-6D4E-B039-8031EF9D52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83257" y="3087572"/>
            <a:ext cx="768887" cy="638557"/>
          </a:xfrm>
          <a:prstGeom prst="rect">
            <a:avLst/>
          </a:prstGeom>
        </p:spPr>
      </p:pic>
      <p:sp>
        <p:nvSpPr>
          <p:cNvPr id="7" name="Rectangle 42">
            <a:extLst>
              <a:ext uri="{FF2B5EF4-FFF2-40B4-BE49-F238E27FC236}">
                <a16:creationId xmlns:a16="http://schemas.microsoft.com/office/drawing/2014/main" id="{EC5AA65A-DBCE-D749-9610-119BA3AAEBB0}"/>
              </a:ext>
            </a:extLst>
          </p:cNvPr>
          <p:cNvSpPr/>
          <p:nvPr/>
        </p:nvSpPr>
        <p:spPr>
          <a:xfrm>
            <a:off x="2647413" y="4804148"/>
            <a:ext cx="6012928" cy="2206678"/>
          </a:xfrm>
          <a:prstGeom prst="rect">
            <a:avLst/>
          </a:prstGeom>
          <a:noFill/>
          <a:ln w="12700" cap="flat" cmpd="sng" algn="ctr">
            <a:solidFill>
              <a:srgbClr val="C57E2E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defRPr/>
            </a:pPr>
            <a:endParaRPr lang="en-US" sz="1100" kern="0" dirty="0">
              <a:ln w="0">
                <a:solidFill>
                  <a:srgbClr val="6CAE3E"/>
                </a:solidFill>
              </a:ln>
              <a:solidFill>
                <a:srgbClr val="25CCF7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8" name="Graphic 41">
            <a:extLst>
              <a:ext uri="{FF2B5EF4-FFF2-40B4-BE49-F238E27FC236}">
                <a16:creationId xmlns:a16="http://schemas.microsoft.com/office/drawing/2014/main" id="{FDC9CBA0-44DF-C344-ACEF-0901135A48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5098" y="4064514"/>
            <a:ext cx="507286" cy="421299"/>
          </a:xfrm>
          <a:prstGeom prst="rect">
            <a:avLst/>
          </a:prstGeom>
        </p:spPr>
      </p:pic>
      <p:cxnSp>
        <p:nvCxnSpPr>
          <p:cNvPr id="9" name="Straight Arrow Connector 44">
            <a:extLst>
              <a:ext uri="{FF2B5EF4-FFF2-40B4-BE49-F238E27FC236}">
                <a16:creationId xmlns:a16="http://schemas.microsoft.com/office/drawing/2014/main" id="{0F8C1DE8-F70C-C24B-94E4-F2E5F43467A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258741" y="4485813"/>
            <a:ext cx="0" cy="825198"/>
          </a:xfrm>
          <a:prstGeom prst="straightConnector1">
            <a:avLst/>
          </a:prstGeom>
          <a:noFill/>
          <a:ln w="38100" cap="flat" cmpd="sng" algn="ctr">
            <a:solidFill>
              <a:srgbClr val="8FA7C4"/>
            </a:solidFill>
            <a:prstDash val="solid"/>
            <a:headEnd type="arrow" w="med" len="sm"/>
            <a:tailEnd type="arrow" w="med" len="sm"/>
          </a:ln>
          <a:effectLst/>
        </p:spPr>
      </p:cxnSp>
      <p:pic>
        <p:nvPicPr>
          <p:cNvPr id="10" name="Graphic 13">
            <a:extLst>
              <a:ext uri="{FF2B5EF4-FFF2-40B4-BE49-F238E27FC236}">
                <a16:creationId xmlns:a16="http://schemas.microsoft.com/office/drawing/2014/main" id="{9011E22C-C78A-4448-BB4E-FB0649E763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40228" y="6164606"/>
            <a:ext cx="830894" cy="642633"/>
          </a:xfrm>
          <a:prstGeom prst="rect">
            <a:avLst/>
          </a:prstGeom>
        </p:spPr>
      </p:pic>
      <p:pic>
        <p:nvPicPr>
          <p:cNvPr id="11" name="Graphic 13">
            <a:extLst>
              <a:ext uri="{FF2B5EF4-FFF2-40B4-BE49-F238E27FC236}">
                <a16:creationId xmlns:a16="http://schemas.microsoft.com/office/drawing/2014/main" id="{7F9061F2-12FB-A545-BCC8-410AD6E395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16777" y="6164606"/>
            <a:ext cx="830894" cy="642633"/>
          </a:xfrm>
          <a:prstGeom prst="rect">
            <a:avLst/>
          </a:prstGeom>
        </p:spPr>
      </p:pic>
      <p:grpSp>
        <p:nvGrpSpPr>
          <p:cNvPr id="12" name="Group 47">
            <a:extLst>
              <a:ext uri="{FF2B5EF4-FFF2-40B4-BE49-F238E27FC236}">
                <a16:creationId xmlns:a16="http://schemas.microsoft.com/office/drawing/2014/main" id="{37AE31D0-7164-FA41-A98B-76853C34F6A0}"/>
              </a:ext>
            </a:extLst>
          </p:cNvPr>
          <p:cNvGrpSpPr/>
          <p:nvPr/>
        </p:nvGrpSpPr>
        <p:grpSpPr>
          <a:xfrm>
            <a:off x="6898058" y="6418262"/>
            <a:ext cx="716263" cy="180022"/>
            <a:chOff x="5188749" y="3078904"/>
            <a:chExt cx="311939" cy="109538"/>
          </a:xfrm>
        </p:grpSpPr>
        <p:cxnSp>
          <p:nvCxnSpPr>
            <p:cNvPr id="13" name="Straight Arrow Connector 48">
              <a:extLst>
                <a:ext uri="{FF2B5EF4-FFF2-40B4-BE49-F238E27FC236}">
                  <a16:creationId xmlns:a16="http://schemas.microsoft.com/office/drawing/2014/main" id="{E14423AF-7C20-5C4A-8042-EDD88C5212C7}"/>
                </a:ext>
              </a:extLst>
            </p:cNvPr>
            <p:cNvCxnSpPr>
              <a:cxnSpLocks/>
            </p:cNvCxnSpPr>
            <p:nvPr/>
          </p:nvCxnSpPr>
          <p:spPr>
            <a:xfrm>
              <a:off x="5188749" y="3188442"/>
              <a:ext cx="311939" cy="0"/>
            </a:xfrm>
            <a:prstGeom prst="straightConnector1">
              <a:avLst/>
            </a:prstGeom>
            <a:noFill/>
            <a:ln w="19050" cap="rnd">
              <a:solidFill>
                <a:srgbClr val="FFFFFF"/>
              </a:solidFill>
              <a:round/>
              <a:headEnd/>
              <a:tailEnd type="arrow" w="med" len="sm"/>
            </a:ln>
          </p:spPr>
        </p:cxnSp>
        <p:cxnSp>
          <p:nvCxnSpPr>
            <p:cNvPr id="14" name="Straight Arrow Connector 49">
              <a:extLst>
                <a:ext uri="{FF2B5EF4-FFF2-40B4-BE49-F238E27FC236}">
                  <a16:creationId xmlns:a16="http://schemas.microsoft.com/office/drawing/2014/main" id="{5AF3B838-9468-1641-9E99-0399F49199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88749" y="3078904"/>
              <a:ext cx="311939" cy="0"/>
            </a:xfrm>
            <a:prstGeom prst="straightConnector1">
              <a:avLst/>
            </a:prstGeom>
            <a:noFill/>
            <a:ln w="19050" cap="rnd">
              <a:solidFill>
                <a:srgbClr val="FFFFFF"/>
              </a:solidFill>
              <a:round/>
              <a:headEnd/>
              <a:tailEnd type="arrow" w="med" len="sm"/>
            </a:ln>
          </p:spPr>
        </p:cxnSp>
      </p:grpSp>
      <p:grpSp>
        <p:nvGrpSpPr>
          <p:cNvPr id="15" name="Group 50">
            <a:extLst>
              <a:ext uri="{FF2B5EF4-FFF2-40B4-BE49-F238E27FC236}">
                <a16:creationId xmlns:a16="http://schemas.microsoft.com/office/drawing/2014/main" id="{AD851B0E-29A4-C944-BFED-2EF9BB6A92AF}"/>
              </a:ext>
            </a:extLst>
          </p:cNvPr>
          <p:cNvGrpSpPr/>
          <p:nvPr/>
        </p:nvGrpSpPr>
        <p:grpSpPr>
          <a:xfrm>
            <a:off x="4595962" y="6422113"/>
            <a:ext cx="2092073" cy="180023"/>
            <a:chOff x="5188749" y="3078904"/>
            <a:chExt cx="311940" cy="109538"/>
          </a:xfrm>
        </p:grpSpPr>
        <p:cxnSp>
          <p:nvCxnSpPr>
            <p:cNvPr id="16" name="Straight Arrow Connector 51">
              <a:extLst>
                <a:ext uri="{FF2B5EF4-FFF2-40B4-BE49-F238E27FC236}">
                  <a16:creationId xmlns:a16="http://schemas.microsoft.com/office/drawing/2014/main" id="{56C48D0D-879C-DE44-96BC-153F7148D6E1}"/>
                </a:ext>
              </a:extLst>
            </p:cNvPr>
            <p:cNvCxnSpPr>
              <a:cxnSpLocks/>
            </p:cNvCxnSpPr>
            <p:nvPr/>
          </p:nvCxnSpPr>
          <p:spPr>
            <a:xfrm>
              <a:off x="5188749" y="3188442"/>
              <a:ext cx="311939" cy="0"/>
            </a:xfrm>
            <a:prstGeom prst="straightConnector1">
              <a:avLst/>
            </a:prstGeom>
            <a:noFill/>
            <a:ln w="19050" cap="rnd">
              <a:solidFill>
                <a:srgbClr val="FFFFFF"/>
              </a:solidFill>
              <a:round/>
              <a:headEnd/>
              <a:tailEnd type="arrow" w="med" len="sm"/>
            </a:ln>
          </p:spPr>
        </p:cxnSp>
        <p:cxnSp>
          <p:nvCxnSpPr>
            <p:cNvPr id="17" name="Straight Arrow Connector 52">
              <a:extLst>
                <a:ext uri="{FF2B5EF4-FFF2-40B4-BE49-F238E27FC236}">
                  <a16:creationId xmlns:a16="http://schemas.microsoft.com/office/drawing/2014/main" id="{AF5FCBC3-6473-AB49-8BE0-A935BB7D55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88749" y="3078904"/>
              <a:ext cx="311939" cy="0"/>
            </a:xfrm>
            <a:prstGeom prst="straightConnector1">
              <a:avLst/>
            </a:prstGeom>
            <a:noFill/>
            <a:ln w="19050" cap="rnd">
              <a:solidFill>
                <a:srgbClr val="FFFFFF"/>
              </a:solidFill>
              <a:round/>
              <a:headEnd/>
              <a:tailEnd type="arrow" w="med" len="sm"/>
            </a:ln>
          </p:spPr>
        </p:cxnSp>
      </p:grpSp>
      <p:pic>
        <p:nvPicPr>
          <p:cNvPr id="18" name="Graphic 41">
            <a:extLst>
              <a:ext uri="{FF2B5EF4-FFF2-40B4-BE49-F238E27FC236}">
                <a16:creationId xmlns:a16="http://schemas.microsoft.com/office/drawing/2014/main" id="{6115913B-74A5-2E41-86BD-ECCD8268BB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51581" y="4060324"/>
            <a:ext cx="443775" cy="421299"/>
          </a:xfrm>
          <a:prstGeom prst="rect">
            <a:avLst/>
          </a:prstGeom>
        </p:spPr>
      </p:pic>
      <p:pic>
        <p:nvPicPr>
          <p:cNvPr id="19" name="Graphic 54">
            <a:extLst>
              <a:ext uri="{FF2B5EF4-FFF2-40B4-BE49-F238E27FC236}">
                <a16:creationId xmlns:a16="http://schemas.microsoft.com/office/drawing/2014/main" id="{41FAD372-3124-4344-8FB0-429E3D440D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83257" y="3087572"/>
            <a:ext cx="768887" cy="638557"/>
          </a:xfrm>
          <a:prstGeom prst="rect">
            <a:avLst/>
          </a:prstGeom>
        </p:spPr>
      </p:pic>
      <p:pic>
        <p:nvPicPr>
          <p:cNvPr id="20" name="Graphic 49">
            <a:extLst>
              <a:ext uri="{FF2B5EF4-FFF2-40B4-BE49-F238E27FC236}">
                <a16:creationId xmlns:a16="http://schemas.microsoft.com/office/drawing/2014/main" id="{DE103F81-0419-4245-8DAB-CD3B4FAB08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07238" y="3087572"/>
            <a:ext cx="768887" cy="638557"/>
          </a:xfrm>
          <a:prstGeom prst="rect">
            <a:avLst/>
          </a:prstGeom>
        </p:spPr>
      </p:pic>
      <p:sp>
        <p:nvSpPr>
          <p:cNvPr id="21" name="Rectangle 56">
            <a:extLst>
              <a:ext uri="{FF2B5EF4-FFF2-40B4-BE49-F238E27FC236}">
                <a16:creationId xmlns:a16="http://schemas.microsoft.com/office/drawing/2014/main" id="{877C8916-8135-3345-A5D1-5E6E06D7AB11}"/>
              </a:ext>
            </a:extLst>
          </p:cNvPr>
          <p:cNvSpPr/>
          <p:nvPr/>
        </p:nvSpPr>
        <p:spPr>
          <a:xfrm>
            <a:off x="2544793" y="2607555"/>
            <a:ext cx="3036120" cy="4475812"/>
          </a:xfrm>
          <a:prstGeom prst="rect">
            <a:avLst/>
          </a:prstGeom>
          <a:noFill/>
          <a:ln w="12700" cap="flat" cmpd="sng" algn="ctr">
            <a:solidFill>
              <a:srgbClr val="00A0C8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rgbClr val="00A0C8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Availability Zone 1</a:t>
            </a:r>
          </a:p>
        </p:txBody>
      </p:sp>
      <p:sp>
        <p:nvSpPr>
          <p:cNvPr id="22" name="Rectangle 57">
            <a:extLst>
              <a:ext uri="{FF2B5EF4-FFF2-40B4-BE49-F238E27FC236}">
                <a16:creationId xmlns:a16="http://schemas.microsoft.com/office/drawing/2014/main" id="{3669FDDF-1452-A144-B221-8FC50D013FE2}"/>
              </a:ext>
            </a:extLst>
          </p:cNvPr>
          <p:cNvSpPr/>
          <p:nvPr/>
        </p:nvSpPr>
        <p:spPr>
          <a:xfrm>
            <a:off x="5738130" y="2606348"/>
            <a:ext cx="3036120" cy="4475812"/>
          </a:xfrm>
          <a:prstGeom prst="rect">
            <a:avLst/>
          </a:prstGeom>
          <a:noFill/>
          <a:ln w="12700" cap="flat" cmpd="sng" algn="ctr">
            <a:solidFill>
              <a:srgbClr val="00A0C8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rgbClr val="00A0C8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Availability Zone 2</a:t>
            </a:r>
          </a:p>
        </p:txBody>
      </p:sp>
      <p:sp>
        <p:nvSpPr>
          <p:cNvPr id="23" name="Rectangle 58">
            <a:extLst>
              <a:ext uri="{FF2B5EF4-FFF2-40B4-BE49-F238E27FC236}">
                <a16:creationId xmlns:a16="http://schemas.microsoft.com/office/drawing/2014/main" id="{C20E3E8D-6C81-0541-B1BE-F2E63E92D0E9}"/>
              </a:ext>
            </a:extLst>
          </p:cNvPr>
          <p:cNvSpPr/>
          <p:nvPr/>
        </p:nvSpPr>
        <p:spPr>
          <a:xfrm>
            <a:off x="1544469" y="2979872"/>
            <a:ext cx="7371109" cy="1637809"/>
          </a:xfrm>
          <a:prstGeom prst="rect">
            <a:avLst/>
          </a:prstGeom>
          <a:noFill/>
          <a:ln w="12700" cap="flat" cmpd="sng" algn="ctr">
            <a:solidFill>
              <a:srgbClr val="6CAE3E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defRPr/>
            </a:pPr>
            <a:r>
              <a:rPr lang="en-US" sz="1100" kern="0" dirty="0">
                <a:ln w="0">
                  <a:solidFill>
                    <a:srgbClr val="6CAE3E"/>
                  </a:solidFill>
                </a:ln>
                <a:solidFill>
                  <a:srgbClr val="25CCF7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400" kern="0" dirty="0">
                <a:ln w="0">
                  <a:solidFill>
                    <a:srgbClr val="6CAE3E"/>
                  </a:solidFill>
                </a:ln>
                <a:solidFill>
                  <a:srgbClr val="25CCF7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</a:t>
            </a:r>
            <a:endParaRPr lang="en-US" sz="1100" kern="0" dirty="0">
              <a:ln w="0">
                <a:solidFill>
                  <a:srgbClr val="6CAE3E"/>
                </a:solidFill>
              </a:ln>
              <a:solidFill>
                <a:srgbClr val="25CCF7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4" name="Rectangle 59">
            <a:extLst>
              <a:ext uri="{FF2B5EF4-FFF2-40B4-BE49-F238E27FC236}">
                <a16:creationId xmlns:a16="http://schemas.microsoft.com/office/drawing/2014/main" id="{36FCACEC-601F-7B4B-854B-4C425E5CF3D3}"/>
              </a:ext>
            </a:extLst>
          </p:cNvPr>
          <p:cNvSpPr/>
          <p:nvPr/>
        </p:nvSpPr>
        <p:spPr>
          <a:xfrm>
            <a:off x="1007570" y="2514703"/>
            <a:ext cx="8143964" cy="4733389"/>
          </a:xfrm>
          <a:prstGeom prst="rect">
            <a:avLst/>
          </a:prstGeom>
          <a:noFill/>
          <a:ln w="12700" cap="flat" cmpd="sng" algn="ctr">
            <a:solidFill>
              <a:srgbClr val="FAFAFA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defRPr/>
            </a:pPr>
            <a:r>
              <a:rPr lang="en-US" sz="1600" kern="0" dirty="0">
                <a:solidFill>
                  <a:srgbClr val="FAFAFA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AWS</a:t>
            </a:r>
          </a:p>
        </p:txBody>
      </p:sp>
      <p:pic>
        <p:nvPicPr>
          <p:cNvPr id="25" name="Graphic 49">
            <a:extLst>
              <a:ext uri="{FF2B5EF4-FFF2-40B4-BE49-F238E27FC236}">
                <a16:creationId xmlns:a16="http://schemas.microsoft.com/office/drawing/2014/main" id="{A0F173F0-08FF-B74E-A20A-BD3301B056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17812" y="3055174"/>
            <a:ext cx="768887" cy="638557"/>
          </a:xfrm>
          <a:prstGeom prst="rect">
            <a:avLst/>
          </a:prstGeom>
        </p:spPr>
      </p:pic>
      <p:pic>
        <p:nvPicPr>
          <p:cNvPr id="26" name="Graphic 13">
            <a:extLst>
              <a:ext uri="{FF2B5EF4-FFF2-40B4-BE49-F238E27FC236}">
                <a16:creationId xmlns:a16="http://schemas.microsoft.com/office/drawing/2014/main" id="{172DE270-4B3A-E74C-9B01-6B73BAF0F1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06241" y="6167137"/>
            <a:ext cx="830894" cy="642633"/>
          </a:xfrm>
          <a:prstGeom prst="rect">
            <a:avLst/>
          </a:prstGeom>
        </p:spPr>
      </p:pic>
      <p:grpSp>
        <p:nvGrpSpPr>
          <p:cNvPr id="27" name="Group 62">
            <a:extLst>
              <a:ext uri="{FF2B5EF4-FFF2-40B4-BE49-F238E27FC236}">
                <a16:creationId xmlns:a16="http://schemas.microsoft.com/office/drawing/2014/main" id="{E5C9F09D-673F-7F47-84FF-D090CE71C03E}"/>
              </a:ext>
            </a:extLst>
          </p:cNvPr>
          <p:cNvGrpSpPr/>
          <p:nvPr/>
        </p:nvGrpSpPr>
        <p:grpSpPr>
          <a:xfrm>
            <a:off x="3679003" y="6422113"/>
            <a:ext cx="716263" cy="180022"/>
            <a:chOff x="5188749" y="3078904"/>
            <a:chExt cx="311939" cy="109538"/>
          </a:xfrm>
        </p:grpSpPr>
        <p:cxnSp>
          <p:nvCxnSpPr>
            <p:cNvPr id="28" name="Straight Arrow Connector 63">
              <a:extLst>
                <a:ext uri="{FF2B5EF4-FFF2-40B4-BE49-F238E27FC236}">
                  <a16:creationId xmlns:a16="http://schemas.microsoft.com/office/drawing/2014/main" id="{9F69AF86-D01E-0B47-ABC3-AEF6CB06CBC3}"/>
                </a:ext>
              </a:extLst>
            </p:cNvPr>
            <p:cNvCxnSpPr>
              <a:cxnSpLocks/>
            </p:cNvCxnSpPr>
            <p:nvPr/>
          </p:nvCxnSpPr>
          <p:spPr>
            <a:xfrm>
              <a:off x="5188749" y="3188442"/>
              <a:ext cx="311939" cy="0"/>
            </a:xfrm>
            <a:prstGeom prst="straightConnector1">
              <a:avLst/>
            </a:prstGeom>
            <a:noFill/>
            <a:ln w="19050" cap="rnd">
              <a:solidFill>
                <a:srgbClr val="FFFFFF"/>
              </a:solidFill>
              <a:round/>
              <a:headEnd/>
              <a:tailEnd type="arrow" w="med" len="sm"/>
            </a:ln>
          </p:spPr>
        </p:cxnSp>
        <p:cxnSp>
          <p:nvCxnSpPr>
            <p:cNvPr id="29" name="Straight Arrow Connector 64">
              <a:extLst>
                <a:ext uri="{FF2B5EF4-FFF2-40B4-BE49-F238E27FC236}">
                  <a16:creationId xmlns:a16="http://schemas.microsoft.com/office/drawing/2014/main" id="{95FA2CB2-C6DE-6742-9383-0B579FC709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88749" y="3078904"/>
              <a:ext cx="311939" cy="0"/>
            </a:xfrm>
            <a:prstGeom prst="straightConnector1">
              <a:avLst/>
            </a:prstGeom>
            <a:noFill/>
            <a:ln w="19050" cap="rnd">
              <a:solidFill>
                <a:srgbClr val="FFFFFF"/>
              </a:solidFill>
              <a:round/>
              <a:headEnd/>
              <a:tailEnd type="arrow" w="med" len="sm"/>
            </a:ln>
          </p:spPr>
        </p:cxnSp>
      </p:grpSp>
      <p:pic>
        <p:nvPicPr>
          <p:cNvPr id="30" name="Graphic 13">
            <a:extLst>
              <a:ext uri="{FF2B5EF4-FFF2-40B4-BE49-F238E27FC236}">
                <a16:creationId xmlns:a16="http://schemas.microsoft.com/office/drawing/2014/main" id="{09E8FD26-A63F-794F-94E5-8DE6788958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37134" y="6173144"/>
            <a:ext cx="830894" cy="642633"/>
          </a:xfrm>
          <a:prstGeom prst="rect">
            <a:avLst/>
          </a:prstGeom>
        </p:spPr>
      </p:pic>
      <p:cxnSp>
        <p:nvCxnSpPr>
          <p:cNvPr id="31" name="Straight Arrow Connector 66">
            <a:extLst>
              <a:ext uri="{FF2B5EF4-FFF2-40B4-BE49-F238E27FC236}">
                <a16:creationId xmlns:a16="http://schemas.microsoft.com/office/drawing/2014/main" id="{9D2EA726-89F2-6E45-9A98-16673A552624}"/>
              </a:ext>
            </a:extLst>
          </p:cNvPr>
          <p:cNvCxnSpPr>
            <a:cxnSpLocks/>
          </p:cNvCxnSpPr>
          <p:nvPr/>
        </p:nvCxnSpPr>
        <p:spPr>
          <a:xfrm>
            <a:off x="4079098" y="4481623"/>
            <a:ext cx="0" cy="793727"/>
          </a:xfrm>
          <a:prstGeom prst="straightConnector1">
            <a:avLst/>
          </a:prstGeom>
          <a:noFill/>
          <a:ln w="38100" cap="flat" cmpd="sng" algn="ctr">
            <a:solidFill>
              <a:srgbClr val="8FA7C4"/>
            </a:solidFill>
            <a:prstDash val="solid"/>
            <a:headEnd type="arrow" w="med" len="sm"/>
            <a:tailEnd type="arrow" w="med" len="sm"/>
          </a:ln>
          <a:effectLst/>
        </p:spPr>
      </p:cxnSp>
      <p:grpSp>
        <p:nvGrpSpPr>
          <p:cNvPr id="32" name="Group 67">
            <a:extLst>
              <a:ext uri="{FF2B5EF4-FFF2-40B4-BE49-F238E27FC236}">
                <a16:creationId xmlns:a16="http://schemas.microsoft.com/office/drawing/2014/main" id="{A98B39A9-501A-054F-BB14-976B63D3AEC6}"/>
              </a:ext>
            </a:extLst>
          </p:cNvPr>
          <p:cNvGrpSpPr/>
          <p:nvPr/>
        </p:nvGrpSpPr>
        <p:grpSpPr>
          <a:xfrm>
            <a:off x="10641157" y="2516967"/>
            <a:ext cx="2919818" cy="2760648"/>
            <a:chOff x="11066752" y="1417238"/>
            <a:chExt cx="3196229" cy="3638778"/>
          </a:xfrm>
        </p:grpSpPr>
        <p:sp>
          <p:nvSpPr>
            <p:cNvPr id="33" name="Rectangle 68">
              <a:extLst>
                <a:ext uri="{FF2B5EF4-FFF2-40B4-BE49-F238E27FC236}">
                  <a16:creationId xmlns:a16="http://schemas.microsoft.com/office/drawing/2014/main" id="{FF5CF532-673B-A84C-8870-236368E916FD}"/>
                </a:ext>
              </a:extLst>
            </p:cNvPr>
            <p:cNvSpPr/>
            <p:nvPr/>
          </p:nvSpPr>
          <p:spPr>
            <a:xfrm>
              <a:off x="11066752" y="1417238"/>
              <a:ext cx="3196229" cy="3638778"/>
            </a:xfrm>
            <a:prstGeom prst="rect">
              <a:avLst/>
            </a:prstGeom>
            <a:noFill/>
            <a:ln w="12700" cap="flat" cmpd="sng" algn="ctr">
              <a:solidFill>
                <a:srgbClr val="8FA7C4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rgbClr val="8FA7C4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On-premises network</a:t>
              </a:r>
            </a:p>
          </p:txBody>
        </p:sp>
        <p:pic>
          <p:nvPicPr>
            <p:cNvPr id="34" name="Graphic 59">
              <a:extLst>
                <a:ext uri="{FF2B5EF4-FFF2-40B4-BE49-F238E27FC236}">
                  <a16:creationId xmlns:a16="http://schemas.microsoft.com/office/drawing/2014/main" id="{4C5CD387-E8E7-E044-A07E-7CDED06C8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66752" y="1417238"/>
              <a:ext cx="330200" cy="330200"/>
            </a:xfrm>
            <a:prstGeom prst="rect">
              <a:avLst/>
            </a:prstGeom>
          </p:spPr>
        </p:pic>
      </p:grpSp>
      <p:pic>
        <p:nvPicPr>
          <p:cNvPr id="35" name="Graphic 49">
            <a:extLst>
              <a:ext uri="{FF2B5EF4-FFF2-40B4-BE49-F238E27FC236}">
                <a16:creationId xmlns:a16="http://schemas.microsoft.com/office/drawing/2014/main" id="{97A01C98-B5DB-904B-8FD9-321B3CC8A9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26624" y="3241628"/>
            <a:ext cx="768887" cy="638557"/>
          </a:xfrm>
          <a:prstGeom prst="rect">
            <a:avLst/>
          </a:prstGeom>
        </p:spPr>
      </p:pic>
      <p:pic>
        <p:nvPicPr>
          <p:cNvPr id="36" name="Graphic 49">
            <a:extLst>
              <a:ext uri="{FF2B5EF4-FFF2-40B4-BE49-F238E27FC236}">
                <a16:creationId xmlns:a16="http://schemas.microsoft.com/office/drawing/2014/main" id="{85F1808E-C85E-4649-BC0B-2103F9DC32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202089" y="3237065"/>
            <a:ext cx="768887" cy="638557"/>
          </a:xfrm>
          <a:prstGeom prst="rect">
            <a:avLst/>
          </a:prstGeom>
        </p:spPr>
      </p:pic>
      <p:pic>
        <p:nvPicPr>
          <p:cNvPr id="37" name="Graphic 49">
            <a:extLst>
              <a:ext uri="{FF2B5EF4-FFF2-40B4-BE49-F238E27FC236}">
                <a16:creationId xmlns:a16="http://schemas.microsoft.com/office/drawing/2014/main" id="{C34690B4-DADB-7248-BE82-80A4B13BA6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95107" y="4033470"/>
            <a:ext cx="768887" cy="638557"/>
          </a:xfrm>
          <a:prstGeom prst="rect">
            <a:avLst/>
          </a:prstGeom>
        </p:spPr>
      </p:pic>
      <p:pic>
        <p:nvPicPr>
          <p:cNvPr id="38" name="Graphic 36">
            <a:extLst>
              <a:ext uri="{FF2B5EF4-FFF2-40B4-BE49-F238E27FC236}">
                <a16:creationId xmlns:a16="http://schemas.microsoft.com/office/drawing/2014/main" id="{6AB2C9FE-4C1B-E548-84D4-FA5DBECD2EB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555789" y="4001189"/>
            <a:ext cx="649695" cy="53956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5F33D37-6944-A64C-84F0-BE0E5D0CE4FE}"/>
              </a:ext>
            </a:extLst>
          </p:cNvPr>
          <p:cNvSpPr txBox="1"/>
          <p:nvPr/>
        </p:nvSpPr>
        <p:spPr>
          <a:xfrm>
            <a:off x="9215046" y="2557438"/>
            <a:ext cx="13326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1400" dirty="0">
                <a:solidFill>
                  <a:srgbClr val="FAFAFA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Direct Connect </a:t>
            </a:r>
            <a:br>
              <a:rPr lang="en-US" sz="1400" dirty="0">
                <a:solidFill>
                  <a:srgbClr val="FAFAFA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1400" dirty="0">
                <a:solidFill>
                  <a:srgbClr val="FAFAFA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or VPN</a:t>
            </a:r>
          </a:p>
        </p:txBody>
      </p:sp>
      <p:cxnSp>
        <p:nvCxnSpPr>
          <p:cNvPr id="40" name="Elbow Connector 75">
            <a:extLst>
              <a:ext uri="{FF2B5EF4-FFF2-40B4-BE49-F238E27FC236}">
                <a16:creationId xmlns:a16="http://schemas.microsoft.com/office/drawing/2014/main" id="{4EB37E9B-9D3D-B243-9791-F463F533AF7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74156" y="3819674"/>
            <a:ext cx="544844" cy="357754"/>
          </a:xfrm>
          <a:prstGeom prst="bentConnector2">
            <a:avLst/>
          </a:prstGeom>
          <a:noFill/>
          <a:ln w="38100" cap="flat" cmpd="sng" algn="ctr">
            <a:solidFill>
              <a:srgbClr val="8FA7C4"/>
            </a:solidFill>
            <a:prstDash val="solid"/>
            <a:headEnd type="none" w="med" len="sm"/>
            <a:tailEnd type="arrow" w="med" len="sm"/>
          </a:ln>
          <a:effectLst/>
        </p:spPr>
      </p:cxnSp>
      <p:cxnSp>
        <p:nvCxnSpPr>
          <p:cNvPr id="41" name="Elbow Connector 76">
            <a:extLst>
              <a:ext uri="{FF2B5EF4-FFF2-40B4-BE49-F238E27FC236}">
                <a16:creationId xmlns:a16="http://schemas.microsoft.com/office/drawing/2014/main" id="{3442AD77-54EC-954C-B6FE-715C47431EE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79099" y="3406851"/>
            <a:ext cx="228140" cy="653473"/>
          </a:xfrm>
          <a:prstGeom prst="bentConnector2">
            <a:avLst/>
          </a:prstGeom>
          <a:noFill/>
          <a:ln w="38100" cap="flat" cmpd="sng" algn="ctr">
            <a:solidFill>
              <a:srgbClr val="8FA7C4"/>
            </a:solidFill>
            <a:prstDash val="solid"/>
            <a:headEnd type="none" w="med" len="sm"/>
            <a:tailEnd type="arrow" w="med" len="sm"/>
          </a:ln>
          <a:effectLst/>
        </p:spPr>
      </p:cxnSp>
      <p:cxnSp>
        <p:nvCxnSpPr>
          <p:cNvPr id="42" name="Elbow Connector 77">
            <a:extLst>
              <a:ext uri="{FF2B5EF4-FFF2-40B4-BE49-F238E27FC236}">
                <a16:creationId xmlns:a16="http://schemas.microsoft.com/office/drawing/2014/main" id="{92031CBE-732C-7041-8B85-DC73E92395F4}"/>
              </a:ext>
            </a:extLst>
          </p:cNvPr>
          <p:cNvCxnSpPr>
            <a:cxnSpLocks/>
          </p:cNvCxnSpPr>
          <p:nvPr/>
        </p:nvCxnSpPr>
        <p:spPr>
          <a:xfrm rot="5400000">
            <a:off x="5128878" y="2897595"/>
            <a:ext cx="577243" cy="2169515"/>
          </a:xfrm>
          <a:prstGeom prst="bentConnector2">
            <a:avLst/>
          </a:prstGeom>
          <a:noFill/>
          <a:ln w="38100" cap="flat" cmpd="sng" algn="ctr">
            <a:solidFill>
              <a:srgbClr val="8FA7C4"/>
            </a:solidFill>
            <a:prstDash val="solid"/>
            <a:headEnd type="none" w="med" len="sm"/>
            <a:tailEnd type="arrow" w="med" len="sm"/>
          </a:ln>
          <a:effectLst/>
        </p:spPr>
      </p:cxnSp>
      <p:cxnSp>
        <p:nvCxnSpPr>
          <p:cNvPr id="43" name="Elbow Connector 78">
            <a:extLst>
              <a:ext uri="{FF2B5EF4-FFF2-40B4-BE49-F238E27FC236}">
                <a16:creationId xmlns:a16="http://schemas.microsoft.com/office/drawing/2014/main" id="{562DDBB8-D756-D041-B9C2-A988991048B8}"/>
              </a:ext>
            </a:extLst>
          </p:cNvPr>
          <p:cNvCxnSpPr>
            <a:cxnSpLocks/>
            <a:stCxn id="19" idx="2"/>
            <a:endCxn id="8" idx="0"/>
          </p:cNvCxnSpPr>
          <p:nvPr/>
        </p:nvCxnSpPr>
        <p:spPr>
          <a:xfrm rot="16200000" flipH="1">
            <a:off x="5194028" y="1999801"/>
            <a:ext cx="338385" cy="3791040"/>
          </a:xfrm>
          <a:prstGeom prst="bentConnector3">
            <a:avLst>
              <a:gd name="adj1" fmla="val 50525"/>
            </a:avLst>
          </a:prstGeom>
          <a:noFill/>
          <a:ln w="38100" cap="flat" cmpd="sng" algn="ctr">
            <a:solidFill>
              <a:srgbClr val="8FA7C4"/>
            </a:solidFill>
            <a:prstDash val="solid"/>
            <a:headEnd type="none" w="med" len="sm"/>
            <a:tailEnd type="arrow" w="med" len="sm"/>
          </a:ln>
          <a:effectLst/>
        </p:spPr>
      </p:cxnSp>
      <p:cxnSp>
        <p:nvCxnSpPr>
          <p:cNvPr id="44" name="Elbow Connector 79">
            <a:extLst>
              <a:ext uri="{FF2B5EF4-FFF2-40B4-BE49-F238E27FC236}">
                <a16:creationId xmlns:a16="http://schemas.microsoft.com/office/drawing/2014/main" id="{9609E640-43E4-AA4E-840A-4E134EDFF4F7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rot="16200000" flipH="1">
            <a:off x="5806019" y="2611792"/>
            <a:ext cx="338385" cy="2567059"/>
          </a:xfrm>
          <a:prstGeom prst="bentConnector3">
            <a:avLst>
              <a:gd name="adj1" fmla="val 30212"/>
            </a:avLst>
          </a:prstGeom>
          <a:noFill/>
          <a:ln w="38100" cap="flat" cmpd="sng" algn="ctr">
            <a:solidFill>
              <a:srgbClr val="8FA7C4"/>
            </a:solidFill>
            <a:prstDash val="solid"/>
            <a:headEnd type="none" w="med" len="sm"/>
            <a:tailEnd type="arrow" w="med" len="sm"/>
          </a:ln>
          <a:effectLst/>
        </p:spPr>
      </p:cxnSp>
      <p:cxnSp>
        <p:nvCxnSpPr>
          <p:cNvPr id="45" name="Elbow Connector 80">
            <a:extLst>
              <a:ext uri="{FF2B5EF4-FFF2-40B4-BE49-F238E27FC236}">
                <a16:creationId xmlns:a16="http://schemas.microsoft.com/office/drawing/2014/main" id="{37137DB0-407C-5047-B5A5-F9E87C0198A9}"/>
              </a:ext>
            </a:extLst>
          </p:cNvPr>
          <p:cNvCxnSpPr>
            <a:cxnSpLocks/>
            <a:stCxn id="25" idx="2"/>
            <a:endCxn id="8" idx="0"/>
          </p:cNvCxnSpPr>
          <p:nvPr/>
        </p:nvCxnSpPr>
        <p:spPr>
          <a:xfrm rot="16200000" flipH="1">
            <a:off x="6695107" y="3500880"/>
            <a:ext cx="370783" cy="756485"/>
          </a:xfrm>
          <a:prstGeom prst="bentConnector3">
            <a:avLst>
              <a:gd name="adj1" fmla="val 17594"/>
            </a:avLst>
          </a:prstGeom>
          <a:noFill/>
          <a:ln w="38100" cap="flat" cmpd="sng" algn="ctr">
            <a:solidFill>
              <a:srgbClr val="8FA7C4"/>
            </a:solidFill>
            <a:prstDash val="solid"/>
            <a:headEnd type="none" w="med" len="sm"/>
            <a:tailEnd type="arrow" w="med" len="sm"/>
          </a:ln>
          <a:effectLst/>
        </p:spPr>
      </p:cxnSp>
      <p:cxnSp>
        <p:nvCxnSpPr>
          <p:cNvPr id="46" name="Elbow Connector 81">
            <a:extLst>
              <a:ext uri="{FF2B5EF4-FFF2-40B4-BE49-F238E27FC236}">
                <a16:creationId xmlns:a16="http://schemas.microsoft.com/office/drawing/2014/main" id="{0FE7BCF2-E7A0-5146-B554-87F39C341298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4295356" y="3792236"/>
            <a:ext cx="6443236" cy="478738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8FA7C4"/>
            </a:solidFill>
            <a:prstDash val="solid"/>
            <a:headEnd type="arrow" w="med" len="sm"/>
            <a:tailEnd type="none" w="med" len="sm"/>
          </a:ln>
          <a:effectLst/>
        </p:spPr>
      </p:cxnSp>
      <p:cxnSp>
        <p:nvCxnSpPr>
          <p:cNvPr id="47" name="Elbow Connector 82">
            <a:extLst>
              <a:ext uri="{FF2B5EF4-FFF2-40B4-BE49-F238E27FC236}">
                <a16:creationId xmlns:a16="http://schemas.microsoft.com/office/drawing/2014/main" id="{69647484-261D-BD4F-8B06-0BEABFE0E42C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512383" y="3788557"/>
            <a:ext cx="3200083" cy="486608"/>
          </a:xfrm>
          <a:prstGeom prst="bentConnector3">
            <a:avLst>
              <a:gd name="adj1" fmla="val 24394"/>
            </a:avLst>
          </a:prstGeom>
          <a:noFill/>
          <a:ln w="38100" cap="flat" cmpd="sng" algn="ctr">
            <a:solidFill>
              <a:srgbClr val="8FA7C4"/>
            </a:solidFill>
            <a:prstDash val="solid"/>
            <a:headEnd type="arrow" w="med" len="sm"/>
            <a:tailEnd type="none" w="med" len="sm"/>
          </a:ln>
          <a:effectLst/>
        </p:spPr>
      </p:cxnSp>
      <p:pic>
        <p:nvPicPr>
          <p:cNvPr id="48" name="Graphic 11">
            <a:extLst>
              <a:ext uri="{FF2B5EF4-FFF2-40B4-BE49-F238E27FC236}">
                <a16:creationId xmlns:a16="http://schemas.microsoft.com/office/drawing/2014/main" id="{3AA3E090-C58E-394D-B62E-CE7791811BC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555789" y="3327493"/>
            <a:ext cx="649695" cy="539569"/>
          </a:xfrm>
          <a:prstGeom prst="rect">
            <a:avLst/>
          </a:prstGeom>
        </p:spPr>
      </p:pic>
      <p:grpSp>
        <p:nvGrpSpPr>
          <p:cNvPr id="49" name="Group 121">
            <a:extLst>
              <a:ext uri="{FF2B5EF4-FFF2-40B4-BE49-F238E27FC236}">
                <a16:creationId xmlns:a16="http://schemas.microsoft.com/office/drawing/2014/main" id="{81F77D0F-2C9F-3E4F-9A3D-C8C7FAEBCD18}"/>
              </a:ext>
            </a:extLst>
          </p:cNvPr>
          <p:cNvGrpSpPr/>
          <p:nvPr/>
        </p:nvGrpSpPr>
        <p:grpSpPr>
          <a:xfrm>
            <a:off x="3379619" y="5373900"/>
            <a:ext cx="1815890" cy="683264"/>
            <a:chOff x="3134767" y="5195686"/>
            <a:chExt cx="2251499" cy="900602"/>
          </a:xfrm>
        </p:grpSpPr>
        <p:pic>
          <p:nvPicPr>
            <p:cNvPr id="50" name="Graphic 20">
              <a:extLst>
                <a:ext uri="{FF2B5EF4-FFF2-40B4-BE49-F238E27FC236}">
                  <a16:creationId xmlns:a16="http://schemas.microsoft.com/office/drawing/2014/main" id="{99D4D386-64D4-0947-A1FE-586E57385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134767" y="5228959"/>
              <a:ext cx="782918" cy="782918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4B45284-93DC-2A41-8132-BD7B347CF48E}"/>
                </a:ext>
              </a:extLst>
            </p:cNvPr>
            <p:cNvSpPr txBox="1"/>
            <p:nvPr/>
          </p:nvSpPr>
          <p:spPr>
            <a:xfrm>
              <a:off x="3698458" y="5195686"/>
              <a:ext cx="1687808" cy="90060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en-US" sz="1400" kern="0" dirty="0">
                  <a:solidFill>
                    <a:srgbClr val="FFA2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Windows file server</a:t>
              </a:r>
            </a:p>
          </p:txBody>
        </p:sp>
      </p:grpSp>
      <p:grpSp>
        <p:nvGrpSpPr>
          <p:cNvPr id="52" name="Group 124">
            <a:extLst>
              <a:ext uri="{FF2B5EF4-FFF2-40B4-BE49-F238E27FC236}">
                <a16:creationId xmlns:a16="http://schemas.microsoft.com/office/drawing/2014/main" id="{18727F79-91B4-BF44-B48C-D5671C6D9D3F}"/>
              </a:ext>
            </a:extLst>
          </p:cNvPr>
          <p:cNvGrpSpPr/>
          <p:nvPr/>
        </p:nvGrpSpPr>
        <p:grpSpPr>
          <a:xfrm>
            <a:off x="6170191" y="5402414"/>
            <a:ext cx="1900925" cy="686718"/>
            <a:chOff x="3134767" y="5228959"/>
            <a:chExt cx="2251490" cy="905155"/>
          </a:xfrm>
        </p:grpSpPr>
        <p:pic>
          <p:nvPicPr>
            <p:cNvPr id="53" name="Graphic 20">
              <a:extLst>
                <a:ext uri="{FF2B5EF4-FFF2-40B4-BE49-F238E27FC236}">
                  <a16:creationId xmlns:a16="http://schemas.microsoft.com/office/drawing/2014/main" id="{AC5AA4ED-F4E8-8942-BAE9-970795029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134767" y="5228959"/>
              <a:ext cx="782918" cy="782918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8098839-75AC-684B-A1C1-2B5843FDB89A}"/>
                </a:ext>
              </a:extLst>
            </p:cNvPr>
            <p:cNvSpPr txBox="1"/>
            <p:nvPr/>
          </p:nvSpPr>
          <p:spPr>
            <a:xfrm>
              <a:off x="3842528" y="5233512"/>
              <a:ext cx="1543729" cy="90060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en-US" sz="1400" kern="0" dirty="0">
                  <a:solidFill>
                    <a:srgbClr val="FFA2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Windows</a:t>
              </a:r>
              <a:r>
                <a:rPr lang="ko-KR" altLang="en-US" sz="1400" kern="0" dirty="0">
                  <a:solidFill>
                    <a:srgbClr val="FFA2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 </a:t>
              </a:r>
              <a:r>
                <a:rPr lang="en-US" sz="1400" kern="0" dirty="0">
                  <a:solidFill>
                    <a:srgbClr val="FFA2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file server</a:t>
              </a:r>
            </a:p>
          </p:txBody>
        </p:sp>
      </p:grpSp>
      <p:pic>
        <p:nvPicPr>
          <p:cNvPr id="55" name="Graphic 127">
            <a:extLst>
              <a:ext uri="{FF2B5EF4-FFF2-40B4-BE49-F238E27FC236}">
                <a16:creationId xmlns:a16="http://schemas.microsoft.com/office/drawing/2014/main" id="{812EF4B1-1236-D94B-A59E-71108CCD66F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50642" y="4731605"/>
            <a:ext cx="819409" cy="68051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7A03763-3C0D-E045-B459-C54D61A7E97D}"/>
              </a:ext>
            </a:extLst>
          </p:cNvPr>
          <p:cNvSpPr txBox="1"/>
          <p:nvPr/>
        </p:nvSpPr>
        <p:spPr>
          <a:xfrm>
            <a:off x="548516" y="1233492"/>
            <a:ext cx="13806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가용 영역간 이중화 구성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(Active-Passive)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을 지원하며 동기식으로 데이터가 복제됩니다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 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관리자 개입없이 지속적인 데이터 접근이 가능해 고가용성 업무에 적합합니다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459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0FA9-7E0A-7D49-9653-A4EFAAD1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82880"/>
            <a:ext cx="13987008" cy="1079598"/>
          </a:xfrm>
        </p:spPr>
        <p:txBody>
          <a:bodyPr vert="horz" wrap="square" lIns="182880" tIns="146304" rIns="182880" bIns="146304" rtlCol="0" anchor="ctr">
            <a:normAutofit/>
          </a:bodyPr>
          <a:lstStyle/>
          <a:p>
            <a:r>
              <a:rPr lang="en-US" dirty="0"/>
              <a:t>Amazon FSx for Windows File Server </a:t>
            </a:r>
            <a:r>
              <a:rPr lang="ko-KR" altLang="en-US" dirty="0"/>
              <a:t>백업</a:t>
            </a:r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15E7AD16-77CF-D046-A8EE-5B4F705DAE47}"/>
              </a:ext>
            </a:extLst>
          </p:cNvPr>
          <p:cNvGrpSpPr/>
          <p:nvPr/>
        </p:nvGrpSpPr>
        <p:grpSpPr>
          <a:xfrm>
            <a:off x="2191255" y="2623493"/>
            <a:ext cx="10247890" cy="4476478"/>
            <a:chOff x="842476" y="1427011"/>
            <a:chExt cx="12856379" cy="5688164"/>
          </a:xfrm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AF45596F-A5A3-B14B-9B8E-433972018660}"/>
                </a:ext>
              </a:extLst>
            </p:cNvPr>
            <p:cNvGrpSpPr/>
            <p:nvPr/>
          </p:nvGrpSpPr>
          <p:grpSpPr>
            <a:xfrm>
              <a:off x="842476" y="1427011"/>
              <a:ext cx="12856379" cy="5688164"/>
              <a:chOff x="842476" y="1427011"/>
              <a:chExt cx="12856379" cy="5688164"/>
            </a:xfrm>
          </p:grpSpPr>
          <p:pic>
            <p:nvPicPr>
              <p:cNvPr id="36" name="Graphic 6">
                <a:extLst>
                  <a:ext uri="{FF2B5EF4-FFF2-40B4-BE49-F238E27FC236}">
                    <a16:creationId xmlns:a16="http://schemas.microsoft.com/office/drawing/2014/main" id="{366855F1-B54B-7B4D-9853-C69720987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42477" y="1427011"/>
                <a:ext cx="411480" cy="411480"/>
              </a:xfrm>
              <a:prstGeom prst="rect">
                <a:avLst/>
              </a:prstGeom>
            </p:spPr>
          </p:pic>
          <p:sp>
            <p:nvSpPr>
              <p:cNvPr id="37" name="Rectangle 7">
                <a:extLst>
                  <a:ext uri="{FF2B5EF4-FFF2-40B4-BE49-F238E27FC236}">
                    <a16:creationId xmlns:a16="http://schemas.microsoft.com/office/drawing/2014/main" id="{5DC20295-883D-9549-AB45-E70D15830FFE}"/>
                  </a:ext>
                </a:extLst>
              </p:cNvPr>
              <p:cNvSpPr/>
              <p:nvPr/>
            </p:nvSpPr>
            <p:spPr>
              <a:xfrm>
                <a:off x="842476" y="1427011"/>
                <a:ext cx="12856379" cy="5688164"/>
              </a:xfrm>
              <a:prstGeom prst="rect">
                <a:avLst/>
              </a:prstGeom>
              <a:noFill/>
              <a:ln w="12700" cap="flat" cmpd="sng" algn="ctr">
                <a:solidFill>
                  <a:srgbClr val="B6BABF"/>
                </a:solidFill>
                <a:prstDash val="dash"/>
              </a:ln>
              <a:effectLst/>
            </p:spPr>
            <p:txBody>
    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109728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B6BABF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Region</a:t>
                </a:r>
              </a:p>
            </p:txBody>
          </p:sp>
        </p:grpSp>
        <p:grpSp>
          <p:nvGrpSpPr>
            <p:cNvPr id="6" name="Group 8">
              <a:extLst>
                <a:ext uri="{FF2B5EF4-FFF2-40B4-BE49-F238E27FC236}">
                  <a16:creationId xmlns:a16="http://schemas.microsoft.com/office/drawing/2014/main" id="{DA07C7C5-3DAC-0F41-BB6F-2FBD4B0D7D90}"/>
                </a:ext>
              </a:extLst>
            </p:cNvPr>
            <p:cNvGrpSpPr/>
            <p:nvPr/>
          </p:nvGrpSpPr>
          <p:grpSpPr>
            <a:xfrm>
              <a:off x="6848517" y="1995123"/>
              <a:ext cx="3366638" cy="1613757"/>
              <a:chOff x="5352253" y="1235093"/>
              <a:chExt cx="2805532" cy="1344798"/>
            </a:xfrm>
          </p:grpSpPr>
          <p:pic>
            <p:nvPicPr>
              <p:cNvPr id="33" name="Graphic 9">
                <a:extLst>
                  <a:ext uri="{FF2B5EF4-FFF2-40B4-BE49-F238E27FC236}">
                    <a16:creationId xmlns:a16="http://schemas.microsoft.com/office/drawing/2014/main" id="{0C6E7EB5-B485-2448-AA75-5ADE0F349E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273094" y="1360626"/>
                <a:ext cx="953205" cy="953205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148A1D5-4638-DD4A-A270-F72FACBF033D}"/>
                  </a:ext>
                </a:extLst>
              </p:cNvPr>
              <p:cNvSpPr txBox="1"/>
              <p:nvPr/>
            </p:nvSpPr>
            <p:spPr>
              <a:xfrm>
                <a:off x="5426935" y="1235093"/>
                <a:ext cx="2423183" cy="23216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marL="0" marR="0" lvl="0" indent="0" algn="ctr" defTabSz="109728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Malgun Gothic" panose="020B0503020000020004" pitchFamily="34" charset="-127"/>
                    <a:cs typeface="Amazon Ember" panose="020B0603020204020204" pitchFamily="34" charset="0"/>
                  </a:rPr>
                  <a:t>매일 자동 백업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809D602-9769-B54E-BAD5-1DF8B28094EE}"/>
                  </a:ext>
                </a:extLst>
              </p:cNvPr>
              <p:cNvSpPr txBox="1"/>
              <p:nvPr/>
            </p:nvSpPr>
            <p:spPr>
              <a:xfrm>
                <a:off x="5352253" y="2389539"/>
                <a:ext cx="2805532" cy="190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marL="0" marR="0" lvl="0" indent="0" algn="ctr" defTabSz="109728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Malgun Gothic" panose="020B0503020000020004" pitchFamily="34" charset="-127"/>
                    <a:cs typeface="Amazon Ember" panose="020B0603020204020204" pitchFamily="34" charset="0"/>
                  </a:rPr>
                  <a:t>백업 윈도우</a:t>
                </a: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,</a:t>
                </a:r>
                <a:r>
                  <a: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Malgun Gothic" panose="020B0503020000020004" pitchFamily="34" charset="-127"/>
                    <a:cs typeface="Amazon Ember" panose="020B0603020204020204" pitchFamily="34" charset="0"/>
                  </a:rPr>
                  <a:t> 보관 주기 설정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cxnSp>
          <p:nvCxnSpPr>
            <p:cNvPr id="7" name="Elbow Connector 12">
              <a:extLst>
                <a:ext uri="{FF2B5EF4-FFF2-40B4-BE49-F238E27FC236}">
                  <a16:creationId xmlns:a16="http://schemas.microsoft.com/office/drawing/2014/main" id="{58F7C7F7-75A4-0146-A577-D121E4444CAB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 flipV="1">
              <a:off x="4972334" y="2717686"/>
              <a:ext cx="2981192" cy="1692314"/>
            </a:xfrm>
            <a:prstGeom prst="bentConnector3">
              <a:avLst/>
            </a:prstGeom>
            <a:noFill/>
            <a:ln w="12700" cap="flat" cmpd="sng" algn="ctr">
              <a:solidFill>
                <a:srgbClr val="E6ECEF"/>
              </a:solidFill>
              <a:prstDash val="solid"/>
              <a:headEnd type="none" w="med" len="sm"/>
              <a:tailEnd type="arrow" w="med" len="sm"/>
            </a:ln>
            <a:effectLst/>
          </p:spPr>
        </p:cxnSp>
        <p:cxnSp>
          <p:nvCxnSpPr>
            <p:cNvPr id="8" name="Elbow Connector 13">
              <a:extLst>
                <a:ext uri="{FF2B5EF4-FFF2-40B4-BE49-F238E27FC236}">
                  <a16:creationId xmlns:a16="http://schemas.microsoft.com/office/drawing/2014/main" id="{F9AD8816-2D61-744E-B131-2CF55318E900}"/>
                </a:ext>
              </a:extLst>
            </p:cNvPr>
            <p:cNvCxnSpPr>
              <a:cxnSpLocks/>
              <a:stCxn id="33" idx="3"/>
              <a:endCxn id="21" idx="1"/>
            </p:cNvCxnSpPr>
            <p:nvPr/>
          </p:nvCxnSpPr>
          <p:spPr>
            <a:xfrm>
              <a:off x="9097372" y="2717685"/>
              <a:ext cx="2705761" cy="1626294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E6ECEF"/>
              </a:solidFill>
              <a:prstDash val="solid"/>
              <a:headEnd type="none" w="med" len="sm"/>
              <a:tailEnd type="arrow" w="med" len="sm"/>
            </a:ln>
            <a:effectLst/>
          </p:spPr>
        </p:cxnSp>
        <p:cxnSp>
          <p:nvCxnSpPr>
            <p:cNvPr id="9" name="Elbow Connector 14">
              <a:extLst>
                <a:ext uri="{FF2B5EF4-FFF2-40B4-BE49-F238E27FC236}">
                  <a16:creationId xmlns:a16="http://schemas.microsoft.com/office/drawing/2014/main" id="{B490DF01-0AD7-3148-BB20-3EC062F06363}"/>
                </a:ext>
              </a:extLst>
            </p:cNvPr>
            <p:cNvCxnSpPr>
              <a:cxnSpLocks/>
            </p:cNvCxnSpPr>
            <p:nvPr/>
          </p:nvCxnSpPr>
          <p:spPr>
            <a:xfrm>
              <a:off x="4972334" y="4410001"/>
              <a:ext cx="2981192" cy="1674846"/>
            </a:xfrm>
            <a:prstGeom prst="bentConnector3">
              <a:avLst/>
            </a:prstGeom>
            <a:noFill/>
            <a:ln w="12700" cap="flat" cmpd="sng" algn="ctr">
              <a:solidFill>
                <a:srgbClr val="E6ECEF"/>
              </a:solidFill>
              <a:prstDash val="solid"/>
              <a:headEnd type="none" w="med" len="sm"/>
              <a:tailEnd type="arrow" w="med" len="sm"/>
            </a:ln>
            <a:effectLst/>
          </p:spPr>
        </p:cxnSp>
        <p:cxnSp>
          <p:nvCxnSpPr>
            <p:cNvPr id="10" name="Elbow Connector 15">
              <a:extLst>
                <a:ext uri="{FF2B5EF4-FFF2-40B4-BE49-F238E27FC236}">
                  <a16:creationId xmlns:a16="http://schemas.microsoft.com/office/drawing/2014/main" id="{24736C2C-8CC0-2846-BE3C-4512C8D70599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 flipV="1">
              <a:off x="9113208" y="4343979"/>
              <a:ext cx="2689925" cy="1740868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E6ECEF"/>
              </a:solidFill>
              <a:prstDash val="solid"/>
              <a:headEnd type="none" w="med" len="sm"/>
              <a:tailEnd type="arrow" w="med" len="sm"/>
            </a:ln>
            <a:effectLst/>
          </p:spPr>
        </p:cxnSp>
        <p:grpSp>
          <p:nvGrpSpPr>
            <p:cNvPr id="11" name="Group 16">
              <a:extLst>
                <a:ext uri="{FF2B5EF4-FFF2-40B4-BE49-F238E27FC236}">
                  <a16:creationId xmlns:a16="http://schemas.microsoft.com/office/drawing/2014/main" id="{80F70BB7-0D2A-DA49-89B2-A4136E8D316A}"/>
                </a:ext>
              </a:extLst>
            </p:cNvPr>
            <p:cNvGrpSpPr/>
            <p:nvPr/>
          </p:nvGrpSpPr>
          <p:grpSpPr>
            <a:xfrm>
              <a:off x="7178102" y="5233429"/>
              <a:ext cx="3037053" cy="1683499"/>
              <a:chOff x="6009048" y="4123689"/>
              <a:chExt cx="2530877" cy="1402916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D14E5FB-4D56-DD47-BCBC-DECBABC0E235}"/>
                  </a:ext>
                </a:extLst>
              </p:cNvPr>
              <p:cNvSpPr txBox="1"/>
              <p:nvPr/>
            </p:nvSpPr>
            <p:spPr>
              <a:xfrm>
                <a:off x="6009048" y="5298623"/>
                <a:ext cx="2530877" cy="22798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marL="0" marR="0" lvl="0" indent="0" algn="ctr" defTabSz="109728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Malgun Gothic" panose="020B0503020000020004" pitchFamily="34" charset="-127"/>
                    <a:cs typeface="Amazon Ember" panose="020B0603020204020204" pitchFamily="34" charset="0"/>
                  </a:rPr>
                  <a:t>필요시 관리자 백업 수행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5B91C8-8648-A34B-B57E-1AC9BA03697A}"/>
                  </a:ext>
                </a:extLst>
              </p:cNvPr>
              <p:cNvSpPr txBox="1"/>
              <p:nvPr/>
            </p:nvSpPr>
            <p:spPr>
              <a:xfrm>
                <a:off x="6009048" y="4123689"/>
                <a:ext cx="2223208" cy="219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marL="0" marR="0" lvl="0" indent="0" algn="ctr" defTabSz="109728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Malgun Gothic" panose="020B0503020000020004" pitchFamily="34" charset="-127"/>
                    <a:cs typeface="Amazon Ember" panose="020B0603020204020204" pitchFamily="34" charset="0"/>
                  </a:rPr>
                  <a:t>온 </a:t>
                </a:r>
                <a:r>
                  <a:rPr kumimoji="0" lang="ko-KR" altLang="en-US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Malgun Gothic" panose="020B0503020000020004" pitchFamily="34" charset="-127"/>
                    <a:cs typeface="Amazon Ember" panose="020B0603020204020204" pitchFamily="34" charset="0"/>
                  </a:rPr>
                  <a:t>디멘드</a:t>
                </a:r>
                <a:r>
                  <a: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Malgun Gothic" panose="020B0503020000020004" pitchFamily="34" charset="-127"/>
                    <a:cs typeface="Amazon Ember" panose="020B0603020204020204" pitchFamily="34" charset="0"/>
                  </a:rPr>
                  <a:t> 사용자 백업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grpSp>
          <p:nvGrpSpPr>
            <p:cNvPr id="12" name="Group 19">
              <a:extLst>
                <a:ext uri="{FF2B5EF4-FFF2-40B4-BE49-F238E27FC236}">
                  <a16:creationId xmlns:a16="http://schemas.microsoft.com/office/drawing/2014/main" id="{DA059E18-CE70-3941-B4BF-9F9058904954}"/>
                </a:ext>
              </a:extLst>
            </p:cNvPr>
            <p:cNvGrpSpPr/>
            <p:nvPr/>
          </p:nvGrpSpPr>
          <p:grpSpPr>
            <a:xfrm>
              <a:off x="1354261" y="2973099"/>
              <a:ext cx="4625937" cy="1550762"/>
              <a:chOff x="7493514" y="2902326"/>
              <a:chExt cx="4625937" cy="1550762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D64D746-A517-2946-A739-D9C76D9E2328}"/>
                  </a:ext>
                </a:extLst>
              </p:cNvPr>
              <p:cNvSpPr txBox="1"/>
              <p:nvPr/>
            </p:nvSpPr>
            <p:spPr>
              <a:xfrm>
                <a:off x="9076968" y="3466149"/>
                <a:ext cx="3042483" cy="53569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marL="0" marR="0" lvl="0" indent="0" defTabSz="109728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Amazon FSx</a:t>
                </a:r>
                <a:b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</a:b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for Windows File Server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234BE00-2C64-6A46-8724-26FE47DF7F3D}"/>
                  </a:ext>
                </a:extLst>
              </p:cNvPr>
              <p:cNvSpPr txBox="1"/>
              <p:nvPr/>
            </p:nvSpPr>
            <p:spPr>
              <a:xfrm>
                <a:off x="7521924" y="4169842"/>
                <a:ext cx="3924995" cy="28324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marL="0" marR="0" lvl="0" indent="0" defTabSz="109728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\\fs-0123456789.example.com</a:t>
                </a:r>
              </a:p>
            </p:txBody>
          </p:sp>
          <p:pic>
            <p:nvPicPr>
              <p:cNvPr id="30" name="Graphic 22">
                <a:extLst>
                  <a:ext uri="{FF2B5EF4-FFF2-40B4-BE49-F238E27FC236}">
                    <a16:creationId xmlns:a16="http://schemas.microsoft.com/office/drawing/2014/main" id="{62BF4E95-01EA-3548-8919-F3D8CFF4C5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493514" y="2902326"/>
                <a:ext cx="1479123" cy="1479123"/>
              </a:xfrm>
              <a:prstGeom prst="rect">
                <a:avLst/>
              </a:prstGeom>
            </p:spPr>
          </p:pic>
        </p:grpSp>
        <p:grpSp>
          <p:nvGrpSpPr>
            <p:cNvPr id="13" name="Graphic 15">
              <a:extLst>
                <a:ext uri="{FF2B5EF4-FFF2-40B4-BE49-F238E27FC236}">
                  <a16:creationId xmlns:a16="http://schemas.microsoft.com/office/drawing/2014/main" id="{B60ABF88-64AF-5C43-AA45-1E161E21ECF5}"/>
                </a:ext>
              </a:extLst>
            </p:cNvPr>
            <p:cNvGrpSpPr/>
            <p:nvPr/>
          </p:nvGrpSpPr>
          <p:grpSpPr>
            <a:xfrm>
              <a:off x="8180416" y="5751992"/>
              <a:ext cx="667100" cy="667800"/>
              <a:chOff x="6789041" y="4500350"/>
              <a:chExt cx="667100" cy="667800"/>
            </a:xfrm>
          </p:grpSpPr>
          <p:sp>
            <p:nvSpPr>
              <p:cNvPr id="22" name="Freeform: Shape 27">
                <a:extLst>
                  <a:ext uri="{FF2B5EF4-FFF2-40B4-BE49-F238E27FC236}">
                    <a16:creationId xmlns:a16="http://schemas.microsoft.com/office/drawing/2014/main" id="{7544D848-FBF1-6C4E-BEB2-C44B8FD4A61E}"/>
                  </a:ext>
                </a:extLst>
              </p:cNvPr>
              <p:cNvSpPr/>
              <p:nvPr/>
            </p:nvSpPr>
            <p:spPr>
              <a:xfrm>
                <a:off x="6789041" y="4655956"/>
                <a:ext cx="262496" cy="179263"/>
              </a:xfrm>
              <a:custGeom>
                <a:avLst/>
                <a:gdLst>
                  <a:gd name="connsiteX0" fmla="*/ 180660 w 262496"/>
                  <a:gd name="connsiteY0" fmla="*/ 179264 h 179263"/>
                  <a:gd name="connsiteX1" fmla="*/ 0 w 262496"/>
                  <a:gd name="connsiteY1" fmla="*/ 179264 h 179263"/>
                  <a:gd name="connsiteX2" fmla="*/ 0 w 262496"/>
                  <a:gd name="connsiteY2" fmla="*/ 157001 h 179263"/>
                  <a:gd name="connsiteX3" fmla="*/ 123414 w 262496"/>
                  <a:gd name="connsiteY3" fmla="*/ 0 h 179263"/>
                  <a:gd name="connsiteX4" fmla="*/ 210835 w 262496"/>
                  <a:gd name="connsiteY4" fmla="*/ 0 h 179263"/>
                  <a:gd name="connsiteX5" fmla="*/ 262496 w 262496"/>
                  <a:gd name="connsiteY5" fmla="*/ 22728 h 179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496" h="179263">
                    <a:moveTo>
                      <a:pt x="180660" y="179264"/>
                    </a:moveTo>
                    <a:lnTo>
                      <a:pt x="0" y="179264"/>
                    </a:lnTo>
                    <a:lnTo>
                      <a:pt x="0" y="157001"/>
                    </a:lnTo>
                    <a:cubicBezTo>
                      <a:pt x="170" y="82525"/>
                      <a:pt x="51084" y="17754"/>
                      <a:pt x="123414" y="0"/>
                    </a:cubicBezTo>
                    <a:cubicBezTo>
                      <a:pt x="150679" y="14786"/>
                      <a:pt x="183570" y="14786"/>
                      <a:pt x="210835" y="0"/>
                    </a:cubicBezTo>
                    <a:cubicBezTo>
                      <a:pt x="229258" y="4479"/>
                      <a:pt x="246747" y="12172"/>
                      <a:pt x="262496" y="22728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23" name="Freeform: Shape 28">
                <a:extLst>
                  <a:ext uri="{FF2B5EF4-FFF2-40B4-BE49-F238E27FC236}">
                    <a16:creationId xmlns:a16="http://schemas.microsoft.com/office/drawing/2014/main" id="{056917D9-6134-5141-9726-233414075EC6}"/>
                  </a:ext>
                </a:extLst>
              </p:cNvPr>
              <p:cNvSpPr/>
              <p:nvPr/>
            </p:nvSpPr>
            <p:spPr>
              <a:xfrm>
                <a:off x="6872763" y="4500350"/>
                <a:ext cx="166340" cy="166237"/>
              </a:xfrm>
              <a:custGeom>
                <a:avLst/>
                <a:gdLst>
                  <a:gd name="connsiteX0" fmla="*/ 123312 w 166340"/>
                  <a:gd name="connsiteY0" fmla="*/ 155994 h 166237"/>
                  <a:gd name="connsiteX1" fmla="*/ 155994 w 166340"/>
                  <a:gd name="connsiteY1" fmla="*/ 43027 h 166237"/>
                  <a:gd name="connsiteX2" fmla="*/ 43028 w 166340"/>
                  <a:gd name="connsiteY2" fmla="*/ 10347 h 166237"/>
                  <a:gd name="connsiteX3" fmla="*/ 10346 w 166340"/>
                  <a:gd name="connsiteY3" fmla="*/ 123312 h 166237"/>
                  <a:gd name="connsiteX4" fmla="*/ 43028 w 166340"/>
                  <a:gd name="connsiteY4" fmla="*/ 155994 h 166237"/>
                  <a:gd name="connsiteX5" fmla="*/ 123312 w 166340"/>
                  <a:gd name="connsiteY5" fmla="*/ 155994 h 166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6340" h="166237">
                    <a:moveTo>
                      <a:pt x="123312" y="155994"/>
                    </a:moveTo>
                    <a:cubicBezTo>
                      <a:pt x="163532" y="133824"/>
                      <a:pt x="178164" y="83247"/>
                      <a:pt x="155994" y="43027"/>
                    </a:cubicBezTo>
                    <a:cubicBezTo>
                      <a:pt x="133824" y="2808"/>
                      <a:pt x="83247" y="-11824"/>
                      <a:pt x="43028" y="10347"/>
                    </a:cubicBezTo>
                    <a:cubicBezTo>
                      <a:pt x="2809" y="32516"/>
                      <a:pt x="-11823" y="83093"/>
                      <a:pt x="10346" y="123312"/>
                    </a:cubicBezTo>
                    <a:cubicBezTo>
                      <a:pt x="17933" y="137075"/>
                      <a:pt x="29264" y="148408"/>
                      <a:pt x="43028" y="155994"/>
                    </a:cubicBezTo>
                    <a:cubicBezTo>
                      <a:pt x="68046" y="169652"/>
                      <a:pt x="98294" y="169652"/>
                      <a:pt x="123312" y="155994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24" name="Freeform: Shape 29">
                <a:extLst>
                  <a:ext uri="{FF2B5EF4-FFF2-40B4-BE49-F238E27FC236}">
                    <a16:creationId xmlns:a16="http://schemas.microsoft.com/office/drawing/2014/main" id="{D622D398-0F60-ED49-8D57-232881E816C1}"/>
                  </a:ext>
                </a:extLst>
              </p:cNvPr>
              <p:cNvSpPr/>
              <p:nvPr/>
            </p:nvSpPr>
            <p:spPr>
              <a:xfrm>
                <a:off x="7192792" y="4656034"/>
                <a:ext cx="263349" cy="179263"/>
              </a:xfrm>
              <a:custGeom>
                <a:avLst/>
                <a:gdLst>
                  <a:gd name="connsiteX0" fmla="*/ 0 w 263349"/>
                  <a:gd name="connsiteY0" fmla="*/ 23271 h 179263"/>
                  <a:gd name="connsiteX1" fmla="*/ 52204 w 263349"/>
                  <a:gd name="connsiteY1" fmla="*/ 0 h 179263"/>
                  <a:gd name="connsiteX2" fmla="*/ 139781 w 263349"/>
                  <a:gd name="connsiteY2" fmla="*/ 0 h 179263"/>
                  <a:gd name="connsiteX3" fmla="*/ 263350 w 263349"/>
                  <a:gd name="connsiteY3" fmla="*/ 157001 h 179263"/>
                  <a:gd name="connsiteX4" fmla="*/ 263350 w 263349"/>
                  <a:gd name="connsiteY4" fmla="*/ 179264 h 179263"/>
                  <a:gd name="connsiteX5" fmla="*/ 83000 w 263349"/>
                  <a:gd name="connsiteY5" fmla="*/ 179264 h 179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3349" h="179263">
                    <a:moveTo>
                      <a:pt x="0" y="23271"/>
                    </a:moveTo>
                    <a:cubicBezTo>
                      <a:pt x="15823" y="12371"/>
                      <a:pt x="33520" y="4482"/>
                      <a:pt x="52204" y="0"/>
                    </a:cubicBezTo>
                    <a:cubicBezTo>
                      <a:pt x="79525" y="14786"/>
                      <a:pt x="112461" y="14786"/>
                      <a:pt x="139781" y="0"/>
                    </a:cubicBezTo>
                    <a:cubicBezTo>
                      <a:pt x="212188" y="17669"/>
                      <a:pt x="263187" y="82470"/>
                      <a:pt x="263350" y="157001"/>
                    </a:cubicBezTo>
                    <a:lnTo>
                      <a:pt x="263350" y="179264"/>
                    </a:lnTo>
                    <a:lnTo>
                      <a:pt x="83000" y="179264"/>
                    </a:ln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25" name="Freeform: Shape 30">
                <a:extLst>
                  <a:ext uri="{FF2B5EF4-FFF2-40B4-BE49-F238E27FC236}">
                    <a16:creationId xmlns:a16="http://schemas.microsoft.com/office/drawing/2014/main" id="{0788ADEA-35F2-DC49-A28A-ED4757535F3F}"/>
                  </a:ext>
                </a:extLst>
              </p:cNvPr>
              <p:cNvSpPr/>
              <p:nvPr/>
            </p:nvSpPr>
            <p:spPr>
              <a:xfrm>
                <a:off x="7205421" y="4500372"/>
                <a:ext cx="166339" cy="166216"/>
              </a:xfrm>
              <a:custGeom>
                <a:avLst/>
                <a:gdLst>
                  <a:gd name="connsiteX0" fmla="*/ 123351 w 166339"/>
                  <a:gd name="connsiteY0" fmla="*/ 155973 h 166216"/>
                  <a:gd name="connsiteX1" fmla="*/ 155972 w 166339"/>
                  <a:gd name="connsiteY1" fmla="*/ 42989 h 166216"/>
                  <a:gd name="connsiteX2" fmla="*/ 42989 w 166339"/>
                  <a:gd name="connsiteY2" fmla="*/ 10368 h 166216"/>
                  <a:gd name="connsiteX3" fmla="*/ 10368 w 166339"/>
                  <a:gd name="connsiteY3" fmla="*/ 123351 h 166216"/>
                  <a:gd name="connsiteX4" fmla="*/ 42989 w 166339"/>
                  <a:gd name="connsiteY4" fmla="*/ 155973 h 166216"/>
                  <a:gd name="connsiteX5" fmla="*/ 123351 w 166339"/>
                  <a:gd name="connsiteY5" fmla="*/ 155973 h 1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6339" h="166216">
                    <a:moveTo>
                      <a:pt x="123351" y="155973"/>
                    </a:moveTo>
                    <a:cubicBezTo>
                      <a:pt x="163559" y="133782"/>
                      <a:pt x="178164" y="83197"/>
                      <a:pt x="155972" y="42989"/>
                    </a:cubicBezTo>
                    <a:cubicBezTo>
                      <a:pt x="133781" y="2782"/>
                      <a:pt x="83196" y="-11824"/>
                      <a:pt x="42989" y="10368"/>
                    </a:cubicBezTo>
                    <a:cubicBezTo>
                      <a:pt x="2781" y="32559"/>
                      <a:pt x="-11824" y="83144"/>
                      <a:pt x="10368" y="123351"/>
                    </a:cubicBezTo>
                    <a:cubicBezTo>
                      <a:pt x="17947" y="137084"/>
                      <a:pt x="29256" y="148393"/>
                      <a:pt x="42989" y="155973"/>
                    </a:cubicBezTo>
                    <a:cubicBezTo>
                      <a:pt x="68035" y="169630"/>
                      <a:pt x="98305" y="169630"/>
                      <a:pt x="123351" y="155973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26" name="Freeform: Shape 31">
                <a:extLst>
                  <a:ext uri="{FF2B5EF4-FFF2-40B4-BE49-F238E27FC236}">
                    <a16:creationId xmlns:a16="http://schemas.microsoft.com/office/drawing/2014/main" id="{DE85CA46-137B-234E-95F9-9B1282292A60}"/>
                  </a:ext>
                </a:extLst>
              </p:cNvPr>
              <p:cNvSpPr/>
              <p:nvPr/>
            </p:nvSpPr>
            <p:spPr>
              <a:xfrm>
                <a:off x="6885693" y="4914885"/>
                <a:ext cx="473175" cy="253265"/>
              </a:xfrm>
              <a:custGeom>
                <a:avLst/>
                <a:gdLst>
                  <a:gd name="connsiteX0" fmla="*/ 473176 w 473175"/>
                  <a:gd name="connsiteY0" fmla="*/ 222238 h 253265"/>
                  <a:gd name="connsiteX1" fmla="*/ 473176 w 473175"/>
                  <a:gd name="connsiteY1" fmla="*/ 253266 h 253265"/>
                  <a:gd name="connsiteX2" fmla="*/ 0 w 473175"/>
                  <a:gd name="connsiteY2" fmla="*/ 253266 h 253265"/>
                  <a:gd name="connsiteX3" fmla="*/ 0 w 473175"/>
                  <a:gd name="connsiteY3" fmla="*/ 222238 h 253265"/>
                  <a:gd name="connsiteX4" fmla="*/ 174377 w 473175"/>
                  <a:gd name="connsiteY4" fmla="*/ 0 h 253265"/>
                  <a:gd name="connsiteX5" fmla="*/ 298489 w 473175"/>
                  <a:gd name="connsiteY5" fmla="*/ 0 h 253265"/>
                  <a:gd name="connsiteX6" fmla="*/ 473176 w 473175"/>
                  <a:gd name="connsiteY6" fmla="*/ 222238 h 253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3175" h="253265">
                    <a:moveTo>
                      <a:pt x="473176" y="222238"/>
                    </a:moveTo>
                    <a:lnTo>
                      <a:pt x="473176" y="253266"/>
                    </a:lnTo>
                    <a:lnTo>
                      <a:pt x="0" y="253266"/>
                    </a:lnTo>
                    <a:lnTo>
                      <a:pt x="0" y="222238"/>
                    </a:lnTo>
                    <a:cubicBezTo>
                      <a:pt x="177" y="116898"/>
                      <a:pt x="72103" y="25230"/>
                      <a:pt x="174377" y="0"/>
                    </a:cubicBezTo>
                    <a:cubicBezTo>
                      <a:pt x="213088" y="20980"/>
                      <a:pt x="259778" y="20980"/>
                      <a:pt x="298489" y="0"/>
                    </a:cubicBezTo>
                    <a:cubicBezTo>
                      <a:pt x="400886" y="25109"/>
                      <a:pt x="472964" y="116808"/>
                      <a:pt x="473176" y="222238"/>
                    </a:cubicBezTo>
                    <a:close/>
                  </a:path>
                </a:pathLst>
              </a:custGeom>
              <a:no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27" name="Freeform: Shape 32">
                <a:extLst>
                  <a:ext uri="{FF2B5EF4-FFF2-40B4-BE49-F238E27FC236}">
                    <a16:creationId xmlns:a16="http://schemas.microsoft.com/office/drawing/2014/main" id="{4B5AE3EE-A7E9-AF4A-A4CF-74CABAD91D79}"/>
                  </a:ext>
                </a:extLst>
              </p:cNvPr>
              <p:cNvSpPr/>
              <p:nvPr/>
            </p:nvSpPr>
            <p:spPr>
              <a:xfrm>
                <a:off x="7003966" y="4694630"/>
                <a:ext cx="235390" cy="235226"/>
              </a:xfrm>
              <a:custGeom>
                <a:avLst/>
                <a:gdLst>
                  <a:gd name="connsiteX0" fmla="*/ 174554 w 235390"/>
                  <a:gd name="connsiteY0" fmla="*/ 220720 h 235226"/>
                  <a:gd name="connsiteX1" fmla="*/ 220720 w 235390"/>
                  <a:gd name="connsiteY1" fmla="*/ 60836 h 235226"/>
                  <a:gd name="connsiteX2" fmla="*/ 60837 w 235390"/>
                  <a:gd name="connsiteY2" fmla="*/ 14671 h 235226"/>
                  <a:gd name="connsiteX3" fmla="*/ 14670 w 235390"/>
                  <a:gd name="connsiteY3" fmla="*/ 174554 h 235226"/>
                  <a:gd name="connsiteX4" fmla="*/ 60837 w 235390"/>
                  <a:gd name="connsiteY4" fmla="*/ 220720 h 235226"/>
                  <a:gd name="connsiteX5" fmla="*/ 174554 w 235390"/>
                  <a:gd name="connsiteY5" fmla="*/ 220720 h 235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390" h="235226">
                    <a:moveTo>
                      <a:pt x="174554" y="220720"/>
                    </a:moveTo>
                    <a:cubicBezTo>
                      <a:pt x="231453" y="189318"/>
                      <a:pt x="252122" y="117735"/>
                      <a:pt x="220720" y="60836"/>
                    </a:cubicBezTo>
                    <a:cubicBezTo>
                      <a:pt x="189318" y="3937"/>
                      <a:pt x="117736" y="-16732"/>
                      <a:pt x="60837" y="14671"/>
                    </a:cubicBezTo>
                    <a:cubicBezTo>
                      <a:pt x="3937" y="46072"/>
                      <a:pt x="-16732" y="117655"/>
                      <a:pt x="14670" y="174554"/>
                    </a:cubicBezTo>
                    <a:cubicBezTo>
                      <a:pt x="25396" y="193989"/>
                      <a:pt x="41401" y="209994"/>
                      <a:pt x="60837" y="220720"/>
                    </a:cubicBezTo>
                    <a:cubicBezTo>
                      <a:pt x="96275" y="240062"/>
                      <a:pt x="139115" y="240062"/>
                      <a:pt x="174554" y="220720"/>
                    </a:cubicBezTo>
                  </a:path>
                </a:pathLst>
              </a:custGeom>
              <a:noFill/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grpSp>
          <p:nvGrpSpPr>
            <p:cNvPr id="14" name="Group 31">
              <a:extLst>
                <a:ext uri="{FF2B5EF4-FFF2-40B4-BE49-F238E27FC236}">
                  <a16:creationId xmlns:a16="http://schemas.microsoft.com/office/drawing/2014/main" id="{DE9756E3-5E27-C546-906A-6679A4AD223B}"/>
                </a:ext>
              </a:extLst>
            </p:cNvPr>
            <p:cNvGrpSpPr/>
            <p:nvPr/>
          </p:nvGrpSpPr>
          <p:grpSpPr>
            <a:xfrm>
              <a:off x="11803133" y="3726853"/>
              <a:ext cx="1367352" cy="1234252"/>
              <a:chOff x="11814830" y="3289609"/>
              <a:chExt cx="1367352" cy="1234252"/>
            </a:xfrm>
          </p:grpSpPr>
          <p:grpSp>
            <p:nvGrpSpPr>
              <p:cNvPr id="15" name="Group 32">
                <a:extLst>
                  <a:ext uri="{FF2B5EF4-FFF2-40B4-BE49-F238E27FC236}">
                    <a16:creationId xmlns:a16="http://schemas.microsoft.com/office/drawing/2014/main" id="{7E287879-AE1F-3B46-94F4-C5888C0F57B7}"/>
                  </a:ext>
                </a:extLst>
              </p:cNvPr>
              <p:cNvGrpSpPr/>
              <p:nvPr/>
            </p:nvGrpSpPr>
            <p:grpSpPr>
              <a:xfrm>
                <a:off x="11814830" y="3289609"/>
                <a:ext cx="1367352" cy="1234252"/>
                <a:chOff x="9845692" y="2741339"/>
                <a:chExt cx="1139460" cy="1028543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BA52F7C-4516-E143-8031-2440A920E7CF}"/>
                    </a:ext>
                  </a:extLst>
                </p:cNvPr>
                <p:cNvSpPr txBox="1"/>
                <p:nvPr/>
              </p:nvSpPr>
              <p:spPr>
                <a:xfrm>
                  <a:off x="9845692" y="2741339"/>
                  <a:ext cx="1139460" cy="10285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b">
                  <a:noAutofit/>
                </a:bodyPr>
                <a:lstStyle/>
                <a:p>
                  <a:pPr marL="0" marR="0" lvl="0" indent="0" algn="ctr" defTabSz="10972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rPr>
                    <a:t>Amazon S3</a:t>
                  </a:r>
                </a:p>
              </p:txBody>
            </p:sp>
          </p:grpSp>
          <p:grpSp>
            <p:nvGrpSpPr>
              <p:cNvPr id="16" name="Graphic 19">
                <a:extLst>
                  <a:ext uri="{FF2B5EF4-FFF2-40B4-BE49-F238E27FC236}">
                    <a16:creationId xmlns:a16="http://schemas.microsoft.com/office/drawing/2014/main" id="{0FF64742-38FC-B546-9235-4F882146506A}"/>
                  </a:ext>
                </a:extLst>
              </p:cNvPr>
              <p:cNvGrpSpPr/>
              <p:nvPr/>
            </p:nvGrpSpPr>
            <p:grpSpPr>
              <a:xfrm>
                <a:off x="12177037" y="3350572"/>
                <a:ext cx="653499" cy="682045"/>
                <a:chOff x="10088664" y="2704447"/>
                <a:chExt cx="653499" cy="682045"/>
              </a:xfrm>
              <a:solidFill>
                <a:srgbClr val="282828"/>
              </a:solidFill>
            </p:grpSpPr>
            <p:sp>
              <p:nvSpPr>
                <p:cNvPr id="17" name="Freeform: Shape 38">
                  <a:extLst>
                    <a:ext uri="{FF2B5EF4-FFF2-40B4-BE49-F238E27FC236}">
                      <a16:creationId xmlns:a16="http://schemas.microsoft.com/office/drawing/2014/main" id="{DF613EFB-7DAE-0442-BAE0-7CFAC086CF47}"/>
                    </a:ext>
                  </a:extLst>
                </p:cNvPr>
                <p:cNvSpPr/>
                <p:nvPr/>
              </p:nvSpPr>
              <p:spPr>
                <a:xfrm>
                  <a:off x="10089422" y="2809222"/>
                  <a:ext cx="611513" cy="577270"/>
                </a:xfrm>
                <a:custGeom>
                  <a:avLst/>
                  <a:gdLst>
                    <a:gd name="connsiteX0" fmla="*/ 611514 w 611513"/>
                    <a:gd name="connsiteY0" fmla="*/ 0 h 577270"/>
                    <a:gd name="connsiteX1" fmla="*/ 542826 w 611513"/>
                    <a:gd name="connsiteY1" fmla="*/ 510681 h 577270"/>
                    <a:gd name="connsiteX2" fmla="*/ 499006 w 611513"/>
                    <a:gd name="connsiteY2" fmla="*/ 548588 h 577270"/>
                    <a:gd name="connsiteX3" fmla="*/ 453518 w 611513"/>
                    <a:gd name="connsiteY3" fmla="*/ 562083 h 577270"/>
                    <a:gd name="connsiteX4" fmla="*/ 305226 w 611513"/>
                    <a:gd name="connsiteY4" fmla="*/ 577246 h 577270"/>
                    <a:gd name="connsiteX5" fmla="*/ 68384 w 611513"/>
                    <a:gd name="connsiteY5" fmla="*/ 510378 h 577270"/>
                    <a:gd name="connsiteX6" fmla="*/ 0 w 611513"/>
                    <a:gd name="connsiteY6" fmla="*/ 0 h 577270"/>
                    <a:gd name="connsiteX7" fmla="*/ 305681 w 611513"/>
                    <a:gd name="connsiteY7" fmla="*/ 81576 h 577270"/>
                    <a:gd name="connsiteX8" fmla="*/ 611514 w 611513"/>
                    <a:gd name="connsiteY8" fmla="*/ 0 h 577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11513" h="577270">
                      <a:moveTo>
                        <a:pt x="611514" y="0"/>
                      </a:moveTo>
                      <a:lnTo>
                        <a:pt x="542826" y="510681"/>
                      </a:lnTo>
                      <a:cubicBezTo>
                        <a:pt x="542826" y="524631"/>
                        <a:pt x="526299" y="537823"/>
                        <a:pt x="499006" y="548588"/>
                      </a:cubicBezTo>
                      <a:cubicBezTo>
                        <a:pt x="484204" y="554226"/>
                        <a:pt x="468999" y="558737"/>
                        <a:pt x="453518" y="562083"/>
                      </a:cubicBezTo>
                      <a:cubicBezTo>
                        <a:pt x="404797" y="572588"/>
                        <a:pt x="355065" y="577674"/>
                        <a:pt x="305226" y="577246"/>
                      </a:cubicBezTo>
                      <a:cubicBezTo>
                        <a:pt x="181801" y="577246"/>
                        <a:pt x="68384" y="546920"/>
                        <a:pt x="68384" y="510378"/>
                      </a:cubicBezTo>
                      <a:lnTo>
                        <a:pt x="0" y="0"/>
                      </a:lnTo>
                      <a:cubicBezTo>
                        <a:pt x="11979" y="45488"/>
                        <a:pt x="151628" y="81576"/>
                        <a:pt x="305681" y="81576"/>
                      </a:cubicBezTo>
                      <a:cubicBezTo>
                        <a:pt x="459735" y="81576"/>
                        <a:pt x="599687" y="45640"/>
                        <a:pt x="611514" y="0"/>
                      </a:cubicBezTo>
                      <a:close/>
                    </a:path>
                  </a:pathLst>
                </a:custGeom>
                <a:solidFill>
                  <a:srgbClr val="282828"/>
                </a:solidFill>
                <a:ln w="36195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defTabSz="73152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18" name="Freeform: Shape 39">
                  <a:extLst>
                    <a:ext uri="{FF2B5EF4-FFF2-40B4-BE49-F238E27FC236}">
                      <a16:creationId xmlns:a16="http://schemas.microsoft.com/office/drawing/2014/main" id="{80387086-6942-004B-A47A-22C2C0A28D40}"/>
                    </a:ext>
                  </a:extLst>
                </p:cNvPr>
                <p:cNvSpPr/>
                <p:nvPr/>
              </p:nvSpPr>
              <p:spPr>
                <a:xfrm>
                  <a:off x="10088664" y="2704447"/>
                  <a:ext cx="613181" cy="186350"/>
                </a:xfrm>
                <a:custGeom>
                  <a:avLst/>
                  <a:gdLst>
                    <a:gd name="connsiteX0" fmla="*/ 613182 w 613181"/>
                    <a:gd name="connsiteY0" fmla="*/ 98558 h 186350"/>
                    <a:gd name="connsiteX1" fmla="*/ 612272 w 613181"/>
                    <a:gd name="connsiteY1" fmla="*/ 104775 h 186350"/>
                    <a:gd name="connsiteX2" fmla="*/ 306439 w 613181"/>
                    <a:gd name="connsiteY2" fmla="*/ 186350 h 186350"/>
                    <a:gd name="connsiteX3" fmla="*/ 758 w 613181"/>
                    <a:gd name="connsiteY3" fmla="*/ 104775 h 186350"/>
                    <a:gd name="connsiteX4" fmla="*/ 0 w 613181"/>
                    <a:gd name="connsiteY4" fmla="*/ 98558 h 186350"/>
                    <a:gd name="connsiteX5" fmla="*/ 306439 w 613181"/>
                    <a:gd name="connsiteY5" fmla="*/ 0 h 186350"/>
                    <a:gd name="connsiteX6" fmla="*/ 613182 w 613181"/>
                    <a:gd name="connsiteY6" fmla="*/ 98558 h 186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13181" h="186350">
                      <a:moveTo>
                        <a:pt x="613182" y="98558"/>
                      </a:moveTo>
                      <a:lnTo>
                        <a:pt x="612272" y="104775"/>
                      </a:lnTo>
                      <a:cubicBezTo>
                        <a:pt x="600445" y="150263"/>
                        <a:pt x="461403" y="186350"/>
                        <a:pt x="306439" y="186350"/>
                      </a:cubicBezTo>
                      <a:cubicBezTo>
                        <a:pt x="151476" y="186350"/>
                        <a:pt x="12737" y="150414"/>
                        <a:pt x="758" y="104775"/>
                      </a:cubicBezTo>
                      <a:lnTo>
                        <a:pt x="0" y="98558"/>
                      </a:lnTo>
                      <a:cubicBezTo>
                        <a:pt x="0" y="50037"/>
                        <a:pt x="144653" y="0"/>
                        <a:pt x="306439" y="0"/>
                      </a:cubicBezTo>
                      <a:cubicBezTo>
                        <a:pt x="468226" y="0"/>
                        <a:pt x="613182" y="50037"/>
                        <a:pt x="613182" y="98558"/>
                      </a:cubicBezTo>
                      <a:close/>
                    </a:path>
                  </a:pathLst>
                </a:custGeom>
                <a:solidFill>
                  <a:srgbClr val="282828"/>
                </a:solidFill>
                <a:ln w="36195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defTabSz="73152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19" name="Freeform: Shape 40">
                  <a:extLst>
                    <a:ext uri="{FF2B5EF4-FFF2-40B4-BE49-F238E27FC236}">
                      <a16:creationId xmlns:a16="http://schemas.microsoft.com/office/drawing/2014/main" id="{C151FC31-FCBB-3B4B-B8C7-9FF4C108F5ED}"/>
                    </a:ext>
                  </a:extLst>
                </p:cNvPr>
                <p:cNvSpPr/>
                <p:nvPr/>
              </p:nvSpPr>
              <p:spPr>
                <a:xfrm>
                  <a:off x="10395255" y="2982077"/>
                  <a:ext cx="346908" cy="119728"/>
                </a:xfrm>
                <a:custGeom>
                  <a:avLst/>
                  <a:gdLst>
                    <a:gd name="connsiteX0" fmla="*/ 0 w 346908"/>
                    <a:gd name="connsiteY0" fmla="*/ 0 h 119728"/>
                    <a:gd name="connsiteX1" fmla="*/ 343891 w 346908"/>
                    <a:gd name="connsiteY1" fmla="*/ 113266 h 119728"/>
                    <a:gd name="connsiteX2" fmla="*/ 276417 w 346908"/>
                    <a:gd name="connsiteY2" fmla="*/ 44882 h 1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6908" h="119728">
                      <a:moveTo>
                        <a:pt x="0" y="0"/>
                      </a:moveTo>
                      <a:cubicBezTo>
                        <a:pt x="0" y="0"/>
                        <a:pt x="310836" y="152537"/>
                        <a:pt x="343891" y="113266"/>
                      </a:cubicBezTo>
                      <a:cubicBezTo>
                        <a:pt x="362541" y="90977"/>
                        <a:pt x="289154" y="52615"/>
                        <a:pt x="276417" y="44882"/>
                      </a:cubicBezTo>
                    </a:path>
                  </a:pathLst>
                </a:custGeom>
                <a:solidFill>
                  <a:srgbClr val="282828"/>
                </a:solidFill>
                <a:ln w="36195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defTabSz="73152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20" name="Freeform: Shape 41">
                  <a:extLst>
                    <a:ext uri="{FF2B5EF4-FFF2-40B4-BE49-F238E27FC236}">
                      <a16:creationId xmlns:a16="http://schemas.microsoft.com/office/drawing/2014/main" id="{F83D63BC-6C97-9A42-8B79-7A14754EECA0}"/>
                    </a:ext>
                  </a:extLst>
                </p:cNvPr>
                <p:cNvSpPr/>
                <p:nvPr/>
              </p:nvSpPr>
              <p:spPr>
                <a:xfrm>
                  <a:off x="10377514" y="2964337"/>
                  <a:ext cx="35480" cy="35480"/>
                </a:xfrm>
                <a:custGeom>
                  <a:avLst/>
                  <a:gdLst>
                    <a:gd name="connsiteX0" fmla="*/ 35481 w 35480"/>
                    <a:gd name="connsiteY0" fmla="*/ 17740 h 35480"/>
                    <a:gd name="connsiteX1" fmla="*/ 17740 w 35480"/>
                    <a:gd name="connsiteY1" fmla="*/ 35481 h 35480"/>
                    <a:gd name="connsiteX2" fmla="*/ 0 w 35480"/>
                    <a:gd name="connsiteY2" fmla="*/ 17740 h 35480"/>
                    <a:gd name="connsiteX3" fmla="*/ 17740 w 35480"/>
                    <a:gd name="connsiteY3" fmla="*/ 0 h 35480"/>
                    <a:gd name="connsiteX4" fmla="*/ 35481 w 35480"/>
                    <a:gd name="connsiteY4" fmla="*/ 17740 h 35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480" h="35480">
                      <a:moveTo>
                        <a:pt x="35481" y="17740"/>
                      </a:moveTo>
                      <a:cubicBezTo>
                        <a:pt x="35481" y="27538"/>
                        <a:pt x="27538" y="35481"/>
                        <a:pt x="17740" y="35481"/>
                      </a:cubicBezTo>
                      <a:cubicBezTo>
                        <a:pt x="7943" y="35481"/>
                        <a:pt x="0" y="27538"/>
                        <a:pt x="0" y="17740"/>
                      </a:cubicBezTo>
                      <a:cubicBezTo>
                        <a:pt x="0" y="7943"/>
                        <a:pt x="7943" y="0"/>
                        <a:pt x="17740" y="0"/>
                      </a:cubicBezTo>
                      <a:cubicBezTo>
                        <a:pt x="27538" y="0"/>
                        <a:pt x="35481" y="7943"/>
                        <a:pt x="35481" y="17740"/>
                      </a:cubicBezTo>
                      <a:close/>
                    </a:path>
                  </a:pathLst>
                </a:custGeom>
                <a:solidFill>
                  <a:srgbClr val="282828"/>
                </a:solidFill>
                <a:ln w="36195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defTabSz="73152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</p:grp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9FC99D8-6933-0E4A-91DE-FF52B576531D}"/>
              </a:ext>
            </a:extLst>
          </p:cNvPr>
          <p:cNvSpPr txBox="1"/>
          <p:nvPr/>
        </p:nvSpPr>
        <p:spPr>
          <a:xfrm>
            <a:off x="548516" y="1233492"/>
            <a:ext cx="13806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자동 혹은 수동으로 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에 백업 데이터를 저장합니다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 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초기 복제 이후에는 변경된 부분만 백업하므로 비용을 절감하고 별도의 소프트웨어나 기타 라이센스는 필요하지 않습니다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114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394C-F1B3-3D48-AD90-93BC5E73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82880"/>
            <a:ext cx="13987008" cy="1079598"/>
          </a:xfrm>
        </p:spPr>
        <p:txBody>
          <a:bodyPr vert="horz" wrap="square" lIns="182880" tIns="146304" rIns="182880" bIns="146304" rtlCol="0" anchor="ctr">
            <a:normAutofit/>
          </a:bodyPr>
          <a:lstStyle/>
          <a:p>
            <a:r>
              <a:rPr lang="en-US" dirty="0"/>
              <a:t>Amazon FSx for Windows File Server </a:t>
            </a:r>
            <a:r>
              <a:rPr lang="ko-KR" altLang="en-US" dirty="0"/>
              <a:t>파일 레벨 복구</a:t>
            </a:r>
          </a:p>
        </p:txBody>
      </p:sp>
      <p:pic>
        <p:nvPicPr>
          <p:cNvPr id="3" name="Picture 51">
            <a:extLst>
              <a:ext uri="{FF2B5EF4-FFF2-40B4-BE49-F238E27FC236}">
                <a16:creationId xmlns:a16="http://schemas.microsoft.com/office/drawing/2014/main" id="{E50BA6DB-2773-E440-8BA2-928CBDC142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2" t="2656" r="4292" b="4725"/>
          <a:stretch/>
        </p:blipFill>
        <p:spPr>
          <a:xfrm>
            <a:off x="9079328" y="1627424"/>
            <a:ext cx="3907978" cy="5462187"/>
          </a:xfrm>
          <a:prstGeom prst="roundRect">
            <a:avLst>
              <a:gd name="adj" fmla="val 442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699AD53-189D-8F4D-9B74-7718E31CACBA}"/>
              </a:ext>
            </a:extLst>
          </p:cNvPr>
          <p:cNvSpPr txBox="1">
            <a:spLocks/>
          </p:cNvSpPr>
          <p:nvPr/>
        </p:nvSpPr>
        <p:spPr>
          <a:xfrm>
            <a:off x="2430583" y="5973245"/>
            <a:ext cx="5860316" cy="57971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0" kern="1200" spc="0" baseline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03388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672313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941238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210163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301751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5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79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3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48618">
              <a:lnSpc>
                <a:spcPct val="100000"/>
              </a:lnSpc>
              <a:spcBef>
                <a:spcPts val="720"/>
              </a:spcBef>
              <a:spcAft>
                <a:spcPts val="360"/>
              </a:spcAft>
              <a:buSzTx/>
              <a:defRPr/>
            </a:pPr>
            <a:r>
              <a:rPr lang="ko-KR" altLang="en-US" sz="2400" b="1" dirty="0">
                <a:ln w="3175">
                  <a:noFill/>
                </a:ln>
                <a:solidFill>
                  <a:srgbClr val="00A0C8"/>
                </a:solidFill>
                <a:ea typeface="Malgun Gothic" panose="020B0503020000020004" pitchFamily="34" charset="-127"/>
              </a:rPr>
              <a:t>이전 버전 파일과 직관적인 비교</a:t>
            </a:r>
            <a:endParaRPr lang="en-US" sz="2400" b="1" dirty="0">
              <a:ln w="3175">
                <a:noFill/>
              </a:ln>
              <a:solidFill>
                <a:srgbClr val="00A0C8"/>
              </a:solidFill>
            </a:endParaRPr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EA4144A4-3DF2-CB49-92D2-1215022BF02D}"/>
              </a:ext>
            </a:extLst>
          </p:cNvPr>
          <p:cNvSpPr/>
          <p:nvPr/>
        </p:nvSpPr>
        <p:spPr>
          <a:xfrm>
            <a:off x="2430583" y="3936958"/>
            <a:ext cx="58603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97280">
              <a:defRPr/>
            </a:pPr>
            <a:r>
              <a:rPr lang="ko-KR" altLang="en-US" sz="2400" b="1" dirty="0" err="1">
                <a:solidFill>
                  <a:srgbClr val="FFC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셀프</a:t>
            </a:r>
            <a:r>
              <a:rPr lang="ko-KR" altLang="en-US" sz="2400" b="1" dirty="0">
                <a:solidFill>
                  <a:srgbClr val="FFC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 서비스</a:t>
            </a:r>
            <a:endParaRPr lang="en-US" sz="2400" b="1" dirty="0">
              <a:solidFill>
                <a:srgbClr val="FFC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defTabSz="1097280">
              <a:defRPr/>
            </a:pPr>
            <a:r>
              <a:rPr lang="ko-KR" altLang="en-US" sz="200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관리자의 개입없이 사용자 직접 복구</a:t>
            </a:r>
            <a:endParaRPr lang="en-US" sz="200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D1AB322D-F1C1-B842-B27E-40FBDC1D11D8}"/>
              </a:ext>
            </a:extLst>
          </p:cNvPr>
          <p:cNvSpPr/>
          <p:nvPr/>
        </p:nvSpPr>
        <p:spPr>
          <a:xfrm>
            <a:off x="2430583" y="2147180"/>
            <a:ext cx="630570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31520">
              <a:defRPr/>
            </a:pPr>
            <a:r>
              <a:rPr lang="ko-KR" altLang="en-US" sz="2400" b="1" dirty="0">
                <a:ln w="3175">
                  <a:noFill/>
                </a:ln>
                <a:solidFill>
                  <a:srgbClr val="00A0C8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이전 버전으로 파일 복원 지원 </a:t>
            </a:r>
            <a:endParaRPr lang="en-US" sz="2400" b="1" dirty="0">
              <a:ln w="3175">
                <a:noFill/>
              </a:ln>
              <a:solidFill>
                <a:srgbClr val="00A0C8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defTabSz="731520">
              <a:defRPr/>
            </a:pPr>
            <a:r>
              <a:rPr lang="ko-KR" altLang="en-US" sz="2000" dirty="0">
                <a:ln w="3175">
                  <a:noFill/>
                </a:ln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전체 파일 시스템 복구 불필요</a:t>
            </a:r>
            <a:endParaRPr lang="en-US" sz="180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7" name="Graphic 294">
            <a:extLst>
              <a:ext uri="{FF2B5EF4-FFF2-40B4-BE49-F238E27FC236}">
                <a16:creationId xmlns:a16="http://schemas.microsoft.com/office/drawing/2014/main" id="{D8403942-FB3B-674F-A2FA-5D9BC3402E40}"/>
              </a:ext>
            </a:extLst>
          </p:cNvPr>
          <p:cNvGrpSpPr/>
          <p:nvPr/>
        </p:nvGrpSpPr>
        <p:grpSpPr>
          <a:xfrm>
            <a:off x="963995" y="3637139"/>
            <a:ext cx="1221642" cy="1221642"/>
            <a:chOff x="2605031" y="2246899"/>
            <a:chExt cx="643689" cy="643689"/>
          </a:xfrm>
        </p:grpSpPr>
        <p:sp>
          <p:nvSpPr>
            <p:cNvPr id="8" name="Freeform: Shape 112">
              <a:extLst>
                <a:ext uri="{FF2B5EF4-FFF2-40B4-BE49-F238E27FC236}">
                  <a16:creationId xmlns:a16="http://schemas.microsoft.com/office/drawing/2014/main" id="{9730251E-BACE-C349-B5FF-6C2E974C5AC4}"/>
                </a:ext>
              </a:extLst>
            </p:cNvPr>
            <p:cNvSpPr/>
            <p:nvPr/>
          </p:nvSpPr>
          <p:spPr>
            <a:xfrm>
              <a:off x="2827104" y="2627319"/>
              <a:ext cx="25748" cy="160922"/>
            </a:xfrm>
            <a:custGeom>
              <a:avLst/>
              <a:gdLst>
                <a:gd name="connsiteX0" fmla="*/ 4828 w 25747"/>
                <a:gd name="connsiteY0" fmla="*/ 156738 h 160922"/>
                <a:gd name="connsiteX1" fmla="*/ 4828 w 25747"/>
                <a:gd name="connsiteY1" fmla="*/ 92048 h 160922"/>
                <a:gd name="connsiteX2" fmla="*/ 21564 w 25747"/>
                <a:gd name="connsiteY2" fmla="*/ 4828 h 160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47" h="160922">
                  <a:moveTo>
                    <a:pt x="4828" y="156738"/>
                  </a:moveTo>
                  <a:lnTo>
                    <a:pt x="4828" y="92048"/>
                  </a:lnTo>
                  <a:lnTo>
                    <a:pt x="21564" y="4828"/>
                  </a:ln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9" name="Freeform: Shape 113">
              <a:extLst>
                <a:ext uri="{FF2B5EF4-FFF2-40B4-BE49-F238E27FC236}">
                  <a16:creationId xmlns:a16="http://schemas.microsoft.com/office/drawing/2014/main" id="{A2564A32-FC1B-C54B-A080-6EA71F4D3197}"/>
                </a:ext>
              </a:extLst>
            </p:cNvPr>
            <p:cNvSpPr/>
            <p:nvPr/>
          </p:nvSpPr>
          <p:spPr>
            <a:xfrm>
              <a:off x="2843840" y="2507593"/>
              <a:ext cx="170578" cy="106209"/>
            </a:xfrm>
            <a:custGeom>
              <a:avLst/>
              <a:gdLst>
                <a:gd name="connsiteX0" fmla="*/ 4828 w 170577"/>
                <a:gd name="connsiteY0" fmla="*/ 4828 h 106208"/>
                <a:gd name="connsiteX1" fmla="*/ 81749 w 170577"/>
                <a:gd name="connsiteY1" fmla="*/ 104278 h 106208"/>
                <a:gd name="connsiteX2" fmla="*/ 168003 w 170577"/>
                <a:gd name="connsiteY2" fmla="*/ 7402 h 1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577" h="106208">
                  <a:moveTo>
                    <a:pt x="4828" y="4828"/>
                  </a:moveTo>
                  <a:cubicBezTo>
                    <a:pt x="5471" y="52783"/>
                    <a:pt x="16736" y="101381"/>
                    <a:pt x="81749" y="104278"/>
                  </a:cubicBezTo>
                  <a:cubicBezTo>
                    <a:pt x="150301" y="107174"/>
                    <a:pt x="165428" y="56001"/>
                    <a:pt x="168003" y="7402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0" name="Freeform: Shape 114">
              <a:extLst>
                <a:ext uri="{FF2B5EF4-FFF2-40B4-BE49-F238E27FC236}">
                  <a16:creationId xmlns:a16="http://schemas.microsoft.com/office/drawing/2014/main" id="{12D408EB-9ECD-A34C-9D19-95D0C3D9B66E}"/>
                </a:ext>
              </a:extLst>
            </p:cNvPr>
            <p:cNvSpPr/>
            <p:nvPr/>
          </p:nvSpPr>
          <p:spPr>
            <a:xfrm>
              <a:off x="2824282" y="2328969"/>
              <a:ext cx="212417" cy="189888"/>
            </a:xfrm>
            <a:custGeom>
              <a:avLst/>
              <a:gdLst>
                <a:gd name="connsiteX0" fmla="*/ 65581 w 212417"/>
                <a:gd name="connsiteY0" fmla="*/ 109427 h 189888"/>
                <a:gd name="connsiteX1" fmla="*/ 163422 w 212417"/>
                <a:gd name="connsiteY1" fmla="*/ 131313 h 189888"/>
                <a:gd name="connsiteX2" fmla="*/ 192388 w 212417"/>
                <a:gd name="connsiteY2" fmla="*/ 187313 h 189888"/>
                <a:gd name="connsiteX3" fmla="*/ 207836 w 212417"/>
                <a:gd name="connsiteY3" fmla="*/ 122301 h 189888"/>
                <a:gd name="connsiteX4" fmla="*/ 109030 w 212417"/>
                <a:gd name="connsiteY4" fmla="*/ 22851 h 189888"/>
                <a:gd name="connsiteX5" fmla="*/ 77489 w 212417"/>
                <a:gd name="connsiteY5" fmla="*/ 4828 h 189888"/>
                <a:gd name="connsiteX6" fmla="*/ 70409 w 212417"/>
                <a:gd name="connsiteY6" fmla="*/ 30253 h 189888"/>
                <a:gd name="connsiteX7" fmla="*/ 50133 w 212417"/>
                <a:gd name="connsiteY7" fmla="*/ 23816 h 189888"/>
                <a:gd name="connsiteX8" fmla="*/ 45627 w 212417"/>
                <a:gd name="connsiteY8" fmla="*/ 44736 h 189888"/>
                <a:gd name="connsiteX9" fmla="*/ 6040 w 212417"/>
                <a:gd name="connsiteY9" fmla="*/ 117795 h 189888"/>
                <a:gd name="connsiteX10" fmla="*/ 24385 w 212417"/>
                <a:gd name="connsiteY10" fmla="*/ 183773 h 189888"/>
                <a:gd name="connsiteX11" fmla="*/ 40155 w 212417"/>
                <a:gd name="connsiteY11" fmla="*/ 148692 h 189888"/>
                <a:gd name="connsiteX12" fmla="*/ 65581 w 212417"/>
                <a:gd name="connsiteY12" fmla="*/ 109427 h 1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2417" h="189888">
                  <a:moveTo>
                    <a:pt x="65581" y="109427"/>
                  </a:moveTo>
                  <a:cubicBezTo>
                    <a:pt x="65581" y="109427"/>
                    <a:pt x="117720" y="140324"/>
                    <a:pt x="163422" y="131313"/>
                  </a:cubicBezTo>
                  <a:cubicBezTo>
                    <a:pt x="163422" y="131313"/>
                    <a:pt x="179836" y="192141"/>
                    <a:pt x="192388" y="187313"/>
                  </a:cubicBezTo>
                  <a:cubicBezTo>
                    <a:pt x="199790" y="184417"/>
                    <a:pt x="212342" y="159957"/>
                    <a:pt x="207836" y="122301"/>
                  </a:cubicBezTo>
                  <a:cubicBezTo>
                    <a:pt x="203652" y="85289"/>
                    <a:pt x="179514" y="26713"/>
                    <a:pt x="109030" y="22851"/>
                  </a:cubicBezTo>
                  <a:cubicBezTo>
                    <a:pt x="83926" y="21564"/>
                    <a:pt x="85535" y="5150"/>
                    <a:pt x="77489" y="4828"/>
                  </a:cubicBezTo>
                  <a:cubicBezTo>
                    <a:pt x="69121" y="4828"/>
                    <a:pt x="76202" y="28000"/>
                    <a:pt x="70409" y="30253"/>
                  </a:cubicBezTo>
                  <a:cubicBezTo>
                    <a:pt x="66225" y="31863"/>
                    <a:pt x="54317" y="21564"/>
                    <a:pt x="50133" y="23816"/>
                  </a:cubicBezTo>
                  <a:cubicBezTo>
                    <a:pt x="45949" y="26391"/>
                    <a:pt x="49489" y="41518"/>
                    <a:pt x="45627" y="44736"/>
                  </a:cubicBezTo>
                  <a:cubicBezTo>
                    <a:pt x="27603" y="59863"/>
                    <a:pt x="12477" y="82714"/>
                    <a:pt x="6040" y="117795"/>
                  </a:cubicBezTo>
                  <a:cubicBezTo>
                    <a:pt x="2821" y="136140"/>
                    <a:pt x="5074" y="181842"/>
                    <a:pt x="24385" y="183773"/>
                  </a:cubicBezTo>
                  <a:cubicBezTo>
                    <a:pt x="27282" y="184095"/>
                    <a:pt x="21167" y="164463"/>
                    <a:pt x="40155" y="148692"/>
                  </a:cubicBezTo>
                  <a:cubicBezTo>
                    <a:pt x="61397" y="130991"/>
                    <a:pt x="45949" y="90760"/>
                    <a:pt x="65581" y="109427"/>
                  </a:cubicBez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1" name="Freeform: Shape 115">
              <a:extLst>
                <a:ext uri="{FF2B5EF4-FFF2-40B4-BE49-F238E27FC236}">
                  <a16:creationId xmlns:a16="http://schemas.microsoft.com/office/drawing/2014/main" id="{16709B23-2DCC-134B-A3FA-5DD88D7B044C}"/>
                </a:ext>
              </a:extLst>
            </p:cNvPr>
            <p:cNvSpPr/>
            <p:nvPr/>
          </p:nvSpPr>
          <p:spPr>
            <a:xfrm>
              <a:off x="2860254" y="2623135"/>
              <a:ext cx="128738" cy="64369"/>
            </a:xfrm>
            <a:custGeom>
              <a:avLst/>
              <a:gdLst>
                <a:gd name="connsiteX0" fmla="*/ 4828 w 128737"/>
                <a:gd name="connsiteY0" fmla="*/ 6115 h 64368"/>
                <a:gd name="connsiteX1" fmla="*/ 70484 w 128737"/>
                <a:gd name="connsiteY1" fmla="*/ 61794 h 64368"/>
                <a:gd name="connsiteX2" fmla="*/ 126807 w 128737"/>
                <a:gd name="connsiteY2" fmla="*/ 4828 h 64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37" h="64368">
                  <a:moveTo>
                    <a:pt x="4828" y="6115"/>
                  </a:moveTo>
                  <a:cubicBezTo>
                    <a:pt x="8368" y="32184"/>
                    <a:pt x="30253" y="61794"/>
                    <a:pt x="70484" y="61794"/>
                  </a:cubicBezTo>
                  <a:cubicBezTo>
                    <a:pt x="70484" y="61794"/>
                    <a:pt x="128738" y="61472"/>
                    <a:pt x="126807" y="4828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2" name="Freeform: Shape 116">
              <a:extLst>
                <a:ext uri="{FF2B5EF4-FFF2-40B4-BE49-F238E27FC236}">
                  <a16:creationId xmlns:a16="http://schemas.microsoft.com/office/drawing/2014/main" id="{90145D8B-0C53-D24B-9383-D5E22097B7B6}"/>
                </a:ext>
              </a:extLst>
            </p:cNvPr>
            <p:cNvSpPr/>
            <p:nvPr/>
          </p:nvSpPr>
          <p:spPr>
            <a:xfrm>
              <a:off x="2753380" y="2597066"/>
              <a:ext cx="363684" cy="189888"/>
            </a:xfrm>
            <a:custGeom>
              <a:avLst/>
              <a:gdLst>
                <a:gd name="connsiteX0" fmla="*/ 132621 w 363684"/>
                <a:gd name="connsiteY0" fmla="*/ 4828 h 189888"/>
                <a:gd name="connsiteX1" fmla="*/ 132299 w 363684"/>
                <a:gd name="connsiteY1" fmla="*/ 27357 h 189888"/>
                <a:gd name="connsiteX2" fmla="*/ 22229 w 363684"/>
                <a:gd name="connsiteY2" fmla="*/ 78208 h 189888"/>
                <a:gd name="connsiteX3" fmla="*/ 4849 w 363684"/>
                <a:gd name="connsiteY3" fmla="*/ 186992 h 189888"/>
                <a:gd name="connsiteX4" fmla="*/ 358878 w 363684"/>
                <a:gd name="connsiteY4" fmla="*/ 186992 h 189888"/>
                <a:gd name="connsiteX5" fmla="*/ 341498 w 363684"/>
                <a:gd name="connsiteY5" fmla="*/ 78208 h 189888"/>
                <a:gd name="connsiteX6" fmla="*/ 216623 w 363684"/>
                <a:gd name="connsiteY6" fmla="*/ 27357 h 189888"/>
                <a:gd name="connsiteX7" fmla="*/ 216623 w 363684"/>
                <a:gd name="connsiteY7" fmla="*/ 7081 h 1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3684" h="189888">
                  <a:moveTo>
                    <a:pt x="132621" y="4828"/>
                  </a:moveTo>
                  <a:lnTo>
                    <a:pt x="132299" y="27357"/>
                  </a:lnTo>
                  <a:cubicBezTo>
                    <a:pt x="107517" y="30253"/>
                    <a:pt x="42505" y="44736"/>
                    <a:pt x="22229" y="78208"/>
                  </a:cubicBezTo>
                  <a:cubicBezTo>
                    <a:pt x="7746" y="102668"/>
                    <a:pt x="4527" y="116830"/>
                    <a:pt x="4849" y="186992"/>
                  </a:cubicBezTo>
                  <a:lnTo>
                    <a:pt x="358878" y="186992"/>
                  </a:lnTo>
                  <a:cubicBezTo>
                    <a:pt x="359200" y="116830"/>
                    <a:pt x="360165" y="109427"/>
                    <a:pt x="341498" y="78208"/>
                  </a:cubicBezTo>
                  <a:cubicBezTo>
                    <a:pt x="321544" y="44736"/>
                    <a:pt x="247520" y="30575"/>
                    <a:pt x="216623" y="27357"/>
                  </a:cubicBezTo>
                  <a:lnTo>
                    <a:pt x="216623" y="7081"/>
                  </a:ln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3" name="Freeform: Shape 117">
              <a:extLst>
                <a:ext uri="{FF2B5EF4-FFF2-40B4-BE49-F238E27FC236}">
                  <a16:creationId xmlns:a16="http://schemas.microsoft.com/office/drawing/2014/main" id="{E2F55EA4-3972-CA44-901F-EB0653F114B3}"/>
                </a:ext>
              </a:extLst>
            </p:cNvPr>
            <p:cNvSpPr/>
            <p:nvPr/>
          </p:nvSpPr>
          <p:spPr>
            <a:xfrm>
              <a:off x="3000900" y="2626997"/>
              <a:ext cx="35403" cy="160922"/>
            </a:xfrm>
            <a:custGeom>
              <a:avLst/>
              <a:gdLst>
                <a:gd name="connsiteX0" fmla="*/ 32828 w 35402"/>
                <a:gd name="connsiteY0" fmla="*/ 157060 h 160922"/>
                <a:gd name="connsiteX1" fmla="*/ 32828 w 35402"/>
                <a:gd name="connsiteY1" fmla="*/ 92369 h 160922"/>
                <a:gd name="connsiteX2" fmla="*/ 4828 w 35402"/>
                <a:gd name="connsiteY2" fmla="*/ 4828 h 160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402" h="160922">
                  <a:moveTo>
                    <a:pt x="32828" y="157060"/>
                  </a:moveTo>
                  <a:lnTo>
                    <a:pt x="32828" y="92369"/>
                  </a:lnTo>
                  <a:lnTo>
                    <a:pt x="4828" y="4828"/>
                  </a:ln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4" name="Freeform: Shape 118">
              <a:extLst>
                <a:ext uri="{FF2B5EF4-FFF2-40B4-BE49-F238E27FC236}">
                  <a16:creationId xmlns:a16="http://schemas.microsoft.com/office/drawing/2014/main" id="{D467C8E7-C58B-E24A-891E-781E2034FC67}"/>
                </a:ext>
              </a:extLst>
            </p:cNvPr>
            <p:cNvSpPr/>
            <p:nvPr/>
          </p:nvSpPr>
          <p:spPr>
            <a:xfrm>
              <a:off x="2846093" y="2673987"/>
              <a:ext cx="32184" cy="9655"/>
            </a:xfrm>
            <a:custGeom>
              <a:avLst/>
              <a:gdLst>
                <a:gd name="connsiteX0" fmla="*/ 4828 w 32184"/>
                <a:gd name="connsiteY0" fmla="*/ 4828 h 9655"/>
                <a:gd name="connsiteX1" fmla="*/ 28644 w 32184"/>
                <a:gd name="connsiteY1" fmla="*/ 4828 h 9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184" h="9655">
                  <a:moveTo>
                    <a:pt x="4828" y="4828"/>
                  </a:moveTo>
                  <a:lnTo>
                    <a:pt x="28644" y="4828"/>
                  </a:lnTo>
                </a:path>
              </a:pathLst>
            </a:custGeom>
            <a:ln w="19050" cap="flat">
              <a:solidFill>
                <a:srgbClr val="527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5" name="Freeform: Shape 119">
              <a:extLst>
                <a:ext uri="{FF2B5EF4-FFF2-40B4-BE49-F238E27FC236}">
                  <a16:creationId xmlns:a16="http://schemas.microsoft.com/office/drawing/2014/main" id="{FC45CD4A-7DD8-BE4F-9C77-9450A41B53D5}"/>
                </a:ext>
              </a:extLst>
            </p:cNvPr>
            <p:cNvSpPr/>
            <p:nvPr/>
          </p:nvSpPr>
          <p:spPr>
            <a:xfrm>
              <a:off x="2978049" y="2673987"/>
              <a:ext cx="32184" cy="9655"/>
            </a:xfrm>
            <a:custGeom>
              <a:avLst/>
              <a:gdLst>
                <a:gd name="connsiteX0" fmla="*/ 4828 w 32184"/>
                <a:gd name="connsiteY0" fmla="*/ 4828 h 9655"/>
                <a:gd name="connsiteX1" fmla="*/ 29288 w 32184"/>
                <a:gd name="connsiteY1" fmla="*/ 4828 h 9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184" h="9655">
                  <a:moveTo>
                    <a:pt x="4828" y="4828"/>
                  </a:moveTo>
                  <a:lnTo>
                    <a:pt x="29288" y="4828"/>
                  </a:lnTo>
                </a:path>
              </a:pathLst>
            </a:custGeom>
            <a:ln w="19050" cap="flat">
              <a:solidFill>
                <a:srgbClr val="527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6" name="Freeform: Shape 120">
              <a:extLst>
                <a:ext uri="{FF2B5EF4-FFF2-40B4-BE49-F238E27FC236}">
                  <a16:creationId xmlns:a16="http://schemas.microsoft.com/office/drawing/2014/main" id="{553987F5-92E6-D04F-811D-3B9D0F7CC164}"/>
                </a:ext>
              </a:extLst>
            </p:cNvPr>
            <p:cNvSpPr/>
            <p:nvPr/>
          </p:nvSpPr>
          <p:spPr>
            <a:xfrm>
              <a:off x="2841265" y="2708102"/>
              <a:ext cx="180233" cy="9655"/>
            </a:xfrm>
            <a:custGeom>
              <a:avLst/>
              <a:gdLst>
                <a:gd name="connsiteX0" fmla="*/ 4828 w 180232"/>
                <a:gd name="connsiteY0" fmla="*/ 4828 h 9655"/>
                <a:gd name="connsiteX1" fmla="*/ 176693 w 180232"/>
                <a:gd name="connsiteY1" fmla="*/ 4828 h 9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0232" h="9655">
                  <a:moveTo>
                    <a:pt x="4828" y="4828"/>
                  </a:moveTo>
                  <a:lnTo>
                    <a:pt x="176693" y="4828"/>
                  </a:lnTo>
                </a:path>
              </a:pathLst>
            </a:custGeom>
            <a:ln w="19050" cap="flat">
              <a:solidFill>
                <a:srgbClr val="527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7" name="Freeform: Shape 121">
              <a:extLst>
                <a:ext uri="{FF2B5EF4-FFF2-40B4-BE49-F238E27FC236}">
                  <a16:creationId xmlns:a16="http://schemas.microsoft.com/office/drawing/2014/main" id="{5BE27FAB-3C4A-C84D-8616-7DE4B875E85B}"/>
                </a:ext>
              </a:extLst>
            </p:cNvPr>
            <p:cNvSpPr/>
            <p:nvPr/>
          </p:nvSpPr>
          <p:spPr>
            <a:xfrm>
              <a:off x="2838690" y="2741896"/>
              <a:ext cx="186670" cy="9655"/>
            </a:xfrm>
            <a:custGeom>
              <a:avLst/>
              <a:gdLst>
                <a:gd name="connsiteX0" fmla="*/ 4828 w 186669"/>
                <a:gd name="connsiteY0" fmla="*/ 4828 h 9655"/>
                <a:gd name="connsiteX1" fmla="*/ 183130 w 186669"/>
                <a:gd name="connsiteY1" fmla="*/ 4828 h 9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69" h="9655">
                  <a:moveTo>
                    <a:pt x="4828" y="4828"/>
                  </a:moveTo>
                  <a:lnTo>
                    <a:pt x="183130" y="4828"/>
                  </a:lnTo>
                </a:path>
              </a:pathLst>
            </a:custGeom>
            <a:ln w="19050" cap="flat">
              <a:solidFill>
                <a:srgbClr val="527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8" name="Freeform: Shape 122">
              <a:extLst>
                <a:ext uri="{FF2B5EF4-FFF2-40B4-BE49-F238E27FC236}">
                  <a16:creationId xmlns:a16="http://schemas.microsoft.com/office/drawing/2014/main" id="{DC742197-9239-FC44-AC3F-FB914191DC28}"/>
                </a:ext>
              </a:extLst>
            </p:cNvPr>
            <p:cNvSpPr/>
            <p:nvPr/>
          </p:nvSpPr>
          <p:spPr>
            <a:xfrm>
              <a:off x="2900806" y="2363407"/>
              <a:ext cx="48277" cy="19311"/>
            </a:xfrm>
            <a:custGeom>
              <a:avLst/>
              <a:gdLst>
                <a:gd name="connsiteX0" fmla="*/ 4828 w 48276"/>
                <a:gd name="connsiteY0" fmla="*/ 4828 h 19310"/>
                <a:gd name="connsiteX1" fmla="*/ 43449 w 48276"/>
                <a:gd name="connsiteY1" fmla="*/ 16092 h 19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276" h="19310">
                  <a:moveTo>
                    <a:pt x="4828" y="4828"/>
                  </a:moveTo>
                  <a:cubicBezTo>
                    <a:pt x="14805" y="10621"/>
                    <a:pt x="28644" y="16414"/>
                    <a:pt x="43449" y="16092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9" name="Freeform: Shape 123">
              <a:extLst>
                <a:ext uri="{FF2B5EF4-FFF2-40B4-BE49-F238E27FC236}">
                  <a16:creationId xmlns:a16="http://schemas.microsoft.com/office/drawing/2014/main" id="{66477B11-0E1F-5B4C-B46B-C808A00C0729}"/>
                </a:ext>
              </a:extLst>
            </p:cNvPr>
            <p:cNvSpPr/>
            <p:nvPr/>
          </p:nvSpPr>
          <p:spPr>
            <a:xfrm>
              <a:off x="2934600" y="2475087"/>
              <a:ext cx="54714" cy="54714"/>
            </a:xfrm>
            <a:custGeom>
              <a:avLst/>
              <a:gdLst>
                <a:gd name="connsiteX0" fmla="*/ 49886 w 54713"/>
                <a:gd name="connsiteY0" fmla="*/ 27357 h 54713"/>
                <a:gd name="connsiteX1" fmla="*/ 27357 w 54713"/>
                <a:gd name="connsiteY1" fmla="*/ 49886 h 54713"/>
                <a:gd name="connsiteX2" fmla="*/ 4828 w 54713"/>
                <a:gd name="connsiteY2" fmla="*/ 27357 h 54713"/>
                <a:gd name="connsiteX3" fmla="*/ 27357 w 54713"/>
                <a:gd name="connsiteY3" fmla="*/ 4828 h 54713"/>
                <a:gd name="connsiteX4" fmla="*/ 49886 w 54713"/>
                <a:gd name="connsiteY4" fmla="*/ 27357 h 5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13" h="54713">
                  <a:moveTo>
                    <a:pt x="49886" y="27357"/>
                  </a:moveTo>
                  <a:cubicBezTo>
                    <a:pt x="49886" y="39799"/>
                    <a:pt x="39799" y="49886"/>
                    <a:pt x="27357" y="49886"/>
                  </a:cubicBezTo>
                  <a:cubicBezTo>
                    <a:pt x="14914" y="49886"/>
                    <a:pt x="4828" y="39799"/>
                    <a:pt x="4828" y="27357"/>
                  </a:cubicBezTo>
                  <a:cubicBezTo>
                    <a:pt x="4828" y="14914"/>
                    <a:pt x="14914" y="4828"/>
                    <a:pt x="27357" y="4828"/>
                  </a:cubicBezTo>
                  <a:cubicBezTo>
                    <a:pt x="39799" y="4828"/>
                    <a:pt x="49886" y="14914"/>
                    <a:pt x="49886" y="27357"/>
                  </a:cubicBez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20" name="Freeform: Shape 124">
              <a:extLst>
                <a:ext uri="{FF2B5EF4-FFF2-40B4-BE49-F238E27FC236}">
                  <a16:creationId xmlns:a16="http://schemas.microsoft.com/office/drawing/2014/main" id="{468DE008-4D25-0640-A57F-4787C36689E5}"/>
                </a:ext>
              </a:extLst>
            </p:cNvPr>
            <p:cNvSpPr/>
            <p:nvPr/>
          </p:nvSpPr>
          <p:spPr>
            <a:xfrm>
              <a:off x="2871196" y="2475087"/>
              <a:ext cx="54714" cy="54714"/>
            </a:xfrm>
            <a:custGeom>
              <a:avLst/>
              <a:gdLst>
                <a:gd name="connsiteX0" fmla="*/ 49886 w 54713"/>
                <a:gd name="connsiteY0" fmla="*/ 27357 h 54713"/>
                <a:gd name="connsiteX1" fmla="*/ 27357 w 54713"/>
                <a:gd name="connsiteY1" fmla="*/ 49886 h 54713"/>
                <a:gd name="connsiteX2" fmla="*/ 4828 w 54713"/>
                <a:gd name="connsiteY2" fmla="*/ 27357 h 54713"/>
                <a:gd name="connsiteX3" fmla="*/ 27357 w 54713"/>
                <a:gd name="connsiteY3" fmla="*/ 4828 h 54713"/>
                <a:gd name="connsiteX4" fmla="*/ 49886 w 54713"/>
                <a:gd name="connsiteY4" fmla="*/ 27357 h 5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13" h="54713">
                  <a:moveTo>
                    <a:pt x="49886" y="27357"/>
                  </a:moveTo>
                  <a:cubicBezTo>
                    <a:pt x="49886" y="39799"/>
                    <a:pt x="39799" y="49886"/>
                    <a:pt x="27357" y="49886"/>
                  </a:cubicBezTo>
                  <a:cubicBezTo>
                    <a:pt x="14914" y="49886"/>
                    <a:pt x="4828" y="39799"/>
                    <a:pt x="4828" y="27357"/>
                  </a:cubicBezTo>
                  <a:cubicBezTo>
                    <a:pt x="4828" y="14914"/>
                    <a:pt x="14914" y="4828"/>
                    <a:pt x="27357" y="4828"/>
                  </a:cubicBezTo>
                  <a:cubicBezTo>
                    <a:pt x="39799" y="4828"/>
                    <a:pt x="49886" y="14914"/>
                    <a:pt x="49886" y="27357"/>
                  </a:cubicBez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21" name="Freeform: Shape 125">
              <a:extLst>
                <a:ext uri="{FF2B5EF4-FFF2-40B4-BE49-F238E27FC236}">
                  <a16:creationId xmlns:a16="http://schemas.microsoft.com/office/drawing/2014/main" id="{7C739B43-F0A1-7141-9EB2-AE42745D357D}"/>
                </a:ext>
              </a:extLst>
            </p:cNvPr>
            <p:cNvSpPr/>
            <p:nvPr/>
          </p:nvSpPr>
          <p:spPr>
            <a:xfrm>
              <a:off x="2913358" y="2496972"/>
              <a:ext cx="28966" cy="9655"/>
            </a:xfrm>
            <a:custGeom>
              <a:avLst/>
              <a:gdLst>
                <a:gd name="connsiteX0" fmla="*/ 4828 w 28966"/>
                <a:gd name="connsiteY0" fmla="*/ 4828 h 9655"/>
                <a:gd name="connsiteX1" fmla="*/ 24138 w 28966"/>
                <a:gd name="connsiteY1" fmla="*/ 4828 h 9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966" h="9655">
                  <a:moveTo>
                    <a:pt x="4828" y="4828"/>
                  </a:moveTo>
                  <a:lnTo>
                    <a:pt x="24138" y="4828"/>
                  </a:lnTo>
                </a:path>
              </a:pathLst>
            </a:custGeom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22" name="Graphic 48">
            <a:extLst>
              <a:ext uri="{FF2B5EF4-FFF2-40B4-BE49-F238E27FC236}">
                <a16:creationId xmlns:a16="http://schemas.microsoft.com/office/drawing/2014/main" id="{11CC1294-4BDB-B84F-BCB3-C442F29C4529}"/>
              </a:ext>
            </a:extLst>
          </p:cNvPr>
          <p:cNvGrpSpPr/>
          <p:nvPr/>
        </p:nvGrpSpPr>
        <p:grpSpPr>
          <a:xfrm>
            <a:off x="1030742" y="1942981"/>
            <a:ext cx="1079598" cy="1079598"/>
            <a:chOff x="9978836" y="4893922"/>
            <a:chExt cx="643689" cy="643689"/>
          </a:xfrm>
        </p:grpSpPr>
        <p:sp>
          <p:nvSpPr>
            <p:cNvPr id="23" name="Freeform: Shape 127">
              <a:extLst>
                <a:ext uri="{FF2B5EF4-FFF2-40B4-BE49-F238E27FC236}">
                  <a16:creationId xmlns:a16="http://schemas.microsoft.com/office/drawing/2014/main" id="{E4AEF70B-5485-7A44-B671-8D7779A0709C}"/>
                </a:ext>
              </a:extLst>
            </p:cNvPr>
            <p:cNvSpPr/>
            <p:nvPr/>
          </p:nvSpPr>
          <p:spPr>
            <a:xfrm>
              <a:off x="10345095" y="5157191"/>
              <a:ext cx="54714" cy="67587"/>
            </a:xfrm>
            <a:custGeom>
              <a:avLst/>
              <a:gdLst>
                <a:gd name="connsiteX0" fmla="*/ 51817 w 54713"/>
                <a:gd name="connsiteY0" fmla="*/ 4828 h 67587"/>
                <a:gd name="connsiteX1" fmla="*/ 4828 w 54713"/>
                <a:gd name="connsiteY1" fmla="*/ 64691 h 6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713" h="67587">
                  <a:moveTo>
                    <a:pt x="51817" y="4828"/>
                  </a:moveTo>
                  <a:lnTo>
                    <a:pt x="4828" y="64691"/>
                  </a:lnTo>
                </a:path>
              </a:pathLst>
            </a:custGeom>
            <a:ln w="19050" cap="flat">
              <a:solidFill>
                <a:srgbClr val="527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24" name="Freeform: Shape 128">
              <a:extLst>
                <a:ext uri="{FF2B5EF4-FFF2-40B4-BE49-F238E27FC236}">
                  <a16:creationId xmlns:a16="http://schemas.microsoft.com/office/drawing/2014/main" id="{4F25A5EA-701D-A345-8C22-7FEDC5C2D992}"/>
                </a:ext>
              </a:extLst>
            </p:cNvPr>
            <p:cNvSpPr/>
            <p:nvPr/>
          </p:nvSpPr>
          <p:spPr>
            <a:xfrm>
              <a:off x="10458706" y="5012361"/>
              <a:ext cx="54714" cy="67587"/>
            </a:xfrm>
            <a:custGeom>
              <a:avLst/>
              <a:gdLst>
                <a:gd name="connsiteX0" fmla="*/ 51495 w 54713"/>
                <a:gd name="connsiteY0" fmla="*/ 4828 h 67587"/>
                <a:gd name="connsiteX1" fmla="*/ 4828 w 54713"/>
                <a:gd name="connsiteY1" fmla="*/ 64691 h 6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713" h="67587">
                  <a:moveTo>
                    <a:pt x="51495" y="4828"/>
                  </a:moveTo>
                  <a:lnTo>
                    <a:pt x="4828" y="64691"/>
                  </a:lnTo>
                </a:path>
              </a:pathLst>
            </a:custGeom>
            <a:ln w="19050" cap="flat">
              <a:solidFill>
                <a:srgbClr val="527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25" name="Freeform: Shape 129">
              <a:extLst>
                <a:ext uri="{FF2B5EF4-FFF2-40B4-BE49-F238E27FC236}">
                  <a16:creationId xmlns:a16="http://schemas.microsoft.com/office/drawing/2014/main" id="{8DEAE269-7B82-2942-9A3C-6109BBDCE148}"/>
                </a:ext>
              </a:extLst>
            </p:cNvPr>
            <p:cNvSpPr/>
            <p:nvPr/>
          </p:nvSpPr>
          <p:spPr>
            <a:xfrm>
              <a:off x="10479948" y="5105052"/>
              <a:ext cx="48277" cy="12874"/>
            </a:xfrm>
            <a:custGeom>
              <a:avLst/>
              <a:gdLst>
                <a:gd name="connsiteX0" fmla="*/ 46346 w 48276"/>
                <a:gd name="connsiteY0" fmla="*/ 4828 h 12873"/>
                <a:gd name="connsiteX1" fmla="*/ 4828 w 48276"/>
                <a:gd name="connsiteY1" fmla="*/ 9977 h 1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276" h="12873">
                  <a:moveTo>
                    <a:pt x="46346" y="4828"/>
                  </a:moveTo>
                  <a:lnTo>
                    <a:pt x="4828" y="9977"/>
                  </a:lnTo>
                </a:path>
              </a:pathLst>
            </a:custGeom>
            <a:ln w="19050" cap="flat">
              <a:solidFill>
                <a:srgbClr val="527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26" name="Freeform: Shape 130">
              <a:extLst>
                <a:ext uri="{FF2B5EF4-FFF2-40B4-BE49-F238E27FC236}">
                  <a16:creationId xmlns:a16="http://schemas.microsoft.com/office/drawing/2014/main" id="{2BF44FAD-E3B4-4741-9F26-7222D45A4DBC}"/>
                </a:ext>
              </a:extLst>
            </p:cNvPr>
            <p:cNvSpPr/>
            <p:nvPr/>
          </p:nvSpPr>
          <p:spPr>
            <a:xfrm>
              <a:off x="10430384" y="5173283"/>
              <a:ext cx="12874" cy="51495"/>
            </a:xfrm>
            <a:custGeom>
              <a:avLst/>
              <a:gdLst>
                <a:gd name="connsiteX0" fmla="*/ 9655 w 12873"/>
                <a:gd name="connsiteY0" fmla="*/ 46667 h 51495"/>
                <a:gd name="connsiteX1" fmla="*/ 4828 w 12873"/>
                <a:gd name="connsiteY1" fmla="*/ 4828 h 51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73" h="51495">
                  <a:moveTo>
                    <a:pt x="9655" y="46667"/>
                  </a:moveTo>
                  <a:lnTo>
                    <a:pt x="4828" y="4828"/>
                  </a:lnTo>
                </a:path>
              </a:pathLst>
            </a:custGeom>
            <a:ln w="19050" cap="flat">
              <a:solidFill>
                <a:srgbClr val="527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27" name="Freeform: Shape 131">
              <a:extLst>
                <a:ext uri="{FF2B5EF4-FFF2-40B4-BE49-F238E27FC236}">
                  <a16:creationId xmlns:a16="http://schemas.microsoft.com/office/drawing/2014/main" id="{C7DE6F01-B9AC-7745-B25D-9E66769E0A7E}"/>
                </a:ext>
              </a:extLst>
            </p:cNvPr>
            <p:cNvSpPr/>
            <p:nvPr/>
          </p:nvSpPr>
          <p:spPr>
            <a:xfrm>
              <a:off x="10467718" y="5148179"/>
              <a:ext cx="67587" cy="54714"/>
            </a:xfrm>
            <a:custGeom>
              <a:avLst/>
              <a:gdLst>
                <a:gd name="connsiteX0" fmla="*/ 64691 w 67587"/>
                <a:gd name="connsiteY0" fmla="*/ 51817 h 54713"/>
                <a:gd name="connsiteX1" fmla="*/ 4828 w 67587"/>
                <a:gd name="connsiteY1" fmla="*/ 4828 h 5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587" h="54713">
                  <a:moveTo>
                    <a:pt x="64691" y="51817"/>
                  </a:moveTo>
                  <a:lnTo>
                    <a:pt x="4828" y="4828"/>
                  </a:lnTo>
                </a:path>
              </a:pathLst>
            </a:custGeom>
            <a:ln w="19050" cap="flat">
              <a:solidFill>
                <a:srgbClr val="527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28" name="Freeform: Shape 132">
              <a:extLst>
                <a:ext uri="{FF2B5EF4-FFF2-40B4-BE49-F238E27FC236}">
                  <a16:creationId xmlns:a16="http://schemas.microsoft.com/office/drawing/2014/main" id="{7EB4F743-E5B8-224E-9205-3381280A0D12}"/>
                </a:ext>
              </a:extLst>
            </p:cNvPr>
            <p:cNvSpPr/>
            <p:nvPr/>
          </p:nvSpPr>
          <p:spPr>
            <a:xfrm>
              <a:off x="10063977" y="5112454"/>
              <a:ext cx="276786" cy="308971"/>
            </a:xfrm>
            <a:custGeom>
              <a:avLst/>
              <a:gdLst>
                <a:gd name="connsiteX0" fmla="*/ 172013 w 276786"/>
                <a:gd name="connsiteY0" fmla="*/ 62438 h 308970"/>
                <a:gd name="connsiteX1" fmla="*/ 9481 w 276786"/>
                <a:gd name="connsiteY1" fmla="*/ 269062 h 308970"/>
                <a:gd name="connsiteX2" fmla="*/ 13022 w 276786"/>
                <a:gd name="connsiteY2" fmla="*/ 299637 h 308970"/>
                <a:gd name="connsiteX3" fmla="*/ 13022 w 276786"/>
                <a:gd name="connsiteY3" fmla="*/ 299637 h 308970"/>
                <a:gd name="connsiteX4" fmla="*/ 43597 w 276786"/>
                <a:gd name="connsiteY4" fmla="*/ 296097 h 308970"/>
                <a:gd name="connsiteX5" fmla="*/ 272428 w 276786"/>
                <a:gd name="connsiteY5" fmla="*/ 4828 h 308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786" h="308970">
                  <a:moveTo>
                    <a:pt x="172013" y="62438"/>
                  </a:moveTo>
                  <a:lnTo>
                    <a:pt x="9481" y="269062"/>
                  </a:lnTo>
                  <a:cubicBezTo>
                    <a:pt x="2079" y="278395"/>
                    <a:pt x="3688" y="292235"/>
                    <a:pt x="13022" y="299637"/>
                  </a:cubicBezTo>
                  <a:lnTo>
                    <a:pt x="13022" y="299637"/>
                  </a:lnTo>
                  <a:cubicBezTo>
                    <a:pt x="22355" y="307040"/>
                    <a:pt x="36195" y="305430"/>
                    <a:pt x="43597" y="296097"/>
                  </a:cubicBezTo>
                  <a:lnTo>
                    <a:pt x="272428" y="4828"/>
                  </a:ln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29" name="Freeform: Shape 133">
              <a:extLst>
                <a:ext uri="{FF2B5EF4-FFF2-40B4-BE49-F238E27FC236}">
                  <a16:creationId xmlns:a16="http://schemas.microsoft.com/office/drawing/2014/main" id="{C0FC1C11-18CF-8C48-BA7A-1788241F2923}"/>
                </a:ext>
              </a:extLst>
            </p:cNvPr>
            <p:cNvSpPr/>
            <p:nvPr/>
          </p:nvSpPr>
          <p:spPr>
            <a:xfrm>
              <a:off x="10231162" y="5157191"/>
              <a:ext cx="19311" cy="22529"/>
            </a:xfrm>
            <a:custGeom>
              <a:avLst/>
              <a:gdLst>
                <a:gd name="connsiteX0" fmla="*/ 15127 w 19310"/>
                <a:gd name="connsiteY0" fmla="*/ 4828 h 22529"/>
                <a:gd name="connsiteX1" fmla="*/ 4828 w 19310"/>
                <a:gd name="connsiteY1" fmla="*/ 17701 h 22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10" h="22529">
                  <a:moveTo>
                    <a:pt x="15127" y="4828"/>
                  </a:moveTo>
                  <a:lnTo>
                    <a:pt x="4828" y="17701"/>
                  </a:lnTo>
                </a:path>
              </a:pathLst>
            </a:custGeom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30" name="Freeform: Shape 134">
              <a:extLst>
                <a:ext uri="{FF2B5EF4-FFF2-40B4-BE49-F238E27FC236}">
                  <a16:creationId xmlns:a16="http://schemas.microsoft.com/office/drawing/2014/main" id="{02FF6519-8438-2145-B177-0678C50A09FB}"/>
                </a:ext>
              </a:extLst>
            </p:cNvPr>
            <p:cNvSpPr/>
            <p:nvPr/>
          </p:nvSpPr>
          <p:spPr>
            <a:xfrm>
              <a:off x="10253369" y="5085419"/>
              <a:ext cx="51495" cy="64369"/>
            </a:xfrm>
            <a:custGeom>
              <a:avLst/>
              <a:gdLst>
                <a:gd name="connsiteX0" fmla="*/ 49242 w 51495"/>
                <a:gd name="connsiteY0" fmla="*/ 4828 h 64368"/>
                <a:gd name="connsiteX1" fmla="*/ 4828 w 51495"/>
                <a:gd name="connsiteY1" fmla="*/ 61472 h 64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495" h="64368">
                  <a:moveTo>
                    <a:pt x="49242" y="4828"/>
                  </a:moveTo>
                  <a:lnTo>
                    <a:pt x="4828" y="61472"/>
                  </a:lnTo>
                </a:path>
              </a:pathLst>
            </a:custGeom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31" name="Freeform: Shape 135">
              <a:extLst>
                <a:ext uri="{FF2B5EF4-FFF2-40B4-BE49-F238E27FC236}">
                  <a16:creationId xmlns:a16="http://schemas.microsoft.com/office/drawing/2014/main" id="{AB85811E-560F-F04D-991A-6164925AE3DD}"/>
                </a:ext>
              </a:extLst>
            </p:cNvPr>
            <p:cNvSpPr/>
            <p:nvPr/>
          </p:nvSpPr>
          <p:spPr>
            <a:xfrm>
              <a:off x="10390481" y="5082715"/>
              <a:ext cx="57932" cy="61150"/>
            </a:xfrm>
            <a:custGeom>
              <a:avLst/>
              <a:gdLst>
                <a:gd name="connsiteX0" fmla="*/ 9005 w 57932"/>
                <a:gd name="connsiteY0" fmla="*/ 44545 h 61150"/>
                <a:gd name="connsiteX1" fmla="*/ 25741 w 57932"/>
                <a:gd name="connsiteY1" fmla="*/ 57740 h 61150"/>
                <a:gd name="connsiteX2" fmla="*/ 55029 w 57932"/>
                <a:gd name="connsiteY2" fmla="*/ 20406 h 61150"/>
                <a:gd name="connsiteX3" fmla="*/ 38293 w 57932"/>
                <a:gd name="connsiteY3" fmla="*/ 7211 h 61150"/>
                <a:gd name="connsiteX4" fmla="*/ 22845 w 57932"/>
                <a:gd name="connsiteY4" fmla="*/ 9142 h 61150"/>
                <a:gd name="connsiteX5" fmla="*/ 7074 w 57932"/>
                <a:gd name="connsiteY5" fmla="*/ 29096 h 61150"/>
                <a:gd name="connsiteX6" fmla="*/ 9005 w 57932"/>
                <a:gd name="connsiteY6" fmla="*/ 44545 h 6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932" h="61150">
                  <a:moveTo>
                    <a:pt x="9005" y="44545"/>
                  </a:moveTo>
                  <a:lnTo>
                    <a:pt x="25741" y="57740"/>
                  </a:lnTo>
                  <a:lnTo>
                    <a:pt x="55029" y="20406"/>
                  </a:lnTo>
                  <a:lnTo>
                    <a:pt x="38293" y="7211"/>
                  </a:lnTo>
                  <a:cubicBezTo>
                    <a:pt x="33466" y="3349"/>
                    <a:pt x="26707" y="4314"/>
                    <a:pt x="22845" y="9142"/>
                  </a:cubicBezTo>
                  <a:lnTo>
                    <a:pt x="7074" y="29096"/>
                  </a:lnTo>
                  <a:cubicBezTo>
                    <a:pt x="3534" y="33924"/>
                    <a:pt x="4178" y="40683"/>
                    <a:pt x="9005" y="44545"/>
                  </a:cubicBez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32" name="Freeform: Shape 136">
              <a:extLst>
                <a:ext uri="{FF2B5EF4-FFF2-40B4-BE49-F238E27FC236}">
                  <a16:creationId xmlns:a16="http://schemas.microsoft.com/office/drawing/2014/main" id="{B4959E6E-022F-FF4C-98AE-DD75A337E6D5}"/>
                </a:ext>
              </a:extLst>
            </p:cNvPr>
            <p:cNvSpPr/>
            <p:nvPr/>
          </p:nvSpPr>
          <p:spPr>
            <a:xfrm>
              <a:off x="10387257" y="5060959"/>
              <a:ext cx="38621" cy="32184"/>
            </a:xfrm>
            <a:custGeom>
              <a:avLst/>
              <a:gdLst>
                <a:gd name="connsiteX0" fmla="*/ 4828 w 38621"/>
                <a:gd name="connsiteY0" fmla="*/ 4828 h 32184"/>
                <a:gd name="connsiteX1" fmla="*/ 16414 w 38621"/>
                <a:gd name="connsiteY1" fmla="*/ 21885 h 32184"/>
                <a:gd name="connsiteX2" fmla="*/ 35725 w 38621"/>
                <a:gd name="connsiteY2" fmla="*/ 29288 h 32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621" h="32184">
                  <a:moveTo>
                    <a:pt x="4828" y="4828"/>
                  </a:moveTo>
                  <a:cubicBezTo>
                    <a:pt x="6437" y="10943"/>
                    <a:pt x="10621" y="17058"/>
                    <a:pt x="16414" y="21885"/>
                  </a:cubicBezTo>
                  <a:cubicBezTo>
                    <a:pt x="22529" y="26713"/>
                    <a:pt x="29288" y="28966"/>
                    <a:pt x="35725" y="29288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33" name="Freeform: Shape 137">
              <a:extLst>
                <a:ext uri="{FF2B5EF4-FFF2-40B4-BE49-F238E27FC236}">
                  <a16:creationId xmlns:a16="http://schemas.microsoft.com/office/drawing/2014/main" id="{6911C219-FD10-0B43-B69E-29DA8B026516}"/>
                </a:ext>
              </a:extLst>
            </p:cNvPr>
            <p:cNvSpPr/>
            <p:nvPr/>
          </p:nvSpPr>
          <p:spPr>
            <a:xfrm>
              <a:off x="10361831" y="5093787"/>
              <a:ext cx="41840" cy="35403"/>
            </a:xfrm>
            <a:custGeom>
              <a:avLst/>
              <a:gdLst>
                <a:gd name="connsiteX0" fmla="*/ 37656 w 41839"/>
                <a:gd name="connsiteY0" fmla="*/ 30575 h 35402"/>
                <a:gd name="connsiteX1" fmla="*/ 25104 w 41839"/>
                <a:gd name="connsiteY1" fmla="*/ 12874 h 35402"/>
                <a:gd name="connsiteX2" fmla="*/ 4828 w 41839"/>
                <a:gd name="connsiteY2" fmla="*/ 4828 h 35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39" h="35402">
                  <a:moveTo>
                    <a:pt x="37656" y="30575"/>
                  </a:moveTo>
                  <a:cubicBezTo>
                    <a:pt x="35725" y="24138"/>
                    <a:pt x="31541" y="17701"/>
                    <a:pt x="25104" y="12874"/>
                  </a:cubicBezTo>
                  <a:cubicBezTo>
                    <a:pt x="18667" y="8046"/>
                    <a:pt x="11586" y="5150"/>
                    <a:pt x="4828" y="4828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34" name="Freeform: Shape 138">
              <a:extLst>
                <a:ext uri="{FF2B5EF4-FFF2-40B4-BE49-F238E27FC236}">
                  <a16:creationId xmlns:a16="http://schemas.microsoft.com/office/drawing/2014/main" id="{40DA1789-4ED7-CF49-8766-B44EE23B2957}"/>
                </a:ext>
              </a:extLst>
            </p:cNvPr>
            <p:cNvSpPr/>
            <p:nvPr/>
          </p:nvSpPr>
          <p:spPr>
            <a:xfrm>
              <a:off x="10220863" y="5010004"/>
              <a:ext cx="177014" cy="109427"/>
            </a:xfrm>
            <a:custGeom>
              <a:avLst/>
              <a:gdLst>
                <a:gd name="connsiteX0" fmla="*/ 145796 w 177014"/>
                <a:gd name="connsiteY0" fmla="*/ 88611 h 109427"/>
                <a:gd name="connsiteX1" fmla="*/ 115864 w 177014"/>
                <a:gd name="connsiteY1" fmla="*/ 107278 h 109427"/>
                <a:gd name="connsiteX2" fmla="*/ 81749 w 177014"/>
                <a:gd name="connsiteY2" fmla="*/ 80243 h 109427"/>
                <a:gd name="connsiteX3" fmla="*/ 93979 w 177014"/>
                <a:gd name="connsiteY3" fmla="*/ 39691 h 109427"/>
                <a:gd name="connsiteX4" fmla="*/ 8046 w 177014"/>
                <a:gd name="connsiteY4" fmla="*/ 44197 h 109427"/>
                <a:gd name="connsiteX5" fmla="*/ 4828 w 177014"/>
                <a:gd name="connsiteY5" fmla="*/ 34863 h 109427"/>
                <a:gd name="connsiteX6" fmla="*/ 127129 w 177014"/>
                <a:gd name="connsiteY6" fmla="*/ 15231 h 109427"/>
                <a:gd name="connsiteX7" fmla="*/ 174118 w 177014"/>
                <a:gd name="connsiteY7" fmla="*/ 52243 h 109427"/>
                <a:gd name="connsiteX8" fmla="*/ 145796 w 177014"/>
                <a:gd name="connsiteY8" fmla="*/ 88611 h 109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014" h="109427">
                  <a:moveTo>
                    <a:pt x="145796" y="88611"/>
                  </a:moveTo>
                  <a:lnTo>
                    <a:pt x="115864" y="107278"/>
                  </a:lnTo>
                  <a:lnTo>
                    <a:pt x="81749" y="80243"/>
                  </a:lnTo>
                  <a:cubicBezTo>
                    <a:pt x="81749" y="80243"/>
                    <a:pt x="101703" y="50956"/>
                    <a:pt x="93979" y="39691"/>
                  </a:cubicBezTo>
                  <a:cubicBezTo>
                    <a:pt x="84001" y="25208"/>
                    <a:pt x="45702" y="29392"/>
                    <a:pt x="8046" y="44197"/>
                  </a:cubicBezTo>
                  <a:lnTo>
                    <a:pt x="4828" y="34863"/>
                  </a:lnTo>
                  <a:cubicBezTo>
                    <a:pt x="4828" y="34863"/>
                    <a:pt x="86898" y="-16632"/>
                    <a:pt x="127129" y="15231"/>
                  </a:cubicBezTo>
                  <a:lnTo>
                    <a:pt x="174118" y="52243"/>
                  </a:lnTo>
                  <a:lnTo>
                    <a:pt x="145796" y="88611"/>
                  </a:ln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35" name="Freeform: Shape 139">
              <a:extLst>
                <a:ext uri="{FF2B5EF4-FFF2-40B4-BE49-F238E27FC236}">
                  <a16:creationId xmlns:a16="http://schemas.microsoft.com/office/drawing/2014/main" id="{22961474-1296-714E-A626-C67A72D42CAB}"/>
                </a:ext>
              </a:extLst>
            </p:cNvPr>
            <p:cNvSpPr/>
            <p:nvPr/>
          </p:nvSpPr>
          <p:spPr>
            <a:xfrm>
              <a:off x="10271714" y="5118569"/>
              <a:ext cx="41840" cy="35403"/>
            </a:xfrm>
            <a:custGeom>
              <a:avLst/>
              <a:gdLst>
                <a:gd name="connsiteX0" fmla="*/ 4828 w 41839"/>
                <a:gd name="connsiteY0" fmla="*/ 4828 h 35402"/>
                <a:gd name="connsiteX1" fmla="*/ 38943 w 41839"/>
                <a:gd name="connsiteY1" fmla="*/ 31863 h 35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839" h="35402">
                  <a:moveTo>
                    <a:pt x="4828" y="4828"/>
                  </a:moveTo>
                  <a:lnTo>
                    <a:pt x="38943" y="31863"/>
                  </a:lnTo>
                </a:path>
              </a:pathLst>
            </a:custGeom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36" name="Freeform: Shape 140">
              <a:extLst>
                <a:ext uri="{FF2B5EF4-FFF2-40B4-BE49-F238E27FC236}">
                  <a16:creationId xmlns:a16="http://schemas.microsoft.com/office/drawing/2014/main" id="{1819B7C5-64B9-5349-8342-638A7119FD6A}"/>
                </a:ext>
              </a:extLst>
            </p:cNvPr>
            <p:cNvSpPr/>
            <p:nvPr/>
          </p:nvSpPr>
          <p:spPr>
            <a:xfrm>
              <a:off x="10112401" y="5278204"/>
              <a:ext cx="67587" cy="86898"/>
            </a:xfrm>
            <a:custGeom>
              <a:avLst/>
              <a:gdLst>
                <a:gd name="connsiteX0" fmla="*/ 65334 w 67587"/>
                <a:gd name="connsiteY0" fmla="*/ 4828 h 86898"/>
                <a:gd name="connsiteX1" fmla="*/ 4828 w 67587"/>
                <a:gd name="connsiteY1" fmla="*/ 82070 h 8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587" h="86898">
                  <a:moveTo>
                    <a:pt x="65334" y="4828"/>
                  </a:moveTo>
                  <a:lnTo>
                    <a:pt x="4828" y="82070"/>
                  </a:lnTo>
                </a:path>
              </a:pathLst>
            </a:custGeom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37" name="Freeform: Shape 141">
              <a:extLst>
                <a:ext uri="{FF2B5EF4-FFF2-40B4-BE49-F238E27FC236}">
                  <a16:creationId xmlns:a16="http://schemas.microsoft.com/office/drawing/2014/main" id="{1C494021-756D-6C48-B656-D2E44ACC6C16}"/>
                </a:ext>
              </a:extLst>
            </p:cNvPr>
            <p:cNvSpPr/>
            <p:nvPr/>
          </p:nvSpPr>
          <p:spPr>
            <a:xfrm>
              <a:off x="10179989" y="5245054"/>
              <a:ext cx="25748" cy="32184"/>
            </a:xfrm>
            <a:custGeom>
              <a:avLst/>
              <a:gdLst>
                <a:gd name="connsiteX0" fmla="*/ 23816 w 25747"/>
                <a:gd name="connsiteY0" fmla="*/ 4828 h 32184"/>
                <a:gd name="connsiteX1" fmla="*/ 4828 w 25747"/>
                <a:gd name="connsiteY1" fmla="*/ 28966 h 32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47" h="32184">
                  <a:moveTo>
                    <a:pt x="23816" y="4828"/>
                  </a:moveTo>
                  <a:lnTo>
                    <a:pt x="4828" y="28966"/>
                  </a:lnTo>
                </a:path>
              </a:pathLst>
            </a:custGeom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38" name="Freeform: Shape 142">
              <a:extLst>
                <a:ext uri="{FF2B5EF4-FFF2-40B4-BE49-F238E27FC236}">
                  <a16:creationId xmlns:a16="http://schemas.microsoft.com/office/drawing/2014/main" id="{E8B4C260-D127-3E4A-9D3C-6098F16EAB5D}"/>
                </a:ext>
              </a:extLst>
            </p:cNvPr>
            <p:cNvSpPr/>
            <p:nvPr/>
          </p:nvSpPr>
          <p:spPr>
            <a:xfrm>
              <a:off x="10208633" y="5205146"/>
              <a:ext cx="28966" cy="35403"/>
            </a:xfrm>
            <a:custGeom>
              <a:avLst/>
              <a:gdLst>
                <a:gd name="connsiteX0" fmla="*/ 26391 w 28966"/>
                <a:gd name="connsiteY0" fmla="*/ 4828 h 35402"/>
                <a:gd name="connsiteX1" fmla="*/ 4828 w 28966"/>
                <a:gd name="connsiteY1" fmla="*/ 32506 h 35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966" h="35402">
                  <a:moveTo>
                    <a:pt x="26391" y="4828"/>
                  </a:moveTo>
                  <a:lnTo>
                    <a:pt x="4828" y="32506"/>
                  </a:lnTo>
                </a:path>
              </a:pathLst>
            </a:custGeom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39" name="Group 84">
            <a:extLst>
              <a:ext uri="{FF2B5EF4-FFF2-40B4-BE49-F238E27FC236}">
                <a16:creationId xmlns:a16="http://schemas.microsoft.com/office/drawing/2014/main" id="{7396A8F7-A57E-FF4D-A2F9-93FE7CE670A0}"/>
              </a:ext>
            </a:extLst>
          </p:cNvPr>
          <p:cNvGrpSpPr/>
          <p:nvPr/>
        </p:nvGrpSpPr>
        <p:grpSpPr>
          <a:xfrm>
            <a:off x="890807" y="5448286"/>
            <a:ext cx="1402650" cy="1378062"/>
            <a:chOff x="-4133150" y="5354623"/>
            <a:chExt cx="2138302" cy="2100818"/>
          </a:xfrm>
        </p:grpSpPr>
        <p:grpSp>
          <p:nvGrpSpPr>
            <p:cNvPr id="40" name="Graphic 152">
              <a:extLst>
                <a:ext uri="{FF2B5EF4-FFF2-40B4-BE49-F238E27FC236}">
                  <a16:creationId xmlns:a16="http://schemas.microsoft.com/office/drawing/2014/main" id="{05EC999B-246D-7D42-A72D-37535385E5AB}"/>
                </a:ext>
              </a:extLst>
            </p:cNvPr>
            <p:cNvGrpSpPr/>
            <p:nvPr/>
          </p:nvGrpSpPr>
          <p:grpSpPr>
            <a:xfrm>
              <a:off x="-4133150" y="5354623"/>
              <a:ext cx="1552545" cy="1552545"/>
              <a:chOff x="2163288" y="4893920"/>
              <a:chExt cx="643689" cy="643689"/>
            </a:xfrm>
          </p:grpSpPr>
          <p:sp>
            <p:nvSpPr>
              <p:cNvPr id="56" name="Freeform: Shape 144">
                <a:extLst>
                  <a:ext uri="{FF2B5EF4-FFF2-40B4-BE49-F238E27FC236}">
                    <a16:creationId xmlns:a16="http://schemas.microsoft.com/office/drawing/2014/main" id="{80D47699-18C9-F949-AB61-B62BFC98C680}"/>
                  </a:ext>
                </a:extLst>
              </p:cNvPr>
              <p:cNvSpPr/>
              <p:nvPr/>
            </p:nvSpPr>
            <p:spPr>
              <a:xfrm>
                <a:off x="2344808" y="5016543"/>
                <a:ext cx="280005" cy="395869"/>
              </a:xfrm>
              <a:custGeom>
                <a:avLst/>
                <a:gdLst>
                  <a:gd name="connsiteX0" fmla="*/ 4828 w 280004"/>
                  <a:gd name="connsiteY0" fmla="*/ 382995 h 395868"/>
                  <a:gd name="connsiteX1" fmla="*/ 4828 w 280004"/>
                  <a:gd name="connsiteY1" fmla="*/ 15449 h 395868"/>
                  <a:gd name="connsiteX2" fmla="*/ 15449 w 280004"/>
                  <a:gd name="connsiteY2" fmla="*/ 4828 h 395868"/>
                  <a:gd name="connsiteX3" fmla="*/ 185382 w 280004"/>
                  <a:gd name="connsiteY3" fmla="*/ 4828 h 395868"/>
                  <a:gd name="connsiteX4" fmla="*/ 275821 w 280004"/>
                  <a:gd name="connsiteY4" fmla="*/ 95266 h 395868"/>
                  <a:gd name="connsiteX5" fmla="*/ 275821 w 280004"/>
                  <a:gd name="connsiteY5" fmla="*/ 382995 h 395868"/>
                  <a:gd name="connsiteX6" fmla="*/ 265200 w 280004"/>
                  <a:gd name="connsiteY6" fmla="*/ 393616 h 395868"/>
                  <a:gd name="connsiteX7" fmla="*/ 15449 w 280004"/>
                  <a:gd name="connsiteY7" fmla="*/ 393616 h 395868"/>
                  <a:gd name="connsiteX8" fmla="*/ 4828 w 280004"/>
                  <a:gd name="connsiteY8" fmla="*/ 382995 h 395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0004" h="395868">
                    <a:moveTo>
                      <a:pt x="4828" y="382995"/>
                    </a:moveTo>
                    <a:lnTo>
                      <a:pt x="4828" y="15449"/>
                    </a:lnTo>
                    <a:cubicBezTo>
                      <a:pt x="4828" y="9655"/>
                      <a:pt x="9655" y="4828"/>
                      <a:pt x="15449" y="4828"/>
                    </a:cubicBezTo>
                    <a:lnTo>
                      <a:pt x="185382" y="4828"/>
                    </a:lnTo>
                    <a:lnTo>
                      <a:pt x="275821" y="95266"/>
                    </a:lnTo>
                    <a:lnTo>
                      <a:pt x="275821" y="382995"/>
                    </a:lnTo>
                    <a:cubicBezTo>
                      <a:pt x="275821" y="388788"/>
                      <a:pt x="270993" y="393616"/>
                      <a:pt x="265200" y="393616"/>
                    </a:cubicBezTo>
                    <a:lnTo>
                      <a:pt x="15449" y="393616"/>
                    </a:lnTo>
                    <a:cubicBezTo>
                      <a:pt x="9655" y="393616"/>
                      <a:pt x="4828" y="388788"/>
                      <a:pt x="4828" y="382995"/>
                    </a:cubicBezTo>
                    <a:close/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8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57" name="Freeform: Shape 145">
                <a:extLst>
                  <a:ext uri="{FF2B5EF4-FFF2-40B4-BE49-F238E27FC236}">
                    <a16:creationId xmlns:a16="http://schemas.microsoft.com/office/drawing/2014/main" id="{48B2C456-5A71-2543-8BDC-22E0825DFBBE}"/>
                  </a:ext>
                </a:extLst>
              </p:cNvPr>
              <p:cNvSpPr/>
              <p:nvPr/>
            </p:nvSpPr>
            <p:spPr>
              <a:xfrm>
                <a:off x="2525363" y="5016543"/>
                <a:ext cx="99772" cy="99772"/>
              </a:xfrm>
              <a:custGeom>
                <a:avLst/>
                <a:gdLst>
                  <a:gd name="connsiteX0" fmla="*/ 4828 w 99771"/>
                  <a:gd name="connsiteY0" fmla="*/ 95266 h 99771"/>
                  <a:gd name="connsiteX1" fmla="*/ 95266 w 99771"/>
                  <a:gd name="connsiteY1" fmla="*/ 95266 h 99771"/>
                  <a:gd name="connsiteX2" fmla="*/ 4828 w 99771"/>
                  <a:gd name="connsiteY2" fmla="*/ 4828 h 99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771" h="99771">
                    <a:moveTo>
                      <a:pt x="4828" y="95266"/>
                    </a:moveTo>
                    <a:lnTo>
                      <a:pt x="95266" y="95266"/>
                    </a:lnTo>
                    <a:lnTo>
                      <a:pt x="4828" y="4828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8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58" name="Freeform: Shape 146">
                <a:extLst>
                  <a:ext uri="{FF2B5EF4-FFF2-40B4-BE49-F238E27FC236}">
                    <a16:creationId xmlns:a16="http://schemas.microsoft.com/office/drawing/2014/main" id="{17B7D50B-0D4E-484F-830D-11025AB5181E}"/>
                  </a:ext>
                </a:extLst>
              </p:cNvPr>
              <p:cNvSpPr/>
              <p:nvPr/>
            </p:nvSpPr>
            <p:spPr>
              <a:xfrm>
                <a:off x="2384717" y="5180040"/>
                <a:ext cx="199544" cy="9655"/>
              </a:xfrm>
              <a:custGeom>
                <a:avLst/>
                <a:gdLst>
                  <a:gd name="connsiteX0" fmla="*/ 4828 w 199543"/>
                  <a:gd name="connsiteY0" fmla="*/ 4828 h 9655"/>
                  <a:gd name="connsiteX1" fmla="*/ 196003 w 199543"/>
                  <a:gd name="connsiteY1" fmla="*/ 4828 h 9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9543" h="9655">
                    <a:moveTo>
                      <a:pt x="4828" y="4828"/>
                    </a:moveTo>
                    <a:lnTo>
                      <a:pt x="196003" y="4828"/>
                    </a:lnTo>
                  </a:path>
                </a:pathLst>
              </a:custGeom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8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59" name="Freeform: Shape 147">
                <a:extLst>
                  <a:ext uri="{FF2B5EF4-FFF2-40B4-BE49-F238E27FC236}">
                    <a16:creationId xmlns:a16="http://schemas.microsoft.com/office/drawing/2014/main" id="{9AFAE1DE-A6B7-C94A-ABF4-BD8E063DAD1C}"/>
                  </a:ext>
                </a:extLst>
              </p:cNvPr>
              <p:cNvSpPr/>
              <p:nvPr/>
            </p:nvSpPr>
            <p:spPr>
              <a:xfrm>
                <a:off x="2384717" y="5232822"/>
                <a:ext cx="199544" cy="9655"/>
              </a:xfrm>
              <a:custGeom>
                <a:avLst/>
                <a:gdLst>
                  <a:gd name="connsiteX0" fmla="*/ 4828 w 199543"/>
                  <a:gd name="connsiteY0" fmla="*/ 4828 h 9655"/>
                  <a:gd name="connsiteX1" fmla="*/ 196003 w 199543"/>
                  <a:gd name="connsiteY1" fmla="*/ 4828 h 9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9543" h="9655">
                    <a:moveTo>
                      <a:pt x="4828" y="4828"/>
                    </a:moveTo>
                    <a:lnTo>
                      <a:pt x="196003" y="4828"/>
                    </a:lnTo>
                  </a:path>
                </a:pathLst>
              </a:custGeom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8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60" name="Freeform: Shape 148">
                <a:extLst>
                  <a:ext uri="{FF2B5EF4-FFF2-40B4-BE49-F238E27FC236}">
                    <a16:creationId xmlns:a16="http://schemas.microsoft.com/office/drawing/2014/main" id="{BD560EF3-5D85-7243-B031-358851C4C3F8}"/>
                  </a:ext>
                </a:extLst>
              </p:cNvPr>
              <p:cNvSpPr/>
              <p:nvPr/>
            </p:nvSpPr>
            <p:spPr>
              <a:xfrm>
                <a:off x="2384717" y="5285927"/>
                <a:ext cx="199544" cy="9655"/>
              </a:xfrm>
              <a:custGeom>
                <a:avLst/>
                <a:gdLst>
                  <a:gd name="connsiteX0" fmla="*/ 4828 w 199543"/>
                  <a:gd name="connsiteY0" fmla="*/ 4828 h 9655"/>
                  <a:gd name="connsiteX1" fmla="*/ 196003 w 199543"/>
                  <a:gd name="connsiteY1" fmla="*/ 4828 h 9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9543" h="9655">
                    <a:moveTo>
                      <a:pt x="4828" y="4828"/>
                    </a:moveTo>
                    <a:lnTo>
                      <a:pt x="196003" y="4828"/>
                    </a:lnTo>
                  </a:path>
                </a:pathLst>
              </a:custGeom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8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61" name="Freeform: Shape 149">
                <a:extLst>
                  <a:ext uri="{FF2B5EF4-FFF2-40B4-BE49-F238E27FC236}">
                    <a16:creationId xmlns:a16="http://schemas.microsoft.com/office/drawing/2014/main" id="{83B50C4E-B055-7E4E-AA1C-22446FC0DEC9}"/>
                  </a:ext>
                </a:extLst>
              </p:cNvPr>
              <p:cNvSpPr/>
              <p:nvPr/>
            </p:nvSpPr>
            <p:spPr>
              <a:xfrm>
                <a:off x="2384717" y="5339031"/>
                <a:ext cx="199544" cy="9655"/>
              </a:xfrm>
              <a:custGeom>
                <a:avLst/>
                <a:gdLst>
                  <a:gd name="connsiteX0" fmla="*/ 4828 w 199543"/>
                  <a:gd name="connsiteY0" fmla="*/ 4828 h 9655"/>
                  <a:gd name="connsiteX1" fmla="*/ 196003 w 199543"/>
                  <a:gd name="connsiteY1" fmla="*/ 4828 h 9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9543" h="9655">
                    <a:moveTo>
                      <a:pt x="4828" y="4828"/>
                    </a:moveTo>
                    <a:lnTo>
                      <a:pt x="196003" y="4828"/>
                    </a:lnTo>
                  </a:path>
                </a:pathLst>
              </a:custGeom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8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62" name="Freeform: Shape 150">
                <a:extLst>
                  <a:ext uri="{FF2B5EF4-FFF2-40B4-BE49-F238E27FC236}">
                    <a16:creationId xmlns:a16="http://schemas.microsoft.com/office/drawing/2014/main" id="{94854CB0-0FD4-454B-B540-43FA25C29B30}"/>
                  </a:ext>
                </a:extLst>
              </p:cNvPr>
              <p:cNvSpPr/>
              <p:nvPr/>
            </p:nvSpPr>
            <p:spPr>
              <a:xfrm>
                <a:off x="2384717" y="5126935"/>
                <a:ext cx="115864" cy="9655"/>
              </a:xfrm>
              <a:custGeom>
                <a:avLst/>
                <a:gdLst>
                  <a:gd name="connsiteX0" fmla="*/ 4828 w 115864"/>
                  <a:gd name="connsiteY0" fmla="*/ 4828 h 9655"/>
                  <a:gd name="connsiteX1" fmla="*/ 113289 w 115864"/>
                  <a:gd name="connsiteY1" fmla="*/ 4828 h 9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5864" h="9655">
                    <a:moveTo>
                      <a:pt x="4828" y="4828"/>
                    </a:moveTo>
                    <a:lnTo>
                      <a:pt x="113289" y="4828"/>
                    </a:lnTo>
                  </a:path>
                </a:pathLst>
              </a:custGeom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8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grpSp>
          <p:nvGrpSpPr>
            <p:cNvPr id="41" name="Graphic 332">
              <a:extLst>
                <a:ext uri="{FF2B5EF4-FFF2-40B4-BE49-F238E27FC236}">
                  <a16:creationId xmlns:a16="http://schemas.microsoft.com/office/drawing/2014/main" id="{75889206-ED70-E341-8ED3-5D8F689C075C}"/>
                </a:ext>
              </a:extLst>
            </p:cNvPr>
            <p:cNvGrpSpPr/>
            <p:nvPr/>
          </p:nvGrpSpPr>
          <p:grpSpPr>
            <a:xfrm>
              <a:off x="-3695333" y="5754956"/>
              <a:ext cx="1700485" cy="1700485"/>
              <a:chOff x="6124484" y="6818634"/>
              <a:chExt cx="643689" cy="643689"/>
            </a:xfrm>
          </p:grpSpPr>
          <p:sp>
            <p:nvSpPr>
              <p:cNvPr id="42" name="Freeform: Shape 152">
                <a:extLst>
                  <a:ext uri="{FF2B5EF4-FFF2-40B4-BE49-F238E27FC236}">
                    <a16:creationId xmlns:a16="http://schemas.microsoft.com/office/drawing/2014/main" id="{0CF21DBB-6563-CC47-B530-3D535A90D1B0}"/>
                  </a:ext>
                </a:extLst>
              </p:cNvPr>
              <p:cNvSpPr/>
              <p:nvPr/>
            </p:nvSpPr>
            <p:spPr>
              <a:xfrm>
                <a:off x="6426696" y="7229951"/>
                <a:ext cx="93335" cy="9655"/>
              </a:xfrm>
              <a:custGeom>
                <a:avLst/>
                <a:gdLst>
                  <a:gd name="connsiteX0" fmla="*/ 4828 w 93334"/>
                  <a:gd name="connsiteY0" fmla="*/ 4828 h 9655"/>
                  <a:gd name="connsiteX1" fmla="*/ 91404 w 93334"/>
                  <a:gd name="connsiteY1" fmla="*/ 4828 h 9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3334" h="9655">
                    <a:moveTo>
                      <a:pt x="4828" y="4828"/>
                    </a:moveTo>
                    <a:lnTo>
                      <a:pt x="91404" y="4828"/>
                    </a:lnTo>
                  </a:path>
                </a:pathLst>
              </a:custGeom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8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43" name="Freeform: Shape 153">
                <a:extLst>
                  <a:ext uri="{FF2B5EF4-FFF2-40B4-BE49-F238E27FC236}">
                    <a16:creationId xmlns:a16="http://schemas.microsoft.com/office/drawing/2014/main" id="{7C1C9628-A6ED-C546-922E-9F625087401F}"/>
                  </a:ext>
                </a:extLst>
              </p:cNvPr>
              <p:cNvSpPr/>
              <p:nvPr/>
            </p:nvSpPr>
            <p:spPr>
              <a:xfrm>
                <a:off x="6410282" y="7199376"/>
                <a:ext cx="64369" cy="9655"/>
              </a:xfrm>
              <a:custGeom>
                <a:avLst/>
                <a:gdLst>
                  <a:gd name="connsiteX0" fmla="*/ 4828 w 64368"/>
                  <a:gd name="connsiteY0" fmla="*/ 4828 h 9655"/>
                  <a:gd name="connsiteX1" fmla="*/ 62116 w 64368"/>
                  <a:gd name="connsiteY1" fmla="*/ 4828 h 9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368" h="9655">
                    <a:moveTo>
                      <a:pt x="4828" y="4828"/>
                    </a:moveTo>
                    <a:lnTo>
                      <a:pt x="62116" y="4828"/>
                    </a:lnTo>
                  </a:path>
                </a:pathLst>
              </a:custGeom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8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44" name="Freeform: Shape 154">
                <a:extLst>
                  <a:ext uri="{FF2B5EF4-FFF2-40B4-BE49-F238E27FC236}">
                    <a16:creationId xmlns:a16="http://schemas.microsoft.com/office/drawing/2014/main" id="{3BA903F1-68DD-0043-8BE7-ADA47561BA67}"/>
                  </a:ext>
                </a:extLst>
              </p:cNvPr>
              <p:cNvSpPr/>
              <p:nvPr/>
            </p:nvSpPr>
            <p:spPr>
              <a:xfrm>
                <a:off x="6480444" y="7199376"/>
                <a:ext cx="32184" cy="9655"/>
              </a:xfrm>
              <a:custGeom>
                <a:avLst/>
                <a:gdLst>
                  <a:gd name="connsiteX0" fmla="*/ 4828 w 32184"/>
                  <a:gd name="connsiteY0" fmla="*/ 4828 h 9655"/>
                  <a:gd name="connsiteX1" fmla="*/ 29288 w 32184"/>
                  <a:gd name="connsiteY1" fmla="*/ 4828 h 9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184" h="9655">
                    <a:moveTo>
                      <a:pt x="4828" y="4828"/>
                    </a:moveTo>
                    <a:lnTo>
                      <a:pt x="29288" y="4828"/>
                    </a:lnTo>
                  </a:path>
                </a:pathLst>
              </a:custGeom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8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45" name="Freeform: Shape 155">
                <a:extLst>
                  <a:ext uri="{FF2B5EF4-FFF2-40B4-BE49-F238E27FC236}">
                    <a16:creationId xmlns:a16="http://schemas.microsoft.com/office/drawing/2014/main" id="{F3ADC009-1C40-B047-8B4A-E79CE0C193EC}"/>
                  </a:ext>
                </a:extLst>
              </p:cNvPr>
              <p:cNvSpPr/>
              <p:nvPr/>
            </p:nvSpPr>
            <p:spPr>
              <a:xfrm>
                <a:off x="6447294" y="7169123"/>
                <a:ext cx="90116" cy="9655"/>
              </a:xfrm>
              <a:custGeom>
                <a:avLst/>
                <a:gdLst>
                  <a:gd name="connsiteX0" fmla="*/ 4828 w 90116"/>
                  <a:gd name="connsiteY0" fmla="*/ 4828 h 9655"/>
                  <a:gd name="connsiteX1" fmla="*/ 86898 w 90116"/>
                  <a:gd name="connsiteY1" fmla="*/ 4828 h 9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0116" h="9655">
                    <a:moveTo>
                      <a:pt x="4828" y="4828"/>
                    </a:moveTo>
                    <a:lnTo>
                      <a:pt x="86898" y="4828"/>
                    </a:lnTo>
                  </a:path>
                </a:pathLst>
              </a:custGeom>
              <a:ln w="19050" cap="flat">
                <a:solidFill>
                  <a:srgbClr val="527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8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 useBgFill="1">
            <p:nvSpPr>
              <p:cNvPr id="46" name="Freeform: Shape 156">
                <a:extLst>
                  <a:ext uri="{FF2B5EF4-FFF2-40B4-BE49-F238E27FC236}">
                    <a16:creationId xmlns:a16="http://schemas.microsoft.com/office/drawing/2014/main" id="{167158E9-19F6-AF40-8D09-CA6EEB903E4B}"/>
                  </a:ext>
                </a:extLst>
              </p:cNvPr>
              <p:cNvSpPr/>
              <p:nvPr/>
            </p:nvSpPr>
            <p:spPr>
              <a:xfrm>
                <a:off x="6241314" y="6907785"/>
                <a:ext cx="170578" cy="357247"/>
              </a:xfrm>
              <a:custGeom>
                <a:avLst/>
                <a:gdLst>
                  <a:gd name="connsiteX0" fmla="*/ 167681 w 170577"/>
                  <a:gd name="connsiteY0" fmla="*/ 4828 h 357247"/>
                  <a:gd name="connsiteX1" fmla="*/ 14483 w 170577"/>
                  <a:gd name="connsiteY1" fmla="*/ 4828 h 357247"/>
                  <a:gd name="connsiteX2" fmla="*/ 4828 w 170577"/>
                  <a:gd name="connsiteY2" fmla="*/ 14483 h 357247"/>
                  <a:gd name="connsiteX3" fmla="*/ 4828 w 170577"/>
                  <a:gd name="connsiteY3" fmla="*/ 345983 h 357247"/>
                  <a:gd name="connsiteX4" fmla="*/ 14483 w 170577"/>
                  <a:gd name="connsiteY4" fmla="*/ 355638 h 357247"/>
                  <a:gd name="connsiteX5" fmla="*/ 131956 w 170577"/>
                  <a:gd name="connsiteY5" fmla="*/ 355638 h 357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577" h="357247">
                    <a:moveTo>
                      <a:pt x="167681" y="4828"/>
                    </a:moveTo>
                    <a:lnTo>
                      <a:pt x="14483" y="4828"/>
                    </a:lnTo>
                    <a:cubicBezTo>
                      <a:pt x="9333" y="4828"/>
                      <a:pt x="4828" y="9012"/>
                      <a:pt x="4828" y="14483"/>
                    </a:cubicBezTo>
                    <a:lnTo>
                      <a:pt x="4828" y="345983"/>
                    </a:lnTo>
                    <a:cubicBezTo>
                      <a:pt x="4828" y="351132"/>
                      <a:pt x="9012" y="355638"/>
                      <a:pt x="14483" y="355638"/>
                    </a:cubicBezTo>
                    <a:lnTo>
                      <a:pt x="131956" y="355638"/>
                    </a:lnTo>
                  </a:path>
                </a:pathLst>
              </a:custGeom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8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47" name="Freeform: Shape 157">
                <a:extLst>
                  <a:ext uri="{FF2B5EF4-FFF2-40B4-BE49-F238E27FC236}">
                    <a16:creationId xmlns:a16="http://schemas.microsoft.com/office/drawing/2014/main" id="{BBE485BA-789C-654A-A335-B832B6F24E30}"/>
                  </a:ext>
                </a:extLst>
              </p:cNvPr>
              <p:cNvSpPr/>
              <p:nvPr/>
            </p:nvSpPr>
            <p:spPr>
              <a:xfrm>
                <a:off x="6404167" y="6907785"/>
                <a:ext cx="90116" cy="90116"/>
              </a:xfrm>
              <a:custGeom>
                <a:avLst/>
                <a:gdLst>
                  <a:gd name="connsiteX0" fmla="*/ 4828 w 90116"/>
                  <a:gd name="connsiteY0" fmla="*/ 86576 h 90116"/>
                  <a:gd name="connsiteX1" fmla="*/ 86254 w 90116"/>
                  <a:gd name="connsiteY1" fmla="*/ 86576 h 90116"/>
                  <a:gd name="connsiteX2" fmla="*/ 4828 w 90116"/>
                  <a:gd name="connsiteY2" fmla="*/ 4828 h 9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116" h="90116">
                    <a:moveTo>
                      <a:pt x="4828" y="86576"/>
                    </a:moveTo>
                    <a:lnTo>
                      <a:pt x="86254" y="86576"/>
                    </a:lnTo>
                    <a:lnTo>
                      <a:pt x="4828" y="4828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8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48" name="Freeform: Shape 158">
                <a:extLst>
                  <a:ext uri="{FF2B5EF4-FFF2-40B4-BE49-F238E27FC236}">
                    <a16:creationId xmlns:a16="http://schemas.microsoft.com/office/drawing/2014/main" id="{75F70B93-E55E-5A4A-8F22-CCF071F7FAD7}"/>
                  </a:ext>
                </a:extLst>
              </p:cNvPr>
              <p:cNvSpPr/>
              <p:nvPr/>
            </p:nvSpPr>
            <p:spPr>
              <a:xfrm>
                <a:off x="6277038" y="7050684"/>
                <a:ext cx="180233" cy="9655"/>
              </a:xfrm>
              <a:custGeom>
                <a:avLst/>
                <a:gdLst>
                  <a:gd name="connsiteX0" fmla="*/ 4828 w 180232"/>
                  <a:gd name="connsiteY0" fmla="*/ 4828 h 9655"/>
                  <a:gd name="connsiteX1" fmla="*/ 177336 w 180232"/>
                  <a:gd name="connsiteY1" fmla="*/ 4828 h 9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0232" h="9655">
                    <a:moveTo>
                      <a:pt x="4828" y="4828"/>
                    </a:moveTo>
                    <a:lnTo>
                      <a:pt x="177336" y="4828"/>
                    </a:lnTo>
                  </a:path>
                </a:pathLst>
              </a:custGeom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8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49" name="Freeform: Shape 159">
                <a:extLst>
                  <a:ext uri="{FF2B5EF4-FFF2-40B4-BE49-F238E27FC236}">
                    <a16:creationId xmlns:a16="http://schemas.microsoft.com/office/drawing/2014/main" id="{4903A147-5759-7340-B2F2-D711FF13F1A0}"/>
                  </a:ext>
                </a:extLst>
              </p:cNvPr>
              <p:cNvSpPr/>
              <p:nvPr/>
            </p:nvSpPr>
            <p:spPr>
              <a:xfrm>
                <a:off x="6277038" y="7098317"/>
                <a:ext cx="115864" cy="9655"/>
              </a:xfrm>
              <a:custGeom>
                <a:avLst/>
                <a:gdLst>
                  <a:gd name="connsiteX0" fmla="*/ 4828 w 115864"/>
                  <a:gd name="connsiteY0" fmla="*/ 4828 h 9655"/>
                  <a:gd name="connsiteX1" fmla="*/ 111036 w 115864"/>
                  <a:gd name="connsiteY1" fmla="*/ 4828 h 9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5864" h="9655">
                    <a:moveTo>
                      <a:pt x="4828" y="4828"/>
                    </a:moveTo>
                    <a:lnTo>
                      <a:pt x="111036" y="4828"/>
                    </a:lnTo>
                  </a:path>
                </a:pathLst>
              </a:custGeom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8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50" name="Freeform: Shape 160">
                <a:extLst>
                  <a:ext uri="{FF2B5EF4-FFF2-40B4-BE49-F238E27FC236}">
                    <a16:creationId xmlns:a16="http://schemas.microsoft.com/office/drawing/2014/main" id="{A07BE2C1-98D8-0548-8919-8FC42DB2E15C}"/>
                  </a:ext>
                </a:extLst>
              </p:cNvPr>
              <p:cNvSpPr/>
              <p:nvPr/>
            </p:nvSpPr>
            <p:spPr>
              <a:xfrm>
                <a:off x="6277038" y="7146272"/>
                <a:ext cx="80461" cy="9655"/>
              </a:xfrm>
              <a:custGeom>
                <a:avLst/>
                <a:gdLst>
                  <a:gd name="connsiteX0" fmla="*/ 4828 w 80461"/>
                  <a:gd name="connsiteY0" fmla="*/ 4828 h 9655"/>
                  <a:gd name="connsiteX1" fmla="*/ 76599 w 80461"/>
                  <a:gd name="connsiteY1" fmla="*/ 4828 h 9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0461" h="9655">
                    <a:moveTo>
                      <a:pt x="4828" y="4828"/>
                    </a:moveTo>
                    <a:lnTo>
                      <a:pt x="76599" y="4828"/>
                    </a:lnTo>
                  </a:path>
                </a:pathLst>
              </a:custGeom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8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51" name="Freeform: Shape 161">
                <a:extLst>
                  <a:ext uri="{FF2B5EF4-FFF2-40B4-BE49-F238E27FC236}">
                    <a16:creationId xmlns:a16="http://schemas.microsoft.com/office/drawing/2014/main" id="{C5D3029A-C7EB-8848-821A-FA9927C15348}"/>
                  </a:ext>
                </a:extLst>
              </p:cNvPr>
              <p:cNvSpPr/>
              <p:nvPr/>
            </p:nvSpPr>
            <p:spPr>
              <a:xfrm>
                <a:off x="6277038" y="7194227"/>
                <a:ext cx="83680" cy="9655"/>
              </a:xfrm>
              <a:custGeom>
                <a:avLst/>
                <a:gdLst>
                  <a:gd name="connsiteX0" fmla="*/ 4828 w 83679"/>
                  <a:gd name="connsiteY0" fmla="*/ 4828 h 9655"/>
                  <a:gd name="connsiteX1" fmla="*/ 79496 w 83679"/>
                  <a:gd name="connsiteY1" fmla="*/ 4828 h 9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679" h="9655">
                    <a:moveTo>
                      <a:pt x="4828" y="4828"/>
                    </a:moveTo>
                    <a:lnTo>
                      <a:pt x="79496" y="4828"/>
                    </a:lnTo>
                  </a:path>
                </a:pathLst>
              </a:custGeom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8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52" name="Freeform: Shape 162">
                <a:extLst>
                  <a:ext uri="{FF2B5EF4-FFF2-40B4-BE49-F238E27FC236}">
                    <a16:creationId xmlns:a16="http://schemas.microsoft.com/office/drawing/2014/main" id="{978B215A-10F2-1B40-872C-642F51FC48AD}"/>
                  </a:ext>
                </a:extLst>
              </p:cNvPr>
              <p:cNvSpPr/>
              <p:nvPr/>
            </p:nvSpPr>
            <p:spPr>
              <a:xfrm>
                <a:off x="6277038" y="7002729"/>
                <a:ext cx="106209" cy="9655"/>
              </a:xfrm>
              <a:custGeom>
                <a:avLst/>
                <a:gdLst>
                  <a:gd name="connsiteX0" fmla="*/ 4828 w 106208"/>
                  <a:gd name="connsiteY0" fmla="*/ 4828 h 9655"/>
                  <a:gd name="connsiteX1" fmla="*/ 102347 w 106208"/>
                  <a:gd name="connsiteY1" fmla="*/ 4828 h 9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6208" h="9655">
                    <a:moveTo>
                      <a:pt x="4828" y="4828"/>
                    </a:moveTo>
                    <a:lnTo>
                      <a:pt x="102347" y="4828"/>
                    </a:lnTo>
                  </a:path>
                </a:pathLst>
              </a:custGeom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8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53" name="Freeform: Shape 163">
                <a:extLst>
                  <a:ext uri="{FF2B5EF4-FFF2-40B4-BE49-F238E27FC236}">
                    <a16:creationId xmlns:a16="http://schemas.microsoft.com/office/drawing/2014/main" id="{10BF4B6E-FA42-4D4E-8810-0D7B402ED791}"/>
                  </a:ext>
                </a:extLst>
              </p:cNvPr>
              <p:cNvSpPr/>
              <p:nvPr/>
            </p:nvSpPr>
            <p:spPr>
              <a:xfrm>
                <a:off x="6485594" y="6989533"/>
                <a:ext cx="9655" cy="93335"/>
              </a:xfrm>
              <a:custGeom>
                <a:avLst/>
                <a:gdLst>
                  <a:gd name="connsiteX0" fmla="*/ 4828 w 9655"/>
                  <a:gd name="connsiteY0" fmla="*/ 91726 h 93334"/>
                  <a:gd name="connsiteX1" fmla="*/ 4828 w 9655"/>
                  <a:gd name="connsiteY1" fmla="*/ 4828 h 93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655" h="93334">
                    <a:moveTo>
                      <a:pt x="4828" y="91726"/>
                    </a:moveTo>
                    <a:lnTo>
                      <a:pt x="4828" y="4828"/>
                    </a:lnTo>
                  </a:path>
                </a:pathLst>
              </a:custGeom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8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54" name="Freeform: Shape 164">
                <a:extLst>
                  <a:ext uri="{FF2B5EF4-FFF2-40B4-BE49-F238E27FC236}">
                    <a16:creationId xmlns:a16="http://schemas.microsoft.com/office/drawing/2014/main" id="{9545967F-C76F-0B47-95F1-84C5586EA48D}"/>
                  </a:ext>
                </a:extLst>
              </p:cNvPr>
              <p:cNvSpPr/>
              <p:nvPr/>
            </p:nvSpPr>
            <p:spPr>
              <a:xfrm>
                <a:off x="6374235" y="7100892"/>
                <a:ext cx="205980" cy="202762"/>
              </a:xfrm>
              <a:custGeom>
                <a:avLst/>
                <a:gdLst>
                  <a:gd name="connsiteX0" fmla="*/ 201153 w 205980"/>
                  <a:gd name="connsiteY0" fmla="*/ 102990 h 202762"/>
                  <a:gd name="connsiteX1" fmla="*/ 102990 w 205980"/>
                  <a:gd name="connsiteY1" fmla="*/ 201153 h 202762"/>
                  <a:gd name="connsiteX2" fmla="*/ 4828 w 205980"/>
                  <a:gd name="connsiteY2" fmla="*/ 102990 h 202762"/>
                  <a:gd name="connsiteX3" fmla="*/ 102990 w 205980"/>
                  <a:gd name="connsiteY3" fmla="*/ 4828 h 202762"/>
                  <a:gd name="connsiteX4" fmla="*/ 201153 w 205980"/>
                  <a:gd name="connsiteY4" fmla="*/ 102990 h 20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5980" h="202762">
                    <a:moveTo>
                      <a:pt x="201153" y="102990"/>
                    </a:moveTo>
                    <a:cubicBezTo>
                      <a:pt x="201153" y="157204"/>
                      <a:pt x="157204" y="201153"/>
                      <a:pt x="102990" y="201153"/>
                    </a:cubicBezTo>
                    <a:cubicBezTo>
                      <a:pt x="48777" y="201153"/>
                      <a:pt x="4828" y="157204"/>
                      <a:pt x="4828" y="102990"/>
                    </a:cubicBezTo>
                    <a:cubicBezTo>
                      <a:pt x="4828" y="48777"/>
                      <a:pt x="48777" y="4828"/>
                      <a:pt x="102990" y="4828"/>
                    </a:cubicBezTo>
                    <a:cubicBezTo>
                      <a:pt x="157204" y="4828"/>
                      <a:pt x="201153" y="48777"/>
                      <a:pt x="201153" y="102990"/>
                    </a:cubicBezTo>
                    <a:close/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8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55" name="Freeform: Shape 165">
                <a:extLst>
                  <a:ext uri="{FF2B5EF4-FFF2-40B4-BE49-F238E27FC236}">
                    <a16:creationId xmlns:a16="http://schemas.microsoft.com/office/drawing/2014/main" id="{24732A93-4AE5-DD40-AB1B-717BA815E9B2}"/>
                  </a:ext>
                </a:extLst>
              </p:cNvPr>
              <p:cNvSpPr/>
              <p:nvPr/>
            </p:nvSpPr>
            <p:spPr>
              <a:xfrm>
                <a:off x="6525180" y="7245400"/>
                <a:ext cx="125519" cy="125519"/>
              </a:xfrm>
              <a:custGeom>
                <a:avLst/>
                <a:gdLst>
                  <a:gd name="connsiteX0" fmla="*/ 39909 w 125519"/>
                  <a:gd name="connsiteY0" fmla="*/ 4828 h 125519"/>
                  <a:gd name="connsiteX1" fmla="*/ 114255 w 125519"/>
                  <a:gd name="connsiteY1" fmla="*/ 79496 h 125519"/>
                  <a:gd name="connsiteX2" fmla="*/ 113611 w 125519"/>
                  <a:gd name="connsiteY2" fmla="*/ 114898 h 125519"/>
                  <a:gd name="connsiteX3" fmla="*/ 113611 w 125519"/>
                  <a:gd name="connsiteY3" fmla="*/ 114898 h 125519"/>
                  <a:gd name="connsiteX4" fmla="*/ 78208 w 125519"/>
                  <a:gd name="connsiteY4" fmla="*/ 115542 h 125519"/>
                  <a:gd name="connsiteX5" fmla="*/ 4828 w 125519"/>
                  <a:gd name="connsiteY5" fmla="*/ 42162 h 125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519" h="125519">
                    <a:moveTo>
                      <a:pt x="39909" y="4828"/>
                    </a:moveTo>
                    <a:lnTo>
                      <a:pt x="114255" y="79496"/>
                    </a:lnTo>
                    <a:cubicBezTo>
                      <a:pt x="123910" y="89151"/>
                      <a:pt x="123588" y="104921"/>
                      <a:pt x="113611" y="114898"/>
                    </a:cubicBezTo>
                    <a:lnTo>
                      <a:pt x="113611" y="114898"/>
                    </a:lnTo>
                    <a:cubicBezTo>
                      <a:pt x="103634" y="124876"/>
                      <a:pt x="87864" y="125197"/>
                      <a:pt x="78208" y="115542"/>
                    </a:cubicBezTo>
                    <a:lnTo>
                      <a:pt x="4828" y="42162"/>
                    </a:ln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8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082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4">
            <a:extLst>
              <a:ext uri="{FF2B5EF4-FFF2-40B4-BE49-F238E27FC236}">
                <a16:creationId xmlns:a16="http://schemas.microsoft.com/office/drawing/2014/main" id="{06BCCA36-E514-B040-9E88-F91DC1E38C0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081" y="1512823"/>
            <a:ext cx="1680518" cy="1680518"/>
          </a:xfrm>
          <a:prstGeom prst="rect">
            <a:avLst/>
          </a:prstGeom>
          <a:ln>
            <a:noFill/>
          </a:ln>
        </p:spPr>
      </p:pic>
      <p:pic>
        <p:nvPicPr>
          <p:cNvPr id="27" name="Picture 7">
            <a:extLst>
              <a:ext uri="{FF2B5EF4-FFF2-40B4-BE49-F238E27FC236}">
                <a16:creationId xmlns:a16="http://schemas.microsoft.com/office/drawing/2014/main" id="{D2817322-0B76-1E43-BCF2-44F77005D2F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15818" y="1318211"/>
            <a:ext cx="1908366" cy="1908366"/>
          </a:xfrm>
          <a:prstGeom prst="rect">
            <a:avLst/>
          </a:prstGeom>
          <a:ln>
            <a:noFill/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7631314-D77F-4042-A755-B1A4BBFCACB3}"/>
              </a:ext>
            </a:extLst>
          </p:cNvPr>
          <p:cNvSpPr txBox="1"/>
          <p:nvPr/>
        </p:nvSpPr>
        <p:spPr>
          <a:xfrm>
            <a:off x="64522" y="3846705"/>
            <a:ext cx="2137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Backup &amp; Restore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6B1562-A145-0249-9345-D0BD2E6178CE}"/>
              </a:ext>
            </a:extLst>
          </p:cNvPr>
          <p:cNvSpPr txBox="1"/>
          <p:nvPr/>
        </p:nvSpPr>
        <p:spPr>
          <a:xfrm>
            <a:off x="2506275" y="3846704"/>
            <a:ext cx="2298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Archive &amp; Compliance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076D26-B2A9-8744-81C1-22DB6915EADD}"/>
              </a:ext>
            </a:extLst>
          </p:cNvPr>
          <p:cNvSpPr txBox="1"/>
          <p:nvPr/>
        </p:nvSpPr>
        <p:spPr>
          <a:xfrm>
            <a:off x="5344005" y="3846703"/>
            <a:ext cx="2137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Home Directories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8334D5-631E-FD4A-BF30-BF4FD5C0C7EA}"/>
              </a:ext>
            </a:extLst>
          </p:cNvPr>
          <p:cNvSpPr txBox="1"/>
          <p:nvPr/>
        </p:nvSpPr>
        <p:spPr>
          <a:xfrm>
            <a:off x="7819721" y="3843627"/>
            <a:ext cx="2137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Lakes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70EBF5-25CD-F540-97B8-AF86FAC3A775}"/>
              </a:ext>
            </a:extLst>
          </p:cNvPr>
          <p:cNvSpPr txBox="1"/>
          <p:nvPr/>
        </p:nvSpPr>
        <p:spPr>
          <a:xfrm>
            <a:off x="12090400" y="3615872"/>
            <a:ext cx="254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Business-Critical Applications</a:t>
            </a:r>
          </a:p>
        </p:txBody>
      </p:sp>
      <p:pic>
        <p:nvPicPr>
          <p:cNvPr id="33" name="Picture 6">
            <a:extLst>
              <a:ext uri="{FF2B5EF4-FFF2-40B4-BE49-F238E27FC236}">
                <a16:creationId xmlns:a16="http://schemas.microsoft.com/office/drawing/2014/main" id="{410828C7-04FE-BD44-B376-1FC025DDA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8669" y="1294003"/>
            <a:ext cx="2540000" cy="2552700"/>
          </a:xfrm>
          <a:prstGeom prst="rect">
            <a:avLst/>
          </a:prstGeom>
        </p:spPr>
      </p:pic>
      <p:pic>
        <p:nvPicPr>
          <p:cNvPr id="34" name="Picture 15">
            <a:extLst>
              <a:ext uri="{FF2B5EF4-FFF2-40B4-BE49-F238E27FC236}">
                <a16:creationId xmlns:a16="http://schemas.microsoft.com/office/drawing/2014/main" id="{CCF17295-7B79-7246-819E-9E32ED4A22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2952" y="1173539"/>
            <a:ext cx="2540000" cy="2540000"/>
          </a:xfrm>
          <a:prstGeom prst="rect">
            <a:avLst/>
          </a:prstGeom>
        </p:spPr>
      </p:pic>
      <p:pic>
        <p:nvPicPr>
          <p:cNvPr id="35" name="Picture 14">
            <a:extLst>
              <a:ext uri="{FF2B5EF4-FFF2-40B4-BE49-F238E27FC236}">
                <a16:creationId xmlns:a16="http://schemas.microsoft.com/office/drawing/2014/main" id="{4AA9731F-80B6-D145-89CB-55AC0E155F27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clrChange>
              <a:clrFrom>
                <a:srgbClr val="B1B3B6"/>
              </a:clrFrom>
              <a:clrTo>
                <a:srgbClr val="B1B3B6">
                  <a:alpha val="0"/>
                </a:srgbClr>
              </a:clrTo>
            </a:clrChange>
            <a:duotone>
              <a:srgbClr val="527FFF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0441" y="1173539"/>
            <a:ext cx="2459064" cy="2459064"/>
          </a:xfrm>
          <a:prstGeom prst="rect">
            <a:avLst/>
          </a:prstGeom>
          <a:ln>
            <a:noFill/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9DE3964-2709-2741-9FF1-003DDB51F80D}"/>
              </a:ext>
            </a:extLst>
          </p:cNvPr>
          <p:cNvSpPr txBox="1"/>
          <p:nvPr/>
        </p:nvSpPr>
        <p:spPr>
          <a:xfrm>
            <a:off x="10050500" y="3823270"/>
            <a:ext cx="2137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Modern Apps</a:t>
            </a:r>
          </a:p>
        </p:txBody>
      </p:sp>
      <p:grpSp>
        <p:nvGrpSpPr>
          <p:cNvPr id="37" name="Group 12">
            <a:extLst>
              <a:ext uri="{FF2B5EF4-FFF2-40B4-BE49-F238E27FC236}">
                <a16:creationId xmlns:a16="http://schemas.microsoft.com/office/drawing/2014/main" id="{F4F2A559-F436-584E-94D3-79A874E0BDF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469864" y="1756222"/>
            <a:ext cx="1325993" cy="1470355"/>
            <a:chOff x="2152" y="2352"/>
            <a:chExt cx="496" cy="550"/>
          </a:xfrm>
        </p:grpSpPr>
        <p:sp>
          <p:nvSpPr>
            <p:cNvPr id="38" name="Line 20">
              <a:extLst>
                <a:ext uri="{FF2B5EF4-FFF2-40B4-BE49-F238E27FC236}">
                  <a16:creationId xmlns:a16="http://schemas.microsoft.com/office/drawing/2014/main" id="{BF6BF6B5-47B7-3544-B5E8-0854EA4F86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2485"/>
              <a:ext cx="0" cy="76"/>
            </a:xfrm>
            <a:prstGeom prst="line">
              <a:avLst/>
            </a:prstGeom>
            <a:noFill/>
            <a:ln w="19050" cap="flat">
              <a:solidFill>
                <a:srgbClr val="527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en-US" sz="2592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39" name="Line 21">
              <a:extLst>
                <a:ext uri="{FF2B5EF4-FFF2-40B4-BE49-F238E27FC236}">
                  <a16:creationId xmlns:a16="http://schemas.microsoft.com/office/drawing/2014/main" id="{105CD95F-00C4-BD44-9F97-9B39C9092D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76" y="2451"/>
              <a:ext cx="66" cy="38"/>
            </a:xfrm>
            <a:prstGeom prst="line">
              <a:avLst/>
            </a:prstGeom>
            <a:noFill/>
            <a:ln w="19050" cap="flat">
              <a:solidFill>
                <a:srgbClr val="527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en-US" sz="2592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0" name="Line 22">
              <a:extLst>
                <a:ext uri="{FF2B5EF4-FFF2-40B4-BE49-F238E27FC236}">
                  <a16:creationId xmlns:a16="http://schemas.microsoft.com/office/drawing/2014/main" id="{FF42E8A5-A339-5743-957F-04ED356ED9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8" y="2556"/>
              <a:ext cx="65" cy="38"/>
            </a:xfrm>
            <a:prstGeom prst="line">
              <a:avLst/>
            </a:prstGeom>
            <a:noFill/>
            <a:ln w="19050" cap="flat">
              <a:solidFill>
                <a:srgbClr val="527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en-US" sz="2592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1" name="Line 23">
              <a:extLst>
                <a:ext uri="{FF2B5EF4-FFF2-40B4-BE49-F238E27FC236}">
                  <a16:creationId xmlns:a16="http://schemas.microsoft.com/office/drawing/2014/main" id="{703B4BD2-7389-A549-8649-6B5D1810F3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58" y="2451"/>
              <a:ext cx="65" cy="38"/>
            </a:xfrm>
            <a:prstGeom prst="line">
              <a:avLst/>
            </a:prstGeom>
            <a:noFill/>
            <a:ln w="19050" cap="flat">
              <a:solidFill>
                <a:srgbClr val="527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en-US" sz="2592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2" name="Line 24">
              <a:extLst>
                <a:ext uri="{FF2B5EF4-FFF2-40B4-BE49-F238E27FC236}">
                  <a16:creationId xmlns:a16="http://schemas.microsoft.com/office/drawing/2014/main" id="{69F14C52-7DB8-F040-8CC9-E4533996ED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8" y="2662"/>
              <a:ext cx="65" cy="37"/>
            </a:xfrm>
            <a:prstGeom prst="line">
              <a:avLst/>
            </a:prstGeom>
            <a:noFill/>
            <a:ln w="19050" cap="flat">
              <a:solidFill>
                <a:srgbClr val="527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en-US" sz="2592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3" name="Line 25">
              <a:extLst>
                <a:ext uri="{FF2B5EF4-FFF2-40B4-BE49-F238E27FC236}">
                  <a16:creationId xmlns:a16="http://schemas.microsoft.com/office/drawing/2014/main" id="{04B5AC7A-53AB-6F4F-A05C-5A6118F29F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2" y="2590"/>
              <a:ext cx="0" cy="76"/>
            </a:xfrm>
            <a:prstGeom prst="line">
              <a:avLst/>
            </a:prstGeom>
            <a:noFill/>
            <a:ln w="19050" cap="flat">
              <a:solidFill>
                <a:srgbClr val="527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en-US" sz="2592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4" name="Line 26">
              <a:extLst>
                <a:ext uri="{FF2B5EF4-FFF2-40B4-BE49-F238E27FC236}">
                  <a16:creationId xmlns:a16="http://schemas.microsoft.com/office/drawing/2014/main" id="{A8D8ADC5-84F6-9C45-A656-26C5FDB7E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694"/>
              <a:ext cx="0" cy="76"/>
            </a:xfrm>
            <a:prstGeom prst="line">
              <a:avLst/>
            </a:prstGeom>
            <a:noFill/>
            <a:ln w="19050" cap="flat">
              <a:solidFill>
                <a:srgbClr val="527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en-US" sz="2592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5" name="Line 27">
              <a:extLst>
                <a:ext uri="{FF2B5EF4-FFF2-40B4-BE49-F238E27FC236}">
                  <a16:creationId xmlns:a16="http://schemas.microsoft.com/office/drawing/2014/main" id="{7B93D511-7781-684D-9460-7780813127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8" y="2766"/>
              <a:ext cx="65" cy="38"/>
            </a:xfrm>
            <a:prstGeom prst="line">
              <a:avLst/>
            </a:prstGeom>
            <a:noFill/>
            <a:ln w="19050" cap="flat">
              <a:solidFill>
                <a:srgbClr val="527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en-US" sz="2592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6" name="Line 28">
              <a:extLst>
                <a:ext uri="{FF2B5EF4-FFF2-40B4-BE49-F238E27FC236}">
                  <a16:creationId xmlns:a16="http://schemas.microsoft.com/office/drawing/2014/main" id="{D5AB61C0-06DA-D449-9C79-7FDF0C9AB0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76" y="2660"/>
              <a:ext cx="66" cy="38"/>
            </a:xfrm>
            <a:prstGeom prst="line">
              <a:avLst/>
            </a:prstGeom>
            <a:noFill/>
            <a:ln w="19050" cap="flat">
              <a:solidFill>
                <a:srgbClr val="527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en-US" sz="2592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7" name="Line 29">
              <a:extLst>
                <a:ext uri="{FF2B5EF4-FFF2-40B4-BE49-F238E27FC236}">
                  <a16:creationId xmlns:a16="http://schemas.microsoft.com/office/drawing/2014/main" id="{0206F6CA-BA35-364D-80FB-09E8A71DAD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6" y="2766"/>
              <a:ext cx="66" cy="38"/>
            </a:xfrm>
            <a:prstGeom prst="line">
              <a:avLst/>
            </a:prstGeom>
            <a:noFill/>
            <a:ln w="19050" cap="flat">
              <a:solidFill>
                <a:srgbClr val="527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en-US" sz="2592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8" name="Line 30">
              <a:extLst>
                <a:ext uri="{FF2B5EF4-FFF2-40B4-BE49-F238E27FC236}">
                  <a16:creationId xmlns:a16="http://schemas.microsoft.com/office/drawing/2014/main" id="{7084E9CA-612A-F24D-BE22-D4D28B1D5F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76" y="2556"/>
              <a:ext cx="66" cy="38"/>
            </a:xfrm>
            <a:prstGeom prst="line">
              <a:avLst/>
            </a:prstGeom>
            <a:noFill/>
            <a:ln w="19050" cap="flat">
              <a:solidFill>
                <a:srgbClr val="527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en-US" sz="2592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9" name="Line 31">
              <a:extLst>
                <a:ext uri="{FF2B5EF4-FFF2-40B4-BE49-F238E27FC236}">
                  <a16:creationId xmlns:a16="http://schemas.microsoft.com/office/drawing/2014/main" id="{9CA098AA-13AD-CB46-9227-32DA4019A4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9" y="2590"/>
              <a:ext cx="0" cy="76"/>
            </a:xfrm>
            <a:prstGeom prst="line">
              <a:avLst/>
            </a:prstGeom>
            <a:noFill/>
            <a:ln w="19050" cap="flat">
              <a:solidFill>
                <a:srgbClr val="527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en-US" sz="2592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0" name="Oval 13">
              <a:extLst>
                <a:ext uri="{FF2B5EF4-FFF2-40B4-BE49-F238E27FC236}">
                  <a16:creationId xmlns:a16="http://schemas.microsoft.com/office/drawing/2014/main" id="{EE15E1E4-3B2A-1744-9730-84CEACB28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4" y="2561"/>
              <a:ext cx="132" cy="132"/>
            </a:xfrm>
            <a:prstGeom prst="ellips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en-US" sz="2592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1" name="Oval 14">
              <a:extLst>
                <a:ext uri="{FF2B5EF4-FFF2-40B4-BE49-F238E27FC236}">
                  <a16:creationId xmlns:a16="http://schemas.microsoft.com/office/drawing/2014/main" id="{80189424-1071-C147-887E-EF447D048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4" y="2352"/>
              <a:ext cx="132" cy="132"/>
            </a:xfrm>
            <a:prstGeom prst="ellips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en-US" sz="2592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2" name="Oval 15">
              <a:extLst>
                <a:ext uri="{FF2B5EF4-FFF2-40B4-BE49-F238E27FC236}">
                  <a16:creationId xmlns:a16="http://schemas.microsoft.com/office/drawing/2014/main" id="{79874AB7-62FA-2741-A1D3-CF5257FDE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4" y="2770"/>
              <a:ext cx="132" cy="132"/>
            </a:xfrm>
            <a:prstGeom prst="ellips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en-US" sz="2592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3" name="Oval 16">
              <a:extLst>
                <a:ext uri="{FF2B5EF4-FFF2-40B4-BE49-F238E27FC236}">
                  <a16:creationId xmlns:a16="http://schemas.microsoft.com/office/drawing/2014/main" id="{AC69D6AE-E9CD-5B4E-BC1A-D4E986E9F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" y="2666"/>
              <a:ext cx="133" cy="133"/>
            </a:xfrm>
            <a:prstGeom prst="ellips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en-US" sz="2592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4" name="Oval 17">
              <a:extLst>
                <a:ext uri="{FF2B5EF4-FFF2-40B4-BE49-F238E27FC236}">
                  <a16:creationId xmlns:a16="http://schemas.microsoft.com/office/drawing/2014/main" id="{6C826161-2C19-2749-8D85-4DF024961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" y="2457"/>
              <a:ext cx="133" cy="133"/>
            </a:xfrm>
            <a:prstGeom prst="ellips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en-US" sz="2592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5" name="Oval 18">
              <a:extLst>
                <a:ext uri="{FF2B5EF4-FFF2-40B4-BE49-F238E27FC236}">
                  <a16:creationId xmlns:a16="http://schemas.microsoft.com/office/drawing/2014/main" id="{2FE333A9-2737-B746-9E94-74DC8FC05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" y="2666"/>
              <a:ext cx="133" cy="133"/>
            </a:xfrm>
            <a:prstGeom prst="ellips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en-US" sz="2592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6" name="Oval 19">
              <a:extLst>
                <a:ext uri="{FF2B5EF4-FFF2-40B4-BE49-F238E27FC236}">
                  <a16:creationId xmlns:a16="http://schemas.microsoft.com/office/drawing/2014/main" id="{EEA93375-39D6-CB4C-96BD-E5BD41B4C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" y="2457"/>
              <a:ext cx="133" cy="133"/>
            </a:xfrm>
            <a:prstGeom prst="ellips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en-US" sz="2592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sp>
        <p:nvSpPr>
          <p:cNvPr id="57" name="Title 1">
            <a:extLst>
              <a:ext uri="{FF2B5EF4-FFF2-40B4-BE49-F238E27FC236}">
                <a16:creationId xmlns:a16="http://schemas.microsoft.com/office/drawing/2014/main" id="{BC4F5A13-F533-F541-A5B5-021FDD77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993392"/>
          </a:xfrm>
        </p:spPr>
        <p:txBody>
          <a:bodyPr/>
          <a:lstStyle/>
          <a:p>
            <a:r>
              <a:rPr lang="ko-KR" altLang="en-US" dirty="0">
                <a:ea typeface="Malgun Gothic" panose="020B0503020000020004" pitchFamily="34" charset="-127"/>
              </a:rPr>
              <a:t>스토리지의 다양한 용도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1C5D27-6C7D-3B49-9800-AAFEC1511417}"/>
              </a:ext>
            </a:extLst>
          </p:cNvPr>
          <p:cNvSpPr txBox="1"/>
          <p:nvPr/>
        </p:nvSpPr>
        <p:spPr>
          <a:xfrm>
            <a:off x="64518" y="5721030"/>
            <a:ext cx="2137643" cy="1749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2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데이터 백업</a:t>
            </a:r>
            <a:endParaRPr lang="en-US" altLang="ko-KR" sz="1800" dirty="0">
              <a:solidFill>
                <a:schemeClr val="tx2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>
              <a:spcBef>
                <a:spcPts val="1280"/>
              </a:spcBef>
            </a:pPr>
            <a:r>
              <a:rPr lang="ko-KR" altLang="en-US" sz="1800" dirty="0">
                <a:solidFill>
                  <a:schemeClr val="tx2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즉시 복구</a:t>
            </a:r>
            <a:endParaRPr lang="en-US" altLang="ko-KR" sz="1800" dirty="0">
              <a:solidFill>
                <a:schemeClr val="tx2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>
              <a:spcBef>
                <a:spcPts val="1280"/>
              </a:spcBef>
            </a:pPr>
            <a:r>
              <a:rPr lang="ko-KR" altLang="en-US" sz="1800" dirty="0">
                <a:solidFill>
                  <a:schemeClr val="tx2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호환성</a:t>
            </a:r>
            <a:endParaRPr lang="en-US" sz="1800" dirty="0">
              <a:solidFill>
                <a:schemeClr val="tx2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endParaRPr lang="en-US" sz="3200" dirty="0">
              <a:solidFill>
                <a:schemeClr val="tx2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A11750-5591-BE4A-AF3B-348AFFD8B197}"/>
              </a:ext>
            </a:extLst>
          </p:cNvPr>
          <p:cNvSpPr txBox="1"/>
          <p:nvPr/>
        </p:nvSpPr>
        <p:spPr>
          <a:xfrm>
            <a:off x="2586629" y="5797650"/>
            <a:ext cx="2137643" cy="125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80"/>
              </a:spcBef>
            </a:pPr>
            <a:r>
              <a:rPr lang="ko-KR" altLang="en-US" sz="18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장기 보관</a:t>
            </a:r>
            <a:endParaRPr lang="en-US" altLang="ko-KR" sz="1800" dirty="0">
              <a:solidFill>
                <a:schemeClr val="tx2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>
              <a:spcBef>
                <a:spcPts val="1280"/>
              </a:spcBef>
            </a:pPr>
            <a:r>
              <a:rPr lang="ko-KR" altLang="en-US" sz="18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테이프 대체</a:t>
            </a:r>
            <a:endParaRPr lang="en-US" altLang="ko-Kore-KR" sz="1800" dirty="0">
              <a:solidFill>
                <a:schemeClr val="tx2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>
              <a:spcBef>
                <a:spcPts val="1280"/>
              </a:spcBef>
            </a:pPr>
            <a:r>
              <a:rPr lang="ko-KR" altLang="en-US" sz="18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금융</a:t>
            </a:r>
            <a:r>
              <a:rPr lang="en-US" altLang="ko-KR" sz="18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/</a:t>
            </a:r>
            <a:r>
              <a:rPr lang="ko-KR" altLang="en-US" sz="18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헬스</a:t>
            </a:r>
            <a:r>
              <a:rPr lang="en-US" altLang="ko-KR" sz="18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/</a:t>
            </a:r>
            <a:r>
              <a:rPr lang="ko-KR" altLang="en-US" sz="18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공공</a:t>
            </a:r>
            <a:endParaRPr lang="en-US" altLang="ko-Kore-KR" sz="1800" dirty="0">
              <a:solidFill>
                <a:schemeClr val="tx2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DED0713-1EC2-B94E-ADAB-882786F755DC}"/>
              </a:ext>
            </a:extLst>
          </p:cNvPr>
          <p:cNvSpPr txBox="1"/>
          <p:nvPr/>
        </p:nvSpPr>
        <p:spPr>
          <a:xfrm>
            <a:off x="5344004" y="5797650"/>
            <a:ext cx="2137643" cy="813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80"/>
              </a:spcBef>
            </a:pPr>
            <a:r>
              <a:rPr lang="ko-KR" altLang="en-US" sz="18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공유 파일</a:t>
            </a:r>
            <a:endParaRPr lang="en-US" altLang="ko-KR" sz="1800" dirty="0">
              <a:solidFill>
                <a:schemeClr val="tx2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>
              <a:spcBef>
                <a:spcPts val="1280"/>
              </a:spcBef>
            </a:pPr>
            <a:r>
              <a:rPr lang="ko-KR" altLang="en-US" sz="18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비용 절감</a:t>
            </a:r>
            <a:endParaRPr lang="en-US" altLang="ko-KR" sz="1800" dirty="0">
              <a:solidFill>
                <a:schemeClr val="tx2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CBFC3C-E547-9E47-92A5-BB0118A072F8}"/>
              </a:ext>
            </a:extLst>
          </p:cNvPr>
          <p:cNvSpPr txBox="1"/>
          <p:nvPr/>
        </p:nvSpPr>
        <p:spPr>
          <a:xfrm>
            <a:off x="7788896" y="5724311"/>
            <a:ext cx="2137643" cy="125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80"/>
              </a:spcBef>
            </a:pPr>
            <a:r>
              <a:rPr lang="ko-KR" altLang="en-US" sz="18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다양한 분석 도구</a:t>
            </a:r>
            <a:endParaRPr lang="en-US" altLang="ko-KR" sz="1800" dirty="0">
              <a:solidFill>
                <a:schemeClr val="tx2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>
              <a:spcBef>
                <a:spcPts val="1280"/>
              </a:spcBef>
            </a:pPr>
            <a:r>
              <a:rPr lang="en-US" altLang="ko-KR" sz="18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AI/ML</a:t>
            </a:r>
            <a:r>
              <a:rPr lang="ko-KR" altLang="en-US" sz="18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기반</a:t>
            </a:r>
            <a:endParaRPr lang="en-US" altLang="ko-KR" sz="1800" dirty="0">
              <a:solidFill>
                <a:schemeClr val="tx2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>
              <a:spcBef>
                <a:spcPts val="1280"/>
              </a:spcBef>
            </a:pPr>
            <a:r>
              <a:rPr lang="ko-KR" altLang="en-US" sz="18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데이터 가시성</a:t>
            </a:r>
            <a:endParaRPr lang="en-US" altLang="ko-KR" sz="1800" dirty="0">
              <a:solidFill>
                <a:schemeClr val="tx2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C02A97-5A80-1C45-8C9B-78DCCEE66DAC}"/>
              </a:ext>
            </a:extLst>
          </p:cNvPr>
          <p:cNvSpPr txBox="1"/>
          <p:nvPr/>
        </p:nvSpPr>
        <p:spPr>
          <a:xfrm>
            <a:off x="10009845" y="5721030"/>
            <a:ext cx="2137643" cy="813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80"/>
              </a:spcBef>
            </a:pPr>
            <a:r>
              <a:rPr lang="ko-KR" altLang="en-US" sz="18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컨테이너</a:t>
            </a:r>
            <a:endParaRPr lang="en-US" altLang="ko-KR" sz="1800" dirty="0">
              <a:solidFill>
                <a:schemeClr val="tx2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>
              <a:spcBef>
                <a:spcPts val="1280"/>
              </a:spcBef>
            </a:pPr>
            <a:r>
              <a:rPr lang="ko-KR" altLang="en-US" sz="18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서버리스</a:t>
            </a:r>
            <a:endParaRPr lang="en-US" altLang="ko-KR" sz="1800" dirty="0">
              <a:solidFill>
                <a:schemeClr val="tx2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B44C14D-9F65-134D-BB69-BFF4FFAB187A}"/>
              </a:ext>
            </a:extLst>
          </p:cNvPr>
          <p:cNvSpPr txBox="1"/>
          <p:nvPr/>
        </p:nvSpPr>
        <p:spPr>
          <a:xfrm>
            <a:off x="12188143" y="5721030"/>
            <a:ext cx="2301063" cy="125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80"/>
              </a:spcBef>
            </a:pPr>
            <a:r>
              <a:rPr lang="ko-KR" altLang="en-US" sz="18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완전 관리형 서비스</a:t>
            </a:r>
            <a:endParaRPr lang="en-US" altLang="ko-KR" sz="1800" dirty="0">
              <a:solidFill>
                <a:schemeClr val="tx2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>
              <a:spcBef>
                <a:spcPts val="1280"/>
              </a:spcBef>
            </a:pPr>
            <a:r>
              <a:rPr lang="ko-KR" altLang="en-US" sz="18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핵심 업무</a:t>
            </a:r>
            <a:endParaRPr lang="en-US" altLang="ko-KR" sz="1800" dirty="0">
              <a:solidFill>
                <a:schemeClr val="tx2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>
              <a:spcBef>
                <a:spcPts val="1280"/>
              </a:spcBef>
            </a:pPr>
            <a:r>
              <a:rPr lang="ko-KR" altLang="en-US" sz="18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손쉬운 마이그레이션</a:t>
            </a:r>
            <a:endParaRPr lang="en-US" altLang="ko-Kore-KR" sz="3200" dirty="0">
              <a:solidFill>
                <a:schemeClr val="tx2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47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3CA4A-E87A-434D-9BEF-102EAE91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FSx for Lustre</a:t>
            </a:r>
          </a:p>
        </p:txBody>
      </p:sp>
    </p:spTree>
    <p:extLst>
      <p:ext uri="{BB962C8B-B14F-4D97-AF65-F5344CB8AC3E}">
        <p14:creationId xmlns:p14="http://schemas.microsoft.com/office/powerpoint/2010/main" val="2327154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52ABC-B35F-8E4D-BFEB-BE04620D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82880"/>
            <a:ext cx="13987008" cy="1079598"/>
          </a:xfrm>
        </p:spPr>
        <p:txBody>
          <a:bodyPr vert="horz" wrap="square" lIns="182880" tIns="146304" rIns="182880" bIns="146304" rtlCol="0" anchor="ctr">
            <a:normAutofit/>
          </a:bodyPr>
          <a:lstStyle/>
          <a:p>
            <a:r>
              <a:rPr lang="en-US" dirty="0"/>
              <a:t>Amazon FSx for Lustre</a:t>
            </a:r>
            <a:endParaRPr lang="ko-KR" altLang="en-US"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BC7C12ED-379E-6E48-9342-EAD72CF8EF9E}"/>
              </a:ext>
            </a:extLst>
          </p:cNvPr>
          <p:cNvSpPr txBox="1">
            <a:spLocks/>
          </p:cNvSpPr>
          <p:nvPr/>
        </p:nvSpPr>
        <p:spPr>
          <a:xfrm>
            <a:off x="475028" y="2213017"/>
            <a:ext cx="4749120" cy="3571234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indent="0" algn="l" defTabSz="731520" rtl="0" eaLnBrk="1" latinLnBrk="0" hangingPunct="1">
              <a:spcBef>
                <a:spcPct val="20000"/>
              </a:spcBef>
              <a:spcAft>
                <a:spcPts val="800"/>
              </a:spcAft>
              <a:buFontTx/>
              <a:buNone/>
              <a:defRPr sz="2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spcAft>
                <a:spcPts val="800"/>
              </a:spcAft>
              <a:buFont typeface="Arial"/>
              <a:buChar char="•"/>
              <a:defRPr sz="2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spcAft>
                <a:spcPts val="800"/>
              </a:spcAft>
              <a:buFont typeface="Arial"/>
              <a:buChar char="•"/>
              <a:defRPr sz="26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560320" indent="-365760" algn="l" defTabSz="731520" rtl="0" eaLnBrk="1" latinLnBrk="0" hangingPunct="1">
              <a:spcBef>
                <a:spcPct val="20000"/>
              </a:spcBef>
              <a:spcAft>
                <a:spcPts val="800"/>
              </a:spcAft>
              <a:buFont typeface="Arial"/>
              <a:buChar char="–"/>
              <a:defRPr sz="22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spcAft>
                <a:spcPts val="800"/>
              </a:spcAft>
              <a:buFont typeface="Arial"/>
              <a:buChar char="»"/>
              <a:defRPr sz="1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lvl="0" algn="ctr"/>
            <a:r>
              <a:rPr lang="ko-KR" altLang="en-US" sz="2400" dirty="0">
                <a:solidFill>
                  <a:srgbClr val="00A0C8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컴퓨팅 워크로드를 위한 경제적인 고성능 스토리지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A0C8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4" name="Graphic 43">
            <a:extLst>
              <a:ext uri="{FF2B5EF4-FFF2-40B4-BE49-F238E27FC236}">
                <a16:creationId xmlns:a16="http://schemas.microsoft.com/office/drawing/2014/main" id="{70087373-1EEA-0D43-BB30-EB174805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6732" y="3204462"/>
            <a:ext cx="1492255" cy="149225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A89F8-8354-8846-A6D6-B5C4A42C9F7B}"/>
              </a:ext>
            </a:extLst>
          </p:cNvPr>
          <p:cNvSpPr txBox="1">
            <a:spLocks/>
          </p:cNvSpPr>
          <p:nvPr/>
        </p:nvSpPr>
        <p:spPr>
          <a:xfrm>
            <a:off x="475489" y="2585255"/>
            <a:ext cx="6260591" cy="331578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800"/>
              </a:spcAft>
              <a:buClrTx/>
              <a:buSzPct val="90000"/>
              <a:buFont typeface="Arial" pitchFamily="34" charset="0"/>
              <a:buNone/>
              <a:tabLst/>
              <a:defRPr sz="3200" b="0" kern="1200" spc="0" baseline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03388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672313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941238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210163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301751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5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79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3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8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8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8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8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8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grpSp>
        <p:nvGrpSpPr>
          <p:cNvPr id="6" name="Group 8">
            <a:extLst>
              <a:ext uri="{FF2B5EF4-FFF2-40B4-BE49-F238E27FC236}">
                <a16:creationId xmlns:a16="http://schemas.microsoft.com/office/drawing/2014/main" id="{59B4D874-F166-9747-B2C6-CCB26A43E27A}"/>
              </a:ext>
            </a:extLst>
          </p:cNvPr>
          <p:cNvGrpSpPr/>
          <p:nvPr/>
        </p:nvGrpSpPr>
        <p:grpSpPr>
          <a:xfrm>
            <a:off x="7192829" y="1571130"/>
            <a:ext cx="996075" cy="999683"/>
            <a:chOff x="8267463" y="656843"/>
            <a:chExt cx="996075" cy="999683"/>
          </a:xfrm>
        </p:grpSpPr>
        <p:sp>
          <p:nvSpPr>
            <p:cNvPr id="7" name="Freeform 33">
              <a:extLst>
                <a:ext uri="{FF2B5EF4-FFF2-40B4-BE49-F238E27FC236}">
                  <a16:creationId xmlns:a16="http://schemas.microsoft.com/office/drawing/2014/main" id="{9AE8735B-D6A2-0747-A97B-F3E8EF37E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3090" y="1375027"/>
              <a:ext cx="158795" cy="158794"/>
            </a:xfrm>
            <a:custGeom>
              <a:avLst/>
              <a:gdLst>
                <a:gd name="T0" fmla="*/ 0 w 44"/>
                <a:gd name="T1" fmla="*/ 0 h 44"/>
                <a:gd name="T2" fmla="*/ 0 w 44"/>
                <a:gd name="T3" fmla="*/ 44 h 44"/>
                <a:gd name="T4" fmla="*/ 44 w 44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44">
                  <a:moveTo>
                    <a:pt x="0" y="0"/>
                  </a:moveTo>
                  <a:lnTo>
                    <a:pt x="0" y="44"/>
                  </a:lnTo>
                  <a:lnTo>
                    <a:pt x="44" y="44"/>
                  </a:ln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 type="non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2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8" name="Freeform 34">
              <a:extLst>
                <a:ext uri="{FF2B5EF4-FFF2-40B4-BE49-F238E27FC236}">
                  <a16:creationId xmlns:a16="http://schemas.microsoft.com/office/drawing/2014/main" id="{96050152-3847-B445-89D6-F937ED7AA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5509" y="775939"/>
              <a:ext cx="158795" cy="162403"/>
            </a:xfrm>
            <a:custGeom>
              <a:avLst/>
              <a:gdLst>
                <a:gd name="T0" fmla="*/ 0 w 44"/>
                <a:gd name="T1" fmla="*/ 0 h 45"/>
                <a:gd name="T2" fmla="*/ 44 w 44"/>
                <a:gd name="T3" fmla="*/ 0 h 45"/>
                <a:gd name="T4" fmla="*/ 44 w 44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45">
                  <a:moveTo>
                    <a:pt x="0" y="0"/>
                  </a:moveTo>
                  <a:lnTo>
                    <a:pt x="44" y="0"/>
                  </a:lnTo>
                  <a:lnTo>
                    <a:pt x="44" y="45"/>
                  </a:ln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 type="non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2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9" name="Freeform 35">
              <a:extLst>
                <a:ext uri="{FF2B5EF4-FFF2-40B4-BE49-F238E27FC236}">
                  <a16:creationId xmlns:a16="http://schemas.microsoft.com/office/drawing/2014/main" id="{3EAA27F4-859B-5B49-A1C0-B90044FEC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0616" y="656843"/>
              <a:ext cx="692922" cy="876978"/>
            </a:xfrm>
            <a:custGeom>
              <a:avLst/>
              <a:gdLst>
                <a:gd name="T0" fmla="*/ 104 w 139"/>
                <a:gd name="T1" fmla="*/ 176 h 176"/>
                <a:gd name="T2" fmla="*/ 139 w 139"/>
                <a:gd name="T3" fmla="*/ 100 h 176"/>
                <a:gd name="T4" fmla="*/ 39 w 139"/>
                <a:gd name="T5" fmla="*/ 0 h 176"/>
                <a:gd name="T6" fmla="*/ 0 w 139"/>
                <a:gd name="T7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76">
                  <a:moveTo>
                    <a:pt x="104" y="176"/>
                  </a:moveTo>
                  <a:cubicBezTo>
                    <a:pt x="125" y="158"/>
                    <a:pt x="139" y="130"/>
                    <a:pt x="139" y="100"/>
                  </a:cubicBezTo>
                  <a:cubicBezTo>
                    <a:pt x="139" y="45"/>
                    <a:pt x="94" y="0"/>
                    <a:pt x="39" y="0"/>
                  </a:cubicBezTo>
                  <a:cubicBezTo>
                    <a:pt x="25" y="0"/>
                    <a:pt x="12" y="3"/>
                    <a:pt x="0" y="8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 type="non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2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0" name="Freeform 36">
              <a:extLst>
                <a:ext uri="{FF2B5EF4-FFF2-40B4-BE49-F238E27FC236}">
                  <a16:creationId xmlns:a16="http://schemas.microsoft.com/office/drawing/2014/main" id="{2D04C5BC-8B56-1A4A-84E6-FEAC9A986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7463" y="775939"/>
              <a:ext cx="692922" cy="880587"/>
            </a:xfrm>
            <a:custGeom>
              <a:avLst/>
              <a:gdLst>
                <a:gd name="T0" fmla="*/ 35 w 139"/>
                <a:gd name="T1" fmla="*/ 0 h 176"/>
                <a:gd name="T2" fmla="*/ 0 w 139"/>
                <a:gd name="T3" fmla="*/ 76 h 176"/>
                <a:gd name="T4" fmla="*/ 100 w 139"/>
                <a:gd name="T5" fmla="*/ 176 h 176"/>
                <a:gd name="T6" fmla="*/ 139 w 139"/>
                <a:gd name="T7" fmla="*/ 16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76">
                  <a:moveTo>
                    <a:pt x="35" y="0"/>
                  </a:moveTo>
                  <a:cubicBezTo>
                    <a:pt x="14" y="18"/>
                    <a:pt x="0" y="46"/>
                    <a:pt x="0" y="76"/>
                  </a:cubicBezTo>
                  <a:cubicBezTo>
                    <a:pt x="0" y="131"/>
                    <a:pt x="45" y="176"/>
                    <a:pt x="100" y="176"/>
                  </a:cubicBezTo>
                  <a:cubicBezTo>
                    <a:pt x="114" y="176"/>
                    <a:pt x="127" y="173"/>
                    <a:pt x="139" y="168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 type="non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2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cxnSp>
          <p:nvCxnSpPr>
            <p:cNvPr id="11" name="Straight Connector 41">
              <a:extLst>
                <a:ext uri="{FF2B5EF4-FFF2-40B4-BE49-F238E27FC236}">
                  <a16:creationId xmlns:a16="http://schemas.microsoft.com/office/drawing/2014/main" id="{12C5565B-0CF4-CD49-8312-ABA4306A5AF2}"/>
                </a:ext>
              </a:extLst>
            </p:cNvPr>
            <p:cNvCxnSpPr/>
            <p:nvPr/>
          </p:nvCxnSpPr>
          <p:spPr>
            <a:xfrm>
              <a:off x="8901173" y="907973"/>
              <a:ext cx="0" cy="497422"/>
            </a:xfrm>
            <a:prstGeom prst="line">
              <a:avLst/>
            </a:prstGeom>
            <a:solidFill>
              <a:srgbClr val="002D43"/>
            </a:solidFill>
            <a:ln w="19050" cap="rnd" cmpd="sng" algn="ctr">
              <a:solidFill>
                <a:srgbClr val="FFFFFF"/>
              </a:solidFill>
              <a:prstDash val="solid"/>
            </a:ln>
            <a:effectLst/>
          </p:spPr>
        </p:cxnSp>
        <p:sp>
          <p:nvSpPr>
            <p:cNvPr id="12" name="Oval 42">
              <a:extLst>
                <a:ext uri="{FF2B5EF4-FFF2-40B4-BE49-F238E27FC236}">
                  <a16:creationId xmlns:a16="http://schemas.microsoft.com/office/drawing/2014/main" id="{A038D789-1D0C-EC4D-A8DF-8D3DE59598F8}"/>
                </a:ext>
              </a:extLst>
            </p:cNvPr>
            <p:cNvSpPr/>
            <p:nvPr/>
          </p:nvSpPr>
          <p:spPr>
            <a:xfrm>
              <a:off x="8850760" y="1009668"/>
              <a:ext cx="100828" cy="100828"/>
            </a:xfrm>
            <a:prstGeom prst="ellipse">
              <a:avLst/>
            </a:prstGeom>
            <a:solidFill>
              <a:srgbClr val="00E9AA"/>
            </a:solidFill>
            <a:ln w="19050" cap="rnd" cmpd="sng" algn="ctr">
              <a:solidFill>
                <a:srgbClr val="FF99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2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cxnSp>
          <p:nvCxnSpPr>
            <p:cNvPr id="13" name="Straight Connector 39">
              <a:extLst>
                <a:ext uri="{FF2B5EF4-FFF2-40B4-BE49-F238E27FC236}">
                  <a16:creationId xmlns:a16="http://schemas.microsoft.com/office/drawing/2014/main" id="{8630026F-BEA6-224B-BF39-C58592B1BF22}"/>
                </a:ext>
              </a:extLst>
            </p:cNvPr>
            <p:cNvCxnSpPr/>
            <p:nvPr/>
          </p:nvCxnSpPr>
          <p:spPr>
            <a:xfrm>
              <a:off x="8765499" y="907973"/>
              <a:ext cx="0" cy="497422"/>
            </a:xfrm>
            <a:prstGeom prst="line">
              <a:avLst/>
            </a:prstGeom>
            <a:solidFill>
              <a:srgbClr val="002D43"/>
            </a:solidFill>
            <a:ln w="19050" cap="rnd" cmpd="sng" algn="ctr">
              <a:solidFill>
                <a:srgbClr val="FFFFFF"/>
              </a:solidFill>
              <a:prstDash val="solid"/>
            </a:ln>
            <a:effectLst/>
          </p:spPr>
        </p:cxnSp>
        <p:sp>
          <p:nvSpPr>
            <p:cNvPr id="14" name="Oval 40">
              <a:extLst>
                <a:ext uri="{FF2B5EF4-FFF2-40B4-BE49-F238E27FC236}">
                  <a16:creationId xmlns:a16="http://schemas.microsoft.com/office/drawing/2014/main" id="{659D96F6-8C4D-5D47-90D1-0248A23DAC97}"/>
                </a:ext>
              </a:extLst>
            </p:cNvPr>
            <p:cNvSpPr/>
            <p:nvPr/>
          </p:nvSpPr>
          <p:spPr>
            <a:xfrm>
              <a:off x="8715086" y="1128106"/>
              <a:ext cx="100828" cy="100828"/>
            </a:xfrm>
            <a:prstGeom prst="ellipse">
              <a:avLst/>
            </a:prstGeom>
            <a:solidFill>
              <a:srgbClr val="00E9AA"/>
            </a:solidFill>
            <a:ln w="19050" cap="rnd" cmpd="sng" algn="ctr">
              <a:solidFill>
                <a:srgbClr val="FF99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2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cxnSp>
          <p:nvCxnSpPr>
            <p:cNvPr id="15" name="Straight Connector 37">
              <a:extLst>
                <a:ext uri="{FF2B5EF4-FFF2-40B4-BE49-F238E27FC236}">
                  <a16:creationId xmlns:a16="http://schemas.microsoft.com/office/drawing/2014/main" id="{022188F4-3942-C34F-B7B9-0A5A8BD6C904}"/>
                </a:ext>
              </a:extLst>
            </p:cNvPr>
            <p:cNvCxnSpPr/>
            <p:nvPr/>
          </p:nvCxnSpPr>
          <p:spPr>
            <a:xfrm>
              <a:off x="8629825" y="907973"/>
              <a:ext cx="0" cy="497422"/>
            </a:xfrm>
            <a:prstGeom prst="line">
              <a:avLst/>
            </a:prstGeom>
            <a:solidFill>
              <a:srgbClr val="002D43"/>
            </a:solidFill>
            <a:ln w="19050" cap="rnd" cmpd="sng" algn="ctr">
              <a:solidFill>
                <a:srgbClr val="FFFFFF"/>
              </a:solidFill>
              <a:prstDash val="solid"/>
            </a:ln>
            <a:effectLst/>
          </p:spPr>
        </p:cxnSp>
        <p:sp>
          <p:nvSpPr>
            <p:cNvPr id="16" name="Oval 38">
              <a:extLst>
                <a:ext uri="{FF2B5EF4-FFF2-40B4-BE49-F238E27FC236}">
                  <a16:creationId xmlns:a16="http://schemas.microsoft.com/office/drawing/2014/main" id="{32A966C0-339B-1644-ADB5-1A4CEF6E348C}"/>
                </a:ext>
              </a:extLst>
            </p:cNvPr>
            <p:cNvSpPr/>
            <p:nvPr/>
          </p:nvSpPr>
          <p:spPr>
            <a:xfrm>
              <a:off x="8579412" y="1249941"/>
              <a:ext cx="100828" cy="100828"/>
            </a:xfrm>
            <a:prstGeom prst="ellipse">
              <a:avLst/>
            </a:prstGeom>
            <a:solidFill>
              <a:srgbClr val="00E9AA"/>
            </a:solidFill>
            <a:ln w="19050" cap="rnd" cmpd="sng" algn="ctr">
              <a:solidFill>
                <a:srgbClr val="FF99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2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1C1DEB9-C25D-0544-B325-32DF1A56B785}"/>
              </a:ext>
            </a:extLst>
          </p:cNvPr>
          <p:cNvSpPr txBox="1"/>
          <p:nvPr/>
        </p:nvSpPr>
        <p:spPr>
          <a:xfrm>
            <a:off x="8781151" y="2741507"/>
            <a:ext cx="2088473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73152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POSIX</a:t>
            </a:r>
            <a:r>
              <a:rPr lang="ko-KR" altLang="en-US" sz="2400" kern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 파일시스템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D2F086-7F84-5B41-9818-1018C53F3CFB}"/>
              </a:ext>
            </a:extLst>
          </p:cNvPr>
          <p:cNvSpPr txBox="1"/>
          <p:nvPr/>
        </p:nvSpPr>
        <p:spPr>
          <a:xfrm>
            <a:off x="10982578" y="2741507"/>
            <a:ext cx="2236728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73152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고성능 제공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19" name="Group 4">
            <a:extLst>
              <a:ext uri="{FF2B5EF4-FFF2-40B4-BE49-F238E27FC236}">
                <a16:creationId xmlns:a16="http://schemas.microsoft.com/office/drawing/2014/main" id="{DF9E5E57-87C4-534E-99E4-E03B198CED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275157" y="1591195"/>
            <a:ext cx="1651570" cy="996696"/>
            <a:chOff x="2621" y="1462"/>
            <a:chExt cx="517" cy="312"/>
          </a:xfrm>
          <a:solidFill>
            <a:srgbClr val="1C232F"/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094270B6-8FE0-2744-A7CC-4164AD1DD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1" y="1462"/>
              <a:ext cx="517" cy="265"/>
            </a:xfrm>
            <a:custGeom>
              <a:avLst/>
              <a:gdLst>
                <a:gd name="T0" fmla="*/ 139 w 246"/>
                <a:gd name="T1" fmla="*/ 124 h 125"/>
                <a:gd name="T2" fmla="*/ 246 w 246"/>
                <a:gd name="T3" fmla="*/ 125 h 125"/>
                <a:gd name="T4" fmla="*/ 123 w 246"/>
                <a:gd name="T5" fmla="*/ 1 h 125"/>
                <a:gd name="T6" fmla="*/ 0 w 246"/>
                <a:gd name="T7" fmla="*/ 123 h 125"/>
                <a:gd name="T8" fmla="*/ 95 w 246"/>
                <a:gd name="T9" fmla="*/ 12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25">
                  <a:moveTo>
                    <a:pt x="139" y="124"/>
                  </a:moveTo>
                  <a:cubicBezTo>
                    <a:pt x="246" y="125"/>
                    <a:pt x="246" y="125"/>
                    <a:pt x="246" y="125"/>
                  </a:cubicBezTo>
                  <a:cubicBezTo>
                    <a:pt x="246" y="57"/>
                    <a:pt x="191" y="1"/>
                    <a:pt x="123" y="1"/>
                  </a:cubicBezTo>
                  <a:cubicBezTo>
                    <a:pt x="56" y="0"/>
                    <a:pt x="0" y="55"/>
                    <a:pt x="0" y="123"/>
                  </a:cubicBezTo>
                  <a:cubicBezTo>
                    <a:pt x="95" y="124"/>
                    <a:pt x="95" y="124"/>
                    <a:pt x="95" y="124"/>
                  </a:cubicBezTo>
                </a:path>
              </a:pathLst>
            </a:custGeom>
            <a:grpFill/>
            <a:ln w="19050" cap="rnd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89D4367C-FD82-9946-A70B-A26A2D029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0" y="1682"/>
              <a:ext cx="91" cy="92"/>
            </a:xfrm>
            <a:custGeom>
              <a:avLst/>
              <a:gdLst>
                <a:gd name="T0" fmla="*/ 43 w 43"/>
                <a:gd name="T1" fmla="*/ 21 h 43"/>
                <a:gd name="T2" fmla="*/ 21 w 43"/>
                <a:gd name="T3" fmla="*/ 42 h 43"/>
                <a:gd name="T4" fmla="*/ 0 w 43"/>
                <a:gd name="T5" fmla="*/ 21 h 43"/>
                <a:gd name="T6" fmla="*/ 21 w 43"/>
                <a:gd name="T7" fmla="*/ 0 h 43"/>
                <a:gd name="T8" fmla="*/ 43 w 43"/>
                <a:gd name="T9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43" y="21"/>
                  </a:moveTo>
                  <a:cubicBezTo>
                    <a:pt x="43" y="33"/>
                    <a:pt x="33" y="43"/>
                    <a:pt x="21" y="42"/>
                  </a:cubicBezTo>
                  <a:cubicBezTo>
                    <a:pt x="9" y="42"/>
                    <a:pt x="0" y="33"/>
                    <a:pt x="0" y="21"/>
                  </a:cubicBezTo>
                  <a:cubicBezTo>
                    <a:pt x="0" y="9"/>
                    <a:pt x="10" y="0"/>
                    <a:pt x="21" y="0"/>
                  </a:cubicBezTo>
                  <a:cubicBezTo>
                    <a:pt x="33" y="0"/>
                    <a:pt x="43" y="9"/>
                    <a:pt x="43" y="21"/>
                  </a:cubicBezTo>
                  <a:close/>
                </a:path>
              </a:pathLst>
            </a:custGeom>
            <a:grp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79304503-5522-6C44-9AD9-501F710B4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" y="1494"/>
              <a:ext cx="271" cy="180"/>
            </a:xfrm>
            <a:custGeom>
              <a:avLst/>
              <a:gdLst>
                <a:gd name="T0" fmla="*/ 129 w 129"/>
                <a:gd name="T1" fmla="*/ 29 h 85"/>
                <a:gd name="T2" fmla="*/ 0 w 129"/>
                <a:gd name="T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9" h="85">
                  <a:moveTo>
                    <a:pt x="129" y="29"/>
                  </a:moveTo>
                  <a:cubicBezTo>
                    <a:pt x="65" y="0"/>
                    <a:pt x="7" y="51"/>
                    <a:pt x="0" y="85"/>
                  </a:cubicBezTo>
                </a:path>
              </a:pathLst>
            </a:custGeom>
            <a:grpFill/>
            <a:ln w="19050" cap="rnd">
              <a:solidFill>
                <a:srgbClr val="527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B4CAF041-5289-D447-9CC6-F458B5081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4" y="1519"/>
              <a:ext cx="92" cy="174"/>
            </a:xfrm>
            <a:custGeom>
              <a:avLst/>
              <a:gdLst>
                <a:gd name="T0" fmla="*/ 92 w 92"/>
                <a:gd name="T1" fmla="*/ 0 h 174"/>
                <a:gd name="T2" fmla="*/ 0 w 92"/>
                <a:gd name="T3" fmla="*/ 174 h 174"/>
                <a:gd name="T4" fmla="*/ 92 w 92"/>
                <a:gd name="T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" h="174">
                  <a:moveTo>
                    <a:pt x="92" y="0"/>
                  </a:moveTo>
                  <a:lnTo>
                    <a:pt x="0" y="174"/>
                  </a:lnTo>
                  <a:lnTo>
                    <a:pt x="92" y="0"/>
                  </a:lnTo>
                  <a:close/>
                </a:path>
              </a:pathLst>
            </a:custGeom>
            <a:grpFill/>
            <a:ln w="19050" cap="rnd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D687B78-A1BA-9447-B1BC-D3C9BC5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5" y="1577"/>
              <a:ext cx="210" cy="165"/>
            </a:xfrm>
            <a:custGeom>
              <a:avLst/>
              <a:gdLst>
                <a:gd name="T0" fmla="*/ 100 w 100"/>
                <a:gd name="T1" fmla="*/ 22 h 78"/>
                <a:gd name="T2" fmla="*/ 0 w 100"/>
                <a:gd name="T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0" h="78">
                  <a:moveTo>
                    <a:pt x="100" y="22"/>
                  </a:moveTo>
                  <a:cubicBezTo>
                    <a:pt x="50" y="0"/>
                    <a:pt x="8" y="44"/>
                    <a:pt x="0" y="78"/>
                  </a:cubicBezTo>
                </a:path>
              </a:pathLst>
            </a:custGeom>
            <a:grpFill/>
            <a:ln w="19050" cap="rnd">
              <a:solidFill>
                <a:srgbClr val="527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25" name="Line 10">
              <a:extLst>
                <a:ext uri="{FF2B5EF4-FFF2-40B4-BE49-F238E27FC236}">
                  <a16:creationId xmlns:a16="http://schemas.microsoft.com/office/drawing/2014/main" id="{71356167-12C6-904E-AD4A-AEF697F837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4" y="1519"/>
              <a:ext cx="92" cy="174"/>
            </a:xfrm>
            <a:prstGeom prst="line">
              <a:avLst/>
            </a:prstGeom>
            <a:grp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5868657-7E60-3349-A025-E51ABE15474E}"/>
              </a:ext>
            </a:extLst>
          </p:cNvPr>
          <p:cNvSpPr txBox="1"/>
          <p:nvPr/>
        </p:nvSpPr>
        <p:spPr>
          <a:xfrm>
            <a:off x="6673607" y="2741507"/>
            <a:ext cx="2088473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73152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kern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완전 관리형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27" name="Group 5">
            <a:extLst>
              <a:ext uri="{FF2B5EF4-FFF2-40B4-BE49-F238E27FC236}">
                <a16:creationId xmlns:a16="http://schemas.microsoft.com/office/drawing/2014/main" id="{6B4839AF-F79D-9C4A-9882-788D38CF1F84}"/>
              </a:ext>
            </a:extLst>
          </p:cNvPr>
          <p:cNvGrpSpPr>
            <a:grpSpLocks noChangeAspect="1"/>
          </p:cNvGrpSpPr>
          <p:nvPr/>
        </p:nvGrpSpPr>
        <p:grpSpPr>
          <a:xfrm>
            <a:off x="9073926" y="1337588"/>
            <a:ext cx="1502922" cy="1510437"/>
            <a:chOff x="9786880" y="3718825"/>
            <a:chExt cx="1502922" cy="1510437"/>
          </a:xfrm>
        </p:grpSpPr>
        <p:pic>
          <p:nvPicPr>
            <p:cNvPr id="28" name="Picture 529">
              <a:extLst>
                <a:ext uri="{FF2B5EF4-FFF2-40B4-BE49-F238E27FC236}">
                  <a16:creationId xmlns:a16="http://schemas.microsoft.com/office/drawing/2014/main" id="{1A464CD8-BE6D-D545-A267-87A50EC42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86880" y="3718825"/>
              <a:ext cx="1502922" cy="1510437"/>
            </a:xfrm>
            <a:prstGeom prst="rect">
              <a:avLst/>
            </a:prstGeom>
          </p:spPr>
        </p:pic>
        <p:grpSp>
          <p:nvGrpSpPr>
            <p:cNvPr id="29" name="Group 3">
              <a:extLst>
                <a:ext uri="{FF2B5EF4-FFF2-40B4-BE49-F238E27FC236}">
                  <a16:creationId xmlns:a16="http://schemas.microsoft.com/office/drawing/2014/main" id="{00A2D225-5C06-5945-BF05-D9788D4293BA}"/>
                </a:ext>
              </a:extLst>
            </p:cNvPr>
            <p:cNvGrpSpPr/>
            <p:nvPr/>
          </p:nvGrpSpPr>
          <p:grpSpPr>
            <a:xfrm>
              <a:off x="10151243" y="4600445"/>
              <a:ext cx="774197" cy="260192"/>
              <a:chOff x="10193515" y="4600445"/>
              <a:chExt cx="774197" cy="260192"/>
            </a:xfrm>
          </p:grpSpPr>
          <p:pic>
            <p:nvPicPr>
              <p:cNvPr id="30" name="Picture 530">
                <a:extLst>
                  <a:ext uri="{FF2B5EF4-FFF2-40B4-BE49-F238E27FC236}">
                    <a16:creationId xmlns:a16="http://schemas.microsoft.com/office/drawing/2014/main" id="{0616A1AE-2A37-C541-A384-545EA0AC4D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lum bright="70000" contrast="-70000"/>
              </a:blip>
              <a:stretch/>
            </p:blipFill>
            <p:spPr>
              <a:xfrm>
                <a:off x="10193515" y="4600445"/>
                <a:ext cx="260192" cy="260192"/>
              </a:xfrm>
              <a:prstGeom prst="rect">
                <a:avLst/>
              </a:prstGeom>
            </p:spPr>
          </p:pic>
          <p:pic>
            <p:nvPicPr>
              <p:cNvPr id="31" name="Picture 531">
                <a:extLst>
                  <a:ext uri="{FF2B5EF4-FFF2-40B4-BE49-F238E27FC236}">
                    <a16:creationId xmlns:a16="http://schemas.microsoft.com/office/drawing/2014/main" id="{7CD183CA-B48A-9E45-B938-9D17189E7E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lum bright="70000" contrast="-70000"/>
              </a:blip>
              <a:stretch/>
            </p:blipFill>
            <p:spPr>
              <a:xfrm>
                <a:off x="10450517" y="4600445"/>
                <a:ext cx="260192" cy="260192"/>
              </a:xfrm>
              <a:prstGeom prst="rect">
                <a:avLst/>
              </a:prstGeom>
            </p:spPr>
          </p:pic>
          <p:pic>
            <p:nvPicPr>
              <p:cNvPr id="32" name="Picture 532">
                <a:extLst>
                  <a:ext uri="{FF2B5EF4-FFF2-40B4-BE49-F238E27FC236}">
                    <a16:creationId xmlns:a16="http://schemas.microsoft.com/office/drawing/2014/main" id="{5B4E13D1-5D70-AA46-B0BB-A5E794AA56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lum bright="70000" contrast="-70000"/>
              </a:blip>
              <a:stretch/>
            </p:blipFill>
            <p:spPr>
              <a:xfrm>
                <a:off x="10707520" y="4600445"/>
                <a:ext cx="260192" cy="260192"/>
              </a:xfrm>
              <a:prstGeom prst="rect">
                <a:avLst/>
              </a:prstGeom>
            </p:spPr>
          </p:pic>
        </p:grpSp>
      </p:grpSp>
      <p:grpSp>
        <p:nvGrpSpPr>
          <p:cNvPr id="33" name="Group 11">
            <a:extLst>
              <a:ext uri="{FF2B5EF4-FFF2-40B4-BE49-F238E27FC236}">
                <a16:creationId xmlns:a16="http://schemas.microsoft.com/office/drawing/2014/main" id="{E4C22008-F10A-5747-B9FE-73AA54545BAF}"/>
              </a:ext>
            </a:extLst>
          </p:cNvPr>
          <p:cNvGrpSpPr/>
          <p:nvPr/>
        </p:nvGrpSpPr>
        <p:grpSpPr>
          <a:xfrm>
            <a:off x="6457329" y="4158062"/>
            <a:ext cx="6952504" cy="3004925"/>
            <a:chOff x="7579839" y="2788153"/>
            <a:chExt cx="6952504" cy="3004925"/>
          </a:xfrm>
        </p:grpSpPr>
        <p:grpSp>
          <p:nvGrpSpPr>
            <p:cNvPr id="34" name="Group 301">
              <a:extLst>
                <a:ext uri="{FF2B5EF4-FFF2-40B4-BE49-F238E27FC236}">
                  <a16:creationId xmlns:a16="http://schemas.microsoft.com/office/drawing/2014/main" id="{850ACE51-EFCA-024B-9A5A-49ADA98FF0F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221473" y="2788153"/>
              <a:ext cx="1197864" cy="1197864"/>
              <a:chOff x="4758366" y="2692552"/>
              <a:chExt cx="1691912" cy="1691912"/>
            </a:xfrm>
          </p:grpSpPr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16C78C68-CA97-3B45-B0C1-2A12AE09D7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8366" y="2692552"/>
                <a:ext cx="1691912" cy="1691912"/>
              </a:xfrm>
              <a:prstGeom prst="ellipse">
                <a:avLst/>
              </a:prstGeom>
              <a:noFill/>
              <a:ln w="19050" cap="sq" cmpd="sng" algn="ctr">
                <a:solidFill>
                  <a:srgbClr val="1C232F">
                    <a:lumMod val="75000"/>
                    <a:lumOff val="2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219456" tIns="175565" rIns="219456" bIns="175565" numCol="1" spcCol="0" rtlCol="0" fromWordArt="0" anchor="t" anchorCtr="0" forceAA="0" compatLnSpc="1">
                <a:prstTxWarp prst="textNoShape">
                  <a:avLst/>
                </a:prstTxWarp>
                <a:noAutofit/>
                <a:flatTx/>
              </a:bodyPr>
              <a:lstStyle/>
              <a:p>
                <a:pPr marL="0" marR="0" lvl="0" indent="0" algn="ctr" defTabSz="1118939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89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grpSp>
            <p:nvGrpSpPr>
              <p:cNvPr id="52" name="Group 4">
                <a:extLst>
                  <a:ext uri="{FF2B5EF4-FFF2-40B4-BE49-F238E27FC236}">
                    <a16:creationId xmlns:a16="http://schemas.microsoft.com/office/drawing/2014/main" id="{B4C63BC5-7580-9B40-ACA4-5B9B4984A15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112644" y="3082360"/>
                <a:ext cx="983356" cy="912298"/>
                <a:chOff x="1803" y="564"/>
                <a:chExt cx="1204" cy="1117"/>
              </a:xfrm>
            </p:grpSpPr>
            <p:sp>
              <p:nvSpPr>
                <p:cNvPr id="53" name="Line 14">
                  <a:extLst>
                    <a:ext uri="{FF2B5EF4-FFF2-40B4-BE49-F238E27FC236}">
                      <a16:creationId xmlns:a16="http://schemas.microsoft.com/office/drawing/2014/main" id="{ACCB5E71-5025-424F-9B01-AF81A10AAF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98" y="828"/>
                  <a:ext cx="244" cy="0"/>
                </a:xfrm>
                <a:prstGeom prst="line">
                  <a:avLst/>
                </a:prstGeom>
                <a:noFill/>
                <a:ln w="19050" cap="rnd">
                  <a:solidFill>
                    <a:srgbClr val="527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73152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8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9900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54" name="Line 15">
                  <a:extLst>
                    <a:ext uri="{FF2B5EF4-FFF2-40B4-BE49-F238E27FC236}">
                      <a16:creationId xmlns:a16="http://schemas.microsoft.com/office/drawing/2014/main" id="{053E00F3-F71B-0A40-8BAD-60FE141802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790" y="1191"/>
                  <a:ext cx="167" cy="113"/>
                </a:xfrm>
                <a:prstGeom prst="line">
                  <a:avLst/>
                </a:prstGeom>
                <a:noFill/>
                <a:ln w="19050" cap="rnd">
                  <a:solidFill>
                    <a:srgbClr val="527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73152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8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9900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55" name="Line 21">
                  <a:extLst>
                    <a:ext uri="{FF2B5EF4-FFF2-40B4-BE49-F238E27FC236}">
                      <a16:creationId xmlns:a16="http://schemas.microsoft.com/office/drawing/2014/main" id="{34D63C96-B255-E643-A348-B651BE4EE8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12" y="1451"/>
                  <a:ext cx="186" cy="0"/>
                </a:xfrm>
                <a:prstGeom prst="line">
                  <a:avLst/>
                </a:prstGeom>
                <a:noFill/>
                <a:ln w="19050" cap="rnd">
                  <a:solidFill>
                    <a:srgbClr val="527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73152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8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9900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56" name="Freeform 5">
                  <a:extLst>
                    <a:ext uri="{FF2B5EF4-FFF2-40B4-BE49-F238E27FC236}">
                      <a16:creationId xmlns:a16="http://schemas.microsoft.com/office/drawing/2014/main" id="{64789275-AC88-8E4F-B30C-3831C75FE1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5" y="564"/>
                  <a:ext cx="1062" cy="1117"/>
                </a:xfrm>
                <a:custGeom>
                  <a:avLst/>
                  <a:gdLst>
                    <a:gd name="T0" fmla="*/ 609 w 1062"/>
                    <a:gd name="T1" fmla="*/ 517 h 1117"/>
                    <a:gd name="T2" fmla="*/ 459 w 1062"/>
                    <a:gd name="T3" fmla="*/ 427 h 1117"/>
                    <a:gd name="T4" fmla="*/ 459 w 1062"/>
                    <a:gd name="T5" fmla="*/ 117 h 1117"/>
                    <a:gd name="T6" fmla="*/ 647 w 1062"/>
                    <a:gd name="T7" fmla="*/ 0 h 1117"/>
                    <a:gd name="T8" fmla="*/ 903 w 1062"/>
                    <a:gd name="T9" fmla="*/ 172 h 1117"/>
                    <a:gd name="T10" fmla="*/ 903 w 1062"/>
                    <a:gd name="T11" fmla="*/ 343 h 1117"/>
                    <a:gd name="T12" fmla="*/ 1062 w 1062"/>
                    <a:gd name="T13" fmla="*/ 473 h 1117"/>
                    <a:gd name="T14" fmla="*/ 1062 w 1062"/>
                    <a:gd name="T15" fmla="*/ 698 h 1117"/>
                    <a:gd name="T16" fmla="*/ 918 w 1062"/>
                    <a:gd name="T17" fmla="*/ 824 h 1117"/>
                    <a:gd name="T18" fmla="*/ 918 w 1062"/>
                    <a:gd name="T19" fmla="*/ 987 h 1117"/>
                    <a:gd name="T20" fmla="*/ 705 w 1062"/>
                    <a:gd name="T21" fmla="*/ 1117 h 1117"/>
                    <a:gd name="T22" fmla="*/ 547 w 1062"/>
                    <a:gd name="T23" fmla="*/ 1117 h 1117"/>
                    <a:gd name="T24" fmla="*/ 467 w 1062"/>
                    <a:gd name="T25" fmla="*/ 1056 h 1117"/>
                    <a:gd name="T26" fmla="*/ 378 w 1062"/>
                    <a:gd name="T27" fmla="*/ 1117 h 1117"/>
                    <a:gd name="T28" fmla="*/ 211 w 1062"/>
                    <a:gd name="T29" fmla="*/ 1117 h 1117"/>
                    <a:gd name="T30" fmla="*/ 0 w 1062"/>
                    <a:gd name="T31" fmla="*/ 970 h 1117"/>
                    <a:gd name="T32" fmla="*/ 0 w 1062"/>
                    <a:gd name="T33" fmla="*/ 845 h 1117"/>
                    <a:gd name="T34" fmla="*/ 158 w 1062"/>
                    <a:gd name="T35" fmla="*/ 753 h 1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062" h="1117">
                      <a:moveTo>
                        <a:pt x="609" y="517"/>
                      </a:moveTo>
                      <a:lnTo>
                        <a:pt x="459" y="427"/>
                      </a:lnTo>
                      <a:lnTo>
                        <a:pt x="459" y="117"/>
                      </a:lnTo>
                      <a:lnTo>
                        <a:pt x="647" y="0"/>
                      </a:lnTo>
                      <a:lnTo>
                        <a:pt x="903" y="172"/>
                      </a:lnTo>
                      <a:lnTo>
                        <a:pt x="903" y="343"/>
                      </a:lnTo>
                      <a:lnTo>
                        <a:pt x="1062" y="473"/>
                      </a:lnTo>
                      <a:lnTo>
                        <a:pt x="1062" y="698"/>
                      </a:lnTo>
                      <a:lnTo>
                        <a:pt x="918" y="824"/>
                      </a:lnTo>
                      <a:lnTo>
                        <a:pt x="918" y="987"/>
                      </a:lnTo>
                      <a:lnTo>
                        <a:pt x="705" y="1117"/>
                      </a:lnTo>
                      <a:lnTo>
                        <a:pt x="547" y="1117"/>
                      </a:lnTo>
                      <a:lnTo>
                        <a:pt x="467" y="1056"/>
                      </a:lnTo>
                      <a:lnTo>
                        <a:pt x="378" y="1117"/>
                      </a:lnTo>
                      <a:lnTo>
                        <a:pt x="211" y="1117"/>
                      </a:lnTo>
                      <a:lnTo>
                        <a:pt x="0" y="970"/>
                      </a:lnTo>
                      <a:lnTo>
                        <a:pt x="0" y="845"/>
                      </a:lnTo>
                      <a:lnTo>
                        <a:pt x="158" y="753"/>
                      </a:lnTo>
                    </a:path>
                  </a:pathLst>
                </a:custGeom>
                <a:noFill/>
                <a:ln w="19050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73152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8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9900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57" name="Freeform 6">
                  <a:extLst>
                    <a:ext uri="{FF2B5EF4-FFF2-40B4-BE49-F238E27FC236}">
                      <a16:creationId xmlns:a16="http://schemas.microsoft.com/office/drawing/2014/main" id="{F2D2AB12-24B1-A543-8D13-7A85FB4277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3" y="564"/>
                  <a:ext cx="601" cy="836"/>
                </a:xfrm>
                <a:custGeom>
                  <a:avLst/>
                  <a:gdLst>
                    <a:gd name="T0" fmla="*/ 601 w 601"/>
                    <a:gd name="T1" fmla="*/ 117 h 836"/>
                    <a:gd name="T2" fmla="*/ 419 w 601"/>
                    <a:gd name="T3" fmla="*/ 0 h 836"/>
                    <a:gd name="T4" fmla="*/ 142 w 601"/>
                    <a:gd name="T5" fmla="*/ 176 h 836"/>
                    <a:gd name="T6" fmla="*/ 142 w 601"/>
                    <a:gd name="T7" fmla="*/ 343 h 836"/>
                    <a:gd name="T8" fmla="*/ 0 w 601"/>
                    <a:gd name="T9" fmla="*/ 460 h 836"/>
                    <a:gd name="T10" fmla="*/ 0 w 601"/>
                    <a:gd name="T11" fmla="*/ 709 h 836"/>
                    <a:gd name="T12" fmla="*/ 157 w 601"/>
                    <a:gd name="T13" fmla="*/ 836 h 8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01" h="836">
                      <a:moveTo>
                        <a:pt x="601" y="117"/>
                      </a:moveTo>
                      <a:lnTo>
                        <a:pt x="419" y="0"/>
                      </a:lnTo>
                      <a:lnTo>
                        <a:pt x="142" y="176"/>
                      </a:lnTo>
                      <a:lnTo>
                        <a:pt x="142" y="343"/>
                      </a:lnTo>
                      <a:lnTo>
                        <a:pt x="0" y="460"/>
                      </a:lnTo>
                      <a:lnTo>
                        <a:pt x="0" y="709"/>
                      </a:lnTo>
                      <a:lnTo>
                        <a:pt x="157" y="836"/>
                      </a:lnTo>
                    </a:path>
                  </a:pathLst>
                </a:custGeom>
                <a:noFill/>
                <a:ln w="19050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73152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8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9900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58" name="Freeform 7">
                  <a:extLst>
                    <a:ext uri="{FF2B5EF4-FFF2-40B4-BE49-F238E27FC236}">
                      <a16:creationId xmlns:a16="http://schemas.microsoft.com/office/drawing/2014/main" id="{56C61737-6D4B-9E4B-BF85-79125723C5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95" y="1101"/>
                  <a:ext cx="117" cy="519"/>
                </a:xfrm>
                <a:custGeom>
                  <a:avLst/>
                  <a:gdLst>
                    <a:gd name="T0" fmla="*/ 0 w 117"/>
                    <a:gd name="T1" fmla="*/ 0 h 519"/>
                    <a:gd name="T2" fmla="*/ 117 w 117"/>
                    <a:gd name="T3" fmla="*/ 88 h 519"/>
                    <a:gd name="T4" fmla="*/ 117 w 117"/>
                    <a:gd name="T5" fmla="*/ 519 h 5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7" h="519">
                      <a:moveTo>
                        <a:pt x="0" y="0"/>
                      </a:moveTo>
                      <a:lnTo>
                        <a:pt x="117" y="88"/>
                      </a:lnTo>
                      <a:lnTo>
                        <a:pt x="117" y="519"/>
                      </a:lnTo>
                    </a:path>
                  </a:pathLst>
                </a:custGeom>
                <a:noFill/>
                <a:ln w="19050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73152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8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9900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59" name="Freeform 8">
                  <a:extLst>
                    <a:ext uri="{FF2B5EF4-FFF2-40B4-BE49-F238E27FC236}">
                      <a16:creationId xmlns:a16="http://schemas.microsoft.com/office/drawing/2014/main" id="{68D2984F-2B24-FD40-8F61-E0512F9879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9" y="1319"/>
                  <a:ext cx="315" cy="176"/>
                </a:xfrm>
                <a:custGeom>
                  <a:avLst/>
                  <a:gdLst>
                    <a:gd name="T0" fmla="*/ 151 w 151"/>
                    <a:gd name="T1" fmla="*/ 0 h 84"/>
                    <a:gd name="T2" fmla="*/ 0 w 151"/>
                    <a:gd name="T3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51" h="84">
                      <a:moveTo>
                        <a:pt x="151" y="0"/>
                      </a:moveTo>
                      <a:cubicBezTo>
                        <a:pt x="151" y="1"/>
                        <a:pt x="0" y="84"/>
                        <a:pt x="0" y="84"/>
                      </a:cubicBezTo>
                    </a:path>
                  </a:pathLst>
                </a:custGeom>
                <a:noFill/>
                <a:ln w="19050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73152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8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9900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60" name="Line 9">
                  <a:extLst>
                    <a:ext uri="{FF2B5EF4-FFF2-40B4-BE49-F238E27FC236}">
                      <a16:creationId xmlns:a16="http://schemas.microsoft.com/office/drawing/2014/main" id="{2E825E16-77C7-4141-B371-9783B9123A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10" y="1541"/>
                  <a:ext cx="179" cy="106"/>
                </a:xfrm>
                <a:prstGeom prst="line">
                  <a:avLst/>
                </a:prstGeom>
                <a:noFill/>
                <a:ln w="19050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73152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8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9900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61" name="Freeform 10">
                  <a:extLst>
                    <a:ext uri="{FF2B5EF4-FFF2-40B4-BE49-F238E27FC236}">
                      <a16:creationId xmlns:a16="http://schemas.microsoft.com/office/drawing/2014/main" id="{E4406E0B-3F24-1C4E-9171-3BEEF0FB17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1" y="1152"/>
                  <a:ext cx="303" cy="251"/>
                </a:xfrm>
                <a:custGeom>
                  <a:avLst/>
                  <a:gdLst>
                    <a:gd name="T0" fmla="*/ 303 w 303"/>
                    <a:gd name="T1" fmla="*/ 251 h 251"/>
                    <a:gd name="T2" fmla="*/ 303 w 303"/>
                    <a:gd name="T3" fmla="*/ 87 h 251"/>
                    <a:gd name="T4" fmla="*/ 157 w 303"/>
                    <a:gd name="T5" fmla="*/ 0 h 251"/>
                    <a:gd name="T6" fmla="*/ 0 w 303"/>
                    <a:gd name="T7" fmla="*/ 100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3" h="251">
                      <a:moveTo>
                        <a:pt x="303" y="251"/>
                      </a:moveTo>
                      <a:lnTo>
                        <a:pt x="303" y="87"/>
                      </a:lnTo>
                      <a:lnTo>
                        <a:pt x="157" y="0"/>
                      </a:lnTo>
                      <a:lnTo>
                        <a:pt x="0" y="100"/>
                      </a:lnTo>
                    </a:path>
                  </a:pathLst>
                </a:custGeom>
                <a:noFill/>
                <a:ln w="19050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73152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8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9900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62" name="Freeform 11">
                  <a:extLst>
                    <a:ext uri="{FF2B5EF4-FFF2-40B4-BE49-F238E27FC236}">
                      <a16:creationId xmlns:a16="http://schemas.microsoft.com/office/drawing/2014/main" id="{7893FC1E-6A59-1543-B208-2F859CA0F6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1" y="911"/>
                  <a:ext cx="157" cy="236"/>
                </a:xfrm>
                <a:custGeom>
                  <a:avLst/>
                  <a:gdLst>
                    <a:gd name="T0" fmla="*/ 0 w 157"/>
                    <a:gd name="T1" fmla="*/ 0 h 236"/>
                    <a:gd name="T2" fmla="*/ 157 w 157"/>
                    <a:gd name="T3" fmla="*/ 101 h 236"/>
                    <a:gd name="T4" fmla="*/ 157 w 157"/>
                    <a:gd name="T5" fmla="*/ 236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7" h="236">
                      <a:moveTo>
                        <a:pt x="0" y="0"/>
                      </a:moveTo>
                      <a:lnTo>
                        <a:pt x="157" y="101"/>
                      </a:lnTo>
                      <a:lnTo>
                        <a:pt x="157" y="236"/>
                      </a:lnTo>
                    </a:path>
                  </a:pathLst>
                </a:custGeom>
                <a:noFill/>
                <a:ln w="19050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73152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8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9900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63" name="Freeform 12">
                  <a:extLst>
                    <a:ext uri="{FF2B5EF4-FFF2-40B4-BE49-F238E27FC236}">
                      <a16:creationId xmlns:a16="http://schemas.microsoft.com/office/drawing/2014/main" id="{1EA7C963-25F8-6C45-A2B0-E41E298899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8" y="738"/>
                  <a:ext cx="146" cy="274"/>
                </a:xfrm>
                <a:custGeom>
                  <a:avLst/>
                  <a:gdLst>
                    <a:gd name="T0" fmla="*/ 0 w 146"/>
                    <a:gd name="T1" fmla="*/ 274 h 274"/>
                    <a:gd name="T2" fmla="*/ 146 w 146"/>
                    <a:gd name="T3" fmla="*/ 186 h 274"/>
                    <a:gd name="T4" fmla="*/ 146 w 146"/>
                    <a:gd name="T5" fmla="*/ 0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6" h="274">
                      <a:moveTo>
                        <a:pt x="0" y="274"/>
                      </a:moveTo>
                      <a:lnTo>
                        <a:pt x="146" y="186"/>
                      </a:lnTo>
                      <a:lnTo>
                        <a:pt x="146" y="0"/>
                      </a:lnTo>
                    </a:path>
                  </a:pathLst>
                </a:custGeom>
                <a:noFill/>
                <a:ln w="19050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73152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8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9900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64" name="Line 13">
                  <a:extLst>
                    <a:ext uri="{FF2B5EF4-FFF2-40B4-BE49-F238E27FC236}">
                      <a16:creationId xmlns:a16="http://schemas.microsoft.com/office/drawing/2014/main" id="{688EB087-ACF6-B149-9C65-15E613C8DE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03" y="650"/>
                  <a:ext cx="0" cy="238"/>
                </a:xfrm>
                <a:prstGeom prst="line">
                  <a:avLst/>
                </a:prstGeom>
                <a:noFill/>
                <a:ln w="19050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73152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8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9900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65" name="Line 16">
                  <a:extLst>
                    <a:ext uri="{FF2B5EF4-FFF2-40B4-BE49-F238E27FC236}">
                      <a16:creationId xmlns:a16="http://schemas.microsoft.com/office/drawing/2014/main" id="{FD80EF5B-7A8F-1E46-99A5-A5FCA8BCCF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27" y="1451"/>
                  <a:ext cx="171" cy="0"/>
                </a:xfrm>
                <a:prstGeom prst="line">
                  <a:avLst/>
                </a:prstGeom>
                <a:noFill/>
                <a:ln w="19050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73152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8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9900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66" name="Line 17">
                  <a:extLst>
                    <a:ext uri="{FF2B5EF4-FFF2-40B4-BE49-F238E27FC236}">
                      <a16:creationId xmlns:a16="http://schemas.microsoft.com/office/drawing/2014/main" id="{1FA8D80D-2AD6-7D4B-BC9C-62755F7FD6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09" y="1070"/>
                  <a:ext cx="167" cy="82"/>
                </a:xfrm>
                <a:prstGeom prst="line">
                  <a:avLst/>
                </a:prstGeom>
                <a:noFill/>
                <a:ln w="19050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73152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8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9900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67" name="Line 18">
                  <a:extLst>
                    <a:ext uri="{FF2B5EF4-FFF2-40B4-BE49-F238E27FC236}">
                      <a16:creationId xmlns:a16="http://schemas.microsoft.com/office/drawing/2014/main" id="{91D8259F-5E68-7743-9CC0-033B464696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03" y="1070"/>
                  <a:ext cx="173" cy="86"/>
                </a:xfrm>
                <a:prstGeom prst="line">
                  <a:avLst/>
                </a:prstGeom>
                <a:noFill/>
                <a:ln w="19050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73152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8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9900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68" name="Line 19">
                  <a:extLst>
                    <a:ext uri="{FF2B5EF4-FFF2-40B4-BE49-F238E27FC236}">
                      <a16:creationId xmlns:a16="http://schemas.microsoft.com/office/drawing/2014/main" id="{FB6B7F5D-AF85-AD47-8255-6F19554C11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08" y="1012"/>
                  <a:ext cx="0" cy="140"/>
                </a:xfrm>
                <a:prstGeom prst="line">
                  <a:avLst/>
                </a:prstGeom>
                <a:noFill/>
                <a:ln w="19050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73152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8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9900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69" name="Line 20">
                  <a:extLst>
                    <a:ext uri="{FF2B5EF4-FFF2-40B4-BE49-F238E27FC236}">
                      <a16:creationId xmlns:a16="http://schemas.microsoft.com/office/drawing/2014/main" id="{45580BAB-1150-6849-B58F-CF31AFB4EF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03" y="639"/>
                  <a:ext cx="0" cy="249"/>
                </a:xfrm>
                <a:prstGeom prst="line">
                  <a:avLst/>
                </a:prstGeom>
                <a:noFill/>
                <a:ln w="19050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73152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8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9900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70" name="Oval 321">
                  <a:extLst>
                    <a:ext uri="{FF2B5EF4-FFF2-40B4-BE49-F238E27FC236}">
                      <a16:creationId xmlns:a16="http://schemas.microsoft.com/office/drawing/2014/main" id="{862199AF-E9F5-0045-B23E-4413EC562A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5" y="1140"/>
                  <a:ext cx="101" cy="103"/>
                </a:xfrm>
                <a:prstGeom prst="ellipse">
                  <a:avLst/>
                </a:prstGeom>
                <a:solidFill>
                  <a:srgbClr val="1C232F"/>
                </a:solidFill>
                <a:ln w="19050" cap="rnd">
                  <a:solidFill>
                    <a:srgbClr val="527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73152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8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9900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71" name="Oval 322">
                  <a:extLst>
                    <a:ext uri="{FF2B5EF4-FFF2-40B4-BE49-F238E27FC236}">
                      <a16:creationId xmlns:a16="http://schemas.microsoft.com/office/drawing/2014/main" id="{A9E2BC26-E6BE-874C-8CB3-943DA4135F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03" y="1029"/>
                  <a:ext cx="101" cy="103"/>
                </a:xfrm>
                <a:prstGeom prst="ellipse">
                  <a:avLst/>
                </a:prstGeom>
                <a:solidFill>
                  <a:srgbClr val="1C232F"/>
                </a:solidFill>
                <a:ln w="19050" cap="rnd">
                  <a:solidFill>
                    <a:srgbClr val="527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73152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8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9900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72" name="Oval 323">
                  <a:extLst>
                    <a:ext uri="{FF2B5EF4-FFF2-40B4-BE49-F238E27FC236}">
                      <a16:creationId xmlns:a16="http://schemas.microsoft.com/office/drawing/2014/main" id="{3116BE4F-AA6E-7744-B38D-0EB91D9990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7" y="776"/>
                  <a:ext cx="101" cy="103"/>
                </a:xfrm>
                <a:prstGeom prst="ellipse">
                  <a:avLst/>
                </a:prstGeom>
                <a:solidFill>
                  <a:srgbClr val="1C232F"/>
                </a:solidFill>
                <a:ln w="19050" cap="rnd">
                  <a:solidFill>
                    <a:srgbClr val="527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73152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8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9900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73" name="Oval 324">
                  <a:extLst>
                    <a:ext uri="{FF2B5EF4-FFF2-40B4-BE49-F238E27FC236}">
                      <a16:creationId xmlns:a16="http://schemas.microsoft.com/office/drawing/2014/main" id="{09420A62-F358-1847-ACD4-3BE8F96C41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7" y="1399"/>
                  <a:ext cx="101" cy="103"/>
                </a:xfrm>
                <a:prstGeom prst="ellipse">
                  <a:avLst/>
                </a:prstGeom>
                <a:solidFill>
                  <a:srgbClr val="1C232F"/>
                </a:solidFill>
                <a:ln w="19050" cap="rnd">
                  <a:solidFill>
                    <a:srgbClr val="527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73152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8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9900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</p:grp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8CFEC5C-9465-9D4C-ADF8-326EAB021889}"/>
                </a:ext>
              </a:extLst>
            </p:cNvPr>
            <p:cNvSpPr txBox="1"/>
            <p:nvPr/>
          </p:nvSpPr>
          <p:spPr>
            <a:xfrm>
              <a:off x="7579839" y="4156283"/>
              <a:ext cx="2445767" cy="1625060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73152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HPC, </a:t>
              </a:r>
              <a:r>
                <a:rPr lang="ko-KR" altLang="en-US" sz="2400" kern="0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머신러닝 등 고성능 워크로드에 적합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grpSp>
          <p:nvGrpSpPr>
            <p:cNvPr id="36" name="Group 459">
              <a:extLst>
                <a:ext uri="{FF2B5EF4-FFF2-40B4-BE49-F238E27FC236}">
                  <a16:creationId xmlns:a16="http://schemas.microsoft.com/office/drawing/2014/main" id="{169316A9-6CDC-774A-A1DB-F13EF4A33F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732134" y="3040489"/>
              <a:ext cx="996696" cy="772413"/>
              <a:chOff x="5436499" y="816512"/>
              <a:chExt cx="912924" cy="707493"/>
            </a:xfrm>
          </p:grpSpPr>
          <p:grpSp>
            <p:nvGrpSpPr>
              <p:cNvPr id="43" name="Group 460">
                <a:extLst>
                  <a:ext uri="{FF2B5EF4-FFF2-40B4-BE49-F238E27FC236}">
                    <a16:creationId xmlns:a16="http://schemas.microsoft.com/office/drawing/2014/main" id="{DF93AB58-9910-164F-B71E-870D0BDC1B6A}"/>
                  </a:ext>
                </a:extLst>
              </p:cNvPr>
              <p:cNvGrpSpPr/>
              <p:nvPr/>
            </p:nvGrpSpPr>
            <p:grpSpPr>
              <a:xfrm>
                <a:off x="6117472" y="816512"/>
                <a:ext cx="231951" cy="707493"/>
                <a:chOff x="6117455" y="816509"/>
                <a:chExt cx="231950" cy="707491"/>
              </a:xfrm>
            </p:grpSpPr>
            <p:sp>
              <p:nvSpPr>
                <p:cNvPr id="49" name="Oval 466">
                  <a:extLst>
                    <a:ext uri="{FF2B5EF4-FFF2-40B4-BE49-F238E27FC236}">
                      <a16:creationId xmlns:a16="http://schemas.microsoft.com/office/drawing/2014/main" id="{491C0E99-40A3-5645-9EC8-FACBCDE9D0F3}"/>
                    </a:ext>
                  </a:extLst>
                </p:cNvPr>
                <p:cNvSpPr/>
                <p:nvPr/>
              </p:nvSpPr>
              <p:spPr>
                <a:xfrm>
                  <a:off x="6117455" y="816509"/>
                  <a:ext cx="231950" cy="231950"/>
                </a:xfrm>
                <a:prstGeom prst="ellipse">
                  <a:avLst/>
                </a:prstGeom>
                <a:noFill/>
                <a:ln w="19050" cap="rnd">
                  <a:solidFill>
                    <a:srgbClr val="527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73152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8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50" name="Oval 467">
                  <a:extLst>
                    <a:ext uri="{FF2B5EF4-FFF2-40B4-BE49-F238E27FC236}">
                      <a16:creationId xmlns:a16="http://schemas.microsoft.com/office/drawing/2014/main" id="{42C792A4-B664-4241-A634-DBB0A242C3DA}"/>
                    </a:ext>
                  </a:extLst>
                </p:cNvPr>
                <p:cNvSpPr/>
                <p:nvPr/>
              </p:nvSpPr>
              <p:spPr>
                <a:xfrm>
                  <a:off x="6117455" y="1292050"/>
                  <a:ext cx="231950" cy="231950"/>
                </a:xfrm>
                <a:prstGeom prst="ellipse">
                  <a:avLst/>
                </a:prstGeom>
                <a:noFill/>
                <a:ln w="19050" cap="rnd">
                  <a:solidFill>
                    <a:srgbClr val="527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73152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8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</p:grpSp>
          <p:cxnSp>
            <p:nvCxnSpPr>
              <p:cNvPr id="44" name="Straight Connector 461">
                <a:extLst>
                  <a:ext uri="{FF2B5EF4-FFF2-40B4-BE49-F238E27FC236}">
                    <a16:creationId xmlns:a16="http://schemas.microsoft.com/office/drawing/2014/main" id="{7DD2D836-0F2A-524A-92B5-D96CDD018731}"/>
                  </a:ext>
                </a:extLst>
              </p:cNvPr>
              <p:cNvCxnSpPr>
                <a:cxnSpLocks/>
                <a:stCxn id="48" idx="6"/>
              </p:cNvCxnSpPr>
              <p:nvPr/>
            </p:nvCxnSpPr>
            <p:spPr>
              <a:xfrm>
                <a:off x="5668449" y="1170259"/>
                <a:ext cx="103123" cy="0"/>
              </a:xfrm>
              <a:prstGeom prst="line">
                <a:avLst/>
              </a:prstGeom>
              <a:noFill/>
              <a:ln w="19050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45" name="Straight Connector 462">
                <a:extLst>
                  <a:ext uri="{FF2B5EF4-FFF2-40B4-BE49-F238E27FC236}">
                    <a16:creationId xmlns:a16="http://schemas.microsoft.com/office/drawing/2014/main" id="{F315BFAA-8E50-1541-8358-5B1E7CC9C6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74968" y="986324"/>
                <a:ext cx="157265" cy="101929"/>
              </a:xfrm>
              <a:prstGeom prst="line">
                <a:avLst/>
              </a:prstGeom>
              <a:noFill/>
              <a:ln w="19050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46" name="Straight Connector 463">
                <a:extLst>
                  <a:ext uri="{FF2B5EF4-FFF2-40B4-BE49-F238E27FC236}">
                    <a16:creationId xmlns:a16="http://schemas.microsoft.com/office/drawing/2014/main" id="{2DFE1065-A348-6B4A-A916-206F1DD07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4951" y="1244971"/>
                <a:ext cx="134070" cy="108706"/>
              </a:xfrm>
              <a:prstGeom prst="line">
                <a:avLst/>
              </a:prstGeom>
              <a:noFill/>
              <a:ln w="19050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sp>
            <p:nvSpPr>
              <p:cNvPr id="47" name="Oval 464">
                <a:extLst>
                  <a:ext uri="{FF2B5EF4-FFF2-40B4-BE49-F238E27FC236}">
                    <a16:creationId xmlns:a16="http://schemas.microsoft.com/office/drawing/2014/main" id="{948AB571-CD46-2D4C-B0CB-09FEB15E9C2C}"/>
                  </a:ext>
                </a:extLst>
              </p:cNvPr>
              <p:cNvSpPr/>
              <p:nvPr/>
            </p:nvSpPr>
            <p:spPr>
              <a:xfrm>
                <a:off x="5776987" y="1054284"/>
                <a:ext cx="231951" cy="231951"/>
              </a:xfrm>
              <a:prstGeom prst="ellipse">
                <a:avLst/>
              </a:prstGeom>
              <a:noFill/>
              <a:ln w="19050" cap="rnd">
                <a:solidFill>
                  <a:srgbClr val="527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8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48" name="Oval 465">
                <a:extLst>
                  <a:ext uri="{FF2B5EF4-FFF2-40B4-BE49-F238E27FC236}">
                    <a16:creationId xmlns:a16="http://schemas.microsoft.com/office/drawing/2014/main" id="{6638C7FD-9412-3D44-AE1A-6AD0ADFE8C55}"/>
                  </a:ext>
                </a:extLst>
              </p:cNvPr>
              <p:cNvSpPr/>
              <p:nvPr/>
            </p:nvSpPr>
            <p:spPr>
              <a:xfrm>
                <a:off x="5436499" y="1054284"/>
                <a:ext cx="231951" cy="231951"/>
              </a:xfrm>
              <a:prstGeom prst="ellipse">
                <a:avLst/>
              </a:prstGeom>
              <a:noFill/>
              <a:ln w="19050" cap="rnd">
                <a:solidFill>
                  <a:srgbClr val="527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8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D0EB32D-C599-C34B-B0B6-42E6C037CBC6}"/>
                </a:ext>
              </a:extLst>
            </p:cNvPr>
            <p:cNvSpPr txBox="1"/>
            <p:nvPr/>
          </p:nvSpPr>
          <p:spPr>
            <a:xfrm>
              <a:off x="12041061" y="4168018"/>
              <a:ext cx="2491282" cy="1625060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73152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온프레미스 혹은 다른 </a:t>
              </a: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</a:t>
              </a:r>
              <a:r>
                <a:rPr kumimoji="0" lang="ko-KR" alt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서비스에서 액세스 가능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grpSp>
          <p:nvGrpSpPr>
            <p:cNvPr id="38" name="Group 6">
              <a:extLst>
                <a:ext uri="{FF2B5EF4-FFF2-40B4-BE49-F238E27FC236}">
                  <a16:creationId xmlns:a16="http://schemas.microsoft.com/office/drawing/2014/main" id="{2916E68D-18E3-984B-9548-DBE25D3A07A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61357" y="3009108"/>
              <a:ext cx="1591766" cy="755954"/>
              <a:chOff x="8462261" y="3348216"/>
              <a:chExt cx="2378091" cy="1129391"/>
            </a:xfrm>
          </p:grpSpPr>
          <p:cxnSp>
            <p:nvCxnSpPr>
              <p:cNvPr id="40" name="Straight Arrow Connector 533">
                <a:extLst>
                  <a:ext uri="{FF2B5EF4-FFF2-40B4-BE49-F238E27FC236}">
                    <a16:creationId xmlns:a16="http://schemas.microsoft.com/office/drawing/2014/main" id="{65C09561-A7E0-2E4F-B11C-332E2D6060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72364" y="3348216"/>
                <a:ext cx="1205" cy="1101634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FFFFFF"/>
                </a:solidFill>
                <a:prstDash val="solid"/>
                <a:headEnd type="none"/>
                <a:tailEnd type="triangle"/>
              </a:ln>
              <a:effectLst/>
            </p:spPr>
          </p:cxnSp>
          <p:sp>
            <p:nvSpPr>
              <p:cNvPr id="41" name="Arc 534">
                <a:extLst>
                  <a:ext uri="{FF2B5EF4-FFF2-40B4-BE49-F238E27FC236}">
                    <a16:creationId xmlns:a16="http://schemas.microsoft.com/office/drawing/2014/main" id="{8E5E1573-3588-974A-AB1A-8B0D8D41CA61}"/>
                  </a:ext>
                </a:extLst>
              </p:cNvPr>
              <p:cNvSpPr/>
              <p:nvPr/>
            </p:nvSpPr>
            <p:spPr>
              <a:xfrm>
                <a:off x="8462261" y="3489403"/>
                <a:ext cx="1003768" cy="960447"/>
              </a:xfrm>
              <a:prstGeom prst="arc">
                <a:avLst/>
              </a:prstGeom>
              <a:noFill/>
              <a:ln w="57150" cap="flat" cmpd="sng" algn="ctr">
                <a:solidFill>
                  <a:srgbClr val="FF9900"/>
                </a:solidFill>
                <a:prstDash val="solid"/>
                <a:headEnd type="triangle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8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42" name="Arc 535">
                <a:extLst>
                  <a:ext uri="{FF2B5EF4-FFF2-40B4-BE49-F238E27FC236}">
                    <a16:creationId xmlns:a16="http://schemas.microsoft.com/office/drawing/2014/main" id="{A7B4696A-B261-4749-AAB4-7F5A9B73FB02}"/>
                  </a:ext>
                </a:extLst>
              </p:cNvPr>
              <p:cNvSpPr/>
              <p:nvPr/>
            </p:nvSpPr>
            <p:spPr>
              <a:xfrm rot="16200000">
                <a:off x="9858245" y="3495499"/>
                <a:ext cx="1003768" cy="960447"/>
              </a:xfrm>
              <a:prstGeom prst="arc">
                <a:avLst/>
              </a:prstGeom>
              <a:noFill/>
              <a:ln w="57150" cap="flat" cmpd="sng" algn="ctr">
                <a:solidFill>
                  <a:srgbClr val="FF9900"/>
                </a:solidFill>
                <a:prstDash val="solid"/>
                <a:headEnd type="none"/>
                <a:tail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8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1BDDBC5-0A31-A647-9199-9535549755CC}"/>
                </a:ext>
              </a:extLst>
            </p:cNvPr>
            <p:cNvSpPr txBox="1"/>
            <p:nvPr/>
          </p:nvSpPr>
          <p:spPr>
            <a:xfrm>
              <a:off x="10011020" y="4150712"/>
              <a:ext cx="1920630" cy="1625060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73152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유연한 데이터 프로세싱 옵션 제공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cxnSp>
        <p:nvCxnSpPr>
          <p:cNvPr id="74" name="Straight Connector 74">
            <a:extLst>
              <a:ext uri="{FF2B5EF4-FFF2-40B4-BE49-F238E27FC236}">
                <a16:creationId xmlns:a16="http://schemas.microsoft.com/office/drawing/2014/main" id="{AE4973BE-9D1D-3A49-851C-8FC9CBDF36D1}"/>
              </a:ext>
            </a:extLst>
          </p:cNvPr>
          <p:cNvCxnSpPr>
            <a:cxnSpLocks/>
          </p:cNvCxnSpPr>
          <p:nvPr/>
        </p:nvCxnSpPr>
        <p:spPr>
          <a:xfrm>
            <a:off x="5493100" y="2321396"/>
            <a:ext cx="0" cy="4228848"/>
          </a:xfrm>
          <a:prstGeom prst="line">
            <a:avLst/>
          </a:prstGeom>
          <a:noFill/>
          <a:ln w="19050" cap="flat" cmpd="sng" algn="ctr">
            <a:solidFill>
              <a:srgbClr val="00A0C8"/>
            </a:solidFill>
            <a:prstDash val="solid"/>
            <a:headEnd type="none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383341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8AB7-F3AC-DF4F-8B59-8B10D0DC0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82880"/>
            <a:ext cx="13987008" cy="1079598"/>
          </a:xfrm>
        </p:spPr>
        <p:txBody>
          <a:bodyPr vert="horz" wrap="square" lIns="182880" tIns="146304" rIns="182880" bIns="146304" rtlCol="0" anchor="ctr">
            <a:normAutofit/>
          </a:bodyPr>
          <a:lstStyle/>
          <a:p>
            <a:r>
              <a:rPr lang="en-US" dirty="0"/>
              <a:t>Amazon FSx for Lustre</a:t>
            </a:r>
            <a:r>
              <a:rPr lang="ko-KR" altLang="en-US" dirty="0"/>
              <a:t>가 필요한 워크로드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C7AF78E6-6DB9-4A42-89EB-ED4F0FC93FBB}"/>
              </a:ext>
            </a:extLst>
          </p:cNvPr>
          <p:cNvCxnSpPr>
            <a:cxnSpLocks/>
          </p:cNvCxnSpPr>
          <p:nvPr/>
        </p:nvCxnSpPr>
        <p:spPr>
          <a:xfrm>
            <a:off x="515100" y="2689953"/>
            <a:ext cx="13600200" cy="0"/>
          </a:xfrm>
          <a:prstGeom prst="line">
            <a:avLst/>
          </a:prstGeom>
          <a:noFill/>
          <a:ln w="15875" cap="flat" cmpd="sng" algn="ctr">
            <a:solidFill>
              <a:srgbClr val="1C232F">
                <a:lumMod val="50000"/>
                <a:lumOff val="50000"/>
              </a:srgbClr>
            </a:solidFill>
            <a:prstDash val="solid"/>
            <a:headEnd type="none"/>
            <a:tailEnd type="none"/>
          </a:ln>
          <a:effectLst/>
        </p:spPr>
      </p:cxnSp>
      <p:grpSp>
        <p:nvGrpSpPr>
          <p:cNvPr id="4" name="Group 44">
            <a:extLst>
              <a:ext uri="{FF2B5EF4-FFF2-40B4-BE49-F238E27FC236}">
                <a16:creationId xmlns:a16="http://schemas.microsoft.com/office/drawing/2014/main" id="{BFE15659-83D3-C64E-BAF4-B4967E591967}"/>
              </a:ext>
            </a:extLst>
          </p:cNvPr>
          <p:cNvGrpSpPr/>
          <p:nvPr/>
        </p:nvGrpSpPr>
        <p:grpSpPr>
          <a:xfrm>
            <a:off x="429768" y="3176590"/>
            <a:ext cx="3005844" cy="3575051"/>
            <a:chOff x="398121" y="3060122"/>
            <a:chExt cx="2504870" cy="29792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24D2AD-ED45-2540-8501-6F1BFC8524A3}"/>
                </a:ext>
              </a:extLst>
            </p:cNvPr>
            <p:cNvSpPr txBox="1"/>
            <p:nvPr/>
          </p:nvSpPr>
          <p:spPr>
            <a:xfrm>
              <a:off x="547872" y="3060122"/>
              <a:ext cx="2255532" cy="572465"/>
            </a:xfrm>
            <a:prstGeom prst="rect">
              <a:avLst/>
            </a:prstGeom>
            <a:noFill/>
          </p:spPr>
          <p:txBody>
            <a:bodyPr wrap="none" lIns="219456" tIns="175565" rIns="219456" bIns="175565" rtlCol="0">
              <a:spAutoFit/>
            </a:bodyPr>
            <a:lstStyle/>
            <a:p>
              <a:pPr marL="0" marR="0" lvl="0" indent="0" defTabSz="73152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216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방대한 데이터셋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grpSp>
          <p:nvGrpSpPr>
            <p:cNvPr id="6" name="Group 14">
              <a:extLst>
                <a:ext uri="{FF2B5EF4-FFF2-40B4-BE49-F238E27FC236}">
                  <a16:creationId xmlns:a16="http://schemas.microsoft.com/office/drawing/2014/main" id="{265156BE-3F94-ED41-87B2-A81022EB311C}"/>
                </a:ext>
              </a:extLst>
            </p:cNvPr>
            <p:cNvGrpSpPr/>
            <p:nvPr/>
          </p:nvGrpSpPr>
          <p:grpSpPr>
            <a:xfrm>
              <a:off x="398121" y="3718222"/>
              <a:ext cx="2504870" cy="2321109"/>
              <a:chOff x="840530" y="3861306"/>
              <a:chExt cx="2504870" cy="2321109"/>
            </a:xfrm>
          </p:grpSpPr>
          <p:pic>
            <p:nvPicPr>
              <p:cNvPr id="7" name="Picture 11">
                <a:extLst>
                  <a:ext uri="{FF2B5EF4-FFF2-40B4-BE49-F238E27FC236}">
                    <a16:creationId xmlns:a16="http://schemas.microsoft.com/office/drawing/2014/main" id="{FB501EAE-4FC2-4B43-841A-BD7F72B935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0530" y="3861307"/>
                <a:ext cx="1252435" cy="1258697"/>
              </a:xfrm>
              <a:prstGeom prst="rect">
                <a:avLst/>
              </a:prstGeom>
            </p:spPr>
          </p:pic>
          <p:pic>
            <p:nvPicPr>
              <p:cNvPr id="8" name="Picture 12">
                <a:extLst>
                  <a:ext uri="{FF2B5EF4-FFF2-40B4-BE49-F238E27FC236}">
                    <a16:creationId xmlns:a16="http://schemas.microsoft.com/office/drawing/2014/main" id="{E8897F1D-AEFB-D444-A83A-A76F52BC7A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6747" y="4923718"/>
                <a:ext cx="1252435" cy="1258697"/>
              </a:xfrm>
              <a:prstGeom prst="rect">
                <a:avLst/>
              </a:prstGeom>
            </p:spPr>
          </p:pic>
          <p:pic>
            <p:nvPicPr>
              <p:cNvPr id="9" name="Picture 13">
                <a:extLst>
                  <a:ext uri="{FF2B5EF4-FFF2-40B4-BE49-F238E27FC236}">
                    <a16:creationId xmlns:a16="http://schemas.microsoft.com/office/drawing/2014/main" id="{ADDEB665-FED4-5743-98BC-C1D7548AA8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2965" y="3861306"/>
                <a:ext cx="1252435" cy="1258697"/>
              </a:xfrm>
              <a:prstGeom prst="rect">
                <a:avLst/>
              </a:prstGeom>
            </p:spPr>
          </p:pic>
        </p:grpSp>
      </p:grpSp>
      <p:grpSp>
        <p:nvGrpSpPr>
          <p:cNvPr id="10" name="Group 45">
            <a:extLst>
              <a:ext uri="{FF2B5EF4-FFF2-40B4-BE49-F238E27FC236}">
                <a16:creationId xmlns:a16="http://schemas.microsoft.com/office/drawing/2014/main" id="{23913CFA-7506-D740-9D41-6F97500F7B61}"/>
              </a:ext>
            </a:extLst>
          </p:cNvPr>
          <p:cNvGrpSpPr/>
          <p:nvPr/>
        </p:nvGrpSpPr>
        <p:grpSpPr>
          <a:xfrm>
            <a:off x="9964405" y="3252677"/>
            <a:ext cx="3847976" cy="3936676"/>
            <a:chOff x="8343645" y="3082704"/>
            <a:chExt cx="3206644" cy="328056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C29E4A-247C-4544-898A-0BA2B867C4CE}"/>
                </a:ext>
              </a:extLst>
            </p:cNvPr>
            <p:cNvSpPr txBox="1"/>
            <p:nvPr/>
          </p:nvSpPr>
          <p:spPr>
            <a:xfrm>
              <a:off x="8343645" y="3082704"/>
              <a:ext cx="3206644" cy="572465"/>
            </a:xfrm>
            <a:prstGeom prst="rect">
              <a:avLst/>
            </a:prstGeom>
            <a:noFill/>
          </p:spPr>
          <p:txBody>
            <a:bodyPr wrap="none" lIns="219456" tIns="175565" rIns="219456" bIns="175565" rtlCol="0">
              <a:spAutoFit/>
            </a:bodyPr>
            <a:lstStyle/>
            <a:p>
              <a:pPr marL="0" marR="0" lvl="0" indent="0" algn="ctr" defTabSz="73152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216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스케일 아웃 컴퓨팅</a:t>
              </a:r>
              <a:r>
                <a:rPr lang="ko-KR" altLang="en-US" sz="24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 자원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grpSp>
          <p:nvGrpSpPr>
            <p:cNvPr id="12" name="Group 43">
              <a:extLst>
                <a:ext uri="{FF2B5EF4-FFF2-40B4-BE49-F238E27FC236}">
                  <a16:creationId xmlns:a16="http://schemas.microsoft.com/office/drawing/2014/main" id="{6A5AAB1C-81C7-8E41-AB3E-A22F1DF13ADD}"/>
                </a:ext>
              </a:extLst>
            </p:cNvPr>
            <p:cNvGrpSpPr/>
            <p:nvPr/>
          </p:nvGrpSpPr>
          <p:grpSpPr>
            <a:xfrm>
              <a:off x="8357713" y="3707037"/>
              <a:ext cx="3178510" cy="2656231"/>
              <a:chOff x="7921931" y="3820927"/>
              <a:chExt cx="3178510" cy="2656231"/>
            </a:xfrm>
          </p:grpSpPr>
          <p:grpSp>
            <p:nvGrpSpPr>
              <p:cNvPr id="13" name="Group 20">
                <a:extLst>
                  <a:ext uri="{FF2B5EF4-FFF2-40B4-BE49-F238E27FC236}">
                    <a16:creationId xmlns:a16="http://schemas.microsoft.com/office/drawing/2014/main" id="{C58FEB53-D4DC-4D4A-AB68-AEBF5B0A807B}"/>
                  </a:ext>
                </a:extLst>
              </p:cNvPr>
              <p:cNvGrpSpPr/>
              <p:nvPr/>
            </p:nvGrpSpPr>
            <p:grpSpPr>
              <a:xfrm>
                <a:off x="7921931" y="3820927"/>
                <a:ext cx="3178510" cy="1143166"/>
                <a:chOff x="7921931" y="3820927"/>
                <a:chExt cx="3178510" cy="1143166"/>
              </a:xfrm>
            </p:grpSpPr>
            <p:pic>
              <p:nvPicPr>
                <p:cNvPr id="22" name="Picture 15">
                  <a:extLst>
                    <a:ext uri="{FF2B5EF4-FFF2-40B4-BE49-F238E27FC236}">
                      <a16:creationId xmlns:a16="http://schemas.microsoft.com/office/drawing/2014/main" id="{BE95BDBD-B185-5140-875D-A75FB66EC9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21931" y="3820928"/>
                  <a:ext cx="1137478" cy="1143165"/>
                </a:xfrm>
                <a:prstGeom prst="rect">
                  <a:avLst/>
                </a:prstGeom>
              </p:spPr>
            </p:pic>
            <p:pic>
              <p:nvPicPr>
                <p:cNvPr id="23" name="Picture 16">
                  <a:extLst>
                    <a:ext uri="{FF2B5EF4-FFF2-40B4-BE49-F238E27FC236}">
                      <a16:creationId xmlns:a16="http://schemas.microsoft.com/office/drawing/2014/main" id="{14048BCD-C4B3-4F42-9121-B785772CBF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942447" y="3820928"/>
                  <a:ext cx="1137478" cy="1143165"/>
                </a:xfrm>
                <a:prstGeom prst="rect">
                  <a:avLst/>
                </a:prstGeom>
              </p:spPr>
            </p:pic>
            <p:pic>
              <p:nvPicPr>
                <p:cNvPr id="24" name="Picture 17">
                  <a:extLst>
                    <a:ext uri="{FF2B5EF4-FFF2-40B4-BE49-F238E27FC236}">
                      <a16:creationId xmlns:a16="http://schemas.microsoft.com/office/drawing/2014/main" id="{0A8D4868-24FD-9447-947E-C4ADA68BAE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962963" y="3820927"/>
                  <a:ext cx="1137478" cy="1143165"/>
                </a:xfrm>
                <a:prstGeom prst="rect">
                  <a:avLst/>
                </a:prstGeom>
              </p:spPr>
            </p:pic>
          </p:grpSp>
          <p:grpSp>
            <p:nvGrpSpPr>
              <p:cNvPr id="14" name="Group 21">
                <a:extLst>
                  <a:ext uri="{FF2B5EF4-FFF2-40B4-BE49-F238E27FC236}">
                    <a16:creationId xmlns:a16="http://schemas.microsoft.com/office/drawing/2014/main" id="{8DEB4F3D-C5BB-6946-BD48-C3F15F78FB2A}"/>
                  </a:ext>
                </a:extLst>
              </p:cNvPr>
              <p:cNvGrpSpPr/>
              <p:nvPr/>
            </p:nvGrpSpPr>
            <p:grpSpPr>
              <a:xfrm>
                <a:off x="7921931" y="4574609"/>
                <a:ext cx="3178510" cy="1143166"/>
                <a:chOff x="7921931" y="3820927"/>
                <a:chExt cx="3178510" cy="1143166"/>
              </a:xfrm>
            </p:grpSpPr>
            <p:pic>
              <p:nvPicPr>
                <p:cNvPr id="19" name="Picture 22">
                  <a:extLst>
                    <a:ext uri="{FF2B5EF4-FFF2-40B4-BE49-F238E27FC236}">
                      <a16:creationId xmlns:a16="http://schemas.microsoft.com/office/drawing/2014/main" id="{5AAA19C4-533A-2343-A307-8929CDCE61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21931" y="3820928"/>
                  <a:ext cx="1137478" cy="1143165"/>
                </a:xfrm>
                <a:prstGeom prst="rect">
                  <a:avLst/>
                </a:prstGeom>
              </p:spPr>
            </p:pic>
            <p:pic>
              <p:nvPicPr>
                <p:cNvPr id="20" name="Picture 23">
                  <a:extLst>
                    <a:ext uri="{FF2B5EF4-FFF2-40B4-BE49-F238E27FC236}">
                      <a16:creationId xmlns:a16="http://schemas.microsoft.com/office/drawing/2014/main" id="{1DE365DB-B1A1-3C4A-946F-6B61A227E6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942447" y="3820928"/>
                  <a:ext cx="1137478" cy="1143165"/>
                </a:xfrm>
                <a:prstGeom prst="rect">
                  <a:avLst/>
                </a:prstGeom>
              </p:spPr>
            </p:pic>
            <p:pic>
              <p:nvPicPr>
                <p:cNvPr id="21" name="Picture 24">
                  <a:extLst>
                    <a:ext uri="{FF2B5EF4-FFF2-40B4-BE49-F238E27FC236}">
                      <a16:creationId xmlns:a16="http://schemas.microsoft.com/office/drawing/2014/main" id="{199388F1-E6D4-2B44-88B9-C478069971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962963" y="3820927"/>
                  <a:ext cx="1137478" cy="1143165"/>
                </a:xfrm>
                <a:prstGeom prst="rect">
                  <a:avLst/>
                </a:prstGeom>
              </p:spPr>
            </p:pic>
          </p:grpSp>
          <p:grpSp>
            <p:nvGrpSpPr>
              <p:cNvPr id="15" name="Group 25">
                <a:extLst>
                  <a:ext uri="{FF2B5EF4-FFF2-40B4-BE49-F238E27FC236}">
                    <a16:creationId xmlns:a16="http://schemas.microsoft.com/office/drawing/2014/main" id="{75BD3AA3-51EE-F04E-AA95-98374FDD943C}"/>
                  </a:ext>
                </a:extLst>
              </p:cNvPr>
              <p:cNvGrpSpPr/>
              <p:nvPr/>
            </p:nvGrpSpPr>
            <p:grpSpPr>
              <a:xfrm>
                <a:off x="7921931" y="5333992"/>
                <a:ext cx="3178510" cy="1143166"/>
                <a:chOff x="7921931" y="3820927"/>
                <a:chExt cx="3178510" cy="1143166"/>
              </a:xfrm>
            </p:grpSpPr>
            <p:pic>
              <p:nvPicPr>
                <p:cNvPr id="16" name="Picture 26">
                  <a:extLst>
                    <a:ext uri="{FF2B5EF4-FFF2-40B4-BE49-F238E27FC236}">
                      <a16:creationId xmlns:a16="http://schemas.microsoft.com/office/drawing/2014/main" id="{8D6BC964-DC9E-8247-A91D-78950E690F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21931" y="3820928"/>
                  <a:ext cx="1137478" cy="1143165"/>
                </a:xfrm>
                <a:prstGeom prst="rect">
                  <a:avLst/>
                </a:prstGeom>
              </p:spPr>
            </p:pic>
            <p:pic>
              <p:nvPicPr>
                <p:cNvPr id="17" name="Picture 27">
                  <a:extLst>
                    <a:ext uri="{FF2B5EF4-FFF2-40B4-BE49-F238E27FC236}">
                      <a16:creationId xmlns:a16="http://schemas.microsoft.com/office/drawing/2014/main" id="{E17CBFDF-236E-764F-B258-37CA317F73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942447" y="3820928"/>
                  <a:ext cx="1137478" cy="1143165"/>
                </a:xfrm>
                <a:prstGeom prst="rect">
                  <a:avLst/>
                </a:prstGeom>
              </p:spPr>
            </p:pic>
            <p:pic>
              <p:nvPicPr>
                <p:cNvPr id="18" name="Picture 28">
                  <a:extLst>
                    <a:ext uri="{FF2B5EF4-FFF2-40B4-BE49-F238E27FC236}">
                      <a16:creationId xmlns:a16="http://schemas.microsoft.com/office/drawing/2014/main" id="{E23C76AE-9E18-364D-9D2A-955F15D8CB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962963" y="3820927"/>
                  <a:ext cx="1137478" cy="1143165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6ED8E01-872E-B84D-90AA-D75632A6D06F}"/>
              </a:ext>
            </a:extLst>
          </p:cNvPr>
          <p:cNvSpPr txBox="1"/>
          <p:nvPr/>
        </p:nvSpPr>
        <p:spPr>
          <a:xfrm>
            <a:off x="3910720" y="3176588"/>
            <a:ext cx="3431196" cy="1554888"/>
          </a:xfrm>
          <a:prstGeom prst="rect">
            <a:avLst/>
          </a:prstGeom>
          <a:noFill/>
        </p:spPr>
        <p:txBody>
          <a:bodyPr wrap="none" lIns="219456" tIns="175565" rIns="219456" bIns="175565" rtlCol="0">
            <a:spAutoFit/>
          </a:bodyPr>
          <a:lstStyle/>
          <a:p>
            <a:pPr marL="0" marR="0" lvl="0" indent="0" defTabSz="7315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데이터를 빠르게 전달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marR="0" lvl="0" indent="0" defTabSz="7315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고성능 스토리지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marR="0" lvl="0" indent="0" defTabSz="7315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빠른 네트워크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marR="0" lvl="0" indent="0" defTabSz="7315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낮은 지연 시간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26" name="Group 5">
            <a:extLst>
              <a:ext uri="{FF2B5EF4-FFF2-40B4-BE49-F238E27FC236}">
                <a16:creationId xmlns:a16="http://schemas.microsoft.com/office/drawing/2014/main" id="{EF46440C-8A51-834A-873D-7DB0A7B0829E}"/>
              </a:ext>
            </a:extLst>
          </p:cNvPr>
          <p:cNvGrpSpPr/>
          <p:nvPr/>
        </p:nvGrpSpPr>
        <p:grpSpPr>
          <a:xfrm>
            <a:off x="3435612" y="5028695"/>
            <a:ext cx="6545667" cy="422912"/>
            <a:chOff x="3318489" y="5289738"/>
            <a:chExt cx="6545667" cy="422912"/>
          </a:xfrm>
        </p:grpSpPr>
        <p:cxnSp>
          <p:nvCxnSpPr>
            <p:cNvPr id="27" name="Straight Arrow Connector 47">
              <a:extLst>
                <a:ext uri="{FF2B5EF4-FFF2-40B4-BE49-F238E27FC236}">
                  <a16:creationId xmlns:a16="http://schemas.microsoft.com/office/drawing/2014/main" id="{2857CB82-7620-6941-A8DB-95461CFCB5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8489" y="5289738"/>
              <a:ext cx="6530417" cy="2"/>
            </a:xfrm>
            <a:prstGeom prst="straightConnector1">
              <a:avLst/>
            </a:prstGeom>
            <a:noFill/>
            <a:ln w="25400" cap="flat" cmpd="sng" algn="ctr">
              <a:gradFill flip="none" rotWithShape="1">
                <a:gsLst>
                  <a:gs pos="0">
                    <a:srgbClr val="FF9900"/>
                  </a:gs>
                  <a:gs pos="100000">
                    <a:srgbClr val="007DBC"/>
                  </a:gs>
                </a:gsLst>
                <a:lin ang="0" scaled="1"/>
                <a:tileRect/>
              </a:gradFill>
              <a:prstDash val="solid"/>
              <a:headEnd type="none"/>
              <a:tailEnd type="arrow"/>
            </a:ln>
            <a:effectLst/>
          </p:spPr>
        </p:cxnSp>
        <p:cxnSp>
          <p:nvCxnSpPr>
            <p:cNvPr id="28" name="Straight Arrow Connector 48">
              <a:extLst>
                <a:ext uri="{FF2B5EF4-FFF2-40B4-BE49-F238E27FC236}">
                  <a16:creationId xmlns:a16="http://schemas.microsoft.com/office/drawing/2014/main" id="{B966A0FE-0F66-E640-8385-D53A1CB54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3739" y="5506908"/>
              <a:ext cx="6530417" cy="2"/>
            </a:xfrm>
            <a:prstGeom prst="straightConnector1">
              <a:avLst/>
            </a:prstGeom>
            <a:noFill/>
            <a:ln w="25400" cap="flat" cmpd="sng" algn="ctr">
              <a:gradFill flip="none" rotWithShape="1">
                <a:gsLst>
                  <a:gs pos="0">
                    <a:srgbClr val="FF9900"/>
                  </a:gs>
                  <a:gs pos="100000">
                    <a:srgbClr val="007DBC"/>
                  </a:gs>
                </a:gsLst>
                <a:lin ang="0" scaled="1"/>
                <a:tileRect/>
              </a:gradFill>
              <a:prstDash val="solid"/>
              <a:headEnd type="none"/>
              <a:tailEnd type="arrow"/>
            </a:ln>
            <a:effectLst/>
          </p:spPr>
        </p:cxnSp>
        <p:cxnSp>
          <p:nvCxnSpPr>
            <p:cNvPr id="29" name="Straight Arrow Connector 49">
              <a:extLst>
                <a:ext uri="{FF2B5EF4-FFF2-40B4-BE49-F238E27FC236}">
                  <a16:creationId xmlns:a16="http://schemas.microsoft.com/office/drawing/2014/main" id="{170C335B-C051-184F-B0ED-719639E17E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3739" y="5712648"/>
              <a:ext cx="6530417" cy="2"/>
            </a:xfrm>
            <a:prstGeom prst="straightConnector1">
              <a:avLst/>
            </a:prstGeom>
            <a:noFill/>
            <a:ln w="25400" cap="flat" cmpd="sng" algn="ctr">
              <a:gradFill flip="none" rotWithShape="1">
                <a:gsLst>
                  <a:gs pos="0">
                    <a:srgbClr val="FF9900"/>
                  </a:gs>
                  <a:gs pos="100000">
                    <a:srgbClr val="007DBC"/>
                  </a:gs>
                </a:gsLst>
                <a:lin ang="0" scaled="1"/>
                <a:tileRect/>
              </a:gradFill>
              <a:prstDash val="solid"/>
              <a:headEnd type="none"/>
              <a:tailEnd type="arrow"/>
            </a:ln>
            <a:effectLst/>
          </p:spPr>
        </p:cxnSp>
      </p:grpSp>
      <p:grpSp>
        <p:nvGrpSpPr>
          <p:cNvPr id="30" name="Group 6">
            <a:extLst>
              <a:ext uri="{FF2B5EF4-FFF2-40B4-BE49-F238E27FC236}">
                <a16:creationId xmlns:a16="http://schemas.microsoft.com/office/drawing/2014/main" id="{D1B7089C-D129-F84C-A20A-BF27A55E9A4A}"/>
              </a:ext>
            </a:extLst>
          </p:cNvPr>
          <p:cNvGrpSpPr/>
          <p:nvPr/>
        </p:nvGrpSpPr>
        <p:grpSpPr>
          <a:xfrm>
            <a:off x="3435611" y="5839727"/>
            <a:ext cx="6530418" cy="422912"/>
            <a:chOff x="3318487" y="6100769"/>
            <a:chExt cx="6530418" cy="422912"/>
          </a:xfrm>
        </p:grpSpPr>
        <p:cxnSp>
          <p:nvCxnSpPr>
            <p:cNvPr id="31" name="Straight Arrow Connector 50">
              <a:extLst>
                <a:ext uri="{FF2B5EF4-FFF2-40B4-BE49-F238E27FC236}">
                  <a16:creationId xmlns:a16="http://schemas.microsoft.com/office/drawing/2014/main" id="{6BAE54DF-0A65-6047-88AF-2B346240281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333702" y="6523679"/>
              <a:ext cx="6515203" cy="2"/>
            </a:xfrm>
            <a:prstGeom prst="straightConnector1">
              <a:avLst/>
            </a:prstGeom>
            <a:noFill/>
            <a:ln w="25400" cap="flat" cmpd="sng" algn="ctr">
              <a:gradFill flip="none" rotWithShape="1">
                <a:gsLst>
                  <a:gs pos="0">
                    <a:srgbClr val="FF9900"/>
                  </a:gs>
                  <a:gs pos="100000">
                    <a:srgbClr val="007DBC"/>
                  </a:gs>
                </a:gsLst>
                <a:lin ang="0" scaled="1"/>
                <a:tileRect/>
              </a:gradFill>
              <a:prstDash val="solid"/>
              <a:headEnd type="none"/>
              <a:tailEnd type="arrow"/>
            </a:ln>
            <a:effectLst/>
          </p:spPr>
        </p:cxnSp>
        <p:cxnSp>
          <p:nvCxnSpPr>
            <p:cNvPr id="32" name="Straight Arrow Connector 51">
              <a:extLst>
                <a:ext uri="{FF2B5EF4-FFF2-40B4-BE49-F238E27FC236}">
                  <a16:creationId xmlns:a16="http://schemas.microsoft.com/office/drawing/2014/main" id="{2AF37906-6F61-C142-B0EE-06010B8BC61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318487" y="6306509"/>
              <a:ext cx="6515203" cy="2"/>
            </a:xfrm>
            <a:prstGeom prst="straightConnector1">
              <a:avLst/>
            </a:prstGeom>
            <a:noFill/>
            <a:ln w="25400" cap="flat" cmpd="sng" algn="ctr">
              <a:gradFill flip="none" rotWithShape="1">
                <a:gsLst>
                  <a:gs pos="0">
                    <a:srgbClr val="FF9900"/>
                  </a:gs>
                  <a:gs pos="100000">
                    <a:srgbClr val="007DBC"/>
                  </a:gs>
                </a:gsLst>
                <a:lin ang="0" scaled="1"/>
                <a:tileRect/>
              </a:gradFill>
              <a:prstDash val="solid"/>
              <a:headEnd type="none"/>
              <a:tailEnd type="arrow"/>
            </a:ln>
            <a:effectLst/>
          </p:spPr>
        </p:cxnSp>
        <p:cxnSp>
          <p:nvCxnSpPr>
            <p:cNvPr id="33" name="Straight Arrow Connector 52">
              <a:extLst>
                <a:ext uri="{FF2B5EF4-FFF2-40B4-BE49-F238E27FC236}">
                  <a16:creationId xmlns:a16="http://schemas.microsoft.com/office/drawing/2014/main" id="{1CD72BBE-3A00-614A-B030-85BF3CC33EB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318487" y="6100769"/>
              <a:ext cx="6515203" cy="2"/>
            </a:xfrm>
            <a:prstGeom prst="straightConnector1">
              <a:avLst/>
            </a:prstGeom>
            <a:noFill/>
            <a:ln w="25400" cap="flat" cmpd="sng" algn="ctr">
              <a:gradFill flip="none" rotWithShape="1">
                <a:gsLst>
                  <a:gs pos="0">
                    <a:srgbClr val="FF9900"/>
                  </a:gs>
                  <a:gs pos="100000">
                    <a:srgbClr val="007DBC"/>
                  </a:gs>
                </a:gsLst>
                <a:lin ang="0" scaled="1"/>
                <a:tileRect/>
              </a:gradFill>
              <a:prstDash val="solid"/>
              <a:headEnd type="none"/>
              <a:tailEnd type="arrow"/>
            </a:ln>
            <a:effectLst/>
          </p:spPr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759B9C3-1A00-2D48-A7E6-6AF5C6651500}"/>
              </a:ext>
            </a:extLst>
          </p:cNvPr>
          <p:cNvSpPr txBox="1"/>
          <p:nvPr/>
        </p:nvSpPr>
        <p:spPr>
          <a:xfrm>
            <a:off x="548516" y="1233492"/>
            <a:ext cx="13806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FSx for Lustre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는 고성능 공유 파일 스토리지로 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HPC, 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머신 러닝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렌더링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시뮬레이션 같은 공유 파일시스템을 통해 동일한 데이터에 액세스하는 워크로드에 적합합니다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466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8AB7-F3AC-DF4F-8B59-8B10D0DC0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82880"/>
            <a:ext cx="13987008" cy="1079598"/>
          </a:xfrm>
        </p:spPr>
        <p:txBody>
          <a:bodyPr vert="horz" wrap="square" lIns="182880" tIns="146304" rIns="182880" bIns="146304" rtlCol="0" anchor="ctr">
            <a:normAutofit/>
          </a:bodyPr>
          <a:lstStyle/>
          <a:p>
            <a:r>
              <a:rPr lang="en-US" dirty="0"/>
              <a:t>Amazon FSx for Lustre</a:t>
            </a:r>
            <a:r>
              <a:rPr lang="ko-KR" altLang="en-US" dirty="0"/>
              <a:t> 스토리지 옵션</a:t>
            </a:r>
          </a:p>
        </p:txBody>
      </p:sp>
      <p:sp>
        <p:nvSpPr>
          <p:cNvPr id="3" name="Rectangle 59">
            <a:extLst>
              <a:ext uri="{FF2B5EF4-FFF2-40B4-BE49-F238E27FC236}">
                <a16:creationId xmlns:a16="http://schemas.microsoft.com/office/drawing/2014/main" id="{33590ACB-28BD-5B45-8DB4-BFD09FAB65F9}"/>
              </a:ext>
            </a:extLst>
          </p:cNvPr>
          <p:cNvSpPr/>
          <p:nvPr/>
        </p:nvSpPr>
        <p:spPr>
          <a:xfrm>
            <a:off x="909888" y="4842931"/>
            <a:ext cx="23816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48640">
              <a:spcBef>
                <a:spcPts val="720"/>
              </a:spcBef>
              <a:spcAft>
                <a:spcPts val="360"/>
              </a:spcAft>
              <a:defRPr/>
            </a:pPr>
            <a:r>
              <a:rPr lang="ko-KR" altLang="en-US" sz="240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확장 가능한 고성능 솔루션</a:t>
            </a:r>
            <a:endParaRPr lang="en-US" sz="2400" b="1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4" name="Graphic 287">
            <a:extLst>
              <a:ext uri="{FF2B5EF4-FFF2-40B4-BE49-F238E27FC236}">
                <a16:creationId xmlns:a16="http://schemas.microsoft.com/office/drawing/2014/main" id="{B13AC2B8-2CD0-7B41-AB82-202E17A2FE55}"/>
              </a:ext>
            </a:extLst>
          </p:cNvPr>
          <p:cNvGrpSpPr/>
          <p:nvPr/>
        </p:nvGrpSpPr>
        <p:grpSpPr>
          <a:xfrm>
            <a:off x="1650209" y="3171089"/>
            <a:ext cx="692348" cy="461565"/>
            <a:chOff x="8286717" y="4337278"/>
            <a:chExt cx="657225" cy="438150"/>
          </a:xfrm>
        </p:grpSpPr>
        <p:sp>
          <p:nvSpPr>
            <p:cNvPr id="5" name="Freeform: Shape 21">
              <a:extLst>
                <a:ext uri="{FF2B5EF4-FFF2-40B4-BE49-F238E27FC236}">
                  <a16:creationId xmlns:a16="http://schemas.microsoft.com/office/drawing/2014/main" id="{C3E29A32-FAA7-5042-9BA7-6B81837C3B89}"/>
                </a:ext>
              </a:extLst>
            </p:cNvPr>
            <p:cNvSpPr/>
            <p:nvPr/>
          </p:nvSpPr>
          <p:spPr>
            <a:xfrm>
              <a:off x="8773445" y="4566831"/>
              <a:ext cx="66675" cy="152400"/>
            </a:xfrm>
            <a:custGeom>
              <a:avLst/>
              <a:gdLst>
                <a:gd name="connsiteX0" fmla="*/ 47625 w 66675"/>
                <a:gd name="connsiteY0" fmla="*/ 23812 h 152400"/>
                <a:gd name="connsiteX1" fmla="*/ 23812 w 66675"/>
                <a:gd name="connsiteY1" fmla="*/ 13525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152400">
                  <a:moveTo>
                    <a:pt x="47625" y="23812"/>
                  </a:moveTo>
                  <a:lnTo>
                    <a:pt x="23812" y="135255"/>
                  </a:lnTo>
                </a:path>
              </a:pathLst>
            </a:custGeom>
            <a:grpFill/>
            <a:ln w="19050" cap="rnd">
              <a:solidFill>
                <a:srgbClr val="527FFF"/>
              </a:solidFill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6" name="Freeform: Shape 22">
              <a:extLst>
                <a:ext uri="{FF2B5EF4-FFF2-40B4-BE49-F238E27FC236}">
                  <a16:creationId xmlns:a16="http://schemas.microsoft.com/office/drawing/2014/main" id="{151D7C03-DB11-6C42-BD07-6F8292C4A865}"/>
                </a:ext>
              </a:extLst>
            </p:cNvPr>
            <p:cNvSpPr/>
            <p:nvPr/>
          </p:nvSpPr>
          <p:spPr>
            <a:xfrm>
              <a:off x="8681052" y="4566831"/>
              <a:ext cx="66675" cy="152400"/>
            </a:xfrm>
            <a:custGeom>
              <a:avLst/>
              <a:gdLst>
                <a:gd name="connsiteX0" fmla="*/ 48577 w 66675"/>
                <a:gd name="connsiteY0" fmla="*/ 23812 h 152400"/>
                <a:gd name="connsiteX1" fmla="*/ 23812 w 66675"/>
                <a:gd name="connsiteY1" fmla="*/ 13525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152400">
                  <a:moveTo>
                    <a:pt x="48577" y="23812"/>
                  </a:moveTo>
                  <a:lnTo>
                    <a:pt x="23812" y="135255"/>
                  </a:lnTo>
                </a:path>
              </a:pathLst>
            </a:custGeom>
            <a:grpFill/>
            <a:ln w="19050" cap="rnd">
              <a:solidFill>
                <a:srgbClr val="527FFF"/>
              </a:solidFill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7" name="Freeform: Shape 23">
              <a:extLst>
                <a:ext uri="{FF2B5EF4-FFF2-40B4-BE49-F238E27FC236}">
                  <a16:creationId xmlns:a16="http://schemas.microsoft.com/office/drawing/2014/main" id="{1AF08051-E21B-CD49-B7D6-5D8854DB18E7}"/>
                </a:ext>
              </a:extLst>
            </p:cNvPr>
            <p:cNvSpPr/>
            <p:nvPr/>
          </p:nvSpPr>
          <p:spPr>
            <a:xfrm>
              <a:off x="8588660" y="4566831"/>
              <a:ext cx="66675" cy="152400"/>
            </a:xfrm>
            <a:custGeom>
              <a:avLst/>
              <a:gdLst>
                <a:gd name="connsiteX0" fmla="*/ 48577 w 66675"/>
                <a:gd name="connsiteY0" fmla="*/ 23812 h 152400"/>
                <a:gd name="connsiteX1" fmla="*/ 23812 w 66675"/>
                <a:gd name="connsiteY1" fmla="*/ 13525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152400">
                  <a:moveTo>
                    <a:pt x="48577" y="23812"/>
                  </a:moveTo>
                  <a:lnTo>
                    <a:pt x="23812" y="135255"/>
                  </a:lnTo>
                </a:path>
              </a:pathLst>
            </a:custGeom>
            <a:grpFill/>
            <a:ln w="19050" cap="rnd">
              <a:solidFill>
                <a:srgbClr val="527FFF"/>
              </a:solidFill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8" name="Freeform: Shape 24">
              <a:extLst>
                <a:ext uri="{FF2B5EF4-FFF2-40B4-BE49-F238E27FC236}">
                  <a16:creationId xmlns:a16="http://schemas.microsoft.com/office/drawing/2014/main" id="{85BE2D87-FE4C-9D40-BD45-3D365315454E}"/>
                </a:ext>
              </a:extLst>
            </p:cNvPr>
            <p:cNvSpPr/>
            <p:nvPr/>
          </p:nvSpPr>
          <p:spPr>
            <a:xfrm>
              <a:off x="8497220" y="4566831"/>
              <a:ext cx="66675" cy="152400"/>
            </a:xfrm>
            <a:custGeom>
              <a:avLst/>
              <a:gdLst>
                <a:gd name="connsiteX0" fmla="*/ 47625 w 66675"/>
                <a:gd name="connsiteY0" fmla="*/ 23812 h 152400"/>
                <a:gd name="connsiteX1" fmla="*/ 23812 w 66675"/>
                <a:gd name="connsiteY1" fmla="*/ 13525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152400">
                  <a:moveTo>
                    <a:pt x="47625" y="23812"/>
                  </a:moveTo>
                  <a:lnTo>
                    <a:pt x="23812" y="135255"/>
                  </a:lnTo>
                </a:path>
              </a:pathLst>
            </a:custGeom>
            <a:grpFill/>
            <a:ln w="19050" cap="rnd">
              <a:solidFill>
                <a:srgbClr val="527FFF"/>
              </a:solidFill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9" name="Freeform: Shape 25">
              <a:extLst>
                <a:ext uri="{FF2B5EF4-FFF2-40B4-BE49-F238E27FC236}">
                  <a16:creationId xmlns:a16="http://schemas.microsoft.com/office/drawing/2014/main" id="{D68A567A-1050-584F-AE22-1DAA0EFB6269}"/>
                </a:ext>
              </a:extLst>
            </p:cNvPr>
            <p:cNvSpPr/>
            <p:nvPr/>
          </p:nvSpPr>
          <p:spPr>
            <a:xfrm>
              <a:off x="8404827" y="4566831"/>
              <a:ext cx="66675" cy="152400"/>
            </a:xfrm>
            <a:custGeom>
              <a:avLst/>
              <a:gdLst>
                <a:gd name="connsiteX0" fmla="*/ 48577 w 66675"/>
                <a:gd name="connsiteY0" fmla="*/ 23812 h 152400"/>
                <a:gd name="connsiteX1" fmla="*/ 23812 w 66675"/>
                <a:gd name="connsiteY1" fmla="*/ 13525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152400">
                  <a:moveTo>
                    <a:pt x="48577" y="23812"/>
                  </a:moveTo>
                  <a:lnTo>
                    <a:pt x="23812" y="135255"/>
                  </a:lnTo>
                </a:path>
              </a:pathLst>
            </a:custGeom>
            <a:grpFill/>
            <a:ln w="19050" cap="rnd">
              <a:solidFill>
                <a:srgbClr val="527FFF"/>
              </a:solidFill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0" name="Freeform: Shape 26">
              <a:extLst>
                <a:ext uri="{FF2B5EF4-FFF2-40B4-BE49-F238E27FC236}">
                  <a16:creationId xmlns:a16="http://schemas.microsoft.com/office/drawing/2014/main" id="{CADF8E37-847B-9649-8FAC-5393E8CA3DF5}"/>
                </a:ext>
              </a:extLst>
            </p:cNvPr>
            <p:cNvSpPr/>
            <p:nvPr/>
          </p:nvSpPr>
          <p:spPr>
            <a:xfrm>
              <a:off x="8313387" y="4566831"/>
              <a:ext cx="66675" cy="152400"/>
            </a:xfrm>
            <a:custGeom>
              <a:avLst/>
              <a:gdLst>
                <a:gd name="connsiteX0" fmla="*/ 47625 w 66675"/>
                <a:gd name="connsiteY0" fmla="*/ 23812 h 152400"/>
                <a:gd name="connsiteX1" fmla="*/ 23812 w 66675"/>
                <a:gd name="connsiteY1" fmla="*/ 13525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152400">
                  <a:moveTo>
                    <a:pt x="47625" y="23812"/>
                  </a:moveTo>
                  <a:lnTo>
                    <a:pt x="23812" y="135255"/>
                  </a:lnTo>
                </a:path>
              </a:pathLst>
            </a:custGeom>
            <a:grpFill/>
            <a:ln w="19050" cap="rnd">
              <a:solidFill>
                <a:srgbClr val="527FFF"/>
              </a:solidFill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1" name="Freeform: Shape 17">
              <a:extLst>
                <a:ext uri="{FF2B5EF4-FFF2-40B4-BE49-F238E27FC236}">
                  <a16:creationId xmlns:a16="http://schemas.microsoft.com/office/drawing/2014/main" id="{CE33FD8D-AB24-1D4D-8AA0-E62CBBDB173E}"/>
                </a:ext>
              </a:extLst>
            </p:cNvPr>
            <p:cNvSpPr/>
            <p:nvPr/>
          </p:nvSpPr>
          <p:spPr>
            <a:xfrm>
              <a:off x="8328627" y="4318228"/>
              <a:ext cx="561975" cy="200025"/>
            </a:xfrm>
            <a:custGeom>
              <a:avLst/>
              <a:gdLst>
                <a:gd name="connsiteX0" fmla="*/ 544830 w 561975"/>
                <a:gd name="connsiteY0" fmla="*/ 180975 h 200025"/>
                <a:gd name="connsiteX1" fmla="*/ 23812 w 561975"/>
                <a:gd name="connsiteY1" fmla="*/ 180975 h 200025"/>
                <a:gd name="connsiteX2" fmla="*/ 23812 w 561975"/>
                <a:gd name="connsiteY2" fmla="*/ 58102 h 200025"/>
                <a:gd name="connsiteX3" fmla="*/ 23812 w 561975"/>
                <a:gd name="connsiteY3" fmla="*/ 23812 h 200025"/>
                <a:gd name="connsiteX4" fmla="*/ 135255 w 561975"/>
                <a:gd name="connsiteY4" fmla="*/ 23812 h 200025"/>
                <a:gd name="connsiteX5" fmla="*/ 168592 w 561975"/>
                <a:gd name="connsiteY5" fmla="*/ 58102 h 200025"/>
                <a:gd name="connsiteX6" fmla="*/ 544830 w 561975"/>
                <a:gd name="connsiteY6" fmla="*/ 5810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1975" h="200025">
                  <a:moveTo>
                    <a:pt x="544830" y="180975"/>
                  </a:moveTo>
                  <a:lnTo>
                    <a:pt x="23812" y="180975"/>
                  </a:lnTo>
                  <a:lnTo>
                    <a:pt x="23812" y="58102"/>
                  </a:lnTo>
                  <a:lnTo>
                    <a:pt x="23812" y="23812"/>
                  </a:lnTo>
                  <a:lnTo>
                    <a:pt x="135255" y="23812"/>
                  </a:lnTo>
                  <a:lnTo>
                    <a:pt x="168592" y="58102"/>
                  </a:lnTo>
                  <a:lnTo>
                    <a:pt x="544830" y="58102"/>
                  </a:lnTo>
                  <a:close/>
                </a:path>
              </a:pathLst>
            </a:custGeom>
            <a:grp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2" name="Freeform: Shape 18">
              <a:extLst>
                <a:ext uri="{FF2B5EF4-FFF2-40B4-BE49-F238E27FC236}">
                  <a16:creationId xmlns:a16="http://schemas.microsoft.com/office/drawing/2014/main" id="{B7849F81-D605-AA46-ADBD-C76CC0402DB4}"/>
                </a:ext>
              </a:extLst>
            </p:cNvPr>
            <p:cNvSpPr/>
            <p:nvPr/>
          </p:nvSpPr>
          <p:spPr>
            <a:xfrm>
              <a:off x="8313387" y="4678273"/>
              <a:ext cx="590550" cy="114300"/>
            </a:xfrm>
            <a:custGeom>
              <a:avLst/>
              <a:gdLst>
                <a:gd name="connsiteX0" fmla="*/ 23812 w 590550"/>
                <a:gd name="connsiteY0" fmla="*/ 23812 h 114300"/>
                <a:gd name="connsiteX1" fmla="*/ 39052 w 590550"/>
                <a:gd name="connsiteY1" fmla="*/ 94297 h 114300"/>
                <a:gd name="connsiteX2" fmla="*/ 560070 w 590550"/>
                <a:gd name="connsiteY2" fmla="*/ 94297 h 114300"/>
                <a:gd name="connsiteX3" fmla="*/ 575310 w 590550"/>
                <a:gd name="connsiteY3" fmla="*/ 23812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550" h="114300">
                  <a:moveTo>
                    <a:pt x="23812" y="23812"/>
                  </a:moveTo>
                  <a:lnTo>
                    <a:pt x="39052" y="94297"/>
                  </a:lnTo>
                  <a:lnTo>
                    <a:pt x="560070" y="94297"/>
                  </a:lnTo>
                  <a:lnTo>
                    <a:pt x="575310" y="23812"/>
                  </a:lnTo>
                  <a:close/>
                </a:path>
              </a:pathLst>
            </a:custGeom>
            <a:grp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3" name="Freeform: Shape 19">
              <a:extLst>
                <a:ext uri="{FF2B5EF4-FFF2-40B4-BE49-F238E27FC236}">
                  <a16:creationId xmlns:a16="http://schemas.microsoft.com/office/drawing/2014/main" id="{6020D094-95BD-064A-98B5-7EA2A9813044}"/>
                </a:ext>
              </a:extLst>
            </p:cNvPr>
            <p:cNvSpPr/>
            <p:nvPr/>
          </p:nvSpPr>
          <p:spPr>
            <a:xfrm>
              <a:off x="8268620" y="4475391"/>
              <a:ext cx="685800" cy="133350"/>
            </a:xfrm>
            <a:custGeom>
              <a:avLst/>
              <a:gdLst>
                <a:gd name="connsiteX0" fmla="*/ 644843 w 685800"/>
                <a:gd name="connsiteY0" fmla="*/ 115252 h 133350"/>
                <a:gd name="connsiteX1" fmla="*/ 644843 w 685800"/>
                <a:gd name="connsiteY1" fmla="*/ 115252 h 133350"/>
                <a:gd name="connsiteX2" fmla="*/ 664845 w 685800"/>
                <a:gd name="connsiteY2" fmla="*/ 23812 h 133350"/>
                <a:gd name="connsiteX3" fmla="*/ 23812 w 685800"/>
                <a:gd name="connsiteY3" fmla="*/ 23812 h 133350"/>
                <a:gd name="connsiteX4" fmla="*/ 43815 w 685800"/>
                <a:gd name="connsiteY4" fmla="*/ 115252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33350">
                  <a:moveTo>
                    <a:pt x="644843" y="115252"/>
                  </a:moveTo>
                  <a:lnTo>
                    <a:pt x="644843" y="115252"/>
                  </a:lnTo>
                  <a:lnTo>
                    <a:pt x="664845" y="23812"/>
                  </a:lnTo>
                  <a:lnTo>
                    <a:pt x="23812" y="23812"/>
                  </a:lnTo>
                  <a:lnTo>
                    <a:pt x="43815" y="115252"/>
                  </a:lnTo>
                  <a:close/>
                </a:path>
              </a:pathLst>
            </a:custGeom>
            <a:grp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4" name="Freeform: Shape 20">
              <a:extLst>
                <a:ext uri="{FF2B5EF4-FFF2-40B4-BE49-F238E27FC236}">
                  <a16:creationId xmlns:a16="http://schemas.microsoft.com/office/drawing/2014/main" id="{FB853149-87E2-A643-8F07-3447A46E626E}"/>
                </a:ext>
              </a:extLst>
            </p:cNvPr>
            <p:cNvSpPr/>
            <p:nvPr/>
          </p:nvSpPr>
          <p:spPr>
            <a:xfrm>
              <a:off x="8864885" y="4566831"/>
              <a:ext cx="66675" cy="152400"/>
            </a:xfrm>
            <a:custGeom>
              <a:avLst/>
              <a:gdLst>
                <a:gd name="connsiteX0" fmla="*/ 48578 w 66675"/>
                <a:gd name="connsiteY0" fmla="*/ 23812 h 152400"/>
                <a:gd name="connsiteX1" fmla="*/ 23812 w 66675"/>
                <a:gd name="connsiteY1" fmla="*/ 13525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152400">
                  <a:moveTo>
                    <a:pt x="48578" y="23812"/>
                  </a:moveTo>
                  <a:lnTo>
                    <a:pt x="23812" y="135255"/>
                  </a:lnTo>
                </a:path>
              </a:pathLst>
            </a:custGeom>
            <a:grp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5" name="Freeform: Shape 27">
              <a:extLst>
                <a:ext uri="{FF2B5EF4-FFF2-40B4-BE49-F238E27FC236}">
                  <a16:creationId xmlns:a16="http://schemas.microsoft.com/office/drawing/2014/main" id="{DF4798A0-35B2-D44E-B676-19A873703FBC}"/>
                </a:ext>
              </a:extLst>
            </p:cNvPr>
            <p:cNvSpPr/>
            <p:nvPr/>
          </p:nvSpPr>
          <p:spPr>
            <a:xfrm>
              <a:off x="8288622" y="4566831"/>
              <a:ext cx="85725" cy="228600"/>
            </a:xfrm>
            <a:custGeom>
              <a:avLst/>
              <a:gdLst>
                <a:gd name="connsiteX0" fmla="*/ 23812 w 85725"/>
                <a:gd name="connsiteY0" fmla="*/ 23812 h 228600"/>
                <a:gd name="connsiteX1" fmla="*/ 63817 w 85725"/>
                <a:gd name="connsiteY1" fmla="*/ 20574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228600">
                  <a:moveTo>
                    <a:pt x="23812" y="23812"/>
                  </a:moveTo>
                  <a:lnTo>
                    <a:pt x="63817" y="205740"/>
                  </a:lnTo>
                </a:path>
              </a:pathLst>
            </a:custGeom>
            <a:grp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cxnSp>
        <p:nvCxnSpPr>
          <p:cNvPr id="16" name="Straight Connector 168">
            <a:extLst>
              <a:ext uri="{FF2B5EF4-FFF2-40B4-BE49-F238E27FC236}">
                <a16:creationId xmlns:a16="http://schemas.microsoft.com/office/drawing/2014/main" id="{8251D7FA-D7C5-CE41-8C02-80E28565FBF1}"/>
              </a:ext>
            </a:extLst>
          </p:cNvPr>
          <p:cNvCxnSpPr>
            <a:cxnSpLocks/>
          </p:cNvCxnSpPr>
          <p:nvPr/>
        </p:nvCxnSpPr>
        <p:spPr>
          <a:xfrm>
            <a:off x="3553881" y="1555961"/>
            <a:ext cx="0" cy="6037506"/>
          </a:xfrm>
          <a:prstGeom prst="line">
            <a:avLst/>
          </a:prstGeom>
          <a:noFill/>
          <a:ln w="19050" cap="flat" cmpd="sng" algn="ctr">
            <a:solidFill>
              <a:srgbClr val="00E9AA"/>
            </a:solidFill>
            <a:prstDash val="solid"/>
            <a:headEnd type="none"/>
            <a:tailEnd type="none"/>
          </a:ln>
          <a:effectLst/>
        </p:spPr>
      </p:cxnSp>
      <p:sp>
        <p:nvSpPr>
          <p:cNvPr id="17" name="Rounded Rectangle 50">
            <a:extLst>
              <a:ext uri="{FF2B5EF4-FFF2-40B4-BE49-F238E27FC236}">
                <a16:creationId xmlns:a16="http://schemas.microsoft.com/office/drawing/2014/main" id="{90E7DA79-AD02-1348-9C11-70992DB02E06}"/>
              </a:ext>
            </a:extLst>
          </p:cNvPr>
          <p:cNvSpPr>
            <a:spLocks/>
          </p:cNvSpPr>
          <p:nvPr/>
        </p:nvSpPr>
        <p:spPr bwMode="auto">
          <a:xfrm>
            <a:off x="1353053" y="2788961"/>
            <a:ext cx="1691910" cy="1691910"/>
          </a:xfrm>
          <a:prstGeom prst="ellipse">
            <a:avLst/>
          </a:prstGeom>
          <a:noFill/>
          <a:ln w="19050" cap="sq" cmpd="sng" algn="ctr">
            <a:solidFill>
              <a:srgbClr val="1C232F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219456" tIns="175565" rIns="219456" bIns="175565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/>
          <a:p>
            <a:pPr marL="0" marR="0" lvl="0" indent="0" algn="ctr" defTabSz="1118939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389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18" name="Graphic 236">
            <a:extLst>
              <a:ext uri="{FF2B5EF4-FFF2-40B4-BE49-F238E27FC236}">
                <a16:creationId xmlns:a16="http://schemas.microsoft.com/office/drawing/2014/main" id="{A81BBAD2-EE0C-4A44-B4F0-2C168BA5DE0D}"/>
              </a:ext>
            </a:extLst>
          </p:cNvPr>
          <p:cNvGrpSpPr/>
          <p:nvPr/>
        </p:nvGrpSpPr>
        <p:grpSpPr>
          <a:xfrm>
            <a:off x="1996164" y="3456935"/>
            <a:ext cx="890558" cy="890558"/>
            <a:chOff x="4629252" y="322847"/>
            <a:chExt cx="643689" cy="643689"/>
          </a:xfrm>
        </p:grpSpPr>
        <p:sp>
          <p:nvSpPr>
            <p:cNvPr id="19" name="Freeform: Shape 180">
              <a:extLst>
                <a:ext uri="{FF2B5EF4-FFF2-40B4-BE49-F238E27FC236}">
                  <a16:creationId xmlns:a16="http://schemas.microsoft.com/office/drawing/2014/main" id="{78E84354-B9FF-0440-9B8B-7B8A59CACD92}"/>
                </a:ext>
              </a:extLst>
            </p:cNvPr>
            <p:cNvSpPr/>
            <p:nvPr/>
          </p:nvSpPr>
          <p:spPr>
            <a:xfrm>
              <a:off x="4829117" y="427235"/>
              <a:ext cx="337937" cy="337937"/>
            </a:xfrm>
            <a:custGeom>
              <a:avLst/>
              <a:gdLst>
                <a:gd name="connsiteX0" fmla="*/ 101059 w 337936"/>
                <a:gd name="connsiteY0" fmla="*/ 334286 h 337936"/>
                <a:gd name="connsiteX1" fmla="*/ 226257 w 337936"/>
                <a:gd name="connsiteY1" fmla="*/ 254790 h 337936"/>
                <a:gd name="connsiteX2" fmla="*/ 333753 w 337936"/>
                <a:gd name="connsiteY2" fmla="*/ 5361 h 337936"/>
                <a:gd name="connsiteX3" fmla="*/ 84323 w 337936"/>
                <a:gd name="connsiteY3" fmla="*/ 112857 h 337936"/>
                <a:gd name="connsiteX4" fmla="*/ 4828 w 337936"/>
                <a:gd name="connsiteY4" fmla="*/ 238055 h 337936"/>
                <a:gd name="connsiteX5" fmla="*/ 101059 w 337936"/>
                <a:gd name="connsiteY5" fmla="*/ 334286 h 337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936" h="337936">
                  <a:moveTo>
                    <a:pt x="101059" y="334286"/>
                  </a:moveTo>
                  <a:cubicBezTo>
                    <a:pt x="162210" y="313044"/>
                    <a:pt x="226257" y="254790"/>
                    <a:pt x="226257" y="254790"/>
                  </a:cubicBezTo>
                  <a:cubicBezTo>
                    <a:pt x="348236" y="132811"/>
                    <a:pt x="333753" y="5361"/>
                    <a:pt x="333753" y="5361"/>
                  </a:cubicBezTo>
                  <a:cubicBezTo>
                    <a:pt x="333753" y="5361"/>
                    <a:pt x="206302" y="-9122"/>
                    <a:pt x="84323" y="112857"/>
                  </a:cubicBezTo>
                  <a:cubicBezTo>
                    <a:pt x="84323" y="112857"/>
                    <a:pt x="26391" y="176904"/>
                    <a:pt x="4828" y="238055"/>
                  </a:cubicBezTo>
                  <a:lnTo>
                    <a:pt x="101059" y="334286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20" name="Freeform: Shape 181">
              <a:extLst>
                <a:ext uri="{FF2B5EF4-FFF2-40B4-BE49-F238E27FC236}">
                  <a16:creationId xmlns:a16="http://schemas.microsoft.com/office/drawing/2014/main" id="{6F398912-1B71-5E4D-A15E-18F3F75BC176}"/>
                </a:ext>
              </a:extLst>
            </p:cNvPr>
            <p:cNvSpPr/>
            <p:nvPr/>
          </p:nvSpPr>
          <p:spPr>
            <a:xfrm>
              <a:off x="4804657" y="682669"/>
              <a:ext cx="106209" cy="106209"/>
            </a:xfrm>
            <a:custGeom>
              <a:avLst/>
              <a:gdLst>
                <a:gd name="connsiteX0" fmla="*/ 51495 w 106208"/>
                <a:gd name="connsiteY0" fmla="*/ 4828 h 106208"/>
                <a:gd name="connsiteX1" fmla="*/ 4828 w 106208"/>
                <a:gd name="connsiteY1" fmla="*/ 5471 h 106208"/>
                <a:gd name="connsiteX2" fmla="*/ 102668 w 106208"/>
                <a:gd name="connsiteY2" fmla="*/ 103312 h 106208"/>
                <a:gd name="connsiteX3" fmla="*/ 102668 w 106208"/>
                <a:gd name="connsiteY3" fmla="*/ 56001 h 1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08" h="106208">
                  <a:moveTo>
                    <a:pt x="51495" y="4828"/>
                  </a:moveTo>
                  <a:lnTo>
                    <a:pt x="4828" y="5471"/>
                  </a:lnTo>
                  <a:lnTo>
                    <a:pt x="102668" y="103312"/>
                  </a:lnTo>
                  <a:lnTo>
                    <a:pt x="102668" y="56001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21" name="Freeform: Shape 182">
              <a:extLst>
                <a:ext uri="{FF2B5EF4-FFF2-40B4-BE49-F238E27FC236}">
                  <a16:creationId xmlns:a16="http://schemas.microsoft.com/office/drawing/2014/main" id="{2185FEEC-0678-6243-B165-124626257A7A}"/>
                </a:ext>
              </a:extLst>
            </p:cNvPr>
            <p:cNvSpPr/>
            <p:nvPr/>
          </p:nvSpPr>
          <p:spPr>
            <a:xfrm>
              <a:off x="4733851" y="539417"/>
              <a:ext cx="177014" cy="106209"/>
            </a:xfrm>
            <a:custGeom>
              <a:avLst/>
              <a:gdLst>
                <a:gd name="connsiteX0" fmla="*/ 174762 w 177014"/>
                <a:gd name="connsiteY0" fmla="*/ 5503 h 106208"/>
                <a:gd name="connsiteX1" fmla="*/ 94944 w 177014"/>
                <a:gd name="connsiteY1" fmla="*/ 11618 h 106208"/>
                <a:gd name="connsiteX2" fmla="*/ 4828 w 177014"/>
                <a:gd name="connsiteY2" fmla="*/ 101734 h 106208"/>
                <a:gd name="connsiteX3" fmla="*/ 110071 w 177014"/>
                <a:gd name="connsiteY3" fmla="*/ 101734 h 1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014" h="106208">
                  <a:moveTo>
                    <a:pt x="174762" y="5503"/>
                  </a:moveTo>
                  <a:cubicBezTo>
                    <a:pt x="171543" y="2284"/>
                    <a:pt x="94944" y="11618"/>
                    <a:pt x="94944" y="11618"/>
                  </a:cubicBezTo>
                  <a:lnTo>
                    <a:pt x="4828" y="101734"/>
                  </a:lnTo>
                  <a:lnTo>
                    <a:pt x="110071" y="101734"/>
                  </a:ln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22" name="Freeform: Shape 183">
              <a:extLst>
                <a:ext uri="{FF2B5EF4-FFF2-40B4-BE49-F238E27FC236}">
                  <a16:creationId xmlns:a16="http://schemas.microsoft.com/office/drawing/2014/main" id="{6BF241C3-0A5F-C043-965E-5464B689FF47}"/>
                </a:ext>
              </a:extLst>
            </p:cNvPr>
            <p:cNvSpPr/>
            <p:nvPr/>
          </p:nvSpPr>
          <p:spPr>
            <a:xfrm>
              <a:off x="4949809" y="682347"/>
              <a:ext cx="106209" cy="177014"/>
            </a:xfrm>
            <a:custGeom>
              <a:avLst/>
              <a:gdLst>
                <a:gd name="connsiteX0" fmla="*/ 101381 w 106208"/>
                <a:gd name="connsiteY0" fmla="*/ 4828 h 177014"/>
                <a:gd name="connsiteX1" fmla="*/ 95266 w 106208"/>
                <a:gd name="connsiteY1" fmla="*/ 84645 h 177014"/>
                <a:gd name="connsiteX2" fmla="*/ 4828 w 106208"/>
                <a:gd name="connsiteY2" fmla="*/ 175083 h 177014"/>
                <a:gd name="connsiteX3" fmla="*/ 4828 w 106208"/>
                <a:gd name="connsiteY3" fmla="*/ 69840 h 177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08" h="177014">
                  <a:moveTo>
                    <a:pt x="101381" y="4828"/>
                  </a:moveTo>
                  <a:cubicBezTo>
                    <a:pt x="104599" y="8046"/>
                    <a:pt x="95266" y="84645"/>
                    <a:pt x="95266" y="84645"/>
                  </a:cubicBezTo>
                  <a:lnTo>
                    <a:pt x="4828" y="175083"/>
                  </a:lnTo>
                  <a:lnTo>
                    <a:pt x="4828" y="69840"/>
                  </a:ln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23" name="Freeform: Shape 184">
              <a:extLst>
                <a:ext uri="{FF2B5EF4-FFF2-40B4-BE49-F238E27FC236}">
                  <a16:creationId xmlns:a16="http://schemas.microsoft.com/office/drawing/2014/main" id="{4FD4C5D7-3C12-A041-9781-DC5A3BD2206F}"/>
                </a:ext>
              </a:extLst>
            </p:cNvPr>
            <p:cNvSpPr/>
            <p:nvPr/>
          </p:nvSpPr>
          <p:spPr>
            <a:xfrm>
              <a:off x="4739323" y="728049"/>
              <a:ext cx="74024" cy="74024"/>
            </a:xfrm>
            <a:custGeom>
              <a:avLst/>
              <a:gdLst>
                <a:gd name="connsiteX0" fmla="*/ 69197 w 74024"/>
                <a:gd name="connsiteY0" fmla="*/ 4828 h 74024"/>
                <a:gd name="connsiteX1" fmla="*/ 4828 w 74024"/>
                <a:gd name="connsiteY1" fmla="*/ 69197 h 74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024" h="74024">
                  <a:moveTo>
                    <a:pt x="69197" y="4828"/>
                  </a:moveTo>
                  <a:lnTo>
                    <a:pt x="4828" y="69197"/>
                  </a:lnTo>
                </a:path>
              </a:pathLst>
            </a:custGeom>
            <a:ln w="19050" cap="flat">
              <a:solidFill>
                <a:srgbClr val="527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24" name="Freeform: Shape 185">
              <a:extLst>
                <a:ext uri="{FF2B5EF4-FFF2-40B4-BE49-F238E27FC236}">
                  <a16:creationId xmlns:a16="http://schemas.microsoft.com/office/drawing/2014/main" id="{D642F13B-0168-2B40-BF81-585A69D26A8A}"/>
                </a:ext>
              </a:extLst>
            </p:cNvPr>
            <p:cNvSpPr/>
            <p:nvPr/>
          </p:nvSpPr>
          <p:spPr>
            <a:xfrm>
              <a:off x="4795967" y="784694"/>
              <a:ext cx="74024" cy="74024"/>
            </a:xfrm>
            <a:custGeom>
              <a:avLst/>
              <a:gdLst>
                <a:gd name="connsiteX0" fmla="*/ 69197 w 74024"/>
                <a:gd name="connsiteY0" fmla="*/ 4828 h 74024"/>
                <a:gd name="connsiteX1" fmla="*/ 4828 w 74024"/>
                <a:gd name="connsiteY1" fmla="*/ 69197 h 74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024" h="74024">
                  <a:moveTo>
                    <a:pt x="69197" y="4828"/>
                  </a:moveTo>
                  <a:lnTo>
                    <a:pt x="4828" y="69197"/>
                  </a:lnTo>
                </a:path>
              </a:pathLst>
            </a:custGeom>
            <a:ln w="19050" cap="flat">
              <a:solidFill>
                <a:srgbClr val="527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25" name="Freeform: Shape 186">
              <a:extLst>
                <a:ext uri="{FF2B5EF4-FFF2-40B4-BE49-F238E27FC236}">
                  <a16:creationId xmlns:a16="http://schemas.microsoft.com/office/drawing/2014/main" id="{8A972C81-9996-374F-8E64-328A93505A43}"/>
                </a:ext>
              </a:extLst>
            </p:cNvPr>
            <p:cNvSpPr/>
            <p:nvPr/>
          </p:nvSpPr>
          <p:spPr>
            <a:xfrm>
              <a:off x="4739323" y="767314"/>
              <a:ext cx="90116" cy="90116"/>
            </a:xfrm>
            <a:custGeom>
              <a:avLst/>
              <a:gdLst>
                <a:gd name="connsiteX0" fmla="*/ 86576 w 90116"/>
                <a:gd name="connsiteY0" fmla="*/ 4828 h 90116"/>
                <a:gd name="connsiteX1" fmla="*/ 4828 w 90116"/>
                <a:gd name="connsiteY1" fmla="*/ 86576 h 9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116" h="90116">
                  <a:moveTo>
                    <a:pt x="86576" y="4828"/>
                  </a:moveTo>
                  <a:lnTo>
                    <a:pt x="4828" y="86576"/>
                  </a:lnTo>
                </a:path>
              </a:pathLst>
            </a:custGeom>
            <a:ln w="19050" cap="flat">
              <a:solidFill>
                <a:srgbClr val="527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26" name="Freeform: Shape 187">
              <a:extLst>
                <a:ext uri="{FF2B5EF4-FFF2-40B4-BE49-F238E27FC236}">
                  <a16:creationId xmlns:a16="http://schemas.microsoft.com/office/drawing/2014/main" id="{C012CB0C-F557-5B49-9D0E-1E7A7BB8D425}"/>
                </a:ext>
              </a:extLst>
            </p:cNvPr>
            <p:cNvSpPr/>
            <p:nvPr/>
          </p:nvSpPr>
          <p:spPr>
            <a:xfrm>
              <a:off x="4988994" y="477252"/>
              <a:ext cx="128738" cy="128738"/>
            </a:xfrm>
            <a:custGeom>
              <a:avLst/>
              <a:gdLst>
                <a:gd name="connsiteX0" fmla="*/ 66702 w 128737"/>
                <a:gd name="connsiteY0" fmla="*/ 118841 h 128737"/>
                <a:gd name="connsiteX1" fmla="*/ 10379 w 128737"/>
                <a:gd name="connsiteY1" fmla="*/ 62518 h 128737"/>
                <a:gd name="connsiteX2" fmla="*/ 10379 w 128737"/>
                <a:gd name="connsiteY2" fmla="*/ 36127 h 128737"/>
                <a:gd name="connsiteX3" fmla="*/ 36127 w 128737"/>
                <a:gd name="connsiteY3" fmla="*/ 10379 h 128737"/>
                <a:gd name="connsiteX4" fmla="*/ 62518 w 128737"/>
                <a:gd name="connsiteY4" fmla="*/ 10379 h 128737"/>
                <a:gd name="connsiteX5" fmla="*/ 119163 w 128737"/>
                <a:gd name="connsiteY5" fmla="*/ 67024 h 128737"/>
                <a:gd name="connsiteX6" fmla="*/ 119163 w 128737"/>
                <a:gd name="connsiteY6" fmla="*/ 93415 h 128737"/>
                <a:gd name="connsiteX7" fmla="*/ 93415 w 128737"/>
                <a:gd name="connsiteY7" fmla="*/ 119163 h 128737"/>
                <a:gd name="connsiteX8" fmla="*/ 66702 w 128737"/>
                <a:gd name="connsiteY8" fmla="*/ 118841 h 12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737" h="128737">
                  <a:moveTo>
                    <a:pt x="66702" y="118841"/>
                  </a:moveTo>
                  <a:lnTo>
                    <a:pt x="10379" y="62518"/>
                  </a:lnTo>
                  <a:cubicBezTo>
                    <a:pt x="2977" y="55116"/>
                    <a:pt x="2977" y="43529"/>
                    <a:pt x="10379" y="36127"/>
                  </a:cubicBezTo>
                  <a:lnTo>
                    <a:pt x="36127" y="10379"/>
                  </a:lnTo>
                  <a:cubicBezTo>
                    <a:pt x="43529" y="2977"/>
                    <a:pt x="55116" y="2977"/>
                    <a:pt x="62518" y="10379"/>
                  </a:cubicBezTo>
                  <a:lnTo>
                    <a:pt x="119163" y="67024"/>
                  </a:lnTo>
                  <a:cubicBezTo>
                    <a:pt x="126565" y="74427"/>
                    <a:pt x="126565" y="86013"/>
                    <a:pt x="119163" y="93415"/>
                  </a:cubicBezTo>
                  <a:lnTo>
                    <a:pt x="93415" y="119163"/>
                  </a:lnTo>
                  <a:cubicBezTo>
                    <a:pt x="86013" y="126243"/>
                    <a:pt x="74105" y="126243"/>
                    <a:pt x="66702" y="118841"/>
                  </a:cubicBez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7DD91EF-D829-154F-9700-13EAD019D865}"/>
              </a:ext>
            </a:extLst>
          </p:cNvPr>
          <p:cNvSpPr txBox="1"/>
          <p:nvPr/>
        </p:nvSpPr>
        <p:spPr>
          <a:xfrm>
            <a:off x="4497456" y="6507126"/>
            <a:ext cx="9669016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73152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두가지 옵션 모두 컨트롤 플레인 </a:t>
            </a:r>
            <a:r>
              <a:rPr kumimoji="0" lang="en-US" sz="2400" b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(API, </a:t>
            </a:r>
            <a:r>
              <a:rPr kumimoji="0" lang="ko-KR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파일시스템 제어</a:t>
            </a:r>
            <a:r>
              <a:rPr kumimoji="0" lang="en-US" altLang="ko-KR" sz="2400" b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  <a:r>
              <a:rPr kumimoji="0" lang="ko-KR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에 대해서는 고가용성을 유지</a:t>
            </a:r>
            <a:endParaRPr kumimoji="0" lang="en-US" sz="2400" b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8" name="Rectangle 55">
            <a:extLst>
              <a:ext uri="{FF2B5EF4-FFF2-40B4-BE49-F238E27FC236}">
                <a16:creationId xmlns:a16="http://schemas.microsoft.com/office/drawing/2014/main" id="{0A57F0E5-722B-5C4F-A59C-7901D830C792}"/>
              </a:ext>
            </a:extLst>
          </p:cNvPr>
          <p:cNvSpPr/>
          <p:nvPr/>
        </p:nvSpPr>
        <p:spPr>
          <a:xfrm>
            <a:off x="4378195" y="4280915"/>
            <a:ext cx="3885032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Scratch</a:t>
            </a:r>
          </a:p>
          <a:p>
            <a:pPr marL="0" marR="0" lvl="0" indent="0" algn="ctr" defTabSz="7315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lang="ko-KR" altLang="en-US" sz="2000" kern="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임시 스토리지</a:t>
            </a:r>
            <a:endParaRPr lang="en-US" altLang="ko-KR" sz="20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marR="0" lvl="0" indent="0" algn="ctr" defTabSz="7315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단기 데이터 프로세싱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marR="0" lvl="0" indent="0" algn="ctr" defTabSz="7315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lang="ko-KR" altLang="en-US" sz="2000" kern="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단일 데이터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9" name="Rectangle 56">
            <a:extLst>
              <a:ext uri="{FF2B5EF4-FFF2-40B4-BE49-F238E27FC236}">
                <a16:creationId xmlns:a16="http://schemas.microsoft.com/office/drawing/2014/main" id="{38198E18-C24A-5149-92E5-82D7FBD2F0A5}"/>
              </a:ext>
            </a:extLst>
          </p:cNvPr>
          <p:cNvSpPr/>
          <p:nvPr/>
        </p:nvSpPr>
        <p:spPr>
          <a:xfrm>
            <a:off x="9228007" y="4280915"/>
            <a:ext cx="3364690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Persistent</a:t>
            </a:r>
          </a:p>
          <a:p>
            <a:pPr marL="0" marR="0" lvl="0" indent="0" algn="ctr" defTabSz="9142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장기 보관 스토리지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marR="0" lvl="0" indent="0" algn="ctr" defTabSz="9142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데이터 복제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marR="0" lvl="0" indent="0" algn="ctr" defTabSz="9142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lang="ko-KR" altLang="en-US" sz="2000" kern="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장애시 서버 교체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30" name="Group 58">
            <a:extLst>
              <a:ext uri="{FF2B5EF4-FFF2-40B4-BE49-F238E27FC236}">
                <a16:creationId xmlns:a16="http://schemas.microsoft.com/office/drawing/2014/main" id="{A89A439D-8432-4D4F-9FB3-6951FC868F14}"/>
              </a:ext>
            </a:extLst>
          </p:cNvPr>
          <p:cNvGrpSpPr/>
          <p:nvPr/>
        </p:nvGrpSpPr>
        <p:grpSpPr>
          <a:xfrm>
            <a:off x="8821957" y="1826079"/>
            <a:ext cx="4111013" cy="1804513"/>
            <a:chOff x="5455114" y="1259229"/>
            <a:chExt cx="3189136" cy="1389258"/>
          </a:xfrm>
        </p:grpSpPr>
        <p:grpSp>
          <p:nvGrpSpPr>
            <p:cNvPr id="31" name="Group 61">
              <a:extLst>
                <a:ext uri="{FF2B5EF4-FFF2-40B4-BE49-F238E27FC236}">
                  <a16:creationId xmlns:a16="http://schemas.microsoft.com/office/drawing/2014/main" id="{F2B5379B-F48A-0D41-8A30-568FF488000E}"/>
                </a:ext>
              </a:extLst>
            </p:cNvPr>
            <p:cNvGrpSpPr/>
            <p:nvPr/>
          </p:nvGrpSpPr>
          <p:grpSpPr>
            <a:xfrm>
              <a:off x="5455114" y="1259229"/>
              <a:ext cx="1389258" cy="1389258"/>
              <a:chOff x="6060301" y="1139655"/>
              <a:chExt cx="1389258" cy="1389258"/>
            </a:xfrm>
          </p:grpSpPr>
          <p:sp>
            <p:nvSpPr>
              <p:cNvPr id="39" name="Rounded Rectangle 45">
                <a:extLst>
                  <a:ext uri="{FF2B5EF4-FFF2-40B4-BE49-F238E27FC236}">
                    <a16:creationId xmlns:a16="http://schemas.microsoft.com/office/drawing/2014/main" id="{ADC3A2A7-D82C-5F41-92A4-1D6D70643D26}"/>
                  </a:ext>
                </a:extLst>
              </p:cNvPr>
              <p:cNvSpPr/>
              <p:nvPr/>
            </p:nvSpPr>
            <p:spPr bwMode="auto">
              <a:xfrm>
                <a:off x="6060301" y="1139655"/>
                <a:ext cx="1389258" cy="1389258"/>
              </a:xfrm>
              <a:prstGeom prst="ellipse">
                <a:avLst/>
              </a:prstGeom>
              <a:noFill/>
              <a:ln w="15875" cap="flat" cmpd="sng" algn="ctr">
                <a:solidFill>
                  <a:srgbClr val="FFFFFF"/>
                </a:solidFill>
                <a:prstDash val="solid"/>
                <a:headEnd type="none"/>
                <a:tailEnd type="none"/>
              </a:ln>
              <a:effectLst/>
            </p:spPr>
            <p:txBody>
              <a:bodyPr rot="0" spcFirstLastPara="0" vertOverflow="overflow" horzOverflow="overflow" vert="horz" wrap="square" lIns="219456" tIns="175565" rIns="219456" bIns="175565" numCol="1" spcCol="0" rtlCol="0" fromWordArt="0" anchor="t" anchorCtr="0" forceAA="0" compatLnSpc="1">
                <a:prstTxWarp prst="textNoShape">
                  <a:avLst/>
                </a:prstTxWarp>
                <a:noAutofit/>
                <a:flatTx/>
              </a:bodyPr>
              <a:lstStyle/>
              <a:p>
                <a:pPr algn="ctr" defTabSz="1118966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389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grpSp>
            <p:nvGrpSpPr>
              <p:cNvPr id="40" name="Group 70">
                <a:extLst>
                  <a:ext uri="{FF2B5EF4-FFF2-40B4-BE49-F238E27FC236}">
                    <a16:creationId xmlns:a16="http://schemas.microsoft.com/office/drawing/2014/main" id="{434FADF2-F91C-664F-823D-BF87A82490A7}"/>
                  </a:ext>
                </a:extLst>
              </p:cNvPr>
              <p:cNvGrpSpPr/>
              <p:nvPr/>
            </p:nvGrpSpPr>
            <p:grpSpPr>
              <a:xfrm>
                <a:off x="6463173" y="1465692"/>
                <a:ext cx="583514" cy="775667"/>
                <a:chOff x="10225952" y="1271439"/>
                <a:chExt cx="583514" cy="775667"/>
              </a:xfrm>
            </p:grpSpPr>
            <p:pic>
              <p:nvPicPr>
                <p:cNvPr id="41" name="Picture 71">
                  <a:extLst>
                    <a:ext uri="{FF2B5EF4-FFF2-40B4-BE49-F238E27FC236}">
                      <a16:creationId xmlns:a16="http://schemas.microsoft.com/office/drawing/2014/main" id="{9E4923B8-B759-D743-848F-4D0CC055A6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225952" y="1271439"/>
                  <a:ext cx="431114" cy="623267"/>
                </a:xfrm>
                <a:prstGeom prst="rect">
                  <a:avLst/>
                </a:prstGeom>
              </p:spPr>
            </p:pic>
            <p:pic>
              <p:nvPicPr>
                <p:cNvPr id="42" name="Picture 72">
                  <a:extLst>
                    <a:ext uri="{FF2B5EF4-FFF2-40B4-BE49-F238E27FC236}">
                      <a16:creationId xmlns:a16="http://schemas.microsoft.com/office/drawing/2014/main" id="{BEE197DF-8BBE-1945-AB6F-50AD839CF1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78352" y="1423839"/>
                  <a:ext cx="431114" cy="62326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2" name="Group 62">
              <a:extLst>
                <a:ext uri="{FF2B5EF4-FFF2-40B4-BE49-F238E27FC236}">
                  <a16:creationId xmlns:a16="http://schemas.microsoft.com/office/drawing/2014/main" id="{AB98436A-3F91-4F4F-B79E-20C58CC22599}"/>
                </a:ext>
              </a:extLst>
            </p:cNvPr>
            <p:cNvGrpSpPr/>
            <p:nvPr/>
          </p:nvGrpSpPr>
          <p:grpSpPr>
            <a:xfrm>
              <a:off x="7254992" y="1259229"/>
              <a:ext cx="1389258" cy="1389258"/>
              <a:chOff x="7942179" y="1124580"/>
              <a:chExt cx="1389258" cy="1389258"/>
            </a:xfrm>
          </p:grpSpPr>
          <p:sp>
            <p:nvSpPr>
              <p:cNvPr id="33" name="Rounded Rectangle 45">
                <a:extLst>
                  <a:ext uri="{FF2B5EF4-FFF2-40B4-BE49-F238E27FC236}">
                    <a16:creationId xmlns:a16="http://schemas.microsoft.com/office/drawing/2014/main" id="{2528324D-6F4B-A048-9EEB-71CEB5584EE9}"/>
                  </a:ext>
                </a:extLst>
              </p:cNvPr>
              <p:cNvSpPr/>
              <p:nvPr/>
            </p:nvSpPr>
            <p:spPr bwMode="auto">
              <a:xfrm>
                <a:off x="7942179" y="1124580"/>
                <a:ext cx="1389258" cy="1389258"/>
              </a:xfrm>
              <a:prstGeom prst="ellipse">
                <a:avLst/>
              </a:prstGeom>
              <a:noFill/>
              <a:ln w="15875" cap="flat" cmpd="sng" algn="ctr">
                <a:solidFill>
                  <a:srgbClr val="FFFFFF"/>
                </a:solidFill>
                <a:prstDash val="solid"/>
                <a:headEnd type="none"/>
                <a:tailEnd type="none"/>
              </a:ln>
              <a:effectLst/>
            </p:spPr>
            <p:txBody>
              <a:bodyPr rot="0" spcFirstLastPara="0" vertOverflow="overflow" horzOverflow="overflow" vert="horz" wrap="square" lIns="219456" tIns="175565" rIns="219456" bIns="175565" numCol="1" spcCol="0" rtlCol="0" fromWordArt="0" anchor="t" anchorCtr="0" forceAA="0" compatLnSpc="1">
                <a:prstTxWarp prst="textNoShape">
                  <a:avLst/>
                </a:prstTxWarp>
                <a:noAutofit/>
                <a:flatTx/>
              </a:bodyPr>
              <a:lstStyle/>
              <a:p>
                <a:pPr algn="ctr" defTabSz="1118966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389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grpSp>
            <p:nvGrpSpPr>
              <p:cNvPr id="34" name="Group 64">
                <a:extLst>
                  <a:ext uri="{FF2B5EF4-FFF2-40B4-BE49-F238E27FC236}">
                    <a16:creationId xmlns:a16="http://schemas.microsoft.com/office/drawing/2014/main" id="{1923FD80-D7AC-C54E-81C1-C6A9DE84DCF5}"/>
                  </a:ext>
                </a:extLst>
              </p:cNvPr>
              <p:cNvGrpSpPr/>
              <p:nvPr/>
            </p:nvGrpSpPr>
            <p:grpSpPr>
              <a:xfrm>
                <a:off x="8276316" y="1354784"/>
                <a:ext cx="791153" cy="936876"/>
                <a:chOff x="9993850" y="1990689"/>
                <a:chExt cx="791153" cy="936876"/>
              </a:xfrm>
            </p:grpSpPr>
            <p:grpSp>
              <p:nvGrpSpPr>
                <p:cNvPr id="35" name="Group 65">
                  <a:extLst>
                    <a:ext uri="{FF2B5EF4-FFF2-40B4-BE49-F238E27FC236}">
                      <a16:creationId xmlns:a16="http://schemas.microsoft.com/office/drawing/2014/main" id="{1F1F2322-D461-614D-BFAC-3CD6D57CAD23}"/>
                    </a:ext>
                  </a:extLst>
                </p:cNvPr>
                <p:cNvGrpSpPr/>
                <p:nvPr/>
              </p:nvGrpSpPr>
              <p:grpSpPr>
                <a:xfrm>
                  <a:off x="9993850" y="1990689"/>
                  <a:ext cx="615295" cy="784476"/>
                  <a:chOff x="10436102" y="3167213"/>
                  <a:chExt cx="615295" cy="784476"/>
                </a:xfrm>
              </p:grpSpPr>
              <p:pic>
                <p:nvPicPr>
                  <p:cNvPr id="37" name="Picture 67">
                    <a:extLst>
                      <a:ext uri="{FF2B5EF4-FFF2-40B4-BE49-F238E27FC236}">
                        <a16:creationId xmlns:a16="http://schemas.microsoft.com/office/drawing/2014/main" id="{94CE0492-DACA-5442-B38B-C5784B0D07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0436102" y="3167213"/>
                    <a:ext cx="431114" cy="623267"/>
                  </a:xfrm>
                  <a:prstGeom prst="rect">
                    <a:avLst/>
                  </a:prstGeom>
                </p:spPr>
              </p:pic>
              <p:pic>
                <p:nvPicPr>
                  <p:cNvPr id="38" name="Picture 68">
                    <a:extLst>
                      <a:ext uri="{FF2B5EF4-FFF2-40B4-BE49-F238E27FC236}">
                        <a16:creationId xmlns:a16="http://schemas.microsoft.com/office/drawing/2014/main" id="{20D88FFA-604B-6644-94BF-AFC9F625B2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0573482" y="3312018"/>
                    <a:ext cx="477915" cy="63967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6" name="Picture 66">
                  <a:extLst>
                    <a:ext uri="{FF2B5EF4-FFF2-40B4-BE49-F238E27FC236}">
                      <a16:creationId xmlns:a16="http://schemas.microsoft.com/office/drawing/2014/main" id="{D2DF5B5F-4124-3E4E-BBBE-CB2624975F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307088" y="2287894"/>
                  <a:ext cx="477915" cy="639671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E02856A-2CDB-BD45-B504-C8F2C525E400}"/>
              </a:ext>
            </a:extLst>
          </p:cNvPr>
          <p:cNvSpPr txBox="1"/>
          <p:nvPr/>
        </p:nvSpPr>
        <p:spPr>
          <a:xfrm>
            <a:off x="10099768" y="3150240"/>
            <a:ext cx="1699813" cy="307777"/>
          </a:xfrm>
          <a:prstGeom prst="rect">
            <a:avLst/>
          </a:prstGeom>
          <a:solidFill>
            <a:srgbClr val="FF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7315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SSD or HDD</a:t>
            </a:r>
          </a:p>
        </p:txBody>
      </p:sp>
      <p:grpSp>
        <p:nvGrpSpPr>
          <p:cNvPr id="44" name="Group 74">
            <a:extLst>
              <a:ext uri="{FF2B5EF4-FFF2-40B4-BE49-F238E27FC236}">
                <a16:creationId xmlns:a16="http://schemas.microsoft.com/office/drawing/2014/main" id="{5CDCECF9-F7F8-6A42-93AC-7AE2CEFC3E57}"/>
              </a:ext>
            </a:extLst>
          </p:cNvPr>
          <p:cNvGrpSpPr/>
          <p:nvPr/>
        </p:nvGrpSpPr>
        <p:grpSpPr>
          <a:xfrm>
            <a:off x="5364001" y="1823676"/>
            <a:ext cx="1790848" cy="1754522"/>
            <a:chOff x="2830639" y="1178142"/>
            <a:chExt cx="1389258" cy="1350771"/>
          </a:xfrm>
        </p:grpSpPr>
        <p:sp>
          <p:nvSpPr>
            <p:cNvPr id="45" name="Rounded Rectangle 35">
              <a:extLst>
                <a:ext uri="{FF2B5EF4-FFF2-40B4-BE49-F238E27FC236}">
                  <a16:creationId xmlns:a16="http://schemas.microsoft.com/office/drawing/2014/main" id="{66C6300C-5C34-6E4C-92AF-DA7481F3E4DF}"/>
                </a:ext>
              </a:extLst>
            </p:cNvPr>
            <p:cNvSpPr/>
            <p:nvPr/>
          </p:nvSpPr>
          <p:spPr bwMode="auto">
            <a:xfrm>
              <a:off x="2830639" y="1178142"/>
              <a:ext cx="1389258" cy="1350771"/>
            </a:xfrm>
            <a:prstGeom prst="ellipse">
              <a:avLst/>
            </a:prstGeom>
            <a:noFill/>
            <a:ln w="15875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  <a:flatTx/>
            </a:bodyPr>
            <a:lstStyle/>
            <a:p>
              <a:pPr algn="ctr" defTabSz="93244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46" name="Picture 77">
              <a:extLst>
                <a:ext uri="{FF2B5EF4-FFF2-40B4-BE49-F238E27FC236}">
                  <a16:creationId xmlns:a16="http://schemas.microsoft.com/office/drawing/2014/main" id="{F36CDA6B-E07C-F148-8290-195D4A78C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9711" y="1541893"/>
              <a:ext cx="431114" cy="623267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835D038-3784-D644-8E6E-A80E8F4CE958}"/>
              </a:ext>
            </a:extLst>
          </p:cNvPr>
          <p:cNvSpPr txBox="1"/>
          <p:nvPr/>
        </p:nvSpPr>
        <p:spPr>
          <a:xfrm>
            <a:off x="6398854" y="3208113"/>
            <a:ext cx="759141" cy="307777"/>
          </a:xfrm>
          <a:prstGeom prst="rect">
            <a:avLst/>
          </a:prstGeom>
          <a:solidFill>
            <a:srgbClr val="FF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7315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SSD</a:t>
            </a:r>
          </a:p>
        </p:txBody>
      </p:sp>
    </p:spTree>
    <p:extLst>
      <p:ext uri="{BB962C8B-B14F-4D97-AF65-F5344CB8AC3E}">
        <p14:creationId xmlns:p14="http://schemas.microsoft.com/office/powerpoint/2010/main" val="19049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8AB7-F3AC-DF4F-8B59-8B10D0DC0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82880"/>
            <a:ext cx="13987008" cy="1079598"/>
          </a:xfrm>
        </p:spPr>
        <p:txBody>
          <a:bodyPr vert="horz" wrap="square" lIns="182880" tIns="146304" rIns="182880" bIns="146304" rtlCol="0" anchor="ctr">
            <a:normAutofit/>
          </a:bodyPr>
          <a:lstStyle/>
          <a:p>
            <a:r>
              <a:rPr lang="en-US" dirty="0"/>
              <a:t>Amazon FSx for Lustre</a:t>
            </a:r>
            <a:r>
              <a:rPr lang="ko-KR" altLang="en-US" dirty="0"/>
              <a:t>와 </a:t>
            </a:r>
            <a:r>
              <a:rPr lang="en-US" altLang="ko-KR" dirty="0"/>
              <a:t>S3</a:t>
            </a:r>
            <a:r>
              <a:rPr lang="ko-KR" altLang="en-US" dirty="0"/>
              <a:t> 연계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E64E1-1A73-544F-A30F-310710736453}"/>
              </a:ext>
            </a:extLst>
          </p:cNvPr>
          <p:cNvSpPr txBox="1"/>
          <p:nvPr/>
        </p:nvSpPr>
        <p:spPr>
          <a:xfrm>
            <a:off x="429768" y="3852865"/>
            <a:ext cx="189400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315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FSx for </a:t>
            </a:r>
            <a:r>
              <a:rPr kumimoji="0" lang="en-US" sz="1920" b="1" i="0" u="none" strike="noStrike" kern="0" cap="none" spc="0" normalizeH="0" baseline="0" noProof="0" dirty="0" err="1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Lustre</a:t>
            </a:r>
            <a:endParaRPr kumimoji="0" lang="en-US" sz="1920" b="1" i="0" u="none" strike="noStrike" kern="0" cap="none" spc="0" normalizeH="0" baseline="0" noProof="0" dirty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4" name="Graphic 125">
            <a:extLst>
              <a:ext uri="{FF2B5EF4-FFF2-40B4-BE49-F238E27FC236}">
                <a16:creationId xmlns:a16="http://schemas.microsoft.com/office/drawing/2014/main" id="{BAF8C586-1EC7-3C40-A642-2A065E325E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9752" b="29306"/>
          <a:stretch/>
        </p:blipFill>
        <p:spPr>
          <a:xfrm>
            <a:off x="917026" y="3305282"/>
            <a:ext cx="914400" cy="374372"/>
          </a:xfrm>
          <a:prstGeom prst="rect">
            <a:avLst/>
          </a:prstGeom>
        </p:spPr>
      </p:pic>
      <p:grpSp>
        <p:nvGrpSpPr>
          <p:cNvPr id="5" name="Group 7">
            <a:extLst>
              <a:ext uri="{FF2B5EF4-FFF2-40B4-BE49-F238E27FC236}">
                <a16:creationId xmlns:a16="http://schemas.microsoft.com/office/drawing/2014/main" id="{95C36B67-3930-614E-AAF9-A404300F7515}"/>
              </a:ext>
            </a:extLst>
          </p:cNvPr>
          <p:cNvGrpSpPr/>
          <p:nvPr/>
        </p:nvGrpSpPr>
        <p:grpSpPr>
          <a:xfrm>
            <a:off x="3090180" y="2577567"/>
            <a:ext cx="10727418" cy="4060975"/>
            <a:chOff x="3061556" y="2408104"/>
            <a:chExt cx="10727418" cy="4060975"/>
          </a:xfrm>
        </p:grpSpPr>
        <p:sp>
          <p:nvSpPr>
            <p:cNvPr id="6" name="Oval 8">
              <a:extLst>
                <a:ext uri="{FF2B5EF4-FFF2-40B4-BE49-F238E27FC236}">
                  <a16:creationId xmlns:a16="http://schemas.microsoft.com/office/drawing/2014/main" id="{56A2643F-A3E1-5247-98F3-56E4BBA089DE}"/>
                </a:ext>
              </a:extLst>
            </p:cNvPr>
            <p:cNvSpPr/>
            <p:nvPr/>
          </p:nvSpPr>
          <p:spPr bwMode="auto">
            <a:xfrm>
              <a:off x="8209829" y="4565916"/>
              <a:ext cx="1026650" cy="102665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398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grpSp>
          <p:nvGrpSpPr>
            <p:cNvPr id="7" name="Group 12">
              <a:extLst>
                <a:ext uri="{FF2B5EF4-FFF2-40B4-BE49-F238E27FC236}">
                  <a16:creationId xmlns:a16="http://schemas.microsoft.com/office/drawing/2014/main" id="{E472CB64-756A-AB47-B39E-1EB8AB6D9AEA}"/>
                </a:ext>
              </a:extLst>
            </p:cNvPr>
            <p:cNvGrpSpPr/>
            <p:nvPr/>
          </p:nvGrpSpPr>
          <p:grpSpPr>
            <a:xfrm>
              <a:off x="3061556" y="2408104"/>
              <a:ext cx="10727418" cy="4060975"/>
              <a:chOff x="3584984" y="2391537"/>
              <a:chExt cx="10727418" cy="4060975"/>
            </a:xfrm>
          </p:grpSpPr>
          <p:grpSp>
            <p:nvGrpSpPr>
              <p:cNvPr id="8" name="Group 13">
                <a:extLst>
                  <a:ext uri="{FF2B5EF4-FFF2-40B4-BE49-F238E27FC236}">
                    <a16:creationId xmlns:a16="http://schemas.microsoft.com/office/drawing/2014/main" id="{C08A2522-953E-7B42-A835-3D922433FBB5}"/>
                  </a:ext>
                </a:extLst>
              </p:cNvPr>
              <p:cNvGrpSpPr/>
              <p:nvPr/>
            </p:nvGrpSpPr>
            <p:grpSpPr>
              <a:xfrm>
                <a:off x="13098104" y="2391537"/>
                <a:ext cx="1214298" cy="4060975"/>
                <a:chOff x="13098104" y="2391537"/>
                <a:chExt cx="1214298" cy="4060975"/>
              </a:xfrm>
            </p:grpSpPr>
            <p:pic>
              <p:nvPicPr>
                <p:cNvPr id="72" name="Picture 79">
                  <a:extLst>
                    <a:ext uri="{FF2B5EF4-FFF2-40B4-BE49-F238E27FC236}">
                      <a16:creationId xmlns:a16="http://schemas.microsoft.com/office/drawing/2014/main" id="{63E84FCC-9E12-5944-B827-90A3C4E673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098104" y="3811630"/>
                  <a:ext cx="1214298" cy="1220369"/>
                </a:xfrm>
                <a:prstGeom prst="rect">
                  <a:avLst/>
                </a:prstGeom>
              </p:spPr>
            </p:pic>
            <p:pic>
              <p:nvPicPr>
                <p:cNvPr id="73" name="Picture 80">
                  <a:extLst>
                    <a:ext uri="{FF2B5EF4-FFF2-40B4-BE49-F238E27FC236}">
                      <a16:creationId xmlns:a16="http://schemas.microsoft.com/office/drawing/2014/main" id="{004E2B7E-AF57-2746-A4F6-B8F89B2ECE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100542" y="2391537"/>
                  <a:ext cx="1202995" cy="1209009"/>
                </a:xfrm>
                <a:prstGeom prst="rect">
                  <a:avLst/>
                </a:prstGeom>
              </p:spPr>
            </p:pic>
            <p:pic>
              <p:nvPicPr>
                <p:cNvPr id="74" name="Picture 81">
                  <a:extLst>
                    <a:ext uri="{FF2B5EF4-FFF2-40B4-BE49-F238E27FC236}">
                      <a16:creationId xmlns:a16="http://schemas.microsoft.com/office/drawing/2014/main" id="{4169904A-070A-E64D-AE78-7484FBE88D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100895" y="5245149"/>
                  <a:ext cx="1201356" cy="1207363"/>
                </a:xfrm>
                <a:prstGeom prst="rect">
                  <a:avLst/>
                </a:prstGeom>
              </p:spPr>
            </p:pic>
          </p:grpSp>
          <p:grpSp>
            <p:nvGrpSpPr>
              <p:cNvPr id="9" name="Group 14">
                <a:extLst>
                  <a:ext uri="{FF2B5EF4-FFF2-40B4-BE49-F238E27FC236}">
                    <a16:creationId xmlns:a16="http://schemas.microsoft.com/office/drawing/2014/main" id="{2E74A5F0-0D27-AE48-9596-C7A0963D71AC}"/>
                  </a:ext>
                </a:extLst>
              </p:cNvPr>
              <p:cNvGrpSpPr/>
              <p:nvPr/>
            </p:nvGrpSpPr>
            <p:grpSpPr>
              <a:xfrm>
                <a:off x="4419833" y="3337024"/>
                <a:ext cx="2930700" cy="2170001"/>
                <a:chOff x="3570227" y="3733226"/>
                <a:chExt cx="3236496" cy="2170001"/>
              </a:xfrm>
            </p:grpSpPr>
            <p:grpSp>
              <p:nvGrpSpPr>
                <p:cNvPr id="46" name="Group 53">
                  <a:extLst>
                    <a:ext uri="{FF2B5EF4-FFF2-40B4-BE49-F238E27FC236}">
                      <a16:creationId xmlns:a16="http://schemas.microsoft.com/office/drawing/2014/main" id="{89C26106-47CF-8348-B930-38211C8F8455}"/>
                    </a:ext>
                  </a:extLst>
                </p:cNvPr>
                <p:cNvGrpSpPr/>
                <p:nvPr/>
              </p:nvGrpSpPr>
              <p:grpSpPr>
                <a:xfrm>
                  <a:off x="4040721" y="4046476"/>
                  <a:ext cx="2295508" cy="622768"/>
                  <a:chOff x="2339487" y="3896128"/>
                  <a:chExt cx="5672398" cy="679307"/>
                </a:xfrm>
              </p:grpSpPr>
              <p:cxnSp>
                <p:nvCxnSpPr>
                  <p:cNvPr id="70" name="Straight Arrow Connector 77">
                    <a:extLst>
                      <a:ext uri="{FF2B5EF4-FFF2-40B4-BE49-F238E27FC236}">
                        <a16:creationId xmlns:a16="http://schemas.microsoft.com/office/drawing/2014/main" id="{C57809AD-3E84-1548-AE44-9F848F6C52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339487" y="3896128"/>
                    <a:ext cx="5672398" cy="0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FFFFFF"/>
                    </a:solidFill>
                    <a:prstDash val="solid"/>
                    <a:headEnd type="arrow"/>
                    <a:tailEnd type="none"/>
                  </a:ln>
                  <a:effectLst/>
                </p:spPr>
              </p:cxnSp>
              <p:cxnSp>
                <p:nvCxnSpPr>
                  <p:cNvPr id="71" name="Straight Arrow Connector 78">
                    <a:extLst>
                      <a:ext uri="{FF2B5EF4-FFF2-40B4-BE49-F238E27FC236}">
                        <a16:creationId xmlns:a16="http://schemas.microsoft.com/office/drawing/2014/main" id="{736CB5D0-846B-CC4A-9029-40260F2C7F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39487" y="4575435"/>
                    <a:ext cx="5607072" cy="0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FFFFFF"/>
                    </a:solidFill>
                    <a:prstDash val="solid"/>
                    <a:headEnd type="arrow"/>
                    <a:tailEnd type="none"/>
                  </a:ln>
                  <a:effectLst/>
                </p:spPr>
              </p:cxnSp>
            </p:grp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CDABBBA-6546-B94D-9293-9A86BF64C76C}"/>
                    </a:ext>
                  </a:extLst>
                </p:cNvPr>
                <p:cNvSpPr txBox="1"/>
                <p:nvPr/>
              </p:nvSpPr>
              <p:spPr>
                <a:xfrm>
                  <a:off x="3570227" y="4979897"/>
                  <a:ext cx="3236496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73152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ko-KR" sz="1800" kern="0" spc="101" dirty="0">
                      <a:solidFill>
                        <a:srgbClr val="FFFFFF"/>
                      </a:solidFill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rPr>
                    <a:t>FSx</a:t>
                  </a:r>
                  <a:r>
                    <a:rPr lang="ko-KR" altLang="en-US" sz="1800" kern="0" spc="101" dirty="0">
                      <a:solidFill>
                        <a:srgbClr val="FFFFFF"/>
                      </a:solidFill>
                      <a:latin typeface="Amazon Ember" panose="020B0603020204020204" pitchFamily="34" charset="0"/>
                      <a:ea typeface="Malgun Gothic" panose="020B0503020000020004" pitchFamily="34" charset="-127"/>
                      <a:cs typeface="Amazon Ember" panose="020B0603020204020204" pitchFamily="34" charset="0"/>
                    </a:rPr>
                    <a:t>에서 데이터를 프로세싱하기 위해 </a:t>
                  </a:r>
                  <a:r>
                    <a:rPr lang="en-US" altLang="ko-KR" sz="1800" kern="0" spc="101" dirty="0">
                      <a:solidFill>
                        <a:srgbClr val="FFFFFF"/>
                      </a:solidFill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rPr>
                    <a:t>S3</a:t>
                  </a:r>
                  <a:r>
                    <a:rPr lang="ko-KR" altLang="en-US" sz="1800" kern="0" spc="101" dirty="0">
                      <a:solidFill>
                        <a:srgbClr val="FFFFFF"/>
                      </a:solidFill>
                      <a:latin typeface="Amazon Ember" panose="020B0603020204020204" pitchFamily="34" charset="0"/>
                      <a:ea typeface="Malgun Gothic" panose="020B0503020000020004" pitchFamily="34" charset="-127"/>
                      <a:cs typeface="Amazon Ember" panose="020B0603020204020204" pitchFamily="34" charset="0"/>
                    </a:rPr>
                    <a:t>에서 데이터를 로드</a:t>
                  </a:r>
                  <a:endParaRPr kumimoji="0" lang="en-US" sz="1800" b="0" i="0" u="none" strike="noStrike" kern="0" cap="none" spc="101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grpSp>
              <p:nvGrpSpPr>
                <p:cNvPr id="48" name="Group 55">
                  <a:extLst>
                    <a:ext uri="{FF2B5EF4-FFF2-40B4-BE49-F238E27FC236}">
                      <a16:creationId xmlns:a16="http://schemas.microsoft.com/office/drawing/2014/main" id="{F9CE64B3-4F52-DC46-A944-6661F5ECAF1E}"/>
                    </a:ext>
                  </a:extLst>
                </p:cNvPr>
                <p:cNvGrpSpPr/>
                <p:nvPr/>
              </p:nvGrpSpPr>
              <p:grpSpPr>
                <a:xfrm>
                  <a:off x="4125527" y="3733226"/>
                  <a:ext cx="2125897" cy="179531"/>
                  <a:chOff x="2413132" y="3373476"/>
                  <a:chExt cx="3127752" cy="195831"/>
                </a:xfrm>
              </p:grpSpPr>
              <p:sp>
                <p:nvSpPr>
                  <p:cNvPr id="60" name="Oval 67">
                    <a:extLst>
                      <a:ext uri="{FF2B5EF4-FFF2-40B4-BE49-F238E27FC236}">
                        <a16:creationId xmlns:a16="http://schemas.microsoft.com/office/drawing/2014/main" id="{85B8CD25-E2DA-A248-A618-41C4D29AA4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13132" y="3373476"/>
                    <a:ext cx="195831" cy="195831"/>
                  </a:xfrm>
                  <a:prstGeom prst="ellipse">
                    <a:avLst/>
                  </a:prstGeom>
                  <a:solidFill>
                    <a:srgbClr val="1C232F">
                      <a:lumMod val="75000"/>
                      <a:lumOff val="25000"/>
                    </a:srgbClr>
                  </a:solidFill>
                  <a:ln w="15875" cap="flat" cmpd="sng" algn="ctr">
                    <a:noFill/>
                    <a:prstDash val="solid"/>
                  </a:ln>
                  <a:effectLst>
                    <a:outerShdw blurRad="889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0" tIns="18288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097168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9A08"/>
                      </a:solidFill>
                      <a:effectLst/>
                      <a:uLnTx/>
                      <a:uFillTx/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sp>
                <p:nvSpPr>
                  <p:cNvPr id="61" name="Oval 68">
                    <a:extLst>
                      <a:ext uri="{FF2B5EF4-FFF2-40B4-BE49-F238E27FC236}">
                        <a16:creationId xmlns:a16="http://schemas.microsoft.com/office/drawing/2014/main" id="{35E9E64B-AF14-344C-B0F6-022975523D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38901" y="3373476"/>
                    <a:ext cx="195831" cy="195831"/>
                  </a:xfrm>
                  <a:prstGeom prst="ellipse">
                    <a:avLst/>
                  </a:prstGeom>
                  <a:solidFill>
                    <a:srgbClr val="1C232F">
                      <a:lumMod val="75000"/>
                      <a:lumOff val="25000"/>
                    </a:srgbClr>
                  </a:solidFill>
                  <a:ln w="15875" cap="flat" cmpd="sng" algn="ctr">
                    <a:noFill/>
                    <a:prstDash val="solid"/>
                  </a:ln>
                  <a:effectLst>
                    <a:outerShdw blurRad="889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0" tIns="18288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097168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9A08"/>
                      </a:solidFill>
                      <a:effectLst/>
                      <a:uLnTx/>
                      <a:uFillTx/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sp>
                <p:nvSpPr>
                  <p:cNvPr id="62" name="Oval 69">
                    <a:extLst>
                      <a:ext uri="{FF2B5EF4-FFF2-40B4-BE49-F238E27FC236}">
                        <a16:creationId xmlns:a16="http://schemas.microsoft.com/office/drawing/2014/main" id="{9E851E66-C8D9-6E4B-AEDC-F03868A0EC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64670" y="3373476"/>
                    <a:ext cx="195831" cy="195831"/>
                  </a:xfrm>
                  <a:prstGeom prst="ellipse">
                    <a:avLst/>
                  </a:prstGeom>
                  <a:solidFill>
                    <a:srgbClr val="1C232F">
                      <a:lumMod val="75000"/>
                      <a:lumOff val="25000"/>
                    </a:srgbClr>
                  </a:solidFill>
                  <a:ln w="15875" cap="flat" cmpd="sng" algn="ctr">
                    <a:noFill/>
                    <a:prstDash val="solid"/>
                  </a:ln>
                  <a:effectLst>
                    <a:outerShdw blurRad="889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0" tIns="18288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097168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9A08"/>
                      </a:solidFill>
                      <a:effectLst/>
                      <a:uLnTx/>
                      <a:uFillTx/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sp>
                <p:nvSpPr>
                  <p:cNvPr id="63" name="Oval 70">
                    <a:extLst>
                      <a:ext uri="{FF2B5EF4-FFF2-40B4-BE49-F238E27FC236}">
                        <a16:creationId xmlns:a16="http://schemas.microsoft.com/office/drawing/2014/main" id="{785E9CC7-A111-AA49-9E50-FB1968D1AD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90439" y="3373476"/>
                    <a:ext cx="195831" cy="195831"/>
                  </a:xfrm>
                  <a:prstGeom prst="ellipse">
                    <a:avLst/>
                  </a:prstGeom>
                  <a:solidFill>
                    <a:srgbClr val="1C232F">
                      <a:lumMod val="75000"/>
                      <a:lumOff val="25000"/>
                    </a:srgbClr>
                  </a:solidFill>
                  <a:ln w="15875" cap="flat" cmpd="sng" algn="ctr">
                    <a:noFill/>
                    <a:prstDash val="solid"/>
                  </a:ln>
                  <a:effectLst>
                    <a:outerShdw blurRad="889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0" tIns="18288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097168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9A08"/>
                      </a:solidFill>
                      <a:effectLst/>
                      <a:uLnTx/>
                      <a:uFillTx/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sp>
                <p:nvSpPr>
                  <p:cNvPr id="64" name="Oval 71">
                    <a:extLst>
                      <a:ext uri="{FF2B5EF4-FFF2-40B4-BE49-F238E27FC236}">
                        <a16:creationId xmlns:a16="http://schemas.microsoft.com/office/drawing/2014/main" id="{434FAFCB-A965-A646-B537-7E8E8A1006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16208" y="3373476"/>
                    <a:ext cx="195831" cy="195831"/>
                  </a:xfrm>
                  <a:prstGeom prst="ellipse">
                    <a:avLst/>
                  </a:prstGeom>
                  <a:solidFill>
                    <a:srgbClr val="1C232F">
                      <a:lumMod val="75000"/>
                      <a:lumOff val="25000"/>
                    </a:srgbClr>
                  </a:solidFill>
                  <a:ln w="15875" cap="flat" cmpd="sng" algn="ctr">
                    <a:noFill/>
                    <a:prstDash val="solid"/>
                  </a:ln>
                  <a:effectLst>
                    <a:outerShdw blurRad="889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0" tIns="18288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097168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9A08"/>
                      </a:solidFill>
                      <a:effectLst/>
                      <a:uLnTx/>
                      <a:uFillTx/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sp>
                <p:nvSpPr>
                  <p:cNvPr id="65" name="Oval 72">
                    <a:extLst>
                      <a:ext uri="{FF2B5EF4-FFF2-40B4-BE49-F238E27FC236}">
                        <a16:creationId xmlns:a16="http://schemas.microsoft.com/office/drawing/2014/main" id="{C3F9CF28-E997-DB44-8251-0ACEBE26FA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041977" y="3373476"/>
                    <a:ext cx="195831" cy="195831"/>
                  </a:xfrm>
                  <a:prstGeom prst="ellipse">
                    <a:avLst/>
                  </a:prstGeom>
                  <a:solidFill>
                    <a:srgbClr val="1C232F">
                      <a:lumMod val="75000"/>
                      <a:lumOff val="25000"/>
                    </a:srgbClr>
                  </a:solidFill>
                  <a:ln w="15875" cap="flat" cmpd="sng" algn="ctr">
                    <a:noFill/>
                    <a:prstDash val="solid"/>
                  </a:ln>
                  <a:effectLst>
                    <a:outerShdw blurRad="889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0" tIns="18288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097168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9A08"/>
                      </a:solidFill>
                      <a:effectLst/>
                      <a:uLnTx/>
                      <a:uFillTx/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sp>
                <p:nvSpPr>
                  <p:cNvPr id="66" name="Oval 73">
                    <a:extLst>
                      <a:ext uri="{FF2B5EF4-FFF2-40B4-BE49-F238E27FC236}">
                        <a16:creationId xmlns:a16="http://schemas.microsoft.com/office/drawing/2014/main" id="{09D6F5A6-DA9C-C448-8C53-0696EDC8CA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367746" y="3373476"/>
                    <a:ext cx="195831" cy="195831"/>
                  </a:xfrm>
                  <a:prstGeom prst="ellipse">
                    <a:avLst/>
                  </a:prstGeom>
                  <a:solidFill>
                    <a:srgbClr val="1C232F">
                      <a:lumMod val="75000"/>
                      <a:lumOff val="25000"/>
                    </a:srgbClr>
                  </a:solidFill>
                  <a:ln w="15875" cap="flat" cmpd="sng" algn="ctr">
                    <a:noFill/>
                    <a:prstDash val="solid"/>
                  </a:ln>
                  <a:effectLst>
                    <a:outerShdw blurRad="889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0" tIns="18288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097168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9A08"/>
                      </a:solidFill>
                      <a:effectLst/>
                      <a:uLnTx/>
                      <a:uFillTx/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sp>
                <p:nvSpPr>
                  <p:cNvPr id="67" name="Oval 74">
                    <a:extLst>
                      <a:ext uri="{FF2B5EF4-FFF2-40B4-BE49-F238E27FC236}">
                        <a16:creationId xmlns:a16="http://schemas.microsoft.com/office/drawing/2014/main" id="{5C49F8E7-C7B2-604D-A837-FF93C693422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93515" y="3373476"/>
                    <a:ext cx="195831" cy="195831"/>
                  </a:xfrm>
                  <a:prstGeom prst="ellipse">
                    <a:avLst/>
                  </a:prstGeom>
                  <a:solidFill>
                    <a:srgbClr val="1C232F">
                      <a:lumMod val="75000"/>
                      <a:lumOff val="25000"/>
                    </a:srgbClr>
                  </a:solidFill>
                  <a:ln w="15875" cap="flat" cmpd="sng" algn="ctr">
                    <a:noFill/>
                    <a:prstDash val="solid"/>
                  </a:ln>
                  <a:effectLst>
                    <a:outerShdw blurRad="889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0" tIns="18288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097168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9A08"/>
                      </a:solidFill>
                      <a:effectLst/>
                      <a:uLnTx/>
                      <a:uFillTx/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sp>
                <p:nvSpPr>
                  <p:cNvPr id="68" name="Oval 75">
                    <a:extLst>
                      <a:ext uri="{FF2B5EF4-FFF2-40B4-BE49-F238E27FC236}">
                        <a16:creationId xmlns:a16="http://schemas.microsoft.com/office/drawing/2014/main" id="{43D1C309-AF8E-4D48-9D03-39E53992E5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019284" y="3373476"/>
                    <a:ext cx="195831" cy="195831"/>
                  </a:xfrm>
                  <a:prstGeom prst="ellipse">
                    <a:avLst/>
                  </a:prstGeom>
                  <a:solidFill>
                    <a:srgbClr val="1C232F">
                      <a:lumMod val="75000"/>
                      <a:lumOff val="25000"/>
                    </a:srgbClr>
                  </a:solidFill>
                  <a:ln w="15875" cap="flat" cmpd="sng" algn="ctr">
                    <a:noFill/>
                    <a:prstDash val="solid"/>
                  </a:ln>
                  <a:effectLst>
                    <a:outerShdw blurRad="889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0" tIns="18288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097168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9A08"/>
                      </a:solidFill>
                      <a:effectLst/>
                      <a:uLnTx/>
                      <a:uFillTx/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sp>
                <p:nvSpPr>
                  <p:cNvPr id="69" name="Oval 76">
                    <a:extLst>
                      <a:ext uri="{FF2B5EF4-FFF2-40B4-BE49-F238E27FC236}">
                        <a16:creationId xmlns:a16="http://schemas.microsoft.com/office/drawing/2014/main" id="{2237DAAD-C2E6-7040-A4EC-FF0D1D0E96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45053" y="3373476"/>
                    <a:ext cx="195831" cy="195831"/>
                  </a:xfrm>
                  <a:prstGeom prst="ellipse">
                    <a:avLst/>
                  </a:prstGeom>
                  <a:solidFill>
                    <a:srgbClr val="1C232F">
                      <a:lumMod val="75000"/>
                      <a:lumOff val="25000"/>
                    </a:srgbClr>
                  </a:solidFill>
                  <a:ln w="15875" cap="flat" cmpd="sng" algn="ctr">
                    <a:noFill/>
                    <a:prstDash val="solid"/>
                  </a:ln>
                  <a:effectLst>
                    <a:outerShdw blurRad="889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0" tIns="18288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097168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9A08"/>
                      </a:solidFill>
                      <a:effectLst/>
                      <a:uLnTx/>
                      <a:uFillTx/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</p:grpSp>
            <p:grpSp>
              <p:nvGrpSpPr>
                <p:cNvPr id="49" name="Group 56">
                  <a:extLst>
                    <a:ext uri="{FF2B5EF4-FFF2-40B4-BE49-F238E27FC236}">
                      <a16:creationId xmlns:a16="http://schemas.microsoft.com/office/drawing/2014/main" id="{5A2A9EE3-A8A4-9049-A1FD-735BA7484570}"/>
                    </a:ext>
                  </a:extLst>
                </p:cNvPr>
                <p:cNvGrpSpPr/>
                <p:nvPr/>
              </p:nvGrpSpPr>
              <p:grpSpPr>
                <a:xfrm>
                  <a:off x="4125527" y="4363848"/>
                  <a:ext cx="2125897" cy="179531"/>
                  <a:chOff x="2413132" y="3373476"/>
                  <a:chExt cx="3127752" cy="195831"/>
                </a:xfrm>
              </p:grpSpPr>
              <p:sp>
                <p:nvSpPr>
                  <p:cNvPr id="50" name="Oval 57">
                    <a:extLst>
                      <a:ext uri="{FF2B5EF4-FFF2-40B4-BE49-F238E27FC236}">
                        <a16:creationId xmlns:a16="http://schemas.microsoft.com/office/drawing/2014/main" id="{711245AA-179D-0747-A9A0-F489CAF17A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13132" y="3373476"/>
                    <a:ext cx="195831" cy="195831"/>
                  </a:xfrm>
                  <a:prstGeom prst="ellipse">
                    <a:avLst/>
                  </a:prstGeom>
                  <a:solidFill>
                    <a:srgbClr val="1C232F">
                      <a:lumMod val="75000"/>
                      <a:lumOff val="25000"/>
                    </a:srgbClr>
                  </a:solidFill>
                  <a:ln w="15875" cap="flat" cmpd="sng" algn="ctr">
                    <a:noFill/>
                    <a:prstDash val="solid"/>
                  </a:ln>
                  <a:effectLst>
                    <a:outerShdw blurRad="889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0" tIns="18288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097168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9A08"/>
                      </a:solidFill>
                      <a:effectLst/>
                      <a:uLnTx/>
                      <a:uFillTx/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sp>
                <p:nvSpPr>
                  <p:cNvPr id="51" name="Oval 58">
                    <a:extLst>
                      <a:ext uri="{FF2B5EF4-FFF2-40B4-BE49-F238E27FC236}">
                        <a16:creationId xmlns:a16="http://schemas.microsoft.com/office/drawing/2014/main" id="{BAFAF12D-2BD0-DB45-A141-7EE4AC0872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38901" y="3373476"/>
                    <a:ext cx="195831" cy="195831"/>
                  </a:xfrm>
                  <a:prstGeom prst="ellipse">
                    <a:avLst/>
                  </a:prstGeom>
                  <a:solidFill>
                    <a:srgbClr val="1C232F">
                      <a:lumMod val="75000"/>
                      <a:lumOff val="25000"/>
                    </a:srgbClr>
                  </a:solidFill>
                  <a:ln w="15875" cap="flat" cmpd="sng" algn="ctr">
                    <a:noFill/>
                    <a:prstDash val="solid"/>
                  </a:ln>
                  <a:effectLst>
                    <a:outerShdw blurRad="889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0" tIns="18288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097168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9A08"/>
                      </a:solidFill>
                      <a:effectLst/>
                      <a:uLnTx/>
                      <a:uFillTx/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sp>
                <p:nvSpPr>
                  <p:cNvPr id="52" name="Oval 59">
                    <a:extLst>
                      <a:ext uri="{FF2B5EF4-FFF2-40B4-BE49-F238E27FC236}">
                        <a16:creationId xmlns:a16="http://schemas.microsoft.com/office/drawing/2014/main" id="{878D8E4C-46FB-B149-A2BA-BDFD912153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64670" y="3373476"/>
                    <a:ext cx="195831" cy="195831"/>
                  </a:xfrm>
                  <a:prstGeom prst="ellipse">
                    <a:avLst/>
                  </a:prstGeom>
                  <a:solidFill>
                    <a:srgbClr val="1C232F">
                      <a:lumMod val="75000"/>
                      <a:lumOff val="25000"/>
                    </a:srgbClr>
                  </a:solidFill>
                  <a:ln w="15875" cap="flat" cmpd="sng" algn="ctr">
                    <a:noFill/>
                    <a:prstDash val="solid"/>
                  </a:ln>
                  <a:effectLst>
                    <a:outerShdw blurRad="889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0" tIns="18288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097168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9A08"/>
                      </a:solidFill>
                      <a:effectLst/>
                      <a:uLnTx/>
                      <a:uFillTx/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sp>
                <p:nvSpPr>
                  <p:cNvPr id="53" name="Oval 60">
                    <a:extLst>
                      <a:ext uri="{FF2B5EF4-FFF2-40B4-BE49-F238E27FC236}">
                        <a16:creationId xmlns:a16="http://schemas.microsoft.com/office/drawing/2014/main" id="{CB04716C-EDD9-FE42-AD34-D664EFD6B2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90439" y="3373476"/>
                    <a:ext cx="195831" cy="195831"/>
                  </a:xfrm>
                  <a:prstGeom prst="ellipse">
                    <a:avLst/>
                  </a:prstGeom>
                  <a:solidFill>
                    <a:srgbClr val="1C232F">
                      <a:lumMod val="75000"/>
                      <a:lumOff val="25000"/>
                    </a:srgbClr>
                  </a:solidFill>
                  <a:ln w="15875" cap="flat" cmpd="sng" algn="ctr">
                    <a:noFill/>
                    <a:prstDash val="solid"/>
                  </a:ln>
                  <a:effectLst>
                    <a:outerShdw blurRad="889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0" tIns="18288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097168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9A08"/>
                      </a:solidFill>
                      <a:effectLst/>
                      <a:uLnTx/>
                      <a:uFillTx/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sp>
                <p:nvSpPr>
                  <p:cNvPr id="54" name="Oval 61">
                    <a:extLst>
                      <a:ext uri="{FF2B5EF4-FFF2-40B4-BE49-F238E27FC236}">
                        <a16:creationId xmlns:a16="http://schemas.microsoft.com/office/drawing/2014/main" id="{6DE5C832-064E-C549-BB25-D122DDB564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16208" y="3373476"/>
                    <a:ext cx="195831" cy="195831"/>
                  </a:xfrm>
                  <a:prstGeom prst="ellipse">
                    <a:avLst/>
                  </a:prstGeom>
                  <a:solidFill>
                    <a:srgbClr val="1C232F">
                      <a:lumMod val="75000"/>
                      <a:lumOff val="25000"/>
                    </a:srgbClr>
                  </a:solidFill>
                  <a:ln w="15875" cap="flat" cmpd="sng" algn="ctr">
                    <a:noFill/>
                    <a:prstDash val="solid"/>
                  </a:ln>
                  <a:effectLst>
                    <a:outerShdw blurRad="889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0" tIns="18288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097168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9A08"/>
                      </a:solidFill>
                      <a:effectLst/>
                      <a:uLnTx/>
                      <a:uFillTx/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sp>
                <p:nvSpPr>
                  <p:cNvPr id="55" name="Oval 62">
                    <a:extLst>
                      <a:ext uri="{FF2B5EF4-FFF2-40B4-BE49-F238E27FC236}">
                        <a16:creationId xmlns:a16="http://schemas.microsoft.com/office/drawing/2014/main" id="{C03F5647-9E88-3A4E-AD71-DA87C92C0E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041977" y="3373476"/>
                    <a:ext cx="195831" cy="195831"/>
                  </a:xfrm>
                  <a:prstGeom prst="ellipse">
                    <a:avLst/>
                  </a:prstGeom>
                  <a:solidFill>
                    <a:srgbClr val="1C232F">
                      <a:lumMod val="75000"/>
                      <a:lumOff val="25000"/>
                    </a:srgbClr>
                  </a:solidFill>
                  <a:ln w="15875" cap="flat" cmpd="sng" algn="ctr">
                    <a:noFill/>
                    <a:prstDash val="solid"/>
                  </a:ln>
                  <a:effectLst>
                    <a:outerShdw blurRad="889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0" tIns="18288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097168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9A08"/>
                      </a:solidFill>
                      <a:effectLst/>
                      <a:uLnTx/>
                      <a:uFillTx/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sp>
                <p:nvSpPr>
                  <p:cNvPr id="56" name="Oval 63">
                    <a:extLst>
                      <a:ext uri="{FF2B5EF4-FFF2-40B4-BE49-F238E27FC236}">
                        <a16:creationId xmlns:a16="http://schemas.microsoft.com/office/drawing/2014/main" id="{E88245B8-36A1-CF43-A8BF-297F9245AE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367746" y="3373476"/>
                    <a:ext cx="195831" cy="195831"/>
                  </a:xfrm>
                  <a:prstGeom prst="ellipse">
                    <a:avLst/>
                  </a:prstGeom>
                  <a:solidFill>
                    <a:srgbClr val="1C232F">
                      <a:lumMod val="75000"/>
                      <a:lumOff val="25000"/>
                    </a:srgbClr>
                  </a:solidFill>
                  <a:ln w="15875" cap="flat" cmpd="sng" algn="ctr">
                    <a:noFill/>
                    <a:prstDash val="solid"/>
                  </a:ln>
                  <a:effectLst>
                    <a:outerShdw blurRad="889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0" tIns="18288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097168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9A08"/>
                      </a:solidFill>
                      <a:effectLst/>
                      <a:uLnTx/>
                      <a:uFillTx/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sp>
                <p:nvSpPr>
                  <p:cNvPr id="57" name="Oval 64">
                    <a:extLst>
                      <a:ext uri="{FF2B5EF4-FFF2-40B4-BE49-F238E27FC236}">
                        <a16:creationId xmlns:a16="http://schemas.microsoft.com/office/drawing/2014/main" id="{3FB81E42-18BC-FF42-935C-0811350AF0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93515" y="3373476"/>
                    <a:ext cx="195831" cy="195831"/>
                  </a:xfrm>
                  <a:prstGeom prst="ellipse">
                    <a:avLst/>
                  </a:prstGeom>
                  <a:solidFill>
                    <a:srgbClr val="1C232F">
                      <a:lumMod val="75000"/>
                      <a:lumOff val="25000"/>
                    </a:srgbClr>
                  </a:solidFill>
                  <a:ln w="15875" cap="flat" cmpd="sng" algn="ctr">
                    <a:noFill/>
                    <a:prstDash val="solid"/>
                  </a:ln>
                  <a:effectLst>
                    <a:outerShdw blurRad="889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0" tIns="18288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097168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9A08"/>
                      </a:solidFill>
                      <a:effectLst/>
                      <a:uLnTx/>
                      <a:uFillTx/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sp>
                <p:nvSpPr>
                  <p:cNvPr id="58" name="Oval 65">
                    <a:extLst>
                      <a:ext uri="{FF2B5EF4-FFF2-40B4-BE49-F238E27FC236}">
                        <a16:creationId xmlns:a16="http://schemas.microsoft.com/office/drawing/2014/main" id="{91CB2BC0-4FB2-924F-9610-44526FFC98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019284" y="3373476"/>
                    <a:ext cx="195831" cy="195831"/>
                  </a:xfrm>
                  <a:prstGeom prst="ellipse">
                    <a:avLst/>
                  </a:prstGeom>
                  <a:solidFill>
                    <a:srgbClr val="1C232F">
                      <a:lumMod val="75000"/>
                      <a:lumOff val="25000"/>
                    </a:srgbClr>
                  </a:solidFill>
                  <a:ln w="15875" cap="flat" cmpd="sng" algn="ctr">
                    <a:noFill/>
                    <a:prstDash val="solid"/>
                  </a:ln>
                  <a:effectLst>
                    <a:outerShdw blurRad="889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0" tIns="18288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097168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9A08"/>
                      </a:solidFill>
                      <a:effectLst/>
                      <a:uLnTx/>
                      <a:uFillTx/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sp>
                <p:nvSpPr>
                  <p:cNvPr id="59" name="Oval 66">
                    <a:extLst>
                      <a:ext uri="{FF2B5EF4-FFF2-40B4-BE49-F238E27FC236}">
                        <a16:creationId xmlns:a16="http://schemas.microsoft.com/office/drawing/2014/main" id="{4D2D6246-AC01-104F-AE22-801AB4FE97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45053" y="3373476"/>
                    <a:ext cx="195831" cy="195831"/>
                  </a:xfrm>
                  <a:prstGeom prst="ellipse">
                    <a:avLst/>
                  </a:prstGeom>
                  <a:solidFill>
                    <a:srgbClr val="1C232F">
                      <a:lumMod val="75000"/>
                      <a:lumOff val="25000"/>
                    </a:srgbClr>
                  </a:solidFill>
                  <a:ln w="15875" cap="flat" cmpd="sng" algn="ctr">
                    <a:noFill/>
                    <a:prstDash val="solid"/>
                  </a:ln>
                  <a:effectLst>
                    <a:outerShdw blurRad="889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0" tIns="18288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097168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9A08"/>
                      </a:solidFill>
                      <a:effectLst/>
                      <a:uLnTx/>
                      <a:uFillTx/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</p:grpSp>
          </p:grpSp>
          <p:grpSp>
            <p:nvGrpSpPr>
              <p:cNvPr id="10" name="Group 15">
                <a:extLst>
                  <a:ext uri="{FF2B5EF4-FFF2-40B4-BE49-F238E27FC236}">
                    <a16:creationId xmlns:a16="http://schemas.microsoft.com/office/drawing/2014/main" id="{B6CB8276-F2A1-D94D-AE61-90BC5334C104}"/>
                  </a:ext>
                </a:extLst>
              </p:cNvPr>
              <p:cNvGrpSpPr/>
              <p:nvPr/>
            </p:nvGrpSpPr>
            <p:grpSpPr>
              <a:xfrm>
                <a:off x="7623536" y="3227899"/>
                <a:ext cx="2697468" cy="2111251"/>
                <a:chOff x="7397833" y="2938582"/>
                <a:chExt cx="2912455" cy="2111251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A474693-0FF6-1A44-9324-9509CE99C05F}"/>
                    </a:ext>
                  </a:extLst>
                </p:cNvPr>
                <p:cNvSpPr txBox="1"/>
                <p:nvPr/>
              </p:nvSpPr>
              <p:spPr>
                <a:xfrm>
                  <a:off x="7397833" y="4403502"/>
                  <a:ext cx="291245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73152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800" b="0" i="0" u="none" strike="noStrike" kern="0" cap="none" spc="101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mazon Ember" panose="020B0603020204020204" pitchFamily="34" charset="0"/>
                      <a:ea typeface="Malgun Gothic" panose="020B0503020000020004" pitchFamily="34" charset="-127"/>
                      <a:cs typeface="Amazon Ember" panose="020B0603020204020204" pitchFamily="34" charset="0"/>
                    </a:rPr>
                    <a:t>프로세싱의 결과가 </a:t>
                  </a:r>
                  <a:r>
                    <a:rPr kumimoji="0" lang="en-US" altLang="ko-KR" sz="1800" b="0" i="0" u="none" strike="noStrike" kern="0" cap="none" spc="101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rPr>
                    <a:t>S3</a:t>
                  </a:r>
                  <a:r>
                    <a:rPr kumimoji="0" lang="ko-KR" altLang="en-US" sz="1800" b="0" i="0" u="none" strike="noStrike" kern="0" cap="none" spc="101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mazon Ember" panose="020B0603020204020204" pitchFamily="34" charset="0"/>
                      <a:ea typeface="Malgun Gothic" panose="020B0503020000020004" pitchFamily="34" charset="-127"/>
                      <a:cs typeface="Amazon Ember" panose="020B0603020204020204" pitchFamily="34" charset="0"/>
                    </a:rPr>
                    <a:t>로 다시 전달</a:t>
                  </a:r>
                  <a:endParaRPr kumimoji="0" lang="en-US" sz="1800" b="0" i="0" u="none" strike="noStrike" kern="0" cap="none" spc="101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grpSp>
              <p:nvGrpSpPr>
                <p:cNvPr id="40" name="Group 47">
                  <a:extLst>
                    <a:ext uri="{FF2B5EF4-FFF2-40B4-BE49-F238E27FC236}">
                      <a16:creationId xmlns:a16="http://schemas.microsoft.com/office/drawing/2014/main" id="{84EABB86-CF27-4944-BEC7-AAA63C87D81E}"/>
                    </a:ext>
                  </a:extLst>
                </p:cNvPr>
                <p:cNvGrpSpPr/>
                <p:nvPr/>
              </p:nvGrpSpPr>
              <p:grpSpPr>
                <a:xfrm>
                  <a:off x="8558470" y="2938582"/>
                  <a:ext cx="591180" cy="561984"/>
                  <a:chOff x="6297356" y="133168"/>
                  <a:chExt cx="642075" cy="610366"/>
                </a:xfrm>
              </p:grpSpPr>
              <p:sp>
                <p:nvSpPr>
                  <p:cNvPr id="42" name="Freeform 33">
                    <a:extLst>
                      <a:ext uri="{FF2B5EF4-FFF2-40B4-BE49-F238E27FC236}">
                        <a16:creationId xmlns:a16="http://schemas.microsoft.com/office/drawing/2014/main" id="{66DF8643-7462-C548-9128-BF0B03D5EC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06943" y="646490"/>
                    <a:ext cx="94684" cy="94684"/>
                  </a:xfrm>
                  <a:custGeom>
                    <a:avLst/>
                    <a:gdLst>
                      <a:gd name="T0" fmla="*/ 0 w 44"/>
                      <a:gd name="T1" fmla="*/ 0 h 44"/>
                      <a:gd name="T2" fmla="*/ 0 w 44"/>
                      <a:gd name="T3" fmla="*/ 44 h 44"/>
                      <a:gd name="T4" fmla="*/ 44 w 44"/>
                      <a:gd name="T5" fmla="*/ 44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4" h="44">
                        <a:moveTo>
                          <a:pt x="0" y="0"/>
                        </a:moveTo>
                        <a:lnTo>
                          <a:pt x="0" y="44"/>
                        </a:lnTo>
                        <a:lnTo>
                          <a:pt x="44" y="44"/>
                        </a:lnTo>
                      </a:path>
                    </a:pathLst>
                  </a:custGeom>
                  <a:noFill/>
                  <a:ln w="19050" cap="rnd">
                    <a:solidFill>
                      <a:srgbClr val="527FFF"/>
                    </a:solidFill>
                    <a:prstDash val="solid"/>
                    <a:round/>
                    <a:headEnd type="none" w="med" len="sm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73152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sp>
                <p:nvSpPr>
                  <p:cNvPr id="43" name="Freeform 34">
                    <a:extLst>
                      <a:ext uri="{FF2B5EF4-FFF2-40B4-BE49-F238E27FC236}">
                        <a16:creationId xmlns:a16="http://schemas.microsoft.com/office/drawing/2014/main" id="{1E3DA6C0-9FCF-2345-8726-E5816B64B3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19154" y="204181"/>
                    <a:ext cx="94684" cy="96836"/>
                  </a:xfrm>
                  <a:custGeom>
                    <a:avLst/>
                    <a:gdLst>
                      <a:gd name="T0" fmla="*/ 0 w 44"/>
                      <a:gd name="T1" fmla="*/ 0 h 45"/>
                      <a:gd name="T2" fmla="*/ 44 w 44"/>
                      <a:gd name="T3" fmla="*/ 0 h 45"/>
                      <a:gd name="T4" fmla="*/ 44 w 44"/>
                      <a:gd name="T5" fmla="*/ 45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4" h="45">
                        <a:moveTo>
                          <a:pt x="0" y="0"/>
                        </a:moveTo>
                        <a:lnTo>
                          <a:pt x="44" y="0"/>
                        </a:lnTo>
                        <a:lnTo>
                          <a:pt x="44" y="45"/>
                        </a:lnTo>
                      </a:path>
                    </a:pathLst>
                  </a:custGeom>
                  <a:noFill/>
                  <a:ln w="19050" cap="rnd">
                    <a:solidFill>
                      <a:srgbClr val="527FFF"/>
                    </a:solidFill>
                    <a:prstDash val="solid"/>
                    <a:round/>
                    <a:headEnd type="none" w="med" len="sm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73152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sp>
                <p:nvSpPr>
                  <p:cNvPr id="44" name="Freeform 35">
                    <a:extLst>
                      <a:ext uri="{FF2B5EF4-FFF2-40B4-BE49-F238E27FC236}">
                        <a16:creationId xmlns:a16="http://schemas.microsoft.com/office/drawing/2014/main" id="{EBDA56D4-7DB1-7047-83D2-CCA0975DEC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26264" y="133168"/>
                    <a:ext cx="413167" cy="522914"/>
                  </a:xfrm>
                  <a:custGeom>
                    <a:avLst/>
                    <a:gdLst>
                      <a:gd name="T0" fmla="*/ 104 w 139"/>
                      <a:gd name="T1" fmla="*/ 176 h 176"/>
                      <a:gd name="T2" fmla="*/ 139 w 139"/>
                      <a:gd name="T3" fmla="*/ 100 h 176"/>
                      <a:gd name="T4" fmla="*/ 39 w 139"/>
                      <a:gd name="T5" fmla="*/ 0 h 176"/>
                      <a:gd name="T6" fmla="*/ 0 w 139"/>
                      <a:gd name="T7" fmla="*/ 8 h 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39" h="176">
                        <a:moveTo>
                          <a:pt x="104" y="176"/>
                        </a:moveTo>
                        <a:cubicBezTo>
                          <a:pt x="125" y="158"/>
                          <a:pt x="139" y="130"/>
                          <a:pt x="139" y="100"/>
                        </a:cubicBezTo>
                        <a:cubicBezTo>
                          <a:pt x="139" y="45"/>
                          <a:pt x="94" y="0"/>
                          <a:pt x="39" y="0"/>
                        </a:cubicBezTo>
                        <a:cubicBezTo>
                          <a:pt x="25" y="0"/>
                          <a:pt x="12" y="3"/>
                          <a:pt x="0" y="8"/>
                        </a:cubicBezTo>
                      </a:path>
                    </a:pathLst>
                  </a:custGeom>
                  <a:noFill/>
                  <a:ln w="19050" cap="rnd">
                    <a:solidFill>
                      <a:srgbClr val="527FFF"/>
                    </a:solidFill>
                    <a:prstDash val="solid"/>
                    <a:round/>
                    <a:headEnd type="none" w="med" len="sm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73152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sp>
                <p:nvSpPr>
                  <p:cNvPr id="45" name="Freeform 36">
                    <a:extLst>
                      <a:ext uri="{FF2B5EF4-FFF2-40B4-BE49-F238E27FC236}">
                        <a16:creationId xmlns:a16="http://schemas.microsoft.com/office/drawing/2014/main" id="{3477C417-422F-5546-9478-A8A3084C82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97356" y="218468"/>
                    <a:ext cx="413167" cy="525066"/>
                  </a:xfrm>
                  <a:custGeom>
                    <a:avLst/>
                    <a:gdLst>
                      <a:gd name="T0" fmla="*/ 35 w 139"/>
                      <a:gd name="T1" fmla="*/ 0 h 176"/>
                      <a:gd name="T2" fmla="*/ 0 w 139"/>
                      <a:gd name="T3" fmla="*/ 76 h 176"/>
                      <a:gd name="T4" fmla="*/ 100 w 139"/>
                      <a:gd name="T5" fmla="*/ 176 h 176"/>
                      <a:gd name="T6" fmla="*/ 139 w 139"/>
                      <a:gd name="T7" fmla="*/ 168 h 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39" h="176">
                        <a:moveTo>
                          <a:pt x="35" y="0"/>
                        </a:moveTo>
                        <a:cubicBezTo>
                          <a:pt x="14" y="18"/>
                          <a:pt x="0" y="46"/>
                          <a:pt x="0" y="76"/>
                        </a:cubicBezTo>
                        <a:cubicBezTo>
                          <a:pt x="0" y="131"/>
                          <a:pt x="45" y="176"/>
                          <a:pt x="100" y="176"/>
                        </a:cubicBezTo>
                        <a:cubicBezTo>
                          <a:pt x="114" y="176"/>
                          <a:pt x="127" y="173"/>
                          <a:pt x="139" y="168"/>
                        </a:cubicBezTo>
                      </a:path>
                    </a:pathLst>
                  </a:custGeom>
                  <a:noFill/>
                  <a:ln w="19050" cap="rnd">
                    <a:solidFill>
                      <a:srgbClr val="527FFF"/>
                    </a:solidFill>
                    <a:prstDash val="solid"/>
                    <a:round/>
                    <a:headEnd type="none" w="med" len="sm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73152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</p:grpSp>
            <p:pic>
              <p:nvPicPr>
                <p:cNvPr id="41" name="Graphic 125">
                  <a:extLst>
                    <a:ext uri="{FF2B5EF4-FFF2-40B4-BE49-F238E27FC236}">
                      <a16:creationId xmlns:a16="http://schemas.microsoft.com/office/drawing/2014/main" id="{156ED71D-F9ED-D44B-8999-0D33A5E087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 t="29752" b="29306"/>
                <a:stretch/>
              </p:blipFill>
              <p:spPr>
                <a:xfrm>
                  <a:off x="8112546" y="3683709"/>
                  <a:ext cx="1483029" cy="607180"/>
                </a:xfrm>
                <a:prstGeom prst="rect">
                  <a:avLst/>
                </a:prstGeom>
              </p:spPr>
            </p:pic>
          </p:grpSp>
          <p:grpSp>
            <p:nvGrpSpPr>
              <p:cNvPr id="11" name="Group 16">
                <a:extLst>
                  <a:ext uri="{FF2B5EF4-FFF2-40B4-BE49-F238E27FC236}">
                    <a16:creationId xmlns:a16="http://schemas.microsoft.com/office/drawing/2014/main" id="{184A74C1-AD6F-D849-B725-251032C98B37}"/>
                  </a:ext>
                </a:extLst>
              </p:cNvPr>
              <p:cNvGrpSpPr/>
              <p:nvPr/>
            </p:nvGrpSpPr>
            <p:grpSpPr>
              <a:xfrm>
                <a:off x="10594007" y="2675139"/>
                <a:ext cx="2231096" cy="3493770"/>
                <a:chOff x="10585276" y="2692012"/>
                <a:chExt cx="2231096" cy="3493770"/>
              </a:xfrm>
            </p:grpSpPr>
            <p:grpSp>
              <p:nvGrpSpPr>
                <p:cNvPr id="17" name="Group 22">
                  <a:extLst>
                    <a:ext uri="{FF2B5EF4-FFF2-40B4-BE49-F238E27FC236}">
                      <a16:creationId xmlns:a16="http://schemas.microsoft.com/office/drawing/2014/main" id="{8FEEF299-1067-7347-87D1-E9E2B1F5DB95}"/>
                    </a:ext>
                  </a:extLst>
                </p:cNvPr>
                <p:cNvGrpSpPr/>
                <p:nvPr/>
              </p:nvGrpSpPr>
              <p:grpSpPr>
                <a:xfrm>
                  <a:off x="10585276" y="2999262"/>
                  <a:ext cx="2231096" cy="3186520"/>
                  <a:chOff x="10142077" y="3305210"/>
                  <a:chExt cx="1497884" cy="2849900"/>
                </a:xfrm>
              </p:grpSpPr>
              <p:cxnSp>
                <p:nvCxnSpPr>
                  <p:cNvPr id="35" name="Connector: Elbow 124">
                    <a:extLst>
                      <a:ext uri="{FF2B5EF4-FFF2-40B4-BE49-F238E27FC236}">
                        <a16:creationId xmlns:a16="http://schemas.microsoft.com/office/drawing/2014/main" id="{BBC4D76E-ED2B-F943-B9EC-596C7176A04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142077" y="3305210"/>
                    <a:ext cx="1497884" cy="1424950"/>
                  </a:xfrm>
                  <a:prstGeom prst="bentConnector3">
                    <a:avLst/>
                  </a:prstGeom>
                  <a:noFill/>
                  <a:ln w="19050" cap="flat" cmpd="sng" algn="ctr">
                    <a:solidFill>
                      <a:srgbClr val="FFFFFF"/>
                    </a:solidFill>
                    <a:prstDash val="solid"/>
                    <a:headEnd type="arrow"/>
                    <a:tailEnd type="arrow"/>
                  </a:ln>
                  <a:effectLst/>
                </p:spPr>
              </p:cxnSp>
              <p:grpSp>
                <p:nvGrpSpPr>
                  <p:cNvPr id="36" name="Group 43">
                    <a:extLst>
                      <a:ext uri="{FF2B5EF4-FFF2-40B4-BE49-F238E27FC236}">
                        <a16:creationId xmlns:a16="http://schemas.microsoft.com/office/drawing/2014/main" id="{5BA8D51B-8D4A-E743-BCA5-677F8735159E}"/>
                      </a:ext>
                    </a:extLst>
                  </p:cNvPr>
                  <p:cNvGrpSpPr/>
                  <p:nvPr/>
                </p:nvGrpSpPr>
                <p:grpSpPr>
                  <a:xfrm>
                    <a:off x="10142077" y="4730160"/>
                    <a:ext cx="1497884" cy="1424950"/>
                    <a:chOff x="10142077" y="4730160"/>
                    <a:chExt cx="1497884" cy="1424950"/>
                  </a:xfrm>
                </p:grpSpPr>
                <p:cxnSp>
                  <p:nvCxnSpPr>
                    <p:cNvPr id="37" name="Connector: Elbow 127">
                      <a:extLst>
                        <a:ext uri="{FF2B5EF4-FFF2-40B4-BE49-F238E27FC236}">
                          <a16:creationId xmlns:a16="http://schemas.microsoft.com/office/drawing/2014/main" id="{DD63ED8F-5BB1-4D44-AC90-F6848C5124A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142077" y="4730160"/>
                      <a:ext cx="1497884" cy="1424950"/>
                    </a:xfrm>
                    <a:prstGeom prst="bentConnector3">
                      <a:avLst/>
                    </a:prstGeom>
                    <a:noFill/>
                    <a:ln w="19050" cap="flat" cmpd="sng" algn="ctr">
                      <a:solidFill>
                        <a:srgbClr val="FFFFFF"/>
                      </a:solidFill>
                      <a:prstDash val="solid"/>
                      <a:headEnd type="arrow"/>
                      <a:tailEnd type="arrow"/>
                    </a:ln>
                    <a:effectLst/>
                  </p:spPr>
                </p:cxnSp>
                <p:cxnSp>
                  <p:nvCxnSpPr>
                    <p:cNvPr id="38" name="Straight Arrow Connector 45">
                      <a:extLst>
                        <a:ext uri="{FF2B5EF4-FFF2-40B4-BE49-F238E27FC236}">
                          <a16:creationId xmlns:a16="http://schemas.microsoft.com/office/drawing/2014/main" id="{B89FA12F-E444-A945-9D35-D2CF26A478E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142077" y="4730160"/>
                      <a:ext cx="1497884" cy="0"/>
                    </a:xfrm>
                    <a:prstGeom prst="straightConnector1">
                      <a:avLst/>
                    </a:prstGeom>
                    <a:noFill/>
                    <a:ln w="19050" cap="flat" cmpd="sng" algn="ctr">
                      <a:solidFill>
                        <a:srgbClr val="FFFFFF"/>
                      </a:solidFill>
                      <a:prstDash val="solid"/>
                      <a:headEnd type="arrow"/>
                      <a:tailEnd type="arrow"/>
                    </a:ln>
                    <a:effectLst/>
                  </p:spPr>
                </p:cxnSp>
              </p:grpSp>
            </p:grpSp>
            <p:grpSp>
              <p:nvGrpSpPr>
                <p:cNvPr id="18" name="Group 23">
                  <a:extLst>
                    <a:ext uri="{FF2B5EF4-FFF2-40B4-BE49-F238E27FC236}">
                      <a16:creationId xmlns:a16="http://schemas.microsoft.com/office/drawing/2014/main" id="{CEF0EB0B-A396-D849-BAFE-1590D1806D32}"/>
                    </a:ext>
                  </a:extLst>
                </p:cNvPr>
                <p:cNvGrpSpPr/>
                <p:nvPr/>
              </p:nvGrpSpPr>
              <p:grpSpPr>
                <a:xfrm>
                  <a:off x="10664302" y="2692012"/>
                  <a:ext cx="2073044" cy="3394308"/>
                  <a:chOff x="2529242" y="1861733"/>
                  <a:chExt cx="2955979" cy="3578590"/>
                </a:xfrm>
                <a:solidFill>
                  <a:srgbClr val="1C232F">
                    <a:lumMod val="75000"/>
                    <a:lumOff val="25000"/>
                  </a:srgbClr>
                </a:solidFill>
              </p:grpSpPr>
              <p:sp>
                <p:nvSpPr>
                  <p:cNvPr id="19" name="Oval 24">
                    <a:extLst>
                      <a:ext uri="{FF2B5EF4-FFF2-40B4-BE49-F238E27FC236}">
                        <a16:creationId xmlns:a16="http://schemas.microsoft.com/office/drawing/2014/main" id="{667838EE-3A78-1B46-98D5-7F1E6F845E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29242" y="3533982"/>
                    <a:ext cx="206463" cy="206463"/>
                  </a:xfrm>
                  <a:prstGeom prst="ellipse">
                    <a:avLst/>
                  </a:prstGeom>
                  <a:grpFill/>
                  <a:ln w="15875" cap="flat" cmpd="sng" algn="ctr">
                    <a:noFill/>
                    <a:prstDash val="solid"/>
                  </a:ln>
                  <a:effectLst>
                    <a:outerShdw blurRad="889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0" tIns="18288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097168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9A08"/>
                      </a:solidFill>
                      <a:effectLst/>
                      <a:uLnTx/>
                      <a:uFillTx/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sp>
                <p:nvSpPr>
                  <p:cNvPr id="20" name="Oval 25">
                    <a:extLst>
                      <a:ext uri="{FF2B5EF4-FFF2-40B4-BE49-F238E27FC236}">
                        <a16:creationId xmlns:a16="http://schemas.microsoft.com/office/drawing/2014/main" id="{29E2F693-206A-804E-9BA0-5582A672089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922030" y="3533986"/>
                    <a:ext cx="206463" cy="206463"/>
                  </a:xfrm>
                  <a:prstGeom prst="ellipse">
                    <a:avLst/>
                  </a:prstGeom>
                  <a:grpFill/>
                  <a:ln w="15875" cap="flat" cmpd="sng" algn="ctr">
                    <a:noFill/>
                    <a:prstDash val="solid"/>
                  </a:ln>
                  <a:effectLst>
                    <a:outerShdw blurRad="889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0" tIns="18288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097168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9A08"/>
                      </a:solidFill>
                      <a:effectLst/>
                      <a:uLnTx/>
                      <a:uFillTx/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sp>
                <p:nvSpPr>
                  <p:cNvPr id="21" name="Oval 26">
                    <a:extLst>
                      <a:ext uri="{FF2B5EF4-FFF2-40B4-BE49-F238E27FC236}">
                        <a16:creationId xmlns:a16="http://schemas.microsoft.com/office/drawing/2014/main" id="{66907F8B-FB06-1046-AAF7-B69C4A3062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14818" y="3533990"/>
                    <a:ext cx="206463" cy="206463"/>
                  </a:xfrm>
                  <a:prstGeom prst="ellipse">
                    <a:avLst/>
                  </a:prstGeom>
                  <a:grpFill/>
                  <a:ln w="15875" cap="flat" cmpd="sng" algn="ctr">
                    <a:noFill/>
                    <a:prstDash val="solid"/>
                  </a:ln>
                  <a:effectLst>
                    <a:outerShdw blurRad="889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0" tIns="18288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097168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9A08"/>
                      </a:solidFill>
                      <a:effectLst/>
                      <a:uLnTx/>
                      <a:uFillTx/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sp>
                <p:nvSpPr>
                  <p:cNvPr id="22" name="Oval 27">
                    <a:extLst>
                      <a:ext uri="{FF2B5EF4-FFF2-40B4-BE49-F238E27FC236}">
                        <a16:creationId xmlns:a16="http://schemas.microsoft.com/office/drawing/2014/main" id="{DD8BA156-7716-8549-A6D9-374E221D01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07606" y="3533993"/>
                    <a:ext cx="206463" cy="206463"/>
                  </a:xfrm>
                  <a:prstGeom prst="ellipse">
                    <a:avLst/>
                  </a:prstGeom>
                  <a:grpFill/>
                  <a:ln w="15875" cap="flat" cmpd="sng" algn="ctr">
                    <a:noFill/>
                    <a:prstDash val="solid"/>
                  </a:ln>
                  <a:effectLst>
                    <a:outerShdw blurRad="889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0" tIns="18288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097168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9A08"/>
                      </a:solidFill>
                      <a:effectLst/>
                      <a:uLnTx/>
                      <a:uFillTx/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sp>
                <p:nvSpPr>
                  <p:cNvPr id="23" name="Oval 28">
                    <a:extLst>
                      <a:ext uri="{FF2B5EF4-FFF2-40B4-BE49-F238E27FC236}">
                        <a16:creationId xmlns:a16="http://schemas.microsoft.com/office/drawing/2014/main" id="{A8022AA0-A906-0E45-AE84-3C65E3B5AA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00394" y="3533996"/>
                    <a:ext cx="206463" cy="206463"/>
                  </a:xfrm>
                  <a:prstGeom prst="ellipse">
                    <a:avLst/>
                  </a:prstGeom>
                  <a:grpFill/>
                  <a:ln w="15875" cap="flat" cmpd="sng" algn="ctr">
                    <a:noFill/>
                    <a:prstDash val="solid"/>
                  </a:ln>
                  <a:effectLst>
                    <a:outerShdw blurRad="889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0" tIns="18288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097168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9A08"/>
                      </a:solidFill>
                      <a:effectLst/>
                      <a:uLnTx/>
                      <a:uFillTx/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sp>
                <p:nvSpPr>
                  <p:cNvPr id="24" name="Oval 29">
                    <a:extLst>
                      <a:ext uri="{FF2B5EF4-FFF2-40B4-BE49-F238E27FC236}">
                        <a16:creationId xmlns:a16="http://schemas.microsoft.com/office/drawing/2014/main" id="{666A049A-73A3-A04A-B1D5-3621795A4A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93182" y="3534000"/>
                    <a:ext cx="206463" cy="206463"/>
                  </a:xfrm>
                  <a:prstGeom prst="ellipse">
                    <a:avLst/>
                  </a:prstGeom>
                  <a:grpFill/>
                  <a:ln w="15875" cap="flat" cmpd="sng" algn="ctr">
                    <a:noFill/>
                    <a:prstDash val="solid"/>
                  </a:ln>
                  <a:effectLst>
                    <a:outerShdw blurRad="889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0" tIns="18288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097168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9A08"/>
                      </a:solidFill>
                      <a:effectLst/>
                      <a:uLnTx/>
                      <a:uFillTx/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sp>
                <p:nvSpPr>
                  <p:cNvPr id="25" name="Oval 30">
                    <a:extLst>
                      <a:ext uri="{FF2B5EF4-FFF2-40B4-BE49-F238E27FC236}">
                        <a16:creationId xmlns:a16="http://schemas.microsoft.com/office/drawing/2014/main" id="{04DC809B-E89C-2F4D-AC15-859C5B81F3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885970" y="3534002"/>
                    <a:ext cx="206463" cy="206463"/>
                  </a:xfrm>
                  <a:prstGeom prst="ellipse">
                    <a:avLst/>
                  </a:prstGeom>
                  <a:grpFill/>
                  <a:ln w="15875" cap="flat" cmpd="sng" algn="ctr">
                    <a:noFill/>
                    <a:prstDash val="solid"/>
                  </a:ln>
                  <a:effectLst>
                    <a:outerShdw blurRad="889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0" tIns="18288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097168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9A08"/>
                      </a:solidFill>
                      <a:effectLst/>
                      <a:uLnTx/>
                      <a:uFillTx/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sp>
                <p:nvSpPr>
                  <p:cNvPr id="26" name="Oval 31">
                    <a:extLst>
                      <a:ext uri="{FF2B5EF4-FFF2-40B4-BE49-F238E27FC236}">
                        <a16:creationId xmlns:a16="http://schemas.microsoft.com/office/drawing/2014/main" id="{DB2BEF67-6982-E94C-BCB6-14B2BF0ACC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78758" y="3534002"/>
                    <a:ext cx="206463" cy="206463"/>
                  </a:xfrm>
                  <a:prstGeom prst="ellipse">
                    <a:avLst/>
                  </a:prstGeom>
                  <a:grpFill/>
                  <a:ln w="15875" cap="flat" cmpd="sng" algn="ctr">
                    <a:noFill/>
                    <a:prstDash val="solid"/>
                  </a:ln>
                  <a:effectLst>
                    <a:outerShdw blurRad="889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0" tIns="18288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097168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9A08"/>
                      </a:solidFill>
                      <a:effectLst/>
                      <a:uLnTx/>
                      <a:uFillTx/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sp>
                <p:nvSpPr>
                  <p:cNvPr id="27" name="Oval 32">
                    <a:extLst>
                      <a:ext uri="{FF2B5EF4-FFF2-40B4-BE49-F238E27FC236}">
                        <a16:creationId xmlns:a16="http://schemas.microsoft.com/office/drawing/2014/main" id="{9A407BC7-E010-0843-BC28-73BD2889C2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00394" y="1861733"/>
                    <a:ext cx="206463" cy="206463"/>
                  </a:xfrm>
                  <a:prstGeom prst="ellipse">
                    <a:avLst/>
                  </a:prstGeom>
                  <a:grpFill/>
                  <a:ln w="15875" cap="flat" cmpd="sng" algn="ctr">
                    <a:noFill/>
                    <a:prstDash val="solid"/>
                  </a:ln>
                  <a:effectLst>
                    <a:outerShdw blurRad="889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0" tIns="18288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097168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9A08"/>
                      </a:solidFill>
                      <a:effectLst/>
                      <a:uLnTx/>
                      <a:uFillTx/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sp>
                <p:nvSpPr>
                  <p:cNvPr id="28" name="Oval 34">
                    <a:extLst>
                      <a:ext uri="{FF2B5EF4-FFF2-40B4-BE49-F238E27FC236}">
                        <a16:creationId xmlns:a16="http://schemas.microsoft.com/office/drawing/2014/main" id="{030847EF-51FF-374A-B5D7-D44EBCC46E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93182" y="1861736"/>
                    <a:ext cx="206463" cy="206463"/>
                  </a:xfrm>
                  <a:prstGeom prst="ellipse">
                    <a:avLst/>
                  </a:prstGeom>
                  <a:grpFill/>
                  <a:ln w="15875" cap="flat" cmpd="sng" algn="ctr">
                    <a:noFill/>
                    <a:prstDash val="solid"/>
                  </a:ln>
                  <a:effectLst>
                    <a:outerShdw blurRad="889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0" tIns="18288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097168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9A08"/>
                      </a:solidFill>
                      <a:effectLst/>
                      <a:uLnTx/>
                      <a:uFillTx/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sp>
                <p:nvSpPr>
                  <p:cNvPr id="29" name="Oval 35">
                    <a:extLst>
                      <a:ext uri="{FF2B5EF4-FFF2-40B4-BE49-F238E27FC236}">
                        <a16:creationId xmlns:a16="http://schemas.microsoft.com/office/drawing/2014/main" id="{08B7F40E-863F-3647-BD0E-41DCE8432C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885970" y="1861739"/>
                    <a:ext cx="206463" cy="206463"/>
                  </a:xfrm>
                  <a:prstGeom prst="ellipse">
                    <a:avLst/>
                  </a:prstGeom>
                  <a:grpFill/>
                  <a:ln w="15875" cap="flat" cmpd="sng" algn="ctr">
                    <a:noFill/>
                    <a:prstDash val="solid"/>
                  </a:ln>
                  <a:effectLst>
                    <a:outerShdw blurRad="889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0" tIns="18288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097168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9A08"/>
                      </a:solidFill>
                      <a:effectLst/>
                      <a:uLnTx/>
                      <a:uFillTx/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sp>
                <p:nvSpPr>
                  <p:cNvPr id="30" name="Oval 36">
                    <a:extLst>
                      <a:ext uri="{FF2B5EF4-FFF2-40B4-BE49-F238E27FC236}">
                        <a16:creationId xmlns:a16="http://schemas.microsoft.com/office/drawing/2014/main" id="{059AE8AA-2B2C-8A43-B905-0FF28967A7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78758" y="1861739"/>
                    <a:ext cx="206463" cy="206463"/>
                  </a:xfrm>
                  <a:prstGeom prst="ellipse">
                    <a:avLst/>
                  </a:prstGeom>
                  <a:grpFill/>
                  <a:ln w="15875" cap="flat" cmpd="sng" algn="ctr">
                    <a:noFill/>
                    <a:prstDash val="solid"/>
                  </a:ln>
                  <a:effectLst>
                    <a:outerShdw blurRad="889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0" tIns="18288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097168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9A08"/>
                      </a:solidFill>
                      <a:effectLst/>
                      <a:uLnTx/>
                      <a:uFillTx/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sp>
                <p:nvSpPr>
                  <p:cNvPr id="31" name="Oval 37">
                    <a:extLst>
                      <a:ext uri="{FF2B5EF4-FFF2-40B4-BE49-F238E27FC236}">
                        <a16:creationId xmlns:a16="http://schemas.microsoft.com/office/drawing/2014/main" id="{92C00858-EA07-374C-B07C-0ADC580283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00394" y="5233854"/>
                    <a:ext cx="206463" cy="206463"/>
                  </a:xfrm>
                  <a:prstGeom prst="ellipse">
                    <a:avLst/>
                  </a:prstGeom>
                  <a:grpFill/>
                  <a:ln w="15875" cap="flat" cmpd="sng" algn="ctr">
                    <a:noFill/>
                    <a:prstDash val="solid"/>
                  </a:ln>
                  <a:effectLst>
                    <a:outerShdw blurRad="889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0" tIns="18288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097168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9A08"/>
                      </a:solidFill>
                      <a:effectLst/>
                      <a:uLnTx/>
                      <a:uFillTx/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sp>
                <p:nvSpPr>
                  <p:cNvPr id="32" name="Oval 38">
                    <a:extLst>
                      <a:ext uri="{FF2B5EF4-FFF2-40B4-BE49-F238E27FC236}">
                        <a16:creationId xmlns:a16="http://schemas.microsoft.com/office/drawing/2014/main" id="{2C1CC292-1CB0-0644-9ECF-7C10859462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93182" y="5233857"/>
                    <a:ext cx="206463" cy="206463"/>
                  </a:xfrm>
                  <a:prstGeom prst="ellipse">
                    <a:avLst/>
                  </a:prstGeom>
                  <a:grpFill/>
                  <a:ln w="15875" cap="flat" cmpd="sng" algn="ctr">
                    <a:noFill/>
                    <a:prstDash val="solid"/>
                  </a:ln>
                  <a:effectLst>
                    <a:outerShdw blurRad="889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0" tIns="18288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097168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9A08"/>
                      </a:solidFill>
                      <a:effectLst/>
                      <a:uLnTx/>
                      <a:uFillTx/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sp>
                <p:nvSpPr>
                  <p:cNvPr id="33" name="Oval 40">
                    <a:extLst>
                      <a:ext uri="{FF2B5EF4-FFF2-40B4-BE49-F238E27FC236}">
                        <a16:creationId xmlns:a16="http://schemas.microsoft.com/office/drawing/2014/main" id="{736C8EDD-6622-2E49-A316-6DD5B0023A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885970" y="5233860"/>
                    <a:ext cx="206463" cy="206463"/>
                  </a:xfrm>
                  <a:prstGeom prst="ellipse">
                    <a:avLst/>
                  </a:prstGeom>
                  <a:grpFill/>
                  <a:ln w="15875" cap="flat" cmpd="sng" algn="ctr">
                    <a:noFill/>
                    <a:prstDash val="solid"/>
                  </a:ln>
                  <a:effectLst>
                    <a:outerShdw blurRad="889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0" tIns="18288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097168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9A08"/>
                      </a:solidFill>
                      <a:effectLst/>
                      <a:uLnTx/>
                      <a:uFillTx/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sp>
                <p:nvSpPr>
                  <p:cNvPr id="34" name="Oval 41">
                    <a:extLst>
                      <a:ext uri="{FF2B5EF4-FFF2-40B4-BE49-F238E27FC236}">
                        <a16:creationId xmlns:a16="http://schemas.microsoft.com/office/drawing/2014/main" id="{F2F3FA76-AF16-B54E-A994-88DD3572C87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78758" y="5233860"/>
                    <a:ext cx="206463" cy="206463"/>
                  </a:xfrm>
                  <a:prstGeom prst="ellipse">
                    <a:avLst/>
                  </a:prstGeom>
                  <a:grpFill/>
                  <a:ln w="15875" cap="flat" cmpd="sng" algn="ctr">
                    <a:noFill/>
                    <a:prstDash val="solid"/>
                  </a:ln>
                  <a:effectLst>
                    <a:outerShdw blurRad="889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0" tIns="18288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097168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9A08"/>
                      </a:solidFill>
                      <a:effectLst/>
                      <a:uLnTx/>
                      <a:uFillTx/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</p:grpSp>
          </p:grpSp>
          <p:grpSp>
            <p:nvGrpSpPr>
              <p:cNvPr id="12" name="Graphic 19">
                <a:extLst>
                  <a:ext uri="{FF2B5EF4-FFF2-40B4-BE49-F238E27FC236}">
                    <a16:creationId xmlns:a16="http://schemas.microsoft.com/office/drawing/2014/main" id="{6583B98C-381C-0F4B-A149-90125DCEC95F}"/>
                  </a:ext>
                </a:extLst>
              </p:cNvPr>
              <p:cNvGrpSpPr/>
              <p:nvPr/>
            </p:nvGrpSpPr>
            <p:grpSpPr>
              <a:xfrm>
                <a:off x="3584984" y="4146707"/>
                <a:ext cx="561846" cy="550634"/>
                <a:chOff x="10088664" y="2704447"/>
                <a:chExt cx="653499" cy="682045"/>
              </a:xfrm>
              <a:solidFill>
                <a:srgbClr val="282828"/>
              </a:solidFill>
            </p:grpSpPr>
            <p:sp>
              <p:nvSpPr>
                <p:cNvPr id="13" name="Freeform: Shape 38">
                  <a:extLst>
                    <a:ext uri="{FF2B5EF4-FFF2-40B4-BE49-F238E27FC236}">
                      <a16:creationId xmlns:a16="http://schemas.microsoft.com/office/drawing/2014/main" id="{E2C8ECD7-3818-F947-9585-628DD9694D5B}"/>
                    </a:ext>
                  </a:extLst>
                </p:cNvPr>
                <p:cNvSpPr/>
                <p:nvPr/>
              </p:nvSpPr>
              <p:spPr>
                <a:xfrm>
                  <a:off x="10089423" y="2809222"/>
                  <a:ext cx="611513" cy="577270"/>
                </a:xfrm>
                <a:custGeom>
                  <a:avLst/>
                  <a:gdLst>
                    <a:gd name="connsiteX0" fmla="*/ 611514 w 611513"/>
                    <a:gd name="connsiteY0" fmla="*/ 0 h 577270"/>
                    <a:gd name="connsiteX1" fmla="*/ 542826 w 611513"/>
                    <a:gd name="connsiteY1" fmla="*/ 510681 h 577270"/>
                    <a:gd name="connsiteX2" fmla="*/ 499006 w 611513"/>
                    <a:gd name="connsiteY2" fmla="*/ 548588 h 577270"/>
                    <a:gd name="connsiteX3" fmla="*/ 453518 w 611513"/>
                    <a:gd name="connsiteY3" fmla="*/ 562083 h 577270"/>
                    <a:gd name="connsiteX4" fmla="*/ 305226 w 611513"/>
                    <a:gd name="connsiteY4" fmla="*/ 577246 h 577270"/>
                    <a:gd name="connsiteX5" fmla="*/ 68384 w 611513"/>
                    <a:gd name="connsiteY5" fmla="*/ 510378 h 577270"/>
                    <a:gd name="connsiteX6" fmla="*/ 0 w 611513"/>
                    <a:gd name="connsiteY6" fmla="*/ 0 h 577270"/>
                    <a:gd name="connsiteX7" fmla="*/ 305681 w 611513"/>
                    <a:gd name="connsiteY7" fmla="*/ 81576 h 577270"/>
                    <a:gd name="connsiteX8" fmla="*/ 611514 w 611513"/>
                    <a:gd name="connsiteY8" fmla="*/ 0 h 577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11513" h="577270">
                      <a:moveTo>
                        <a:pt x="611514" y="0"/>
                      </a:moveTo>
                      <a:lnTo>
                        <a:pt x="542826" y="510681"/>
                      </a:lnTo>
                      <a:cubicBezTo>
                        <a:pt x="542826" y="524631"/>
                        <a:pt x="526299" y="537823"/>
                        <a:pt x="499006" y="548588"/>
                      </a:cubicBezTo>
                      <a:cubicBezTo>
                        <a:pt x="484204" y="554226"/>
                        <a:pt x="468999" y="558737"/>
                        <a:pt x="453518" y="562083"/>
                      </a:cubicBezTo>
                      <a:cubicBezTo>
                        <a:pt x="404797" y="572588"/>
                        <a:pt x="355065" y="577674"/>
                        <a:pt x="305226" y="577246"/>
                      </a:cubicBezTo>
                      <a:cubicBezTo>
                        <a:pt x="181801" y="577246"/>
                        <a:pt x="68384" y="546920"/>
                        <a:pt x="68384" y="510378"/>
                      </a:cubicBezTo>
                      <a:lnTo>
                        <a:pt x="0" y="0"/>
                      </a:lnTo>
                      <a:cubicBezTo>
                        <a:pt x="11979" y="45488"/>
                        <a:pt x="151628" y="81576"/>
                        <a:pt x="305681" y="81576"/>
                      </a:cubicBezTo>
                      <a:cubicBezTo>
                        <a:pt x="459735" y="81576"/>
                        <a:pt x="599687" y="45640"/>
                        <a:pt x="611514" y="0"/>
                      </a:cubicBezTo>
                      <a:close/>
                    </a:path>
                  </a:pathLst>
                </a:custGeom>
                <a:solidFill>
                  <a:srgbClr val="282828"/>
                </a:solidFill>
                <a:ln w="28575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defTabSz="73152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8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14" name="Freeform: Shape 39">
                  <a:extLst>
                    <a:ext uri="{FF2B5EF4-FFF2-40B4-BE49-F238E27FC236}">
                      <a16:creationId xmlns:a16="http://schemas.microsoft.com/office/drawing/2014/main" id="{585E34DA-A791-DD45-8F3B-0301F8E932EA}"/>
                    </a:ext>
                  </a:extLst>
                </p:cNvPr>
                <p:cNvSpPr/>
                <p:nvPr/>
              </p:nvSpPr>
              <p:spPr>
                <a:xfrm>
                  <a:off x="10088664" y="2704447"/>
                  <a:ext cx="613181" cy="186350"/>
                </a:xfrm>
                <a:custGeom>
                  <a:avLst/>
                  <a:gdLst>
                    <a:gd name="connsiteX0" fmla="*/ 613182 w 613181"/>
                    <a:gd name="connsiteY0" fmla="*/ 98558 h 186350"/>
                    <a:gd name="connsiteX1" fmla="*/ 612272 w 613181"/>
                    <a:gd name="connsiteY1" fmla="*/ 104775 h 186350"/>
                    <a:gd name="connsiteX2" fmla="*/ 306439 w 613181"/>
                    <a:gd name="connsiteY2" fmla="*/ 186350 h 186350"/>
                    <a:gd name="connsiteX3" fmla="*/ 758 w 613181"/>
                    <a:gd name="connsiteY3" fmla="*/ 104775 h 186350"/>
                    <a:gd name="connsiteX4" fmla="*/ 0 w 613181"/>
                    <a:gd name="connsiteY4" fmla="*/ 98558 h 186350"/>
                    <a:gd name="connsiteX5" fmla="*/ 306439 w 613181"/>
                    <a:gd name="connsiteY5" fmla="*/ 0 h 186350"/>
                    <a:gd name="connsiteX6" fmla="*/ 613182 w 613181"/>
                    <a:gd name="connsiteY6" fmla="*/ 98558 h 186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13181" h="186350">
                      <a:moveTo>
                        <a:pt x="613182" y="98558"/>
                      </a:moveTo>
                      <a:lnTo>
                        <a:pt x="612272" y="104775"/>
                      </a:lnTo>
                      <a:cubicBezTo>
                        <a:pt x="600445" y="150263"/>
                        <a:pt x="461403" y="186350"/>
                        <a:pt x="306439" y="186350"/>
                      </a:cubicBezTo>
                      <a:cubicBezTo>
                        <a:pt x="151476" y="186350"/>
                        <a:pt x="12737" y="150414"/>
                        <a:pt x="758" y="104775"/>
                      </a:cubicBezTo>
                      <a:lnTo>
                        <a:pt x="0" y="98558"/>
                      </a:lnTo>
                      <a:cubicBezTo>
                        <a:pt x="0" y="50037"/>
                        <a:pt x="144653" y="0"/>
                        <a:pt x="306439" y="0"/>
                      </a:cubicBezTo>
                      <a:cubicBezTo>
                        <a:pt x="468226" y="0"/>
                        <a:pt x="613182" y="50037"/>
                        <a:pt x="613182" y="98558"/>
                      </a:cubicBezTo>
                      <a:close/>
                    </a:path>
                  </a:pathLst>
                </a:custGeom>
                <a:solidFill>
                  <a:srgbClr val="282828"/>
                </a:solidFill>
                <a:ln w="28575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defTabSz="73152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8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15" name="Freeform: Shape 40">
                  <a:extLst>
                    <a:ext uri="{FF2B5EF4-FFF2-40B4-BE49-F238E27FC236}">
                      <a16:creationId xmlns:a16="http://schemas.microsoft.com/office/drawing/2014/main" id="{78BF51B7-AC73-6A4A-9C30-58F6A9AA511B}"/>
                    </a:ext>
                  </a:extLst>
                </p:cNvPr>
                <p:cNvSpPr/>
                <p:nvPr/>
              </p:nvSpPr>
              <p:spPr>
                <a:xfrm>
                  <a:off x="10395255" y="2982077"/>
                  <a:ext cx="346908" cy="119728"/>
                </a:xfrm>
                <a:custGeom>
                  <a:avLst/>
                  <a:gdLst>
                    <a:gd name="connsiteX0" fmla="*/ 0 w 346908"/>
                    <a:gd name="connsiteY0" fmla="*/ 0 h 119728"/>
                    <a:gd name="connsiteX1" fmla="*/ 343891 w 346908"/>
                    <a:gd name="connsiteY1" fmla="*/ 113266 h 119728"/>
                    <a:gd name="connsiteX2" fmla="*/ 276417 w 346908"/>
                    <a:gd name="connsiteY2" fmla="*/ 44882 h 1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6908" h="119728">
                      <a:moveTo>
                        <a:pt x="0" y="0"/>
                      </a:moveTo>
                      <a:cubicBezTo>
                        <a:pt x="0" y="0"/>
                        <a:pt x="310836" y="152537"/>
                        <a:pt x="343891" y="113266"/>
                      </a:cubicBezTo>
                      <a:cubicBezTo>
                        <a:pt x="362541" y="90977"/>
                        <a:pt x="289154" y="52615"/>
                        <a:pt x="276417" y="44882"/>
                      </a:cubicBezTo>
                    </a:path>
                  </a:pathLst>
                </a:custGeom>
                <a:solidFill>
                  <a:srgbClr val="282828"/>
                </a:solidFill>
                <a:ln w="28575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defTabSz="73152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8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16" name="Freeform: Shape 41">
                  <a:extLst>
                    <a:ext uri="{FF2B5EF4-FFF2-40B4-BE49-F238E27FC236}">
                      <a16:creationId xmlns:a16="http://schemas.microsoft.com/office/drawing/2014/main" id="{00EF5898-59B5-ED40-8805-B3F79F11FBE3}"/>
                    </a:ext>
                  </a:extLst>
                </p:cNvPr>
                <p:cNvSpPr/>
                <p:nvPr/>
              </p:nvSpPr>
              <p:spPr>
                <a:xfrm>
                  <a:off x="10377514" y="2964337"/>
                  <a:ext cx="35480" cy="35480"/>
                </a:xfrm>
                <a:custGeom>
                  <a:avLst/>
                  <a:gdLst>
                    <a:gd name="connsiteX0" fmla="*/ 35481 w 35480"/>
                    <a:gd name="connsiteY0" fmla="*/ 17740 h 35480"/>
                    <a:gd name="connsiteX1" fmla="*/ 17740 w 35480"/>
                    <a:gd name="connsiteY1" fmla="*/ 35481 h 35480"/>
                    <a:gd name="connsiteX2" fmla="*/ 0 w 35480"/>
                    <a:gd name="connsiteY2" fmla="*/ 17740 h 35480"/>
                    <a:gd name="connsiteX3" fmla="*/ 17740 w 35480"/>
                    <a:gd name="connsiteY3" fmla="*/ 0 h 35480"/>
                    <a:gd name="connsiteX4" fmla="*/ 35481 w 35480"/>
                    <a:gd name="connsiteY4" fmla="*/ 17740 h 35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480" h="35480">
                      <a:moveTo>
                        <a:pt x="35481" y="17740"/>
                      </a:moveTo>
                      <a:cubicBezTo>
                        <a:pt x="35481" y="27538"/>
                        <a:pt x="27538" y="35481"/>
                        <a:pt x="17740" y="35481"/>
                      </a:cubicBezTo>
                      <a:cubicBezTo>
                        <a:pt x="7943" y="35481"/>
                        <a:pt x="0" y="27538"/>
                        <a:pt x="0" y="17740"/>
                      </a:cubicBezTo>
                      <a:cubicBezTo>
                        <a:pt x="0" y="7943"/>
                        <a:pt x="7943" y="0"/>
                        <a:pt x="17740" y="0"/>
                      </a:cubicBezTo>
                      <a:cubicBezTo>
                        <a:pt x="27538" y="0"/>
                        <a:pt x="35481" y="7943"/>
                        <a:pt x="35481" y="17740"/>
                      </a:cubicBezTo>
                      <a:close/>
                    </a:path>
                  </a:pathLst>
                </a:custGeom>
                <a:solidFill>
                  <a:srgbClr val="282828"/>
                </a:solidFill>
                <a:ln w="28575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defTabSz="73152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8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</p:grpSp>
        </p:grpSp>
      </p:grpSp>
      <p:pic>
        <p:nvPicPr>
          <p:cNvPr id="75" name="Graphic 43">
            <a:extLst>
              <a:ext uri="{FF2B5EF4-FFF2-40B4-BE49-F238E27FC236}">
                <a16:creationId xmlns:a16="http://schemas.microsoft.com/office/drawing/2014/main" id="{99D33862-6F0F-F848-91E0-46CE3CDFB0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1012" y="4992183"/>
            <a:ext cx="1160048" cy="1160048"/>
          </a:xfrm>
          <a:prstGeom prst="rect">
            <a:avLst/>
          </a:prstGeom>
        </p:spPr>
      </p:pic>
      <p:cxnSp>
        <p:nvCxnSpPr>
          <p:cNvPr id="76" name="Straight Connector 83">
            <a:extLst>
              <a:ext uri="{FF2B5EF4-FFF2-40B4-BE49-F238E27FC236}">
                <a16:creationId xmlns:a16="http://schemas.microsoft.com/office/drawing/2014/main" id="{AF8A8C00-4DBF-084D-B3B6-F85C2701A6EF}"/>
              </a:ext>
            </a:extLst>
          </p:cNvPr>
          <p:cNvCxnSpPr>
            <a:cxnSpLocks/>
          </p:cNvCxnSpPr>
          <p:nvPr/>
        </p:nvCxnSpPr>
        <p:spPr>
          <a:xfrm>
            <a:off x="2642659" y="2367339"/>
            <a:ext cx="0" cy="5151081"/>
          </a:xfrm>
          <a:prstGeom prst="line">
            <a:avLst/>
          </a:prstGeom>
          <a:noFill/>
          <a:ln w="25400" cap="flat" cmpd="sng" algn="ctr">
            <a:solidFill>
              <a:srgbClr val="FF9900"/>
            </a:solidFill>
            <a:prstDash val="solid"/>
            <a:headEnd type="none"/>
            <a:tailEnd type="none"/>
          </a:ln>
          <a:effectLst/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290A244-FD11-9D42-8D5C-E7EE61B8CF28}"/>
              </a:ext>
            </a:extLst>
          </p:cNvPr>
          <p:cNvSpPr txBox="1"/>
          <p:nvPr/>
        </p:nvSpPr>
        <p:spPr>
          <a:xfrm>
            <a:off x="548516" y="1233492"/>
            <a:ext cx="13806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FSx for Lustre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는 기본적으로 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S3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와 연계되어 있어 손쉽게 데이터에 액세스가 가능하며 변경된 데이터만 추적이 가능합니다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904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8AB7-F3AC-DF4F-8B59-8B10D0DC0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82880"/>
            <a:ext cx="13987008" cy="1079598"/>
          </a:xfrm>
        </p:spPr>
        <p:txBody>
          <a:bodyPr vert="horz" wrap="square" lIns="182880" tIns="146304" rIns="182880" bIns="146304" rtlCol="0" anchor="ctr">
            <a:normAutofit/>
          </a:bodyPr>
          <a:lstStyle/>
          <a:p>
            <a:r>
              <a:rPr lang="en-US" dirty="0"/>
              <a:t>Amazon FSx for Lustre</a:t>
            </a:r>
            <a:r>
              <a:rPr lang="ko-KR" altLang="en-US" dirty="0"/>
              <a:t> 하이브리드 구성</a:t>
            </a: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598321E4-804D-204D-AED0-F9FCFF41E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5512" y="4877404"/>
            <a:ext cx="908546" cy="1059786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E570B29-C841-EE4A-A73C-E924433D3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9552" y="3494266"/>
            <a:ext cx="900090" cy="1049921"/>
          </a:xfrm>
          <a:prstGeom prst="rect">
            <a:avLst/>
          </a:prstGeom>
        </p:spPr>
      </p:pic>
      <p:sp>
        <p:nvSpPr>
          <p:cNvPr id="5" name="AutoShape 3">
            <a:extLst>
              <a:ext uri="{FF2B5EF4-FFF2-40B4-BE49-F238E27FC236}">
                <a16:creationId xmlns:a16="http://schemas.microsoft.com/office/drawing/2014/main" id="{3DB04A6A-66F2-2047-82BD-4E829EE7AFE8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774535" y="4395020"/>
            <a:ext cx="1210806" cy="1463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548640">
              <a:defRPr/>
            </a:pPr>
            <a:endParaRPr lang="en-US" sz="1400" kern="0" dirty="0">
              <a:solidFill>
                <a:srgbClr val="1D516C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6" name="Straight Arrow Connector 4">
            <a:extLst>
              <a:ext uri="{FF2B5EF4-FFF2-40B4-BE49-F238E27FC236}">
                <a16:creationId xmlns:a16="http://schemas.microsoft.com/office/drawing/2014/main" id="{7306138C-56EF-9D4E-BC8E-062AFB514DE9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5375078" y="4828506"/>
            <a:ext cx="2559526" cy="411855"/>
          </a:xfrm>
          <a:prstGeom prst="straightConnector1">
            <a:avLst/>
          </a:prstGeom>
          <a:noFill/>
          <a:ln w="25400" cap="flat" cmpd="sng" algn="ctr">
            <a:gradFill flip="none" rotWithShape="1">
              <a:gsLst>
                <a:gs pos="0">
                  <a:srgbClr val="FF9900"/>
                </a:gs>
                <a:gs pos="100000">
                  <a:srgbClr val="007DBC"/>
                </a:gs>
              </a:gsLst>
              <a:lin ang="0" scaled="1"/>
              <a:tileRect/>
            </a:gradFill>
            <a:prstDash val="solid"/>
            <a:headEnd type="arrow"/>
            <a:tailEnd type="arrow"/>
          </a:ln>
          <a:effectLst/>
        </p:spPr>
      </p:cxnSp>
      <p:cxnSp>
        <p:nvCxnSpPr>
          <p:cNvPr id="7" name="Straight Arrow Connector 5">
            <a:extLst>
              <a:ext uri="{FF2B5EF4-FFF2-40B4-BE49-F238E27FC236}">
                <a16:creationId xmlns:a16="http://schemas.microsoft.com/office/drawing/2014/main" id="{A0E0506A-8840-5E4E-B931-B26FCFAEAE2B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5280927" y="5240361"/>
            <a:ext cx="2653677" cy="924227"/>
          </a:xfrm>
          <a:prstGeom prst="straightConnector1">
            <a:avLst/>
          </a:prstGeom>
          <a:noFill/>
          <a:ln w="25400" cap="flat" cmpd="sng" algn="ctr">
            <a:gradFill flip="none" rotWithShape="1">
              <a:gsLst>
                <a:gs pos="0">
                  <a:srgbClr val="FF9900"/>
                </a:gs>
                <a:gs pos="100000">
                  <a:srgbClr val="007DBC"/>
                </a:gs>
              </a:gsLst>
              <a:lin ang="0" scaled="1"/>
              <a:tileRect/>
            </a:gradFill>
            <a:prstDash val="solid"/>
            <a:headEnd type="arrow"/>
            <a:tailEnd type="arrow"/>
          </a:ln>
          <a:effectLst/>
        </p:spPr>
      </p:cxnSp>
      <p:sp>
        <p:nvSpPr>
          <p:cNvPr id="8" name="Rectangle 6">
            <a:extLst>
              <a:ext uri="{FF2B5EF4-FFF2-40B4-BE49-F238E27FC236}">
                <a16:creationId xmlns:a16="http://schemas.microsoft.com/office/drawing/2014/main" id="{7A5819B1-3C0D-D140-89A6-698C18AEF355}"/>
              </a:ext>
            </a:extLst>
          </p:cNvPr>
          <p:cNvSpPr/>
          <p:nvPr/>
        </p:nvSpPr>
        <p:spPr>
          <a:xfrm>
            <a:off x="3243958" y="2438087"/>
            <a:ext cx="29164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11480">
              <a:spcBef>
                <a:spcPts val="540"/>
              </a:spcBef>
              <a:spcAft>
                <a:spcPts val="270"/>
              </a:spcAft>
              <a:defRPr/>
            </a:pPr>
            <a:r>
              <a:rPr lang="en-US" sz="2800" spc="9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 premises</a:t>
            </a:r>
            <a:endParaRPr lang="en-US" sz="2800" b="1" spc="9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82AC5D2A-5871-9E4E-A1ED-AE8169895761}"/>
              </a:ext>
            </a:extLst>
          </p:cNvPr>
          <p:cNvSpPr/>
          <p:nvPr/>
        </p:nvSpPr>
        <p:spPr>
          <a:xfrm>
            <a:off x="10350653" y="2438087"/>
            <a:ext cx="19366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11480">
              <a:spcBef>
                <a:spcPts val="540"/>
              </a:spcBef>
              <a:spcAft>
                <a:spcPts val="270"/>
              </a:spcAft>
              <a:defRPr/>
            </a:pPr>
            <a:r>
              <a:rPr lang="en-US" sz="2800" spc="9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</a:t>
            </a:r>
            <a:endParaRPr lang="en-US" sz="2800" b="1" spc="9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0" name="Left Brace 8">
            <a:extLst>
              <a:ext uri="{FF2B5EF4-FFF2-40B4-BE49-F238E27FC236}">
                <a16:creationId xmlns:a16="http://schemas.microsoft.com/office/drawing/2014/main" id="{B29762B8-7348-4F4C-99EB-B67F8CD4C987}"/>
              </a:ext>
            </a:extLst>
          </p:cNvPr>
          <p:cNvSpPr/>
          <p:nvPr/>
        </p:nvSpPr>
        <p:spPr>
          <a:xfrm rot="5400000">
            <a:off x="4444958" y="1382526"/>
            <a:ext cx="406015" cy="3628689"/>
          </a:xfrm>
          <a:prstGeom prst="leftBrace">
            <a:avLst>
              <a:gd name="adj1" fmla="val 92060"/>
              <a:gd name="adj2" fmla="val 50000"/>
            </a:avLst>
          </a:prstGeom>
          <a:noFill/>
          <a:ln w="38100" cap="flat" cmpd="sng" algn="ctr">
            <a:solidFill>
              <a:srgbClr val="00B0F0"/>
            </a:solidFill>
            <a:prstDash val="solid"/>
            <a:headEnd type="none"/>
            <a:tailEnd type="none"/>
          </a:ln>
          <a:effectLst/>
        </p:spPr>
        <p:txBody>
          <a:bodyPr rtlCol="0" anchor="ctr"/>
          <a:lstStyle/>
          <a:p>
            <a:pPr algn="ctr" defTabSz="548640">
              <a:defRPr/>
            </a:pPr>
            <a:endParaRPr lang="en-US" sz="1400" kern="0">
              <a:solidFill>
                <a:srgbClr val="1D516C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1" name="Left Brace 9">
            <a:extLst>
              <a:ext uri="{FF2B5EF4-FFF2-40B4-BE49-F238E27FC236}">
                <a16:creationId xmlns:a16="http://schemas.microsoft.com/office/drawing/2014/main" id="{D99B3C15-2E20-F047-BBCD-A5C52BA38159}"/>
              </a:ext>
            </a:extLst>
          </p:cNvPr>
          <p:cNvSpPr/>
          <p:nvPr/>
        </p:nvSpPr>
        <p:spPr>
          <a:xfrm rot="5400000">
            <a:off x="11200571" y="544127"/>
            <a:ext cx="331335" cy="5264142"/>
          </a:xfrm>
          <a:prstGeom prst="leftBrace">
            <a:avLst>
              <a:gd name="adj1" fmla="val 92060"/>
              <a:gd name="adj2" fmla="val 50000"/>
            </a:avLst>
          </a:prstGeom>
          <a:noFill/>
          <a:ln w="38100" cap="flat" cmpd="sng" algn="ctr">
            <a:solidFill>
              <a:srgbClr val="FF9B29"/>
            </a:solidFill>
            <a:prstDash val="solid"/>
            <a:headEnd type="none"/>
            <a:tailEnd type="none"/>
          </a:ln>
          <a:effectLst/>
        </p:spPr>
        <p:txBody>
          <a:bodyPr rtlCol="0" anchor="ctr"/>
          <a:lstStyle/>
          <a:p>
            <a:pPr algn="ctr" defTabSz="548640">
              <a:defRPr/>
            </a:pPr>
            <a:endParaRPr lang="en-US" sz="1400" kern="0">
              <a:solidFill>
                <a:srgbClr val="1D516C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2" name="Graphic 102">
            <a:extLst>
              <a:ext uri="{FF2B5EF4-FFF2-40B4-BE49-F238E27FC236}">
                <a16:creationId xmlns:a16="http://schemas.microsoft.com/office/drawing/2014/main" id="{4CDAB837-4A9B-7345-A326-011FC89B0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73832" y="4392969"/>
            <a:ext cx="1377443" cy="1598742"/>
          </a:xfrm>
          <a:prstGeom prst="rect">
            <a:avLst/>
          </a:prstGeom>
        </p:spPr>
      </p:pic>
      <p:grpSp>
        <p:nvGrpSpPr>
          <p:cNvPr id="17" name="Group 18">
            <a:extLst>
              <a:ext uri="{FF2B5EF4-FFF2-40B4-BE49-F238E27FC236}">
                <a16:creationId xmlns:a16="http://schemas.microsoft.com/office/drawing/2014/main" id="{8D5DD5AB-883B-4D42-BE1A-9641E694AA48}"/>
              </a:ext>
            </a:extLst>
          </p:cNvPr>
          <p:cNvGrpSpPr/>
          <p:nvPr/>
        </p:nvGrpSpPr>
        <p:grpSpPr>
          <a:xfrm>
            <a:off x="3975496" y="5607419"/>
            <a:ext cx="1502922" cy="1510437"/>
            <a:chOff x="3296750" y="5838491"/>
            <a:chExt cx="1502922" cy="1510437"/>
          </a:xfrm>
        </p:grpSpPr>
        <p:pic>
          <p:nvPicPr>
            <p:cNvPr id="18" name="Picture 20">
              <a:extLst>
                <a:ext uri="{FF2B5EF4-FFF2-40B4-BE49-F238E27FC236}">
                  <a16:creationId xmlns:a16="http://schemas.microsoft.com/office/drawing/2014/main" id="{1AE9B28A-DE8C-4445-9330-453BC258A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96750" y="5838491"/>
              <a:ext cx="1502922" cy="1510437"/>
            </a:xfrm>
            <a:prstGeom prst="rect">
              <a:avLst/>
            </a:prstGeom>
            <a:ln>
              <a:noFill/>
            </a:ln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40F34E2-731C-A941-AC10-CF2B64AA59EC}"/>
                </a:ext>
              </a:extLst>
            </p:cNvPr>
            <p:cNvSpPr txBox="1"/>
            <p:nvPr/>
          </p:nvSpPr>
          <p:spPr>
            <a:xfrm>
              <a:off x="3629574" y="6556762"/>
              <a:ext cx="833883" cy="523220"/>
            </a:xfrm>
            <a:prstGeom prst="rect">
              <a:avLst/>
            </a:prstGeom>
            <a:noFill/>
            <a:ln w="60325">
              <a:solidFill>
                <a:srgbClr val="002D43">
                  <a:lumMod val="50000"/>
                  <a:lumOff val="50000"/>
                </a:srgbClr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NFS</a:t>
              </a:r>
            </a:p>
          </p:txBody>
        </p:sp>
      </p:grpSp>
      <p:grpSp>
        <p:nvGrpSpPr>
          <p:cNvPr id="20" name="Group 22">
            <a:extLst>
              <a:ext uri="{FF2B5EF4-FFF2-40B4-BE49-F238E27FC236}">
                <a16:creationId xmlns:a16="http://schemas.microsoft.com/office/drawing/2014/main" id="{5DEBD8CE-F2F8-3D44-8F4E-FB44422EA77C}"/>
              </a:ext>
            </a:extLst>
          </p:cNvPr>
          <p:cNvGrpSpPr/>
          <p:nvPr/>
        </p:nvGrpSpPr>
        <p:grpSpPr>
          <a:xfrm>
            <a:off x="4163089" y="4221634"/>
            <a:ext cx="1117838" cy="978681"/>
            <a:chOff x="676678" y="1952399"/>
            <a:chExt cx="1219841" cy="1436797"/>
          </a:xfrm>
        </p:grpSpPr>
        <p:sp>
          <p:nvSpPr>
            <p:cNvPr id="21" name="Freeform 59">
              <a:extLst>
                <a:ext uri="{FF2B5EF4-FFF2-40B4-BE49-F238E27FC236}">
                  <a16:creationId xmlns:a16="http://schemas.microsoft.com/office/drawing/2014/main" id="{B7E511DF-EDD0-FA41-8C07-13A4E9F83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69" y="2172638"/>
              <a:ext cx="1113993" cy="1216558"/>
            </a:xfrm>
            <a:custGeom>
              <a:avLst/>
              <a:gdLst>
                <a:gd name="T0" fmla="*/ 573 w 573"/>
                <a:gd name="T1" fmla="*/ 0 h 542"/>
                <a:gd name="T2" fmla="*/ 573 w 573"/>
                <a:gd name="T3" fmla="*/ 0 h 542"/>
                <a:gd name="T4" fmla="*/ 509 w 573"/>
                <a:gd name="T5" fmla="*/ 479 h 542"/>
                <a:gd name="T6" fmla="*/ 468 w 573"/>
                <a:gd name="T7" fmla="*/ 515 h 542"/>
                <a:gd name="T8" fmla="*/ 425 w 573"/>
                <a:gd name="T9" fmla="*/ 528 h 542"/>
                <a:gd name="T10" fmla="*/ 286 w 573"/>
                <a:gd name="T11" fmla="*/ 542 h 542"/>
                <a:gd name="T12" fmla="*/ 64 w 573"/>
                <a:gd name="T13" fmla="*/ 479 h 542"/>
                <a:gd name="T14" fmla="*/ 0 w 573"/>
                <a:gd name="T15" fmla="*/ 0 h 542"/>
                <a:gd name="T16" fmla="*/ 286 w 573"/>
                <a:gd name="T17" fmla="*/ 77 h 542"/>
                <a:gd name="T18" fmla="*/ 573 w 573"/>
                <a:gd name="T19" fmla="*/ 0 h 542"/>
                <a:gd name="T20" fmla="*/ 573 w 573"/>
                <a:gd name="T21" fmla="*/ 0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542">
                  <a:moveTo>
                    <a:pt x="573" y="0"/>
                  </a:moveTo>
                  <a:lnTo>
                    <a:pt x="573" y="0"/>
                  </a:lnTo>
                  <a:lnTo>
                    <a:pt x="509" y="479"/>
                  </a:lnTo>
                  <a:cubicBezTo>
                    <a:pt x="509" y="493"/>
                    <a:pt x="493" y="505"/>
                    <a:pt x="468" y="515"/>
                  </a:cubicBezTo>
                  <a:cubicBezTo>
                    <a:pt x="456" y="520"/>
                    <a:pt x="441" y="524"/>
                    <a:pt x="425" y="528"/>
                  </a:cubicBezTo>
                  <a:cubicBezTo>
                    <a:pt x="386" y="537"/>
                    <a:pt x="337" y="542"/>
                    <a:pt x="286" y="542"/>
                  </a:cubicBezTo>
                  <a:cubicBezTo>
                    <a:pt x="171" y="542"/>
                    <a:pt x="64" y="514"/>
                    <a:pt x="64" y="479"/>
                  </a:cubicBezTo>
                  <a:lnTo>
                    <a:pt x="0" y="0"/>
                  </a:lnTo>
                  <a:cubicBezTo>
                    <a:pt x="11" y="43"/>
                    <a:pt x="141" y="77"/>
                    <a:pt x="286" y="77"/>
                  </a:cubicBezTo>
                  <a:cubicBezTo>
                    <a:pt x="432" y="77"/>
                    <a:pt x="562" y="43"/>
                    <a:pt x="573" y="0"/>
                  </a:cubicBezTo>
                  <a:lnTo>
                    <a:pt x="573" y="0"/>
                  </a:lnTo>
                  <a:close/>
                </a:path>
              </a:pathLst>
            </a:custGeom>
            <a:noFill/>
            <a:ln w="61913" cap="flat">
              <a:solidFill>
                <a:srgbClr val="00B0F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548640">
                <a:defRPr/>
              </a:pPr>
              <a:endParaRPr lang="en-US" sz="1400" kern="0">
                <a:solidFill>
                  <a:srgbClr val="1D516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22" name="Freeform 60">
              <a:extLst>
                <a:ext uri="{FF2B5EF4-FFF2-40B4-BE49-F238E27FC236}">
                  <a16:creationId xmlns:a16="http://schemas.microsoft.com/office/drawing/2014/main" id="{F54CDA17-9146-D04A-A739-806F4D8F2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678" y="1952399"/>
              <a:ext cx="1116574" cy="392535"/>
            </a:xfrm>
            <a:custGeom>
              <a:avLst/>
              <a:gdLst>
                <a:gd name="T0" fmla="*/ 575 w 575"/>
                <a:gd name="T1" fmla="*/ 93 h 175"/>
                <a:gd name="T2" fmla="*/ 575 w 575"/>
                <a:gd name="T3" fmla="*/ 93 h 175"/>
                <a:gd name="T4" fmla="*/ 574 w 575"/>
                <a:gd name="T5" fmla="*/ 98 h 175"/>
                <a:gd name="T6" fmla="*/ 287 w 575"/>
                <a:gd name="T7" fmla="*/ 175 h 175"/>
                <a:gd name="T8" fmla="*/ 1 w 575"/>
                <a:gd name="T9" fmla="*/ 98 h 175"/>
                <a:gd name="T10" fmla="*/ 0 w 575"/>
                <a:gd name="T11" fmla="*/ 93 h 175"/>
                <a:gd name="T12" fmla="*/ 287 w 575"/>
                <a:gd name="T13" fmla="*/ 0 h 175"/>
                <a:gd name="T14" fmla="*/ 575 w 575"/>
                <a:gd name="T15" fmla="*/ 93 h 175"/>
                <a:gd name="T16" fmla="*/ 575 w 575"/>
                <a:gd name="T17" fmla="*/ 9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5" h="175">
                  <a:moveTo>
                    <a:pt x="575" y="93"/>
                  </a:moveTo>
                  <a:lnTo>
                    <a:pt x="575" y="93"/>
                  </a:lnTo>
                  <a:lnTo>
                    <a:pt x="574" y="98"/>
                  </a:lnTo>
                  <a:cubicBezTo>
                    <a:pt x="563" y="141"/>
                    <a:pt x="433" y="175"/>
                    <a:pt x="287" y="175"/>
                  </a:cubicBezTo>
                  <a:cubicBezTo>
                    <a:pt x="142" y="175"/>
                    <a:pt x="12" y="141"/>
                    <a:pt x="1" y="98"/>
                  </a:cubicBezTo>
                  <a:lnTo>
                    <a:pt x="0" y="93"/>
                  </a:lnTo>
                  <a:cubicBezTo>
                    <a:pt x="0" y="47"/>
                    <a:pt x="136" y="0"/>
                    <a:pt x="287" y="0"/>
                  </a:cubicBezTo>
                  <a:cubicBezTo>
                    <a:pt x="439" y="0"/>
                    <a:pt x="575" y="47"/>
                    <a:pt x="575" y="93"/>
                  </a:cubicBezTo>
                  <a:lnTo>
                    <a:pt x="575" y="93"/>
                  </a:lnTo>
                  <a:close/>
                </a:path>
              </a:pathLst>
            </a:custGeom>
            <a:noFill/>
            <a:ln w="61913" cap="flat">
              <a:solidFill>
                <a:srgbClr val="00B0F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548640">
                <a:defRPr/>
              </a:pPr>
              <a:endParaRPr lang="en-US" sz="1400" kern="0">
                <a:solidFill>
                  <a:srgbClr val="1D516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23" name="Freeform 61">
              <a:extLst>
                <a:ext uri="{FF2B5EF4-FFF2-40B4-BE49-F238E27FC236}">
                  <a16:creationId xmlns:a16="http://schemas.microsoft.com/office/drawing/2014/main" id="{901272DF-185F-834A-81F9-3943A1A86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4319" y="2538204"/>
              <a:ext cx="662200" cy="320620"/>
            </a:xfrm>
            <a:custGeom>
              <a:avLst/>
              <a:gdLst>
                <a:gd name="T0" fmla="*/ 0 w 341"/>
                <a:gd name="T1" fmla="*/ 0 h 143"/>
                <a:gd name="T2" fmla="*/ 0 w 341"/>
                <a:gd name="T3" fmla="*/ 0 h 143"/>
                <a:gd name="T4" fmla="*/ 323 w 341"/>
                <a:gd name="T5" fmla="*/ 106 h 143"/>
                <a:gd name="T6" fmla="*/ 260 w 341"/>
                <a:gd name="T7" fmla="*/ 4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1" h="143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92" y="143"/>
                    <a:pt x="323" y="106"/>
                  </a:cubicBezTo>
                  <a:cubicBezTo>
                    <a:pt x="341" y="85"/>
                    <a:pt x="272" y="48"/>
                    <a:pt x="260" y="42"/>
                  </a:cubicBezTo>
                </a:path>
              </a:pathLst>
            </a:custGeom>
            <a:noFill/>
            <a:ln w="61913" cap="flat">
              <a:solidFill>
                <a:srgbClr val="00B0F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548640">
                <a:defRPr/>
              </a:pPr>
              <a:endParaRPr lang="en-US" sz="1400" kern="0">
                <a:solidFill>
                  <a:srgbClr val="1D516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24" name="Freeform 62">
              <a:extLst>
                <a:ext uri="{FF2B5EF4-FFF2-40B4-BE49-F238E27FC236}">
                  <a16:creationId xmlns:a16="http://schemas.microsoft.com/office/drawing/2014/main" id="{28EA8302-F0BC-DB4F-9C4A-B47D89480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3339" y="2500749"/>
              <a:ext cx="63251" cy="73413"/>
            </a:xfrm>
            <a:custGeom>
              <a:avLst/>
              <a:gdLst>
                <a:gd name="T0" fmla="*/ 33 w 33"/>
                <a:gd name="T1" fmla="*/ 17 h 33"/>
                <a:gd name="T2" fmla="*/ 33 w 33"/>
                <a:gd name="T3" fmla="*/ 17 h 33"/>
                <a:gd name="T4" fmla="*/ 16 w 33"/>
                <a:gd name="T5" fmla="*/ 33 h 33"/>
                <a:gd name="T6" fmla="*/ 0 w 33"/>
                <a:gd name="T7" fmla="*/ 17 h 33"/>
                <a:gd name="T8" fmla="*/ 16 w 33"/>
                <a:gd name="T9" fmla="*/ 0 h 33"/>
                <a:gd name="T10" fmla="*/ 33 w 33"/>
                <a:gd name="T11" fmla="*/ 17 h 33"/>
                <a:gd name="T12" fmla="*/ 33 w 33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3">
                  <a:moveTo>
                    <a:pt x="33" y="17"/>
                  </a:moveTo>
                  <a:lnTo>
                    <a:pt x="33" y="17"/>
                  </a:lnTo>
                  <a:cubicBezTo>
                    <a:pt x="33" y="26"/>
                    <a:pt x="26" y="33"/>
                    <a:pt x="16" y="33"/>
                  </a:cubicBezTo>
                  <a:cubicBezTo>
                    <a:pt x="7" y="33"/>
                    <a:pt x="0" y="26"/>
                    <a:pt x="0" y="17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6" y="0"/>
                    <a:pt x="33" y="7"/>
                    <a:pt x="33" y="17"/>
                  </a:cubicBezTo>
                  <a:lnTo>
                    <a:pt x="33" y="17"/>
                  </a:lnTo>
                  <a:close/>
                </a:path>
              </a:pathLst>
            </a:custGeom>
            <a:noFill/>
            <a:ln w="61913" cap="flat">
              <a:solidFill>
                <a:srgbClr val="00B0F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548640">
                <a:defRPr/>
              </a:pPr>
              <a:endParaRPr lang="en-US" sz="1400" kern="0">
                <a:solidFill>
                  <a:srgbClr val="1D516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sp>
        <p:nvSpPr>
          <p:cNvPr id="25" name="Rounded Rectangle 27">
            <a:extLst>
              <a:ext uri="{FF2B5EF4-FFF2-40B4-BE49-F238E27FC236}">
                <a16:creationId xmlns:a16="http://schemas.microsoft.com/office/drawing/2014/main" id="{34B3A9FA-B49E-4442-B331-0BE5E4868AB3}"/>
              </a:ext>
            </a:extLst>
          </p:cNvPr>
          <p:cNvSpPr/>
          <p:nvPr/>
        </p:nvSpPr>
        <p:spPr>
          <a:xfrm>
            <a:off x="11443699" y="3494266"/>
            <a:ext cx="2973077" cy="3120284"/>
          </a:xfrm>
          <a:prstGeom prst="roundRect">
            <a:avLst/>
          </a:prstGeom>
          <a:noFill/>
          <a:ln w="9525" cap="flat" cmpd="sng" algn="ctr">
            <a:solidFill>
              <a:srgbClr val="FF99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7315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8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22B45391-EA8C-7C43-867F-B230A47A97B7}"/>
              </a:ext>
            </a:extLst>
          </p:cNvPr>
          <p:cNvSpPr/>
          <p:nvPr/>
        </p:nvSpPr>
        <p:spPr>
          <a:xfrm>
            <a:off x="11443700" y="3539184"/>
            <a:ext cx="1781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11480">
              <a:defRPr/>
            </a:pPr>
            <a:r>
              <a:rPr lang="en-US" sz="1800" b="1" spc="90" dirty="0">
                <a:solidFill>
                  <a:srgbClr val="FF9B29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VPC</a:t>
            </a:r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8E431986-84C2-4B4B-98D8-892B659142F6}"/>
              </a:ext>
            </a:extLst>
          </p:cNvPr>
          <p:cNvSpPr/>
          <p:nvPr/>
        </p:nvSpPr>
        <p:spPr>
          <a:xfrm>
            <a:off x="10471401" y="4858973"/>
            <a:ext cx="1263966" cy="748453"/>
          </a:xfrm>
          <a:prstGeom prst="rect">
            <a:avLst/>
          </a:prstGeom>
          <a:solidFill>
            <a:srgbClr val="1C232F"/>
          </a:solidFill>
          <a:ln w="9525" cap="flat" cmpd="sng" algn="ctr">
            <a:solidFill>
              <a:srgbClr val="FF9B2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315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Virtual Private Gateway</a:t>
            </a:r>
          </a:p>
        </p:txBody>
      </p:sp>
      <p:pic>
        <p:nvPicPr>
          <p:cNvPr id="28" name="Picture 30">
            <a:extLst>
              <a:ext uri="{FF2B5EF4-FFF2-40B4-BE49-F238E27FC236}">
                <a16:creationId xmlns:a16="http://schemas.microsoft.com/office/drawing/2014/main" id="{BED99F7B-FCA9-4C46-B403-B8C13BE47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9740" y="4163385"/>
            <a:ext cx="900090" cy="1049921"/>
          </a:xfrm>
          <a:prstGeom prst="rect">
            <a:avLst/>
          </a:prstGeom>
        </p:spPr>
      </p:pic>
      <p:pic>
        <p:nvPicPr>
          <p:cNvPr id="29" name="Picture 31">
            <a:extLst>
              <a:ext uri="{FF2B5EF4-FFF2-40B4-BE49-F238E27FC236}">
                <a16:creationId xmlns:a16="http://schemas.microsoft.com/office/drawing/2014/main" id="{F6A9C5E4-C805-944F-A689-C3DB2C3E2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8686" y="5564629"/>
            <a:ext cx="900090" cy="1049921"/>
          </a:xfrm>
          <a:prstGeom prst="rect">
            <a:avLst/>
          </a:prstGeom>
        </p:spPr>
      </p:pic>
      <p:cxnSp>
        <p:nvCxnSpPr>
          <p:cNvPr id="30" name="Straight Arrow Connector 32">
            <a:extLst>
              <a:ext uri="{FF2B5EF4-FFF2-40B4-BE49-F238E27FC236}">
                <a16:creationId xmlns:a16="http://schemas.microsoft.com/office/drawing/2014/main" id="{E4C7905C-0520-BF49-A305-21021B8312A2}"/>
              </a:ext>
            </a:extLst>
          </p:cNvPr>
          <p:cNvCxnSpPr>
            <a:cxnSpLocks/>
          </p:cNvCxnSpPr>
          <p:nvPr/>
        </p:nvCxnSpPr>
        <p:spPr>
          <a:xfrm flipH="1">
            <a:off x="9874998" y="5206383"/>
            <a:ext cx="523092" cy="0"/>
          </a:xfrm>
          <a:prstGeom prst="straightConnector1">
            <a:avLst/>
          </a:prstGeom>
          <a:noFill/>
          <a:ln w="25400" cap="flat" cmpd="sng" algn="ctr">
            <a:gradFill flip="none" rotWithShape="1">
              <a:gsLst>
                <a:gs pos="0">
                  <a:srgbClr val="FF9900"/>
                </a:gs>
                <a:gs pos="100000">
                  <a:srgbClr val="007DBC"/>
                </a:gs>
              </a:gsLst>
              <a:lin ang="0" scaled="1"/>
              <a:tileRect/>
            </a:gradFill>
            <a:prstDash val="solid"/>
            <a:headEnd type="arrow"/>
            <a:tailEnd type="arrow"/>
          </a:ln>
          <a:effectLst/>
        </p:spPr>
      </p:cxnSp>
      <p:grpSp>
        <p:nvGrpSpPr>
          <p:cNvPr id="31" name="Group 33">
            <a:extLst>
              <a:ext uri="{FF2B5EF4-FFF2-40B4-BE49-F238E27FC236}">
                <a16:creationId xmlns:a16="http://schemas.microsoft.com/office/drawing/2014/main" id="{BDAD1460-19FE-C547-9152-DF395743E103}"/>
              </a:ext>
            </a:extLst>
          </p:cNvPr>
          <p:cNvGrpSpPr/>
          <p:nvPr/>
        </p:nvGrpSpPr>
        <p:grpSpPr>
          <a:xfrm>
            <a:off x="8294296" y="4586837"/>
            <a:ext cx="1448294" cy="1292723"/>
            <a:chOff x="7163372" y="6122962"/>
            <a:chExt cx="1448294" cy="1292723"/>
          </a:xfrm>
        </p:grpSpPr>
        <p:sp>
          <p:nvSpPr>
            <p:cNvPr id="32" name="Rounded Rectangle 34">
              <a:extLst>
                <a:ext uri="{FF2B5EF4-FFF2-40B4-BE49-F238E27FC236}">
                  <a16:creationId xmlns:a16="http://schemas.microsoft.com/office/drawing/2014/main" id="{328A832A-D533-DE4D-8886-BCF6EE1FB05B}"/>
                </a:ext>
              </a:extLst>
            </p:cNvPr>
            <p:cNvSpPr/>
            <p:nvPr/>
          </p:nvSpPr>
          <p:spPr>
            <a:xfrm>
              <a:off x="7163372" y="6122962"/>
              <a:ext cx="1431294" cy="637023"/>
            </a:xfrm>
            <a:prstGeom prst="roundRect">
              <a:avLst/>
            </a:prstGeom>
            <a:noFill/>
            <a:ln w="9525" cap="flat" cmpd="sng" algn="ctr">
              <a:solidFill>
                <a:srgbClr val="FF9900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Direct Connect</a:t>
              </a:r>
            </a:p>
          </p:txBody>
        </p:sp>
        <p:sp>
          <p:nvSpPr>
            <p:cNvPr id="33" name="Rounded Rectangle 35">
              <a:extLst>
                <a:ext uri="{FF2B5EF4-FFF2-40B4-BE49-F238E27FC236}">
                  <a16:creationId xmlns:a16="http://schemas.microsoft.com/office/drawing/2014/main" id="{2159CB8B-0355-DC49-83E7-99597F89A46C}"/>
                </a:ext>
              </a:extLst>
            </p:cNvPr>
            <p:cNvSpPr/>
            <p:nvPr/>
          </p:nvSpPr>
          <p:spPr>
            <a:xfrm>
              <a:off x="7180372" y="6778662"/>
              <a:ext cx="1431294" cy="637023"/>
            </a:xfrm>
            <a:prstGeom prst="roundRect">
              <a:avLst/>
            </a:prstGeom>
            <a:noFill/>
            <a:ln w="9525" cap="flat" cmpd="sng" algn="ctr">
              <a:solidFill>
                <a:srgbClr val="FF9900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VPN</a:t>
              </a:r>
            </a:p>
          </p:txBody>
        </p:sp>
      </p:grpSp>
      <p:sp>
        <p:nvSpPr>
          <p:cNvPr id="34" name="Left Brace 36">
            <a:extLst>
              <a:ext uri="{FF2B5EF4-FFF2-40B4-BE49-F238E27FC236}">
                <a16:creationId xmlns:a16="http://schemas.microsoft.com/office/drawing/2014/main" id="{EA125F19-042F-A64A-9765-5486F7B7467F}"/>
              </a:ext>
            </a:extLst>
          </p:cNvPr>
          <p:cNvSpPr/>
          <p:nvPr/>
        </p:nvSpPr>
        <p:spPr>
          <a:xfrm>
            <a:off x="7934604" y="4489011"/>
            <a:ext cx="487221" cy="1502700"/>
          </a:xfrm>
          <a:prstGeom prst="leftBrace">
            <a:avLst/>
          </a:prstGeom>
          <a:noFill/>
          <a:ln w="25400" cap="flat" cmpd="sng" algn="ctr">
            <a:solidFill>
              <a:srgbClr val="FF99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7315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35" name="Picture 37" descr="Category:Padlock icons - Wikimedia Commons">
            <a:extLst>
              <a:ext uri="{FF2B5EF4-FFF2-40B4-BE49-F238E27FC236}">
                <a16:creationId xmlns:a16="http://schemas.microsoft.com/office/drawing/2014/main" id="{5E14D5AF-16DA-B54F-9D08-634092607E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339" y="5291636"/>
            <a:ext cx="551170" cy="551170"/>
          </a:xfrm>
          <a:prstGeom prst="rect">
            <a:avLst/>
          </a:prstGeom>
          <a:solidFill>
            <a:srgbClr val="1C232F"/>
          </a:solidFill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AF52E7B-21F7-0E4E-AACC-7D8B49C0B716}"/>
              </a:ext>
            </a:extLst>
          </p:cNvPr>
          <p:cNvSpPr txBox="1"/>
          <p:nvPr/>
        </p:nvSpPr>
        <p:spPr>
          <a:xfrm>
            <a:off x="548516" y="1233492"/>
            <a:ext cx="13806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FSx for Lustre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는 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S3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를 사용하지 않아도 필요한 경우에 데이터를 클라우드로 옮기고 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FSx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를 사용해 데이터를 프로세싱할 수 있습니다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3FECF5-F826-874F-BF4C-770465460304}"/>
              </a:ext>
            </a:extLst>
          </p:cNvPr>
          <p:cNvSpPr txBox="1"/>
          <p:nvPr/>
        </p:nvSpPr>
        <p:spPr>
          <a:xfrm>
            <a:off x="429768" y="3852865"/>
            <a:ext cx="189400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315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FSx for </a:t>
            </a:r>
            <a:r>
              <a:rPr kumimoji="0" lang="en-US" sz="1920" b="1" i="0" u="none" strike="noStrike" kern="0" cap="none" spc="0" normalizeH="0" baseline="0" noProof="0" dirty="0" err="1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Lustre</a:t>
            </a:r>
            <a:endParaRPr kumimoji="0" lang="en-US" sz="1920" b="1" i="0" u="none" strike="noStrike" kern="0" cap="none" spc="0" normalizeH="0" baseline="0" noProof="0" dirty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39" name="Graphic 125">
            <a:extLst>
              <a:ext uri="{FF2B5EF4-FFF2-40B4-BE49-F238E27FC236}">
                <a16:creationId xmlns:a16="http://schemas.microsoft.com/office/drawing/2014/main" id="{30A83245-D1B0-ED4B-9666-898BB86375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9752" b="29306"/>
          <a:stretch/>
        </p:blipFill>
        <p:spPr>
          <a:xfrm>
            <a:off x="917026" y="3305282"/>
            <a:ext cx="914400" cy="374372"/>
          </a:xfrm>
          <a:prstGeom prst="rect">
            <a:avLst/>
          </a:prstGeom>
        </p:spPr>
      </p:pic>
      <p:pic>
        <p:nvPicPr>
          <p:cNvPr id="40" name="Graphic 43">
            <a:extLst>
              <a:ext uri="{FF2B5EF4-FFF2-40B4-BE49-F238E27FC236}">
                <a16:creationId xmlns:a16="http://schemas.microsoft.com/office/drawing/2014/main" id="{784B483E-C480-1847-B81F-94853051E8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012" y="4992183"/>
            <a:ext cx="1160048" cy="1160048"/>
          </a:xfrm>
          <a:prstGeom prst="rect">
            <a:avLst/>
          </a:prstGeom>
        </p:spPr>
      </p:pic>
      <p:cxnSp>
        <p:nvCxnSpPr>
          <p:cNvPr id="41" name="Straight Connector 83">
            <a:extLst>
              <a:ext uri="{FF2B5EF4-FFF2-40B4-BE49-F238E27FC236}">
                <a16:creationId xmlns:a16="http://schemas.microsoft.com/office/drawing/2014/main" id="{33BD5238-8B53-FD48-8831-0CBEC62581B0}"/>
              </a:ext>
            </a:extLst>
          </p:cNvPr>
          <p:cNvCxnSpPr>
            <a:cxnSpLocks/>
          </p:cNvCxnSpPr>
          <p:nvPr/>
        </p:nvCxnSpPr>
        <p:spPr>
          <a:xfrm>
            <a:off x="2642659" y="2367339"/>
            <a:ext cx="0" cy="5151081"/>
          </a:xfrm>
          <a:prstGeom prst="line">
            <a:avLst/>
          </a:prstGeom>
          <a:noFill/>
          <a:ln w="25400" cap="flat" cmpd="sng" algn="ctr">
            <a:solidFill>
              <a:srgbClr val="FF9900"/>
            </a:solidFill>
            <a:prstDash val="solid"/>
            <a:headEnd type="none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386263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77B2-F7FC-384A-9AF9-BADDB8DE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82880"/>
            <a:ext cx="13987008" cy="1079598"/>
          </a:xfrm>
        </p:spPr>
        <p:txBody>
          <a:bodyPr vert="horz" wrap="square" lIns="182880" tIns="146304" rIns="182880" bIns="146304" rtlCol="0" anchor="ctr">
            <a:normAutofit/>
          </a:bodyPr>
          <a:lstStyle/>
          <a:p>
            <a:r>
              <a:rPr lang="en-US" dirty="0"/>
              <a:t>Amazon FSx for Lustre</a:t>
            </a:r>
            <a:r>
              <a:rPr lang="ko-KR" altLang="en-US" dirty="0"/>
              <a:t> 백업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EC97C0F-C661-D249-A4A7-C8A34E1C07CF}"/>
              </a:ext>
            </a:extLst>
          </p:cNvPr>
          <p:cNvGrpSpPr/>
          <p:nvPr/>
        </p:nvGrpSpPr>
        <p:grpSpPr>
          <a:xfrm>
            <a:off x="8242672" y="1431647"/>
            <a:ext cx="4477492" cy="2610641"/>
            <a:chOff x="3808945" y="414550"/>
            <a:chExt cx="3731243" cy="217553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7AFE21A-D58D-D84B-8D4B-48F1B8B6ABB1}"/>
                </a:ext>
              </a:extLst>
            </p:cNvPr>
            <p:cNvSpPr/>
            <p:nvPr/>
          </p:nvSpPr>
          <p:spPr>
            <a:xfrm>
              <a:off x="3808945" y="414550"/>
              <a:ext cx="3731243" cy="2175534"/>
            </a:xfrm>
            <a:prstGeom prst="rect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56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E949E130-B862-B149-B8AE-83CCF2F155AF}"/>
                </a:ext>
              </a:extLst>
            </p:cNvPr>
            <p:cNvSpPr/>
            <p:nvPr/>
          </p:nvSpPr>
          <p:spPr>
            <a:xfrm>
              <a:off x="6064562" y="1728697"/>
              <a:ext cx="155448" cy="647670"/>
            </a:xfrm>
            <a:prstGeom prst="rightBrace">
              <a:avLst>
                <a:gd name="adj1" fmla="val 31066"/>
                <a:gd name="adj2" fmla="val 50000"/>
              </a:avLst>
            </a:prstGeom>
            <a:noFill/>
            <a:ln w="12700" cap="flat" cmpd="sng" algn="ctr">
              <a:solidFill>
                <a:srgbClr val="FF99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56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F508BA9-6FA7-DB41-A1C8-56BF40B14F6E}"/>
                </a:ext>
              </a:extLst>
            </p:cNvPr>
            <p:cNvGrpSpPr/>
            <p:nvPr/>
          </p:nvGrpSpPr>
          <p:grpSpPr>
            <a:xfrm>
              <a:off x="5259767" y="549110"/>
              <a:ext cx="745918" cy="1827380"/>
              <a:chOff x="2833482" y="2504442"/>
              <a:chExt cx="745918" cy="1827380"/>
            </a:xfrm>
          </p:grpSpPr>
          <p:sp>
            <p:nvSpPr>
              <p:cNvPr id="12" name="Cylinder 176">
                <a:extLst>
                  <a:ext uri="{FF2B5EF4-FFF2-40B4-BE49-F238E27FC236}">
                    <a16:creationId xmlns:a16="http://schemas.microsoft.com/office/drawing/2014/main" id="{D8202B14-2C16-8340-A795-3B1BD9FBA6BB}"/>
                  </a:ext>
                </a:extLst>
              </p:cNvPr>
              <p:cNvSpPr/>
              <p:nvPr/>
            </p:nvSpPr>
            <p:spPr>
              <a:xfrm>
                <a:off x="2833482" y="2504442"/>
                <a:ext cx="745412" cy="1827257"/>
              </a:xfrm>
              <a:prstGeom prst="can">
                <a:avLst>
                  <a:gd name="adj" fmla="val 16350"/>
                </a:avLst>
              </a:prstGeom>
              <a:solidFill>
                <a:srgbClr val="FF9900">
                  <a:lumMod val="10000"/>
                  <a:lumOff val="90000"/>
                </a:srgbClr>
              </a:solidFill>
              <a:ln w="3175" cap="flat" cmpd="sng" algn="ctr">
                <a:solidFill>
                  <a:srgbClr val="FF9900">
                    <a:lumMod val="90000"/>
                    <a:lumOff val="1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456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3" name="Cylinder 177">
                <a:extLst>
                  <a:ext uri="{FF2B5EF4-FFF2-40B4-BE49-F238E27FC236}">
                    <a16:creationId xmlns:a16="http://schemas.microsoft.com/office/drawing/2014/main" id="{012A62A0-D45C-8D45-8321-A8629183F656}"/>
                  </a:ext>
                </a:extLst>
              </p:cNvPr>
              <p:cNvSpPr/>
              <p:nvPr/>
            </p:nvSpPr>
            <p:spPr>
              <a:xfrm>
                <a:off x="2834172" y="3615974"/>
                <a:ext cx="745044" cy="715848"/>
              </a:xfrm>
              <a:prstGeom prst="can">
                <a:avLst>
                  <a:gd name="adj" fmla="val 17127"/>
                </a:avLst>
              </a:prstGeom>
              <a:solidFill>
                <a:srgbClr val="FFFFFF">
                  <a:lumMod val="75000"/>
                </a:srgbClr>
              </a:solidFill>
              <a:ln w="3175" cap="flat" cmpd="sng" algn="ctr">
                <a:solidFill>
                  <a:srgbClr val="FF9900">
                    <a:lumMod val="90000"/>
                    <a:lumOff val="1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456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4" name="Cylinder 178">
                <a:extLst>
                  <a:ext uri="{FF2B5EF4-FFF2-40B4-BE49-F238E27FC236}">
                    <a16:creationId xmlns:a16="http://schemas.microsoft.com/office/drawing/2014/main" id="{977DC0EC-1388-9A43-982B-1B4279D48078}"/>
                  </a:ext>
                </a:extLst>
              </p:cNvPr>
              <p:cNvSpPr/>
              <p:nvPr/>
            </p:nvSpPr>
            <p:spPr>
              <a:xfrm>
                <a:off x="2834172" y="3497331"/>
                <a:ext cx="745044" cy="239928"/>
              </a:xfrm>
              <a:prstGeom prst="can">
                <a:avLst>
                  <a:gd name="adj" fmla="val 50000"/>
                </a:avLst>
              </a:prstGeom>
              <a:solidFill>
                <a:srgbClr val="FF4869">
                  <a:lumMod val="75000"/>
                </a:srgbClr>
              </a:solidFill>
              <a:ln w="3175" cap="flat" cmpd="sng" algn="ctr">
                <a:solidFill>
                  <a:srgbClr val="FF9900">
                    <a:lumMod val="90000"/>
                    <a:lumOff val="1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456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5" name="Cylinder 179">
                <a:extLst>
                  <a:ext uri="{FF2B5EF4-FFF2-40B4-BE49-F238E27FC236}">
                    <a16:creationId xmlns:a16="http://schemas.microsoft.com/office/drawing/2014/main" id="{A32E9AE5-9E60-8E44-8AA9-0E1ABEB789E3}"/>
                  </a:ext>
                </a:extLst>
              </p:cNvPr>
              <p:cNvSpPr/>
              <p:nvPr/>
            </p:nvSpPr>
            <p:spPr>
              <a:xfrm>
                <a:off x="2834172" y="3378689"/>
                <a:ext cx="745044" cy="239928"/>
              </a:xfrm>
              <a:prstGeom prst="can">
                <a:avLst>
                  <a:gd name="adj" fmla="val 50000"/>
                </a:avLst>
              </a:prstGeom>
              <a:solidFill>
                <a:srgbClr val="FFCC00">
                  <a:lumMod val="75000"/>
                </a:srgbClr>
              </a:solidFill>
              <a:ln w="3175" cap="flat" cmpd="sng" algn="ctr">
                <a:solidFill>
                  <a:srgbClr val="FF9900">
                    <a:lumMod val="90000"/>
                    <a:lumOff val="1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456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6" name="Cylinder 180">
                <a:extLst>
                  <a:ext uri="{FF2B5EF4-FFF2-40B4-BE49-F238E27FC236}">
                    <a16:creationId xmlns:a16="http://schemas.microsoft.com/office/drawing/2014/main" id="{429A1482-66B4-4A4E-A6D3-3657D8EFD59A}"/>
                  </a:ext>
                </a:extLst>
              </p:cNvPr>
              <p:cNvSpPr/>
              <p:nvPr/>
            </p:nvSpPr>
            <p:spPr>
              <a:xfrm>
                <a:off x="2834172" y="3260047"/>
                <a:ext cx="745044" cy="239928"/>
              </a:xfrm>
              <a:prstGeom prst="can">
                <a:avLst>
                  <a:gd name="adj" fmla="val 50000"/>
                </a:avLst>
              </a:prstGeom>
              <a:solidFill>
                <a:srgbClr val="00B0F0"/>
              </a:solidFill>
              <a:ln w="3175" cap="flat" cmpd="sng" algn="ctr">
                <a:solidFill>
                  <a:srgbClr val="FF9900">
                    <a:lumMod val="90000"/>
                    <a:lumOff val="1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456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7" name="Cylinder 181">
                <a:extLst>
                  <a:ext uri="{FF2B5EF4-FFF2-40B4-BE49-F238E27FC236}">
                    <a16:creationId xmlns:a16="http://schemas.microsoft.com/office/drawing/2014/main" id="{46A3FE27-1720-A844-BBC2-1574E43A73B4}"/>
                  </a:ext>
                </a:extLst>
              </p:cNvPr>
              <p:cNvSpPr/>
              <p:nvPr/>
            </p:nvSpPr>
            <p:spPr>
              <a:xfrm>
                <a:off x="2833989" y="3141405"/>
                <a:ext cx="745411" cy="239928"/>
              </a:xfrm>
              <a:prstGeom prst="can">
                <a:avLst>
                  <a:gd name="adj" fmla="val 50000"/>
                </a:avLst>
              </a:prstGeom>
              <a:solidFill>
                <a:srgbClr val="FF4869">
                  <a:lumMod val="60000"/>
                  <a:lumOff val="40000"/>
                </a:srgbClr>
              </a:solidFill>
              <a:ln w="3175" cap="flat" cmpd="sng" algn="ctr">
                <a:solidFill>
                  <a:srgbClr val="FF9900">
                    <a:lumMod val="90000"/>
                    <a:lumOff val="1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456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8" name="Cylinder 158">
                <a:extLst>
                  <a:ext uri="{FF2B5EF4-FFF2-40B4-BE49-F238E27FC236}">
                    <a16:creationId xmlns:a16="http://schemas.microsoft.com/office/drawing/2014/main" id="{EF0DE29F-5DEB-E842-9C71-C39A0FF9C540}"/>
                  </a:ext>
                </a:extLst>
              </p:cNvPr>
              <p:cNvSpPr/>
              <p:nvPr/>
            </p:nvSpPr>
            <p:spPr>
              <a:xfrm>
                <a:off x="2833574" y="3005575"/>
                <a:ext cx="745044" cy="254813"/>
              </a:xfrm>
              <a:prstGeom prst="can">
                <a:avLst>
                  <a:gd name="adj" fmla="val 50000"/>
                </a:avLst>
              </a:prstGeom>
              <a:solidFill>
                <a:srgbClr val="FFCC00">
                  <a:lumMod val="60000"/>
                  <a:lumOff val="40000"/>
                </a:srgbClr>
              </a:solidFill>
              <a:ln w="3175" cap="flat" cmpd="sng" algn="ctr">
                <a:solidFill>
                  <a:srgbClr val="FF9900">
                    <a:lumMod val="90000"/>
                    <a:lumOff val="1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456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9" name="Cylinder 182">
                <a:extLst>
                  <a:ext uri="{FF2B5EF4-FFF2-40B4-BE49-F238E27FC236}">
                    <a16:creationId xmlns:a16="http://schemas.microsoft.com/office/drawing/2014/main" id="{0D082099-81A7-4041-A8C1-B4AEA2D6915A}"/>
                  </a:ext>
                </a:extLst>
              </p:cNvPr>
              <p:cNvSpPr/>
              <p:nvPr/>
            </p:nvSpPr>
            <p:spPr>
              <a:xfrm>
                <a:off x="2833574" y="2881260"/>
                <a:ext cx="745044" cy="254813"/>
              </a:xfrm>
              <a:prstGeom prst="can">
                <a:avLst>
                  <a:gd name="adj" fmla="val 50000"/>
                </a:avLst>
              </a:prstGeom>
              <a:solidFill>
                <a:srgbClr val="00E9AA">
                  <a:lumMod val="60000"/>
                  <a:lumOff val="40000"/>
                </a:srgbClr>
              </a:solidFill>
              <a:ln w="3175" cap="flat" cmpd="sng" algn="ctr">
                <a:solidFill>
                  <a:srgbClr val="FF9900">
                    <a:lumMod val="90000"/>
                    <a:lumOff val="1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456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15EE3CBD-4BC6-6845-AEED-910F8FF7EF55}"/>
                </a:ext>
              </a:extLst>
            </p:cNvPr>
            <p:cNvSpPr/>
            <p:nvPr/>
          </p:nvSpPr>
          <p:spPr>
            <a:xfrm>
              <a:off x="4967212" y="549110"/>
              <a:ext cx="155448" cy="1827257"/>
            </a:xfrm>
            <a:prstGeom prst="leftBrace">
              <a:avLst>
                <a:gd name="adj1" fmla="val 49537"/>
                <a:gd name="adj2" fmla="val 50000"/>
              </a:avLst>
            </a:prstGeom>
            <a:noFill/>
            <a:ln w="12700" cap="flat" cmpd="sng" algn="ctr">
              <a:solidFill>
                <a:srgbClr val="FF99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56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72A9DD-55C1-374E-B9B9-F144CF172703}"/>
                </a:ext>
              </a:extLst>
            </p:cNvPr>
            <p:cNvSpPr txBox="1"/>
            <p:nvPr/>
          </p:nvSpPr>
          <p:spPr>
            <a:xfrm>
              <a:off x="3864759" y="1186712"/>
              <a:ext cx="1085732" cy="515526"/>
            </a:xfrm>
            <a:prstGeom prst="rect">
              <a:avLst/>
            </a:prstGeom>
            <a:noFill/>
          </p:spPr>
          <p:txBody>
            <a:bodyPr wrap="square" lIns="54864" rIns="54864" bIns="54864" rtlCol="0">
              <a:spAutoFit/>
            </a:bodyPr>
            <a:lstStyle/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8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Provisioned space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E67F71-139E-C44E-AD0A-76A2294F827B}"/>
                </a:ext>
              </a:extLst>
            </p:cNvPr>
            <p:cNvSpPr txBox="1"/>
            <p:nvPr/>
          </p:nvSpPr>
          <p:spPr>
            <a:xfrm>
              <a:off x="6254007" y="1898643"/>
              <a:ext cx="1217150" cy="300082"/>
            </a:xfrm>
            <a:prstGeom prst="rect">
              <a:avLst/>
            </a:prstGeom>
            <a:noFill/>
          </p:spPr>
          <p:txBody>
            <a:bodyPr wrap="square" lIns="54864" rIns="54864" bIns="54864" rtlCol="0">
              <a:spAutoFit/>
            </a:bodyPr>
            <a:lstStyle/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8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초기 백업</a:t>
              </a:r>
              <a:endParaRPr kumimoji="0" lang="en-US" sz="168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4E9C55-D371-F64D-94B9-944DDEC3B96C}"/>
                </a:ext>
              </a:extLst>
            </p:cNvPr>
            <p:cNvSpPr txBox="1"/>
            <p:nvPr/>
          </p:nvSpPr>
          <p:spPr>
            <a:xfrm>
              <a:off x="6254007" y="1072326"/>
              <a:ext cx="1090562" cy="300082"/>
            </a:xfrm>
            <a:prstGeom prst="rect">
              <a:avLst/>
            </a:prstGeom>
            <a:noFill/>
          </p:spPr>
          <p:txBody>
            <a:bodyPr wrap="square" lIns="54864" rIns="54864" bIns="54864" rtlCol="0">
              <a:spAutoFit/>
            </a:bodyPr>
            <a:lstStyle/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8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증분 백업</a:t>
              </a:r>
              <a:endParaRPr kumimoji="0" lang="en-US" sz="168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B92D314-9336-6B44-8189-8B99B2359DE8}"/>
                </a:ext>
              </a:extLst>
            </p:cNvPr>
            <p:cNvSpPr/>
            <p:nvPr/>
          </p:nvSpPr>
          <p:spPr>
            <a:xfrm>
              <a:off x="6064562" y="950110"/>
              <a:ext cx="155448" cy="778587"/>
            </a:xfrm>
            <a:prstGeom prst="rightBrace">
              <a:avLst>
                <a:gd name="adj1" fmla="val 37284"/>
                <a:gd name="adj2" fmla="val 50000"/>
              </a:avLst>
            </a:prstGeom>
            <a:noFill/>
            <a:ln w="12700" cap="flat" cmpd="sng" algn="ctr">
              <a:solidFill>
                <a:srgbClr val="FF99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56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BA57EA2-31EC-1947-9159-D09A00CF945A}"/>
              </a:ext>
            </a:extLst>
          </p:cNvPr>
          <p:cNvGrpSpPr/>
          <p:nvPr/>
        </p:nvGrpSpPr>
        <p:grpSpPr>
          <a:xfrm>
            <a:off x="2888023" y="4246423"/>
            <a:ext cx="1264224" cy="2192818"/>
            <a:chOff x="261330" y="2928621"/>
            <a:chExt cx="1162302" cy="240740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8CCD738-1730-C54F-9958-5FF213C26A14}"/>
                </a:ext>
              </a:extLst>
            </p:cNvPr>
            <p:cNvGrpSpPr/>
            <p:nvPr/>
          </p:nvGrpSpPr>
          <p:grpSpPr>
            <a:xfrm>
              <a:off x="469775" y="3508647"/>
              <a:ext cx="745734" cy="1827380"/>
              <a:chOff x="2833482" y="2504442"/>
              <a:chExt cx="745734" cy="1827380"/>
            </a:xfrm>
          </p:grpSpPr>
          <p:sp>
            <p:nvSpPr>
              <p:cNvPr id="23" name="Cylinder 296">
                <a:extLst>
                  <a:ext uri="{FF2B5EF4-FFF2-40B4-BE49-F238E27FC236}">
                    <a16:creationId xmlns:a16="http://schemas.microsoft.com/office/drawing/2014/main" id="{FEE87362-555B-CB4E-A77D-73C893E99C1A}"/>
                  </a:ext>
                </a:extLst>
              </p:cNvPr>
              <p:cNvSpPr/>
              <p:nvPr/>
            </p:nvSpPr>
            <p:spPr>
              <a:xfrm>
                <a:off x="2833482" y="2504442"/>
                <a:ext cx="745412" cy="1827257"/>
              </a:xfrm>
              <a:prstGeom prst="can">
                <a:avLst>
                  <a:gd name="adj" fmla="val 16350"/>
                </a:avLst>
              </a:prstGeom>
              <a:solidFill>
                <a:srgbClr val="FF9900">
                  <a:lumMod val="10000"/>
                  <a:lumOff val="90000"/>
                </a:srgbClr>
              </a:solidFill>
              <a:ln w="3175" cap="flat" cmpd="sng" algn="ctr">
                <a:solidFill>
                  <a:srgbClr val="FF9900">
                    <a:lumMod val="90000"/>
                    <a:lumOff val="1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24" name="Cylinder 297">
                <a:extLst>
                  <a:ext uri="{FF2B5EF4-FFF2-40B4-BE49-F238E27FC236}">
                    <a16:creationId xmlns:a16="http://schemas.microsoft.com/office/drawing/2014/main" id="{48EBB0FE-C2B7-4647-B5FF-B7A812375102}"/>
                  </a:ext>
                </a:extLst>
              </p:cNvPr>
              <p:cNvSpPr/>
              <p:nvPr/>
            </p:nvSpPr>
            <p:spPr>
              <a:xfrm>
                <a:off x="2834172" y="3615974"/>
                <a:ext cx="745044" cy="715848"/>
              </a:xfrm>
              <a:prstGeom prst="can">
                <a:avLst>
                  <a:gd name="adj" fmla="val 17127"/>
                </a:avLst>
              </a:prstGeom>
              <a:solidFill>
                <a:srgbClr val="FFFFFF">
                  <a:lumMod val="75000"/>
                </a:srgbClr>
              </a:solidFill>
              <a:ln w="3175" cap="flat" cmpd="sng" algn="ctr">
                <a:solidFill>
                  <a:srgbClr val="FF9900">
                    <a:lumMod val="90000"/>
                    <a:lumOff val="1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7D1575-7A6C-5843-BEE9-30CE1AE1B2EA}"/>
                </a:ext>
              </a:extLst>
            </p:cNvPr>
            <p:cNvSpPr txBox="1"/>
            <p:nvPr/>
          </p:nvSpPr>
          <p:spPr>
            <a:xfrm>
              <a:off x="261330" y="2928621"/>
              <a:ext cx="1162302" cy="348032"/>
            </a:xfrm>
            <a:prstGeom prst="rect">
              <a:avLst/>
            </a:prstGeom>
            <a:noFill/>
          </p:spPr>
          <p:txBody>
            <a:bodyPr wrap="square" lIns="54864" rIns="54864" bIns="54864" rtlCol="0">
              <a:spAutoFit/>
            </a:bodyPr>
            <a:lstStyle/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초기 백업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E9290CA-CA7C-FC49-B30A-0814C8B5F2A3}"/>
              </a:ext>
            </a:extLst>
          </p:cNvPr>
          <p:cNvGrpSpPr/>
          <p:nvPr/>
        </p:nvGrpSpPr>
        <p:grpSpPr>
          <a:xfrm>
            <a:off x="4277890" y="4240790"/>
            <a:ext cx="1203952" cy="2201369"/>
            <a:chOff x="1309235" y="2919111"/>
            <a:chExt cx="1106888" cy="241679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5F79369-9499-4B43-9698-3EBBB918B00F}"/>
                </a:ext>
              </a:extLst>
            </p:cNvPr>
            <p:cNvGrpSpPr/>
            <p:nvPr/>
          </p:nvGrpSpPr>
          <p:grpSpPr>
            <a:xfrm>
              <a:off x="1493469" y="3508524"/>
              <a:ext cx="745734" cy="1827380"/>
              <a:chOff x="2833482" y="2504442"/>
              <a:chExt cx="745734" cy="1827380"/>
            </a:xfrm>
          </p:grpSpPr>
          <p:sp>
            <p:nvSpPr>
              <p:cNvPr id="28" name="Cylinder 305">
                <a:extLst>
                  <a:ext uri="{FF2B5EF4-FFF2-40B4-BE49-F238E27FC236}">
                    <a16:creationId xmlns:a16="http://schemas.microsoft.com/office/drawing/2014/main" id="{831B961E-68EF-8147-AABB-4099766DA08D}"/>
                  </a:ext>
                </a:extLst>
              </p:cNvPr>
              <p:cNvSpPr/>
              <p:nvPr/>
            </p:nvSpPr>
            <p:spPr>
              <a:xfrm>
                <a:off x="2833482" y="2504442"/>
                <a:ext cx="745412" cy="1827257"/>
              </a:xfrm>
              <a:prstGeom prst="can">
                <a:avLst>
                  <a:gd name="adj" fmla="val 16350"/>
                </a:avLst>
              </a:prstGeom>
              <a:solidFill>
                <a:srgbClr val="FF9900">
                  <a:lumMod val="10000"/>
                  <a:lumOff val="90000"/>
                </a:srgbClr>
              </a:solidFill>
              <a:ln w="3175" cap="flat" cmpd="sng" algn="ctr">
                <a:solidFill>
                  <a:srgbClr val="FF9900">
                    <a:lumMod val="90000"/>
                    <a:lumOff val="1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29" name="Cylinder 306">
                <a:extLst>
                  <a:ext uri="{FF2B5EF4-FFF2-40B4-BE49-F238E27FC236}">
                    <a16:creationId xmlns:a16="http://schemas.microsoft.com/office/drawing/2014/main" id="{386EA5C3-5044-DF45-B424-1944173ACB68}"/>
                  </a:ext>
                </a:extLst>
              </p:cNvPr>
              <p:cNvSpPr/>
              <p:nvPr/>
            </p:nvSpPr>
            <p:spPr>
              <a:xfrm>
                <a:off x="2834172" y="3615974"/>
                <a:ext cx="745044" cy="715848"/>
              </a:xfrm>
              <a:prstGeom prst="can">
                <a:avLst>
                  <a:gd name="adj" fmla="val 17127"/>
                </a:avLst>
              </a:prstGeom>
              <a:solidFill>
                <a:srgbClr val="FFFFFF">
                  <a:lumMod val="75000"/>
                </a:srgbClr>
              </a:solidFill>
              <a:ln w="3175" cap="flat" cmpd="sng" algn="ctr">
                <a:solidFill>
                  <a:srgbClr val="FF9900">
                    <a:lumMod val="90000"/>
                    <a:lumOff val="1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30" name="Cylinder 307">
                <a:extLst>
                  <a:ext uri="{FF2B5EF4-FFF2-40B4-BE49-F238E27FC236}">
                    <a16:creationId xmlns:a16="http://schemas.microsoft.com/office/drawing/2014/main" id="{5444B2E6-C206-BA4B-8C04-9448E1DC5897}"/>
                  </a:ext>
                </a:extLst>
              </p:cNvPr>
              <p:cNvSpPr/>
              <p:nvPr/>
            </p:nvSpPr>
            <p:spPr>
              <a:xfrm>
                <a:off x="2834172" y="3497331"/>
                <a:ext cx="745044" cy="239928"/>
              </a:xfrm>
              <a:prstGeom prst="can">
                <a:avLst>
                  <a:gd name="adj" fmla="val 50000"/>
                </a:avLst>
              </a:prstGeom>
              <a:solidFill>
                <a:srgbClr val="FF4869">
                  <a:lumMod val="75000"/>
                </a:srgbClr>
              </a:solidFill>
              <a:ln w="3175" cap="flat" cmpd="sng" algn="ctr">
                <a:solidFill>
                  <a:srgbClr val="FF9900">
                    <a:lumMod val="90000"/>
                    <a:lumOff val="1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786EDD-0B0A-C142-AF24-76DC1A3009CC}"/>
                </a:ext>
              </a:extLst>
            </p:cNvPr>
            <p:cNvSpPr txBox="1"/>
            <p:nvPr/>
          </p:nvSpPr>
          <p:spPr>
            <a:xfrm>
              <a:off x="1309235" y="2919111"/>
              <a:ext cx="1106888" cy="348032"/>
            </a:xfrm>
            <a:prstGeom prst="rect">
              <a:avLst/>
            </a:prstGeom>
            <a:noFill/>
          </p:spPr>
          <p:txBody>
            <a:bodyPr wrap="square" lIns="54864" rIns="54864" bIns="54864" rtlCol="0">
              <a:spAutoFit/>
            </a:bodyPr>
            <a:lstStyle/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증분 백업 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1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2838BC3-BDA6-0846-A252-880FC328C648}"/>
              </a:ext>
            </a:extLst>
          </p:cNvPr>
          <p:cNvGrpSpPr/>
          <p:nvPr/>
        </p:nvGrpSpPr>
        <p:grpSpPr>
          <a:xfrm>
            <a:off x="13130690" y="4952044"/>
            <a:ext cx="811328" cy="1664494"/>
            <a:chOff x="2833482" y="2504442"/>
            <a:chExt cx="745918" cy="1827380"/>
          </a:xfrm>
        </p:grpSpPr>
        <p:sp>
          <p:nvSpPr>
            <p:cNvPr id="32" name="Cylinder 359">
              <a:extLst>
                <a:ext uri="{FF2B5EF4-FFF2-40B4-BE49-F238E27FC236}">
                  <a16:creationId xmlns:a16="http://schemas.microsoft.com/office/drawing/2014/main" id="{C01B68C7-BDD9-374B-95FD-04EBC089C1B5}"/>
                </a:ext>
              </a:extLst>
            </p:cNvPr>
            <p:cNvSpPr/>
            <p:nvPr/>
          </p:nvSpPr>
          <p:spPr>
            <a:xfrm>
              <a:off x="2833482" y="2504442"/>
              <a:ext cx="745412" cy="1827257"/>
            </a:xfrm>
            <a:prstGeom prst="can">
              <a:avLst>
                <a:gd name="adj" fmla="val 16350"/>
              </a:avLst>
            </a:prstGeom>
            <a:solidFill>
              <a:srgbClr val="FF9900">
                <a:lumMod val="10000"/>
                <a:lumOff val="90000"/>
              </a:srgbClr>
            </a:solidFill>
            <a:ln w="3175" cap="flat" cmpd="sng" algn="ctr">
              <a:solidFill>
                <a:srgbClr val="FF9900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33" name="Cylinder 360">
              <a:extLst>
                <a:ext uri="{FF2B5EF4-FFF2-40B4-BE49-F238E27FC236}">
                  <a16:creationId xmlns:a16="http://schemas.microsoft.com/office/drawing/2014/main" id="{15B8C472-9DF7-DE4E-99E9-68920CC5AD52}"/>
                </a:ext>
              </a:extLst>
            </p:cNvPr>
            <p:cNvSpPr/>
            <p:nvPr/>
          </p:nvSpPr>
          <p:spPr>
            <a:xfrm>
              <a:off x="2834172" y="3615974"/>
              <a:ext cx="745044" cy="715848"/>
            </a:xfrm>
            <a:prstGeom prst="can">
              <a:avLst>
                <a:gd name="adj" fmla="val 17127"/>
              </a:avLst>
            </a:prstGeom>
            <a:solidFill>
              <a:srgbClr val="FFFFFF">
                <a:lumMod val="75000"/>
              </a:srgbClr>
            </a:solidFill>
            <a:ln w="3175" cap="flat" cmpd="sng" algn="ctr">
              <a:solidFill>
                <a:srgbClr val="FF9900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34" name="Cylinder 361">
              <a:extLst>
                <a:ext uri="{FF2B5EF4-FFF2-40B4-BE49-F238E27FC236}">
                  <a16:creationId xmlns:a16="http://schemas.microsoft.com/office/drawing/2014/main" id="{E081401A-F073-8B4A-9151-1E5F5C3C8BC7}"/>
                </a:ext>
              </a:extLst>
            </p:cNvPr>
            <p:cNvSpPr/>
            <p:nvPr/>
          </p:nvSpPr>
          <p:spPr>
            <a:xfrm>
              <a:off x="2834172" y="3497331"/>
              <a:ext cx="745044" cy="239928"/>
            </a:xfrm>
            <a:prstGeom prst="can">
              <a:avLst>
                <a:gd name="adj" fmla="val 50000"/>
              </a:avLst>
            </a:prstGeom>
            <a:solidFill>
              <a:srgbClr val="FF4869">
                <a:lumMod val="75000"/>
              </a:srgbClr>
            </a:solidFill>
            <a:ln w="3175" cap="flat" cmpd="sng" algn="ctr">
              <a:solidFill>
                <a:srgbClr val="FF9900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35" name="Cylinder 362">
              <a:extLst>
                <a:ext uri="{FF2B5EF4-FFF2-40B4-BE49-F238E27FC236}">
                  <a16:creationId xmlns:a16="http://schemas.microsoft.com/office/drawing/2014/main" id="{4C54FB02-765A-534F-8EA5-23729A6B6654}"/>
                </a:ext>
              </a:extLst>
            </p:cNvPr>
            <p:cNvSpPr/>
            <p:nvPr/>
          </p:nvSpPr>
          <p:spPr>
            <a:xfrm>
              <a:off x="2834172" y="3378689"/>
              <a:ext cx="745044" cy="239928"/>
            </a:xfrm>
            <a:prstGeom prst="can">
              <a:avLst>
                <a:gd name="adj" fmla="val 50000"/>
              </a:avLst>
            </a:prstGeom>
            <a:solidFill>
              <a:srgbClr val="FFCC00">
                <a:lumMod val="75000"/>
              </a:srgbClr>
            </a:solidFill>
            <a:ln w="3175" cap="flat" cmpd="sng" algn="ctr">
              <a:solidFill>
                <a:srgbClr val="FF9900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36" name="Cylinder 363">
              <a:extLst>
                <a:ext uri="{FF2B5EF4-FFF2-40B4-BE49-F238E27FC236}">
                  <a16:creationId xmlns:a16="http://schemas.microsoft.com/office/drawing/2014/main" id="{DDBB20A6-99D9-4342-AAD2-78921F7BE2F1}"/>
                </a:ext>
              </a:extLst>
            </p:cNvPr>
            <p:cNvSpPr/>
            <p:nvPr/>
          </p:nvSpPr>
          <p:spPr>
            <a:xfrm>
              <a:off x="2834172" y="3260047"/>
              <a:ext cx="745044" cy="239928"/>
            </a:xfrm>
            <a:prstGeom prst="can">
              <a:avLst>
                <a:gd name="adj" fmla="val 50000"/>
              </a:avLst>
            </a:prstGeom>
            <a:solidFill>
              <a:srgbClr val="00B0F0"/>
            </a:solidFill>
            <a:ln w="3175" cap="flat" cmpd="sng" algn="ctr">
              <a:solidFill>
                <a:srgbClr val="FF9900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37" name="Cylinder 364">
              <a:extLst>
                <a:ext uri="{FF2B5EF4-FFF2-40B4-BE49-F238E27FC236}">
                  <a16:creationId xmlns:a16="http://schemas.microsoft.com/office/drawing/2014/main" id="{785C2EA8-FECC-A946-A801-15C8CFF383C4}"/>
                </a:ext>
              </a:extLst>
            </p:cNvPr>
            <p:cNvSpPr/>
            <p:nvPr/>
          </p:nvSpPr>
          <p:spPr>
            <a:xfrm>
              <a:off x="2833989" y="3141405"/>
              <a:ext cx="745411" cy="239928"/>
            </a:xfrm>
            <a:prstGeom prst="can">
              <a:avLst>
                <a:gd name="adj" fmla="val 50000"/>
              </a:avLst>
            </a:prstGeom>
            <a:solidFill>
              <a:srgbClr val="FF4869">
                <a:lumMod val="60000"/>
                <a:lumOff val="40000"/>
              </a:srgbClr>
            </a:solidFill>
            <a:ln w="3175" cap="flat" cmpd="sng" algn="ctr">
              <a:solidFill>
                <a:srgbClr val="FF9900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38" name="Cylinder 365">
              <a:extLst>
                <a:ext uri="{FF2B5EF4-FFF2-40B4-BE49-F238E27FC236}">
                  <a16:creationId xmlns:a16="http://schemas.microsoft.com/office/drawing/2014/main" id="{8EDFF31D-2837-DA4F-A8E6-A4B3D2490907}"/>
                </a:ext>
              </a:extLst>
            </p:cNvPr>
            <p:cNvSpPr/>
            <p:nvPr/>
          </p:nvSpPr>
          <p:spPr>
            <a:xfrm>
              <a:off x="2833574" y="3005575"/>
              <a:ext cx="745044" cy="254813"/>
            </a:xfrm>
            <a:prstGeom prst="can">
              <a:avLst>
                <a:gd name="adj" fmla="val 50000"/>
              </a:avLst>
            </a:prstGeom>
            <a:solidFill>
              <a:srgbClr val="FFCC00">
                <a:lumMod val="60000"/>
                <a:lumOff val="40000"/>
              </a:srgbClr>
            </a:solidFill>
            <a:ln w="3175" cap="flat" cmpd="sng" algn="ctr">
              <a:solidFill>
                <a:srgbClr val="FF9900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39" name="Cylinder 366">
              <a:extLst>
                <a:ext uri="{FF2B5EF4-FFF2-40B4-BE49-F238E27FC236}">
                  <a16:creationId xmlns:a16="http://schemas.microsoft.com/office/drawing/2014/main" id="{ACE5FD5A-7978-0045-87FD-700228CED867}"/>
                </a:ext>
              </a:extLst>
            </p:cNvPr>
            <p:cNvSpPr/>
            <p:nvPr/>
          </p:nvSpPr>
          <p:spPr>
            <a:xfrm>
              <a:off x="2833574" y="2881260"/>
              <a:ext cx="745044" cy="254813"/>
            </a:xfrm>
            <a:prstGeom prst="can">
              <a:avLst>
                <a:gd name="adj" fmla="val 50000"/>
              </a:avLst>
            </a:prstGeom>
            <a:solidFill>
              <a:srgbClr val="00E9AA">
                <a:lumMod val="60000"/>
                <a:lumOff val="40000"/>
              </a:srgbClr>
            </a:solidFill>
            <a:ln w="3175" cap="flat" cmpd="sng" algn="ctr">
              <a:solidFill>
                <a:srgbClr val="FF9900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7C39804-BF17-BB40-BB9D-E79A593D5295}"/>
              </a:ext>
            </a:extLst>
          </p:cNvPr>
          <p:cNvSpPr txBox="1"/>
          <p:nvPr/>
        </p:nvSpPr>
        <p:spPr>
          <a:xfrm>
            <a:off x="12935642" y="4236832"/>
            <a:ext cx="1164917" cy="317010"/>
          </a:xfrm>
          <a:prstGeom prst="rect">
            <a:avLst/>
          </a:prstGeom>
          <a:noFill/>
        </p:spPr>
        <p:txBody>
          <a:bodyPr wrap="square" lIns="54864" rIns="54864" bIns="54864" rtlCol="0">
            <a:spAutoFit/>
          </a:bodyPr>
          <a:lstStyle/>
          <a:p>
            <a:pPr algn="ctr" defTabSz="731520"/>
            <a:r>
              <a:rPr lang="ko-KR" altLang="en-US" sz="140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백업 보유</a:t>
            </a:r>
            <a:endParaRPr lang="en-US" sz="140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F2D201-7633-1148-87B9-61214FEB2023}"/>
              </a:ext>
            </a:extLst>
          </p:cNvPr>
          <p:cNvSpPr txBox="1"/>
          <p:nvPr/>
        </p:nvSpPr>
        <p:spPr>
          <a:xfrm>
            <a:off x="12065757" y="6353126"/>
            <a:ext cx="992147" cy="840230"/>
          </a:xfrm>
          <a:prstGeom prst="rect">
            <a:avLst/>
          </a:prstGeom>
          <a:noFill/>
        </p:spPr>
        <p:txBody>
          <a:bodyPr wrap="square" lIns="54864" rIns="54864" bIns="54864" rtlCol="0">
            <a:spAutoFit/>
          </a:bodyPr>
          <a:lstStyle/>
          <a:p>
            <a:pPr algn="ctr" defTabSz="731520"/>
            <a:r>
              <a:rPr lang="en-US" sz="4800" dirty="0">
                <a:solidFill>
                  <a:srgbClr val="0070C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…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D59BDDF-4A22-3949-AD4C-4E893C37E1CD}"/>
              </a:ext>
            </a:extLst>
          </p:cNvPr>
          <p:cNvCxnSpPr>
            <a:cxnSpLocks/>
          </p:cNvCxnSpPr>
          <p:nvPr/>
        </p:nvCxnSpPr>
        <p:spPr>
          <a:xfrm>
            <a:off x="3114746" y="7095183"/>
            <a:ext cx="9867894" cy="0"/>
          </a:xfrm>
          <a:prstGeom prst="straightConnector1">
            <a:avLst/>
          </a:prstGeom>
          <a:noFill/>
          <a:ln w="15875" cap="flat" cmpd="sng" algn="ctr">
            <a:solidFill>
              <a:srgbClr val="FF9900">
                <a:shade val="95000"/>
                <a:satMod val="105000"/>
              </a:srgbClr>
            </a:solidFill>
            <a:prstDash val="solid"/>
            <a:headEnd type="arrow" w="lg" len="med"/>
            <a:tailEnd type="arrow" w="lg" len="med"/>
          </a:ln>
          <a:effectLst/>
        </p:spPr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5D195B6-314D-744F-AB59-D48BDC096126}"/>
              </a:ext>
            </a:extLst>
          </p:cNvPr>
          <p:cNvGrpSpPr/>
          <p:nvPr/>
        </p:nvGrpSpPr>
        <p:grpSpPr>
          <a:xfrm>
            <a:off x="5601261" y="4240643"/>
            <a:ext cx="1203952" cy="2201593"/>
            <a:chOff x="2340380" y="2919111"/>
            <a:chExt cx="1106888" cy="2417039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1B3B0A9-7B8B-3D40-B6EF-A327BBE76B39}"/>
                </a:ext>
              </a:extLst>
            </p:cNvPr>
            <p:cNvGrpSpPr/>
            <p:nvPr/>
          </p:nvGrpSpPr>
          <p:grpSpPr>
            <a:xfrm>
              <a:off x="2517163" y="3508770"/>
              <a:ext cx="745734" cy="1827380"/>
              <a:chOff x="2833482" y="2504442"/>
              <a:chExt cx="745734" cy="1827380"/>
            </a:xfrm>
          </p:grpSpPr>
          <p:sp>
            <p:nvSpPr>
              <p:cNvPr id="46" name="Cylinder 314">
                <a:extLst>
                  <a:ext uri="{FF2B5EF4-FFF2-40B4-BE49-F238E27FC236}">
                    <a16:creationId xmlns:a16="http://schemas.microsoft.com/office/drawing/2014/main" id="{04154832-E398-CE44-81B3-74FDE26D83CE}"/>
                  </a:ext>
                </a:extLst>
              </p:cNvPr>
              <p:cNvSpPr/>
              <p:nvPr/>
            </p:nvSpPr>
            <p:spPr>
              <a:xfrm>
                <a:off x="2833482" y="2504442"/>
                <a:ext cx="745412" cy="1827257"/>
              </a:xfrm>
              <a:prstGeom prst="can">
                <a:avLst>
                  <a:gd name="adj" fmla="val 16350"/>
                </a:avLst>
              </a:prstGeom>
              <a:solidFill>
                <a:srgbClr val="FF9900">
                  <a:lumMod val="10000"/>
                  <a:lumOff val="90000"/>
                </a:srgbClr>
              </a:solidFill>
              <a:ln w="3175" cap="flat" cmpd="sng" algn="ctr">
                <a:solidFill>
                  <a:srgbClr val="FF9900">
                    <a:lumMod val="90000"/>
                    <a:lumOff val="1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47" name="Cylinder 315">
                <a:extLst>
                  <a:ext uri="{FF2B5EF4-FFF2-40B4-BE49-F238E27FC236}">
                    <a16:creationId xmlns:a16="http://schemas.microsoft.com/office/drawing/2014/main" id="{381CE0E7-E2ED-7241-B739-3BCFD1A29BA9}"/>
                  </a:ext>
                </a:extLst>
              </p:cNvPr>
              <p:cNvSpPr/>
              <p:nvPr/>
            </p:nvSpPr>
            <p:spPr>
              <a:xfrm>
                <a:off x="2834172" y="3615974"/>
                <a:ext cx="745044" cy="715848"/>
              </a:xfrm>
              <a:prstGeom prst="can">
                <a:avLst>
                  <a:gd name="adj" fmla="val 17127"/>
                </a:avLst>
              </a:prstGeom>
              <a:solidFill>
                <a:srgbClr val="FFFFFF">
                  <a:lumMod val="75000"/>
                </a:srgbClr>
              </a:solidFill>
              <a:ln w="3175" cap="flat" cmpd="sng" algn="ctr">
                <a:solidFill>
                  <a:srgbClr val="FF9900">
                    <a:lumMod val="90000"/>
                    <a:lumOff val="1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48" name="Cylinder 316">
                <a:extLst>
                  <a:ext uri="{FF2B5EF4-FFF2-40B4-BE49-F238E27FC236}">
                    <a16:creationId xmlns:a16="http://schemas.microsoft.com/office/drawing/2014/main" id="{0C62F61D-A547-3247-857B-1EDD1C52BD5C}"/>
                  </a:ext>
                </a:extLst>
              </p:cNvPr>
              <p:cNvSpPr/>
              <p:nvPr/>
            </p:nvSpPr>
            <p:spPr>
              <a:xfrm>
                <a:off x="2834172" y="3497331"/>
                <a:ext cx="745044" cy="239928"/>
              </a:xfrm>
              <a:prstGeom prst="can">
                <a:avLst>
                  <a:gd name="adj" fmla="val 50000"/>
                </a:avLst>
              </a:prstGeom>
              <a:solidFill>
                <a:srgbClr val="FF4869">
                  <a:lumMod val="75000"/>
                </a:srgbClr>
              </a:solidFill>
              <a:ln w="3175" cap="flat" cmpd="sng" algn="ctr">
                <a:solidFill>
                  <a:srgbClr val="FF9900">
                    <a:lumMod val="90000"/>
                    <a:lumOff val="1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49" name="Cylinder 317">
                <a:extLst>
                  <a:ext uri="{FF2B5EF4-FFF2-40B4-BE49-F238E27FC236}">
                    <a16:creationId xmlns:a16="http://schemas.microsoft.com/office/drawing/2014/main" id="{72155C84-C5C1-764F-A23D-73B2E816BE86}"/>
                  </a:ext>
                </a:extLst>
              </p:cNvPr>
              <p:cNvSpPr/>
              <p:nvPr/>
            </p:nvSpPr>
            <p:spPr>
              <a:xfrm>
                <a:off x="2834172" y="3378689"/>
                <a:ext cx="745044" cy="239928"/>
              </a:xfrm>
              <a:prstGeom prst="can">
                <a:avLst>
                  <a:gd name="adj" fmla="val 50000"/>
                </a:avLst>
              </a:prstGeom>
              <a:solidFill>
                <a:srgbClr val="FFCC00">
                  <a:lumMod val="75000"/>
                </a:srgbClr>
              </a:solidFill>
              <a:ln w="3175" cap="flat" cmpd="sng" algn="ctr">
                <a:solidFill>
                  <a:srgbClr val="FF9900">
                    <a:lumMod val="90000"/>
                    <a:lumOff val="1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0148545-3B72-644D-9537-1110D89504A2}"/>
                </a:ext>
              </a:extLst>
            </p:cNvPr>
            <p:cNvSpPr txBox="1"/>
            <p:nvPr/>
          </p:nvSpPr>
          <p:spPr>
            <a:xfrm>
              <a:off x="2340380" y="2919111"/>
              <a:ext cx="1106888" cy="348032"/>
            </a:xfrm>
            <a:prstGeom prst="rect">
              <a:avLst/>
            </a:prstGeom>
            <a:noFill/>
          </p:spPr>
          <p:txBody>
            <a:bodyPr wrap="square" lIns="54864" rIns="54864" bIns="54864" rtlCol="0">
              <a:spAutoFit/>
            </a:bodyPr>
            <a:lstStyle/>
            <a:p>
              <a:pPr lvl="0" algn="ctr" defTabSz="731520">
                <a:defRPr/>
              </a:pPr>
              <a:r>
                <a:rPr lang="ko-KR" altLang="en-US" sz="14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증분 백업 </a:t>
              </a:r>
              <a:r>
                <a:rPr lang="en-US" altLang="ko-KR" sz="14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2</a:t>
              </a:r>
              <a:endParaRPr lang="en-US" altLang="ko-Kore-KR" sz="14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FAAD9F-6B04-7643-AF30-532B8DF2C16A}"/>
              </a:ext>
            </a:extLst>
          </p:cNvPr>
          <p:cNvGrpSpPr/>
          <p:nvPr/>
        </p:nvGrpSpPr>
        <p:grpSpPr>
          <a:xfrm>
            <a:off x="6924632" y="4240643"/>
            <a:ext cx="1203952" cy="2201593"/>
            <a:chOff x="3368213" y="2919111"/>
            <a:chExt cx="1106888" cy="2417039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9545414-11D1-3B46-804B-0AFA4A551205}"/>
                </a:ext>
              </a:extLst>
            </p:cNvPr>
            <p:cNvGrpSpPr/>
            <p:nvPr/>
          </p:nvGrpSpPr>
          <p:grpSpPr>
            <a:xfrm>
              <a:off x="3540857" y="3508770"/>
              <a:ext cx="745734" cy="1827380"/>
              <a:chOff x="2833482" y="2504442"/>
              <a:chExt cx="745734" cy="1827380"/>
            </a:xfrm>
          </p:grpSpPr>
          <p:sp>
            <p:nvSpPr>
              <p:cNvPr id="53" name="Cylinder 323">
                <a:extLst>
                  <a:ext uri="{FF2B5EF4-FFF2-40B4-BE49-F238E27FC236}">
                    <a16:creationId xmlns:a16="http://schemas.microsoft.com/office/drawing/2014/main" id="{EA9AE918-9644-DE44-B933-7B1186B88507}"/>
                  </a:ext>
                </a:extLst>
              </p:cNvPr>
              <p:cNvSpPr/>
              <p:nvPr/>
            </p:nvSpPr>
            <p:spPr>
              <a:xfrm>
                <a:off x="2833482" y="2504442"/>
                <a:ext cx="745412" cy="1827257"/>
              </a:xfrm>
              <a:prstGeom prst="can">
                <a:avLst>
                  <a:gd name="adj" fmla="val 16350"/>
                </a:avLst>
              </a:prstGeom>
              <a:solidFill>
                <a:srgbClr val="FF9900">
                  <a:lumMod val="10000"/>
                  <a:lumOff val="90000"/>
                </a:srgbClr>
              </a:solidFill>
              <a:ln w="3175" cap="flat" cmpd="sng" algn="ctr">
                <a:solidFill>
                  <a:srgbClr val="FF9900">
                    <a:lumMod val="90000"/>
                    <a:lumOff val="1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54" name="Cylinder 324">
                <a:extLst>
                  <a:ext uri="{FF2B5EF4-FFF2-40B4-BE49-F238E27FC236}">
                    <a16:creationId xmlns:a16="http://schemas.microsoft.com/office/drawing/2014/main" id="{149400C3-3AA0-5E4A-89EE-02727FB17C65}"/>
                  </a:ext>
                </a:extLst>
              </p:cNvPr>
              <p:cNvSpPr/>
              <p:nvPr/>
            </p:nvSpPr>
            <p:spPr>
              <a:xfrm>
                <a:off x="2834172" y="3615974"/>
                <a:ext cx="745044" cy="715848"/>
              </a:xfrm>
              <a:prstGeom prst="can">
                <a:avLst>
                  <a:gd name="adj" fmla="val 17127"/>
                </a:avLst>
              </a:prstGeom>
              <a:solidFill>
                <a:srgbClr val="FFFFFF">
                  <a:lumMod val="75000"/>
                </a:srgbClr>
              </a:solidFill>
              <a:ln w="3175" cap="flat" cmpd="sng" algn="ctr">
                <a:solidFill>
                  <a:srgbClr val="FF9900">
                    <a:lumMod val="90000"/>
                    <a:lumOff val="1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55" name="Cylinder 325">
                <a:extLst>
                  <a:ext uri="{FF2B5EF4-FFF2-40B4-BE49-F238E27FC236}">
                    <a16:creationId xmlns:a16="http://schemas.microsoft.com/office/drawing/2014/main" id="{5F82D2CD-126E-3948-BE45-FD324E3072D0}"/>
                  </a:ext>
                </a:extLst>
              </p:cNvPr>
              <p:cNvSpPr/>
              <p:nvPr/>
            </p:nvSpPr>
            <p:spPr>
              <a:xfrm>
                <a:off x="2834172" y="3497331"/>
                <a:ext cx="745044" cy="239928"/>
              </a:xfrm>
              <a:prstGeom prst="can">
                <a:avLst>
                  <a:gd name="adj" fmla="val 50000"/>
                </a:avLst>
              </a:prstGeom>
              <a:solidFill>
                <a:srgbClr val="FF4869">
                  <a:lumMod val="75000"/>
                </a:srgbClr>
              </a:solidFill>
              <a:ln w="3175" cap="flat" cmpd="sng" algn="ctr">
                <a:solidFill>
                  <a:srgbClr val="FF9900">
                    <a:lumMod val="90000"/>
                    <a:lumOff val="1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56" name="Cylinder 326">
                <a:extLst>
                  <a:ext uri="{FF2B5EF4-FFF2-40B4-BE49-F238E27FC236}">
                    <a16:creationId xmlns:a16="http://schemas.microsoft.com/office/drawing/2014/main" id="{74F1DDDC-3034-694C-9651-36AB8F2E2220}"/>
                  </a:ext>
                </a:extLst>
              </p:cNvPr>
              <p:cNvSpPr/>
              <p:nvPr/>
            </p:nvSpPr>
            <p:spPr>
              <a:xfrm>
                <a:off x="2834172" y="3378689"/>
                <a:ext cx="745044" cy="239928"/>
              </a:xfrm>
              <a:prstGeom prst="can">
                <a:avLst>
                  <a:gd name="adj" fmla="val 50000"/>
                </a:avLst>
              </a:prstGeom>
              <a:solidFill>
                <a:srgbClr val="FFCC00">
                  <a:lumMod val="75000"/>
                </a:srgbClr>
              </a:solidFill>
              <a:ln w="3175" cap="flat" cmpd="sng" algn="ctr">
                <a:solidFill>
                  <a:srgbClr val="FF9900">
                    <a:lumMod val="90000"/>
                    <a:lumOff val="1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57" name="Cylinder 327">
                <a:extLst>
                  <a:ext uri="{FF2B5EF4-FFF2-40B4-BE49-F238E27FC236}">
                    <a16:creationId xmlns:a16="http://schemas.microsoft.com/office/drawing/2014/main" id="{4F1059C8-AF86-7F48-8AED-F188993503D8}"/>
                  </a:ext>
                </a:extLst>
              </p:cNvPr>
              <p:cNvSpPr/>
              <p:nvPr/>
            </p:nvSpPr>
            <p:spPr>
              <a:xfrm>
                <a:off x="2834172" y="3260047"/>
                <a:ext cx="745044" cy="239928"/>
              </a:xfrm>
              <a:prstGeom prst="can">
                <a:avLst>
                  <a:gd name="adj" fmla="val 50000"/>
                </a:avLst>
              </a:prstGeom>
              <a:solidFill>
                <a:srgbClr val="00B0F0"/>
              </a:solidFill>
              <a:ln w="3175" cap="flat" cmpd="sng" algn="ctr">
                <a:solidFill>
                  <a:srgbClr val="FF9900">
                    <a:lumMod val="90000"/>
                    <a:lumOff val="1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CA8866D-07E2-754E-A568-ACD874A3DAEF}"/>
                </a:ext>
              </a:extLst>
            </p:cNvPr>
            <p:cNvSpPr txBox="1"/>
            <p:nvPr/>
          </p:nvSpPr>
          <p:spPr>
            <a:xfrm>
              <a:off x="3368213" y="2919111"/>
              <a:ext cx="1106888" cy="348032"/>
            </a:xfrm>
            <a:prstGeom prst="rect">
              <a:avLst/>
            </a:prstGeom>
            <a:noFill/>
          </p:spPr>
          <p:txBody>
            <a:bodyPr wrap="square" lIns="54864" rIns="54864" bIns="54864" rtlCol="0">
              <a:spAutoFit/>
            </a:bodyPr>
            <a:lstStyle/>
            <a:p>
              <a:pPr lvl="0" algn="ctr" defTabSz="731520">
                <a:defRPr/>
              </a:pPr>
              <a:r>
                <a:rPr lang="ko-KR" altLang="en-US" sz="14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증분 백업 </a:t>
              </a:r>
              <a:r>
                <a:rPr lang="en-US" altLang="ko-KR" sz="14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3</a:t>
              </a:r>
              <a:endParaRPr lang="en-US" altLang="ko-Kore-KR" sz="14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6E24D22-C9D6-5E4D-A30A-9BA04988FE9F}"/>
              </a:ext>
            </a:extLst>
          </p:cNvPr>
          <p:cNvGrpSpPr/>
          <p:nvPr/>
        </p:nvGrpSpPr>
        <p:grpSpPr>
          <a:xfrm>
            <a:off x="8248003" y="4240863"/>
            <a:ext cx="1203952" cy="2201257"/>
            <a:chOff x="4383720" y="2919111"/>
            <a:chExt cx="1106888" cy="241667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1B6C379-5D2E-2C42-A676-87AA318010A0}"/>
                </a:ext>
              </a:extLst>
            </p:cNvPr>
            <p:cNvGrpSpPr/>
            <p:nvPr/>
          </p:nvGrpSpPr>
          <p:grpSpPr>
            <a:xfrm>
              <a:off x="4564551" y="3508401"/>
              <a:ext cx="745918" cy="1827380"/>
              <a:chOff x="2833482" y="2504442"/>
              <a:chExt cx="745918" cy="1827380"/>
            </a:xfrm>
          </p:grpSpPr>
          <p:sp>
            <p:nvSpPr>
              <p:cNvPr id="61" name="Cylinder 341">
                <a:extLst>
                  <a:ext uri="{FF2B5EF4-FFF2-40B4-BE49-F238E27FC236}">
                    <a16:creationId xmlns:a16="http://schemas.microsoft.com/office/drawing/2014/main" id="{2E764B87-B364-0B4D-A53C-0834E35C7036}"/>
                  </a:ext>
                </a:extLst>
              </p:cNvPr>
              <p:cNvSpPr/>
              <p:nvPr/>
            </p:nvSpPr>
            <p:spPr>
              <a:xfrm>
                <a:off x="2833482" y="2504442"/>
                <a:ext cx="745412" cy="1827257"/>
              </a:xfrm>
              <a:prstGeom prst="can">
                <a:avLst>
                  <a:gd name="adj" fmla="val 16350"/>
                </a:avLst>
              </a:prstGeom>
              <a:solidFill>
                <a:srgbClr val="FF9900">
                  <a:lumMod val="10000"/>
                  <a:lumOff val="90000"/>
                </a:srgbClr>
              </a:solidFill>
              <a:ln w="3175" cap="flat" cmpd="sng" algn="ctr">
                <a:solidFill>
                  <a:srgbClr val="FF9900">
                    <a:lumMod val="90000"/>
                    <a:lumOff val="1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62" name="Cylinder 342">
                <a:extLst>
                  <a:ext uri="{FF2B5EF4-FFF2-40B4-BE49-F238E27FC236}">
                    <a16:creationId xmlns:a16="http://schemas.microsoft.com/office/drawing/2014/main" id="{0023EE8E-0116-2143-9E8E-A372647AA231}"/>
                  </a:ext>
                </a:extLst>
              </p:cNvPr>
              <p:cNvSpPr/>
              <p:nvPr/>
            </p:nvSpPr>
            <p:spPr>
              <a:xfrm>
                <a:off x="2834172" y="3615974"/>
                <a:ext cx="745044" cy="715848"/>
              </a:xfrm>
              <a:prstGeom prst="can">
                <a:avLst>
                  <a:gd name="adj" fmla="val 17127"/>
                </a:avLst>
              </a:prstGeom>
              <a:solidFill>
                <a:srgbClr val="FFFFFF">
                  <a:lumMod val="75000"/>
                </a:srgbClr>
              </a:solidFill>
              <a:ln w="3175" cap="flat" cmpd="sng" algn="ctr">
                <a:solidFill>
                  <a:srgbClr val="FF9900">
                    <a:lumMod val="90000"/>
                    <a:lumOff val="1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63" name="Cylinder 343">
                <a:extLst>
                  <a:ext uri="{FF2B5EF4-FFF2-40B4-BE49-F238E27FC236}">
                    <a16:creationId xmlns:a16="http://schemas.microsoft.com/office/drawing/2014/main" id="{166F66D4-C571-F143-B506-95209EB2B0FE}"/>
                  </a:ext>
                </a:extLst>
              </p:cNvPr>
              <p:cNvSpPr/>
              <p:nvPr/>
            </p:nvSpPr>
            <p:spPr>
              <a:xfrm>
                <a:off x="2834172" y="3497331"/>
                <a:ext cx="745044" cy="239928"/>
              </a:xfrm>
              <a:prstGeom prst="can">
                <a:avLst>
                  <a:gd name="adj" fmla="val 50000"/>
                </a:avLst>
              </a:prstGeom>
              <a:solidFill>
                <a:srgbClr val="FF4869">
                  <a:lumMod val="75000"/>
                </a:srgbClr>
              </a:solidFill>
              <a:ln w="3175" cap="flat" cmpd="sng" algn="ctr">
                <a:solidFill>
                  <a:srgbClr val="FF9900">
                    <a:lumMod val="90000"/>
                    <a:lumOff val="1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64" name="Cylinder 344">
                <a:extLst>
                  <a:ext uri="{FF2B5EF4-FFF2-40B4-BE49-F238E27FC236}">
                    <a16:creationId xmlns:a16="http://schemas.microsoft.com/office/drawing/2014/main" id="{F8874E10-46E3-F341-A54D-A2189501A24C}"/>
                  </a:ext>
                </a:extLst>
              </p:cNvPr>
              <p:cNvSpPr/>
              <p:nvPr/>
            </p:nvSpPr>
            <p:spPr>
              <a:xfrm>
                <a:off x="2834172" y="3378689"/>
                <a:ext cx="745044" cy="239928"/>
              </a:xfrm>
              <a:prstGeom prst="can">
                <a:avLst>
                  <a:gd name="adj" fmla="val 50000"/>
                </a:avLst>
              </a:prstGeom>
              <a:solidFill>
                <a:srgbClr val="FFCC00">
                  <a:lumMod val="75000"/>
                </a:srgbClr>
              </a:solidFill>
              <a:ln w="3175" cap="flat" cmpd="sng" algn="ctr">
                <a:solidFill>
                  <a:srgbClr val="FF9900">
                    <a:lumMod val="90000"/>
                    <a:lumOff val="1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65" name="Cylinder 345">
                <a:extLst>
                  <a:ext uri="{FF2B5EF4-FFF2-40B4-BE49-F238E27FC236}">
                    <a16:creationId xmlns:a16="http://schemas.microsoft.com/office/drawing/2014/main" id="{A75C5000-80A0-284C-8FF6-402ADF6B18A0}"/>
                  </a:ext>
                </a:extLst>
              </p:cNvPr>
              <p:cNvSpPr/>
              <p:nvPr/>
            </p:nvSpPr>
            <p:spPr>
              <a:xfrm>
                <a:off x="2834172" y="3260047"/>
                <a:ext cx="745044" cy="239928"/>
              </a:xfrm>
              <a:prstGeom prst="can">
                <a:avLst>
                  <a:gd name="adj" fmla="val 50000"/>
                </a:avLst>
              </a:prstGeom>
              <a:solidFill>
                <a:srgbClr val="00B0F0"/>
              </a:solidFill>
              <a:ln w="3175" cap="flat" cmpd="sng" algn="ctr">
                <a:solidFill>
                  <a:srgbClr val="FF9900">
                    <a:lumMod val="90000"/>
                    <a:lumOff val="1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66" name="Cylinder 346">
                <a:extLst>
                  <a:ext uri="{FF2B5EF4-FFF2-40B4-BE49-F238E27FC236}">
                    <a16:creationId xmlns:a16="http://schemas.microsoft.com/office/drawing/2014/main" id="{6F71D8D5-74C9-3946-AEA6-F3D36CC301F8}"/>
                  </a:ext>
                </a:extLst>
              </p:cNvPr>
              <p:cNvSpPr/>
              <p:nvPr/>
            </p:nvSpPr>
            <p:spPr>
              <a:xfrm>
                <a:off x="2833989" y="3141405"/>
                <a:ext cx="745411" cy="239928"/>
              </a:xfrm>
              <a:prstGeom prst="can">
                <a:avLst>
                  <a:gd name="adj" fmla="val 50000"/>
                </a:avLst>
              </a:prstGeom>
              <a:solidFill>
                <a:srgbClr val="FF4869">
                  <a:lumMod val="60000"/>
                  <a:lumOff val="40000"/>
                </a:srgbClr>
              </a:solidFill>
              <a:ln w="3175" cap="flat" cmpd="sng" algn="ctr">
                <a:solidFill>
                  <a:srgbClr val="FF9900">
                    <a:lumMod val="90000"/>
                    <a:lumOff val="1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12B9E70-E185-1244-AA38-364D812E0562}"/>
                </a:ext>
              </a:extLst>
            </p:cNvPr>
            <p:cNvSpPr txBox="1"/>
            <p:nvPr/>
          </p:nvSpPr>
          <p:spPr>
            <a:xfrm>
              <a:off x="4383720" y="2919111"/>
              <a:ext cx="1106888" cy="348032"/>
            </a:xfrm>
            <a:prstGeom prst="rect">
              <a:avLst/>
            </a:prstGeom>
            <a:noFill/>
          </p:spPr>
          <p:txBody>
            <a:bodyPr wrap="square" lIns="54864" rIns="54864" bIns="54864" rtlCol="0">
              <a:spAutoFit/>
            </a:bodyPr>
            <a:lstStyle/>
            <a:p>
              <a:pPr lvl="0" algn="ctr" defTabSz="731520">
                <a:defRPr/>
              </a:pPr>
              <a:r>
                <a:rPr lang="ko-KR" altLang="en-US" sz="14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증분 백업 </a:t>
              </a:r>
              <a:r>
                <a:rPr lang="en-US" altLang="ko-KR" sz="14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4</a:t>
              </a:r>
              <a:endParaRPr lang="en-US" altLang="ko-Kore-KR" sz="14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8E51561-845E-5544-AA57-84703D9F28E2}"/>
              </a:ext>
            </a:extLst>
          </p:cNvPr>
          <p:cNvGrpSpPr/>
          <p:nvPr/>
        </p:nvGrpSpPr>
        <p:grpSpPr>
          <a:xfrm>
            <a:off x="9571374" y="4243468"/>
            <a:ext cx="1203952" cy="2197302"/>
            <a:chOff x="5407599" y="2919111"/>
            <a:chExt cx="1106888" cy="2412328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5BCDFA9-8798-3E44-916E-A52A9EAA6683}"/>
                </a:ext>
              </a:extLst>
            </p:cNvPr>
            <p:cNvGrpSpPr/>
            <p:nvPr/>
          </p:nvGrpSpPr>
          <p:grpSpPr>
            <a:xfrm>
              <a:off x="5588429" y="3504059"/>
              <a:ext cx="745918" cy="1827380"/>
              <a:chOff x="2833482" y="2504442"/>
              <a:chExt cx="745918" cy="1827380"/>
            </a:xfrm>
          </p:grpSpPr>
          <p:sp>
            <p:nvSpPr>
              <p:cNvPr id="70" name="Cylinder 350">
                <a:extLst>
                  <a:ext uri="{FF2B5EF4-FFF2-40B4-BE49-F238E27FC236}">
                    <a16:creationId xmlns:a16="http://schemas.microsoft.com/office/drawing/2014/main" id="{389596A0-97D2-7E47-B38A-0E4E23E178C6}"/>
                  </a:ext>
                </a:extLst>
              </p:cNvPr>
              <p:cNvSpPr/>
              <p:nvPr/>
            </p:nvSpPr>
            <p:spPr>
              <a:xfrm>
                <a:off x="2833482" y="2504442"/>
                <a:ext cx="745412" cy="1827257"/>
              </a:xfrm>
              <a:prstGeom prst="can">
                <a:avLst>
                  <a:gd name="adj" fmla="val 16350"/>
                </a:avLst>
              </a:prstGeom>
              <a:solidFill>
                <a:srgbClr val="FF9900">
                  <a:lumMod val="10000"/>
                  <a:lumOff val="90000"/>
                </a:srgbClr>
              </a:solidFill>
              <a:ln w="3175" cap="flat" cmpd="sng" algn="ctr">
                <a:solidFill>
                  <a:srgbClr val="FF9900">
                    <a:lumMod val="90000"/>
                    <a:lumOff val="1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71" name="Cylinder 351">
                <a:extLst>
                  <a:ext uri="{FF2B5EF4-FFF2-40B4-BE49-F238E27FC236}">
                    <a16:creationId xmlns:a16="http://schemas.microsoft.com/office/drawing/2014/main" id="{DE226D07-2578-E148-BAEB-FBBB8A1B4059}"/>
                  </a:ext>
                </a:extLst>
              </p:cNvPr>
              <p:cNvSpPr/>
              <p:nvPr/>
            </p:nvSpPr>
            <p:spPr>
              <a:xfrm>
                <a:off x="2834172" y="3615974"/>
                <a:ext cx="745044" cy="715848"/>
              </a:xfrm>
              <a:prstGeom prst="can">
                <a:avLst>
                  <a:gd name="adj" fmla="val 17127"/>
                </a:avLst>
              </a:prstGeom>
              <a:solidFill>
                <a:srgbClr val="FFFFFF">
                  <a:lumMod val="75000"/>
                </a:srgbClr>
              </a:solidFill>
              <a:ln w="3175" cap="flat" cmpd="sng" algn="ctr">
                <a:solidFill>
                  <a:srgbClr val="FF9900">
                    <a:lumMod val="90000"/>
                    <a:lumOff val="1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72" name="Cylinder 352">
                <a:extLst>
                  <a:ext uri="{FF2B5EF4-FFF2-40B4-BE49-F238E27FC236}">
                    <a16:creationId xmlns:a16="http://schemas.microsoft.com/office/drawing/2014/main" id="{001495DA-B7B3-8047-BEA6-C9A2757B862A}"/>
                  </a:ext>
                </a:extLst>
              </p:cNvPr>
              <p:cNvSpPr/>
              <p:nvPr/>
            </p:nvSpPr>
            <p:spPr>
              <a:xfrm>
                <a:off x="2834172" y="3497331"/>
                <a:ext cx="745044" cy="239928"/>
              </a:xfrm>
              <a:prstGeom prst="can">
                <a:avLst>
                  <a:gd name="adj" fmla="val 50000"/>
                </a:avLst>
              </a:prstGeom>
              <a:solidFill>
                <a:srgbClr val="FF4869">
                  <a:lumMod val="75000"/>
                </a:srgbClr>
              </a:solidFill>
              <a:ln w="3175" cap="flat" cmpd="sng" algn="ctr">
                <a:solidFill>
                  <a:srgbClr val="FF9900">
                    <a:lumMod val="90000"/>
                    <a:lumOff val="1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73" name="Cylinder 353">
                <a:extLst>
                  <a:ext uri="{FF2B5EF4-FFF2-40B4-BE49-F238E27FC236}">
                    <a16:creationId xmlns:a16="http://schemas.microsoft.com/office/drawing/2014/main" id="{7EB0B22B-B406-BC4F-8A2B-DEB4BACEC824}"/>
                  </a:ext>
                </a:extLst>
              </p:cNvPr>
              <p:cNvSpPr/>
              <p:nvPr/>
            </p:nvSpPr>
            <p:spPr>
              <a:xfrm>
                <a:off x="2834172" y="3378689"/>
                <a:ext cx="745044" cy="239928"/>
              </a:xfrm>
              <a:prstGeom prst="can">
                <a:avLst>
                  <a:gd name="adj" fmla="val 50000"/>
                </a:avLst>
              </a:prstGeom>
              <a:solidFill>
                <a:srgbClr val="FFCC00">
                  <a:lumMod val="75000"/>
                </a:srgbClr>
              </a:solidFill>
              <a:ln w="3175" cap="flat" cmpd="sng" algn="ctr">
                <a:solidFill>
                  <a:srgbClr val="FF9900">
                    <a:lumMod val="90000"/>
                    <a:lumOff val="1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74" name="Cylinder 354">
                <a:extLst>
                  <a:ext uri="{FF2B5EF4-FFF2-40B4-BE49-F238E27FC236}">
                    <a16:creationId xmlns:a16="http://schemas.microsoft.com/office/drawing/2014/main" id="{028F6324-E3E7-8E47-9E09-C8DDCA15DEED}"/>
                  </a:ext>
                </a:extLst>
              </p:cNvPr>
              <p:cNvSpPr/>
              <p:nvPr/>
            </p:nvSpPr>
            <p:spPr>
              <a:xfrm>
                <a:off x="2834172" y="3260047"/>
                <a:ext cx="745044" cy="239928"/>
              </a:xfrm>
              <a:prstGeom prst="can">
                <a:avLst>
                  <a:gd name="adj" fmla="val 50000"/>
                </a:avLst>
              </a:prstGeom>
              <a:solidFill>
                <a:srgbClr val="00B0F0"/>
              </a:solidFill>
              <a:ln w="3175" cap="flat" cmpd="sng" algn="ctr">
                <a:solidFill>
                  <a:srgbClr val="FF9900">
                    <a:lumMod val="90000"/>
                    <a:lumOff val="1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75" name="Cylinder 355">
                <a:extLst>
                  <a:ext uri="{FF2B5EF4-FFF2-40B4-BE49-F238E27FC236}">
                    <a16:creationId xmlns:a16="http://schemas.microsoft.com/office/drawing/2014/main" id="{6466D4F7-9200-EB4D-97D3-4FDEA6EF02BC}"/>
                  </a:ext>
                </a:extLst>
              </p:cNvPr>
              <p:cNvSpPr/>
              <p:nvPr/>
            </p:nvSpPr>
            <p:spPr>
              <a:xfrm>
                <a:off x="2833989" y="3141405"/>
                <a:ext cx="745411" cy="239928"/>
              </a:xfrm>
              <a:prstGeom prst="can">
                <a:avLst>
                  <a:gd name="adj" fmla="val 50000"/>
                </a:avLst>
              </a:prstGeom>
              <a:solidFill>
                <a:srgbClr val="FF4869">
                  <a:lumMod val="60000"/>
                  <a:lumOff val="40000"/>
                </a:srgbClr>
              </a:solidFill>
              <a:ln w="3175" cap="flat" cmpd="sng" algn="ctr">
                <a:solidFill>
                  <a:srgbClr val="FF9900">
                    <a:lumMod val="90000"/>
                    <a:lumOff val="1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76" name="Cylinder 356">
                <a:extLst>
                  <a:ext uri="{FF2B5EF4-FFF2-40B4-BE49-F238E27FC236}">
                    <a16:creationId xmlns:a16="http://schemas.microsoft.com/office/drawing/2014/main" id="{7B4AB805-102E-0846-BD91-A9DF46D992CB}"/>
                  </a:ext>
                </a:extLst>
              </p:cNvPr>
              <p:cNvSpPr/>
              <p:nvPr/>
            </p:nvSpPr>
            <p:spPr>
              <a:xfrm>
                <a:off x="2833574" y="3005575"/>
                <a:ext cx="745044" cy="254813"/>
              </a:xfrm>
              <a:prstGeom prst="can">
                <a:avLst>
                  <a:gd name="adj" fmla="val 50000"/>
                </a:avLst>
              </a:prstGeom>
              <a:solidFill>
                <a:srgbClr val="FFCC00">
                  <a:lumMod val="60000"/>
                  <a:lumOff val="40000"/>
                </a:srgbClr>
              </a:solidFill>
              <a:ln w="3175" cap="flat" cmpd="sng" algn="ctr">
                <a:solidFill>
                  <a:srgbClr val="FF9900">
                    <a:lumMod val="90000"/>
                    <a:lumOff val="1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A0F426D-5058-A54F-A5A3-98DC397EF2DC}"/>
                </a:ext>
              </a:extLst>
            </p:cNvPr>
            <p:cNvSpPr txBox="1"/>
            <p:nvPr/>
          </p:nvSpPr>
          <p:spPr>
            <a:xfrm>
              <a:off x="5407599" y="2919111"/>
              <a:ext cx="1106888" cy="348032"/>
            </a:xfrm>
            <a:prstGeom prst="rect">
              <a:avLst/>
            </a:prstGeom>
            <a:noFill/>
          </p:spPr>
          <p:txBody>
            <a:bodyPr wrap="square" lIns="54864" rIns="54864" bIns="54864" rtlCol="0">
              <a:spAutoFit/>
            </a:bodyPr>
            <a:lstStyle/>
            <a:p>
              <a:pPr algn="ctr" defTabSz="731520"/>
              <a:r>
                <a:rPr lang="ko-KR" altLang="en-US" sz="14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증분 백업 </a:t>
              </a:r>
              <a:r>
                <a:rPr lang="en-US" altLang="ko-KR" sz="14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5</a:t>
              </a:r>
              <a:endParaRPr lang="en-US" altLang="ko-Kore-KR" sz="14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3B12608-6AEF-2449-A70A-0DC5574E2820}"/>
              </a:ext>
            </a:extLst>
          </p:cNvPr>
          <p:cNvGrpSpPr/>
          <p:nvPr/>
        </p:nvGrpSpPr>
        <p:grpSpPr>
          <a:xfrm>
            <a:off x="10894743" y="4240643"/>
            <a:ext cx="1203952" cy="2201593"/>
            <a:chOff x="6431478" y="2919111"/>
            <a:chExt cx="1106888" cy="2417039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2FD59BC5-F843-F74D-B5F8-33D85E29D1EA}"/>
                </a:ext>
              </a:extLst>
            </p:cNvPr>
            <p:cNvGrpSpPr/>
            <p:nvPr/>
          </p:nvGrpSpPr>
          <p:grpSpPr>
            <a:xfrm>
              <a:off x="6611963" y="3508770"/>
              <a:ext cx="745918" cy="1827380"/>
              <a:chOff x="2833482" y="2504442"/>
              <a:chExt cx="745918" cy="1827380"/>
            </a:xfrm>
          </p:grpSpPr>
          <p:sp>
            <p:nvSpPr>
              <p:cNvPr id="80" name="Cylinder 332">
                <a:extLst>
                  <a:ext uri="{FF2B5EF4-FFF2-40B4-BE49-F238E27FC236}">
                    <a16:creationId xmlns:a16="http://schemas.microsoft.com/office/drawing/2014/main" id="{CD14C8A1-E80C-ED4D-AE60-4BD78FE7AF1C}"/>
                  </a:ext>
                </a:extLst>
              </p:cNvPr>
              <p:cNvSpPr/>
              <p:nvPr/>
            </p:nvSpPr>
            <p:spPr>
              <a:xfrm>
                <a:off x="2833482" y="2504442"/>
                <a:ext cx="745412" cy="1827257"/>
              </a:xfrm>
              <a:prstGeom prst="can">
                <a:avLst>
                  <a:gd name="adj" fmla="val 16350"/>
                </a:avLst>
              </a:prstGeom>
              <a:solidFill>
                <a:srgbClr val="FF9900">
                  <a:lumMod val="10000"/>
                  <a:lumOff val="90000"/>
                </a:srgbClr>
              </a:solidFill>
              <a:ln w="3175" cap="flat" cmpd="sng" algn="ctr">
                <a:solidFill>
                  <a:srgbClr val="FF9900">
                    <a:lumMod val="90000"/>
                    <a:lumOff val="1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81" name="Cylinder 333">
                <a:extLst>
                  <a:ext uri="{FF2B5EF4-FFF2-40B4-BE49-F238E27FC236}">
                    <a16:creationId xmlns:a16="http://schemas.microsoft.com/office/drawing/2014/main" id="{93587688-1403-274E-8006-EE9A4B23CDF3}"/>
                  </a:ext>
                </a:extLst>
              </p:cNvPr>
              <p:cNvSpPr/>
              <p:nvPr/>
            </p:nvSpPr>
            <p:spPr>
              <a:xfrm>
                <a:off x="2834172" y="3615974"/>
                <a:ext cx="745044" cy="715848"/>
              </a:xfrm>
              <a:prstGeom prst="can">
                <a:avLst>
                  <a:gd name="adj" fmla="val 17127"/>
                </a:avLst>
              </a:prstGeom>
              <a:solidFill>
                <a:srgbClr val="FFFFFF">
                  <a:lumMod val="75000"/>
                </a:srgbClr>
              </a:solidFill>
              <a:ln w="3175" cap="flat" cmpd="sng" algn="ctr">
                <a:solidFill>
                  <a:srgbClr val="FF9900">
                    <a:lumMod val="90000"/>
                    <a:lumOff val="1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82" name="Cylinder 334">
                <a:extLst>
                  <a:ext uri="{FF2B5EF4-FFF2-40B4-BE49-F238E27FC236}">
                    <a16:creationId xmlns:a16="http://schemas.microsoft.com/office/drawing/2014/main" id="{AD2951AC-E2AC-3E48-972B-723FDE78BBBD}"/>
                  </a:ext>
                </a:extLst>
              </p:cNvPr>
              <p:cNvSpPr/>
              <p:nvPr/>
            </p:nvSpPr>
            <p:spPr>
              <a:xfrm>
                <a:off x="2834172" y="3497331"/>
                <a:ext cx="745044" cy="239928"/>
              </a:xfrm>
              <a:prstGeom prst="can">
                <a:avLst>
                  <a:gd name="adj" fmla="val 50000"/>
                </a:avLst>
              </a:prstGeom>
              <a:solidFill>
                <a:srgbClr val="FF4869">
                  <a:lumMod val="75000"/>
                </a:srgbClr>
              </a:solidFill>
              <a:ln w="3175" cap="flat" cmpd="sng" algn="ctr">
                <a:solidFill>
                  <a:srgbClr val="FF9900">
                    <a:lumMod val="90000"/>
                    <a:lumOff val="1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83" name="Cylinder 335">
                <a:extLst>
                  <a:ext uri="{FF2B5EF4-FFF2-40B4-BE49-F238E27FC236}">
                    <a16:creationId xmlns:a16="http://schemas.microsoft.com/office/drawing/2014/main" id="{9E62E6DF-5B24-CB43-B98D-FDDE76E7DE86}"/>
                  </a:ext>
                </a:extLst>
              </p:cNvPr>
              <p:cNvSpPr/>
              <p:nvPr/>
            </p:nvSpPr>
            <p:spPr>
              <a:xfrm>
                <a:off x="2834172" y="3378689"/>
                <a:ext cx="745044" cy="239928"/>
              </a:xfrm>
              <a:prstGeom prst="can">
                <a:avLst>
                  <a:gd name="adj" fmla="val 50000"/>
                </a:avLst>
              </a:prstGeom>
              <a:solidFill>
                <a:srgbClr val="FFCC00">
                  <a:lumMod val="75000"/>
                </a:srgbClr>
              </a:solidFill>
              <a:ln w="3175" cap="flat" cmpd="sng" algn="ctr">
                <a:solidFill>
                  <a:srgbClr val="FF9900">
                    <a:lumMod val="90000"/>
                    <a:lumOff val="1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84" name="Cylinder 336">
                <a:extLst>
                  <a:ext uri="{FF2B5EF4-FFF2-40B4-BE49-F238E27FC236}">
                    <a16:creationId xmlns:a16="http://schemas.microsoft.com/office/drawing/2014/main" id="{8BE8981F-E18F-DE40-B151-246405DD72FE}"/>
                  </a:ext>
                </a:extLst>
              </p:cNvPr>
              <p:cNvSpPr/>
              <p:nvPr/>
            </p:nvSpPr>
            <p:spPr>
              <a:xfrm>
                <a:off x="2834172" y="3260047"/>
                <a:ext cx="745044" cy="239928"/>
              </a:xfrm>
              <a:prstGeom prst="can">
                <a:avLst>
                  <a:gd name="adj" fmla="val 50000"/>
                </a:avLst>
              </a:prstGeom>
              <a:solidFill>
                <a:srgbClr val="00B0F0"/>
              </a:solidFill>
              <a:ln w="3175" cap="flat" cmpd="sng" algn="ctr">
                <a:solidFill>
                  <a:srgbClr val="FF9900">
                    <a:lumMod val="90000"/>
                    <a:lumOff val="1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85" name="Cylinder 337">
                <a:extLst>
                  <a:ext uri="{FF2B5EF4-FFF2-40B4-BE49-F238E27FC236}">
                    <a16:creationId xmlns:a16="http://schemas.microsoft.com/office/drawing/2014/main" id="{0B7EF2BD-2E4A-F14A-A0BC-9E0A2B16B20C}"/>
                  </a:ext>
                </a:extLst>
              </p:cNvPr>
              <p:cNvSpPr/>
              <p:nvPr/>
            </p:nvSpPr>
            <p:spPr>
              <a:xfrm>
                <a:off x="2833989" y="3141405"/>
                <a:ext cx="745411" cy="239928"/>
              </a:xfrm>
              <a:prstGeom prst="can">
                <a:avLst>
                  <a:gd name="adj" fmla="val 50000"/>
                </a:avLst>
              </a:prstGeom>
              <a:solidFill>
                <a:srgbClr val="FF4869">
                  <a:lumMod val="60000"/>
                  <a:lumOff val="40000"/>
                </a:srgbClr>
              </a:solidFill>
              <a:ln w="3175" cap="flat" cmpd="sng" algn="ctr">
                <a:solidFill>
                  <a:srgbClr val="FF9900">
                    <a:lumMod val="90000"/>
                    <a:lumOff val="1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86" name="Cylinder 338">
                <a:extLst>
                  <a:ext uri="{FF2B5EF4-FFF2-40B4-BE49-F238E27FC236}">
                    <a16:creationId xmlns:a16="http://schemas.microsoft.com/office/drawing/2014/main" id="{1E8D1DF1-F68C-DB44-AC32-159BC3BF092D}"/>
                  </a:ext>
                </a:extLst>
              </p:cNvPr>
              <p:cNvSpPr/>
              <p:nvPr/>
            </p:nvSpPr>
            <p:spPr>
              <a:xfrm>
                <a:off x="2833574" y="3005575"/>
                <a:ext cx="745044" cy="254813"/>
              </a:xfrm>
              <a:prstGeom prst="can">
                <a:avLst>
                  <a:gd name="adj" fmla="val 50000"/>
                </a:avLst>
              </a:prstGeom>
              <a:solidFill>
                <a:srgbClr val="FFCC00">
                  <a:lumMod val="60000"/>
                  <a:lumOff val="40000"/>
                </a:srgbClr>
              </a:solidFill>
              <a:ln w="3175" cap="flat" cmpd="sng" algn="ctr">
                <a:solidFill>
                  <a:srgbClr val="FF9900">
                    <a:lumMod val="90000"/>
                    <a:lumOff val="1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87" name="Cylinder 339">
                <a:extLst>
                  <a:ext uri="{FF2B5EF4-FFF2-40B4-BE49-F238E27FC236}">
                    <a16:creationId xmlns:a16="http://schemas.microsoft.com/office/drawing/2014/main" id="{A8AECD0C-FB27-C64B-899C-6110CEB97DFA}"/>
                  </a:ext>
                </a:extLst>
              </p:cNvPr>
              <p:cNvSpPr/>
              <p:nvPr/>
            </p:nvSpPr>
            <p:spPr>
              <a:xfrm>
                <a:off x="2833574" y="2881260"/>
                <a:ext cx="745044" cy="254813"/>
              </a:xfrm>
              <a:prstGeom prst="can">
                <a:avLst>
                  <a:gd name="adj" fmla="val 50000"/>
                </a:avLst>
              </a:prstGeom>
              <a:solidFill>
                <a:srgbClr val="00E9AA">
                  <a:lumMod val="60000"/>
                  <a:lumOff val="40000"/>
                </a:srgbClr>
              </a:solidFill>
              <a:ln w="3175" cap="flat" cmpd="sng" algn="ctr">
                <a:solidFill>
                  <a:srgbClr val="FF9900">
                    <a:lumMod val="90000"/>
                    <a:lumOff val="1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315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C9A931A-CA50-F048-B5E6-FD020E31E9F7}"/>
                </a:ext>
              </a:extLst>
            </p:cNvPr>
            <p:cNvSpPr txBox="1"/>
            <p:nvPr/>
          </p:nvSpPr>
          <p:spPr>
            <a:xfrm>
              <a:off x="6431478" y="2919111"/>
              <a:ext cx="1106888" cy="348032"/>
            </a:xfrm>
            <a:prstGeom prst="rect">
              <a:avLst/>
            </a:prstGeom>
            <a:noFill/>
          </p:spPr>
          <p:txBody>
            <a:bodyPr wrap="square" lIns="54864" rIns="54864" bIns="54864" rtlCol="0">
              <a:spAutoFit/>
            </a:bodyPr>
            <a:lstStyle/>
            <a:p>
              <a:pPr lvl="0" algn="ctr" defTabSz="731520">
                <a:defRPr/>
              </a:pPr>
              <a:r>
                <a:rPr lang="ko-KR" altLang="en-US" sz="14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증분 백업 </a:t>
              </a:r>
              <a:r>
                <a:rPr lang="en-US" altLang="ko-KR" sz="14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N</a:t>
              </a:r>
              <a:endParaRPr lang="en-US" altLang="ko-Kore-KR" sz="14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7BCB5994-917E-5C4C-A9C8-16314F1AEA89}"/>
              </a:ext>
            </a:extLst>
          </p:cNvPr>
          <p:cNvSpPr txBox="1"/>
          <p:nvPr/>
        </p:nvSpPr>
        <p:spPr>
          <a:xfrm>
            <a:off x="12029524" y="6287432"/>
            <a:ext cx="998857" cy="317010"/>
          </a:xfrm>
          <a:prstGeom prst="rect">
            <a:avLst/>
          </a:prstGeom>
          <a:noFill/>
        </p:spPr>
        <p:txBody>
          <a:bodyPr wrap="square" lIns="54864" rIns="54864" bIns="54864" rtlCol="0">
            <a:spAutoFit/>
          </a:bodyPr>
          <a:lstStyle/>
          <a:p>
            <a:pPr algn="ctr" defTabSz="731520"/>
            <a:r>
              <a:rPr lang="ko-KR" altLang="en-US" sz="140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보유 기간</a:t>
            </a:r>
            <a:endParaRPr lang="en-US" sz="140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27CCF8A-2592-DF49-9E64-C7079BED0336}"/>
              </a:ext>
            </a:extLst>
          </p:cNvPr>
          <p:cNvSpPr txBox="1"/>
          <p:nvPr/>
        </p:nvSpPr>
        <p:spPr>
          <a:xfrm>
            <a:off x="3324259" y="2244219"/>
            <a:ext cx="444891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731520"/>
            <a:r>
              <a:rPr lang="en-US" sz="2800" dirty="0">
                <a:solidFill>
                  <a:srgbClr val="FF99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Persistent </a:t>
            </a:r>
            <a:r>
              <a:rPr lang="ko-KR" altLang="en-US" sz="2800" dirty="0">
                <a:solidFill>
                  <a:srgbClr val="FF99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파일시스템</a:t>
            </a:r>
            <a:endParaRPr lang="en-US" sz="2800" dirty="0">
              <a:solidFill>
                <a:srgbClr val="FF99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62F3AF5-7F7A-B14C-B63E-1C00A3EC008C}"/>
              </a:ext>
            </a:extLst>
          </p:cNvPr>
          <p:cNvSpPr txBox="1"/>
          <p:nvPr/>
        </p:nvSpPr>
        <p:spPr>
          <a:xfrm>
            <a:off x="429768" y="3852865"/>
            <a:ext cx="189400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315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FSx for </a:t>
            </a:r>
            <a:r>
              <a:rPr kumimoji="0" lang="en-US" sz="1920" b="1" i="0" u="none" strike="noStrike" kern="0" cap="none" spc="0" normalizeH="0" baseline="0" noProof="0" dirty="0" err="1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Lustre</a:t>
            </a:r>
            <a:endParaRPr kumimoji="0" lang="en-US" sz="1920" b="1" i="0" u="none" strike="noStrike" kern="0" cap="none" spc="0" normalizeH="0" baseline="0" noProof="0" dirty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95" name="Graphic 125">
            <a:extLst>
              <a:ext uri="{FF2B5EF4-FFF2-40B4-BE49-F238E27FC236}">
                <a16:creationId xmlns:a16="http://schemas.microsoft.com/office/drawing/2014/main" id="{2CFA4AF8-596F-B443-8EB3-BE6B449632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9752" b="29306"/>
          <a:stretch/>
        </p:blipFill>
        <p:spPr>
          <a:xfrm>
            <a:off x="917026" y="3305282"/>
            <a:ext cx="914400" cy="374372"/>
          </a:xfrm>
          <a:prstGeom prst="rect">
            <a:avLst/>
          </a:prstGeom>
        </p:spPr>
      </p:pic>
      <p:pic>
        <p:nvPicPr>
          <p:cNvPr id="96" name="Graphic 43">
            <a:extLst>
              <a:ext uri="{FF2B5EF4-FFF2-40B4-BE49-F238E27FC236}">
                <a16:creationId xmlns:a16="http://schemas.microsoft.com/office/drawing/2014/main" id="{FDF1DDD7-8CF4-D84A-BF6C-426F2D1AC1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1012" y="4992183"/>
            <a:ext cx="1160048" cy="1160048"/>
          </a:xfrm>
          <a:prstGeom prst="rect">
            <a:avLst/>
          </a:prstGeom>
        </p:spPr>
      </p:pic>
      <p:cxnSp>
        <p:nvCxnSpPr>
          <p:cNvPr id="97" name="Straight Connector 83">
            <a:extLst>
              <a:ext uri="{FF2B5EF4-FFF2-40B4-BE49-F238E27FC236}">
                <a16:creationId xmlns:a16="http://schemas.microsoft.com/office/drawing/2014/main" id="{D62DCAF0-1811-8E4D-89DE-39745BBC2F58}"/>
              </a:ext>
            </a:extLst>
          </p:cNvPr>
          <p:cNvCxnSpPr>
            <a:cxnSpLocks/>
          </p:cNvCxnSpPr>
          <p:nvPr/>
        </p:nvCxnSpPr>
        <p:spPr>
          <a:xfrm>
            <a:off x="2642659" y="1431647"/>
            <a:ext cx="0" cy="6086773"/>
          </a:xfrm>
          <a:prstGeom prst="line">
            <a:avLst/>
          </a:prstGeom>
          <a:noFill/>
          <a:ln w="25400" cap="flat" cmpd="sng" algn="ctr">
            <a:solidFill>
              <a:srgbClr val="FF9900"/>
            </a:solidFill>
            <a:prstDash val="solid"/>
            <a:headEnd type="none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63012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3CA4A-E87A-434D-9BEF-102EAE91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</a:t>
            </a:r>
            <a:r>
              <a:rPr lang="ko-KR" altLang="en-US" dirty="0">
                <a:ea typeface="Malgun Gothic" panose="020B0503020000020004" pitchFamily="34" charset="-127"/>
              </a:rPr>
              <a:t> </a:t>
            </a:r>
            <a:r>
              <a:rPr lang="en-US" altLang="ko-KR" dirty="0"/>
              <a:t>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767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Arrows">
            <a:extLst>
              <a:ext uri="{FF2B5EF4-FFF2-40B4-BE49-F238E27FC236}">
                <a16:creationId xmlns:a16="http://schemas.microsoft.com/office/drawing/2014/main" id="{80C95E64-7243-B647-A82A-FC74A0173183}"/>
              </a:ext>
            </a:extLst>
          </p:cNvPr>
          <p:cNvGrpSpPr/>
          <p:nvPr/>
        </p:nvGrpSpPr>
        <p:grpSpPr>
          <a:xfrm>
            <a:off x="2924198" y="3238760"/>
            <a:ext cx="2606710" cy="2606710"/>
            <a:chOff x="2872102" y="3450668"/>
            <a:chExt cx="2683601" cy="2683601"/>
          </a:xfrm>
        </p:grpSpPr>
        <p:grpSp>
          <p:nvGrpSpPr>
            <p:cNvPr id="174" name="Group 101">
              <a:extLst>
                <a:ext uri="{FF2B5EF4-FFF2-40B4-BE49-F238E27FC236}">
                  <a16:creationId xmlns:a16="http://schemas.microsoft.com/office/drawing/2014/main" id="{666CD511-5975-C34B-A452-0CF4C92D3AF7}"/>
                </a:ext>
              </a:extLst>
            </p:cNvPr>
            <p:cNvGrpSpPr/>
            <p:nvPr/>
          </p:nvGrpSpPr>
          <p:grpSpPr>
            <a:xfrm>
              <a:off x="4213903" y="3450668"/>
              <a:ext cx="0" cy="2683601"/>
              <a:chOff x="4226231" y="3450668"/>
              <a:chExt cx="0" cy="2683601"/>
            </a:xfrm>
          </p:grpSpPr>
          <p:cxnSp>
            <p:nvCxnSpPr>
              <p:cNvPr id="181" name="Straight Arrow Connector 99">
                <a:extLst>
                  <a:ext uri="{FF2B5EF4-FFF2-40B4-BE49-F238E27FC236}">
                    <a16:creationId xmlns:a16="http://schemas.microsoft.com/office/drawing/2014/main" id="{F964A89E-C655-3041-993D-79FB238F5A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6231" y="3450668"/>
                <a:ext cx="0" cy="274320"/>
              </a:xfrm>
              <a:prstGeom prst="straightConnector1">
                <a:avLst/>
              </a:prstGeom>
              <a:ln w="19050" cap="rnd">
                <a:solidFill>
                  <a:schemeClr val="accent5"/>
                </a:solidFill>
                <a:headEnd type="none" w="lg" len="lg"/>
                <a:tailEnd type="arrow"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00">
                <a:extLst>
                  <a:ext uri="{FF2B5EF4-FFF2-40B4-BE49-F238E27FC236}">
                    <a16:creationId xmlns:a16="http://schemas.microsoft.com/office/drawing/2014/main" id="{418D4AC5-453C-CE46-8AA9-7832F118BF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6231" y="5859949"/>
                <a:ext cx="0" cy="274320"/>
              </a:xfrm>
              <a:prstGeom prst="straightConnector1">
                <a:avLst/>
              </a:prstGeom>
              <a:ln w="19050" cap="rnd">
                <a:solidFill>
                  <a:schemeClr val="accent5"/>
                </a:solidFill>
                <a:headEnd type="none" w="lg" len="lg"/>
                <a:tailEnd type="arrow"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02">
              <a:extLst>
                <a:ext uri="{FF2B5EF4-FFF2-40B4-BE49-F238E27FC236}">
                  <a16:creationId xmlns:a16="http://schemas.microsoft.com/office/drawing/2014/main" id="{58D3047D-D78D-014D-818D-472BD35DDC98}"/>
                </a:ext>
              </a:extLst>
            </p:cNvPr>
            <p:cNvGrpSpPr/>
            <p:nvPr/>
          </p:nvGrpSpPr>
          <p:grpSpPr>
            <a:xfrm rot="3600000">
              <a:off x="4213903" y="3450668"/>
              <a:ext cx="0" cy="2683601"/>
              <a:chOff x="4226231" y="3450668"/>
              <a:chExt cx="0" cy="2683601"/>
            </a:xfrm>
          </p:grpSpPr>
          <p:cxnSp>
            <p:nvCxnSpPr>
              <p:cNvPr id="179" name="Straight Arrow Connector 103">
                <a:extLst>
                  <a:ext uri="{FF2B5EF4-FFF2-40B4-BE49-F238E27FC236}">
                    <a16:creationId xmlns:a16="http://schemas.microsoft.com/office/drawing/2014/main" id="{541706AF-AE34-D24F-8B84-F238B34F72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6231" y="3450668"/>
                <a:ext cx="0" cy="274320"/>
              </a:xfrm>
              <a:prstGeom prst="straightConnector1">
                <a:avLst/>
              </a:prstGeom>
              <a:ln w="19050" cap="rnd">
                <a:solidFill>
                  <a:schemeClr val="accent5"/>
                </a:solidFill>
                <a:headEnd type="none" w="lg" len="lg"/>
                <a:tailEnd type="arrow"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04">
                <a:extLst>
                  <a:ext uri="{FF2B5EF4-FFF2-40B4-BE49-F238E27FC236}">
                    <a16:creationId xmlns:a16="http://schemas.microsoft.com/office/drawing/2014/main" id="{BD1F4E6E-8C12-A44D-9225-D823FEB351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6231" y="5859949"/>
                <a:ext cx="0" cy="274320"/>
              </a:xfrm>
              <a:prstGeom prst="straightConnector1">
                <a:avLst/>
              </a:prstGeom>
              <a:ln w="19050" cap="rnd">
                <a:solidFill>
                  <a:schemeClr val="accent5"/>
                </a:solidFill>
                <a:headEnd type="none" w="lg" len="lg"/>
                <a:tailEnd type="arrow"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oup 105">
              <a:extLst>
                <a:ext uri="{FF2B5EF4-FFF2-40B4-BE49-F238E27FC236}">
                  <a16:creationId xmlns:a16="http://schemas.microsoft.com/office/drawing/2014/main" id="{9FB44D6C-F93A-284E-84CD-B35050750205}"/>
                </a:ext>
              </a:extLst>
            </p:cNvPr>
            <p:cNvGrpSpPr/>
            <p:nvPr/>
          </p:nvGrpSpPr>
          <p:grpSpPr>
            <a:xfrm rot="18000000" flipH="1">
              <a:off x="4213903" y="3450668"/>
              <a:ext cx="0" cy="2683601"/>
              <a:chOff x="4226231" y="3450668"/>
              <a:chExt cx="0" cy="2683601"/>
            </a:xfrm>
          </p:grpSpPr>
          <p:cxnSp>
            <p:nvCxnSpPr>
              <p:cNvPr id="177" name="Straight Arrow Connector 106">
                <a:extLst>
                  <a:ext uri="{FF2B5EF4-FFF2-40B4-BE49-F238E27FC236}">
                    <a16:creationId xmlns:a16="http://schemas.microsoft.com/office/drawing/2014/main" id="{9C1ECE17-D1A8-FE4B-AF6F-07C4620A03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6231" y="3450668"/>
                <a:ext cx="0" cy="274320"/>
              </a:xfrm>
              <a:prstGeom prst="straightConnector1">
                <a:avLst/>
              </a:prstGeom>
              <a:ln w="19050" cap="rnd">
                <a:solidFill>
                  <a:schemeClr val="accent5"/>
                </a:solidFill>
                <a:headEnd type="none" w="lg" len="lg"/>
                <a:tailEnd type="arrow"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07">
                <a:extLst>
                  <a:ext uri="{FF2B5EF4-FFF2-40B4-BE49-F238E27FC236}">
                    <a16:creationId xmlns:a16="http://schemas.microsoft.com/office/drawing/2014/main" id="{FC5DD16E-97BD-DD45-BB6B-7C98C1F704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6231" y="5859949"/>
                <a:ext cx="0" cy="274320"/>
              </a:xfrm>
              <a:prstGeom prst="straightConnector1">
                <a:avLst/>
              </a:prstGeom>
              <a:ln w="19050" cap="rnd">
                <a:solidFill>
                  <a:schemeClr val="accent5"/>
                </a:solidFill>
                <a:headEnd type="none" w="lg" len="lg"/>
                <a:tailEnd type="arrow"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95DE04F9-9E87-644E-B941-4165EA5A0CF8}"/>
              </a:ext>
            </a:extLst>
          </p:cNvPr>
          <p:cNvSpPr txBox="1"/>
          <p:nvPr/>
        </p:nvSpPr>
        <p:spPr>
          <a:xfrm>
            <a:off x="8256658" y="2161835"/>
            <a:ext cx="6263558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ko-KR" alt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무제한에 가까운 스토리지 용량과 오브젝트</a:t>
            </a:r>
            <a:endParaRPr lang="en-US" sz="24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A1CD254-C6A5-A544-9CBB-066383F10871}"/>
              </a:ext>
            </a:extLst>
          </p:cNvPr>
          <p:cNvSpPr txBox="1"/>
          <p:nvPr/>
        </p:nvSpPr>
        <p:spPr>
          <a:xfrm>
            <a:off x="8256658" y="5626521"/>
            <a:ext cx="5852160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S3 Glacier Deep Archive</a:t>
            </a:r>
            <a:r>
              <a:rPr lang="ko-KR" alt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를 사용해 비용 효율적인 스토리지 저장</a:t>
            </a:r>
            <a:endParaRPr lang="en-US" sz="24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185" name="Straight Connector 9">
            <a:extLst>
              <a:ext uri="{FF2B5EF4-FFF2-40B4-BE49-F238E27FC236}">
                <a16:creationId xmlns:a16="http://schemas.microsoft.com/office/drawing/2014/main" id="{7BD05680-4531-2E47-886A-FD70CF88C0B4}"/>
              </a:ext>
            </a:extLst>
          </p:cNvPr>
          <p:cNvCxnSpPr>
            <a:cxnSpLocks/>
          </p:cNvCxnSpPr>
          <p:nvPr/>
        </p:nvCxnSpPr>
        <p:spPr>
          <a:xfrm>
            <a:off x="8439538" y="3047263"/>
            <a:ext cx="5810191" cy="0"/>
          </a:xfrm>
          <a:prstGeom prst="line">
            <a:avLst/>
          </a:prstGeom>
          <a:ln w="1905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D3B9C269-95ED-D742-92F7-DBA927B07F1C}"/>
              </a:ext>
            </a:extLst>
          </p:cNvPr>
          <p:cNvSpPr txBox="1"/>
          <p:nvPr/>
        </p:nvSpPr>
        <p:spPr>
          <a:xfrm>
            <a:off x="310545" y="2403871"/>
            <a:ext cx="2369270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18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다양한 비용 절감 기능 및 정책</a:t>
            </a:r>
            <a:endParaRPr lang="en-US" sz="1800" b="1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ADB0A9B-BAE6-8342-B178-3539B9881645}"/>
              </a:ext>
            </a:extLst>
          </p:cNvPr>
          <p:cNvSpPr txBox="1"/>
          <p:nvPr/>
        </p:nvSpPr>
        <p:spPr>
          <a:xfrm>
            <a:off x="5591069" y="2375851"/>
            <a:ext cx="2258568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손쉬운 데이터 접근과 관리</a:t>
            </a:r>
            <a:endParaRPr lang="en-US" sz="18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D5E0DD9-A0EF-7B49-968A-C174D3D76F8A}"/>
              </a:ext>
            </a:extLst>
          </p:cNvPr>
          <p:cNvSpPr txBox="1"/>
          <p:nvPr/>
        </p:nvSpPr>
        <p:spPr>
          <a:xfrm>
            <a:off x="2719759" y="6855407"/>
            <a:ext cx="3021910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18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분석을 위한 쿼리 인 플레이스 서비스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DE7EA9B-931C-E545-A147-0413CBDACA88}"/>
              </a:ext>
            </a:extLst>
          </p:cNvPr>
          <p:cNvSpPr txBox="1"/>
          <p:nvPr/>
        </p:nvSpPr>
        <p:spPr>
          <a:xfrm>
            <a:off x="345889" y="6013124"/>
            <a:ext cx="2258568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강력한 보안</a:t>
            </a:r>
            <a:r>
              <a:rPr lang="en-US" altLang="ko-KR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ko-KR" alt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규정 준수</a:t>
            </a:r>
            <a:r>
              <a:rPr lang="en-US" altLang="ko-KR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ko-KR" alt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감사 기능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0E15915-2B90-7244-8C37-2837CBD2E7E4}"/>
              </a:ext>
            </a:extLst>
          </p:cNvPr>
          <p:cNvSpPr txBox="1"/>
          <p:nvPr/>
        </p:nvSpPr>
        <p:spPr>
          <a:xfrm>
            <a:off x="5390589" y="6029198"/>
            <a:ext cx="2649145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18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업계 최고의 확장성과 데이터 가용성</a:t>
            </a:r>
            <a:endParaRPr lang="en-US" sz="1800" b="1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261C107-7174-EA43-A2EE-573697995B52}"/>
              </a:ext>
            </a:extLst>
          </p:cNvPr>
          <p:cNvSpPr txBox="1"/>
          <p:nvPr/>
        </p:nvSpPr>
        <p:spPr>
          <a:xfrm>
            <a:off x="3101259" y="1427011"/>
            <a:ext cx="2414813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18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데이터 분석과</a:t>
            </a:r>
            <a:endParaRPr lang="en-US" altLang="ko-KR" sz="1800" b="1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ko-KR" altLang="en-US" sz="18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머신 러닝</a:t>
            </a:r>
            <a:endParaRPr lang="en-US" sz="1800" b="1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194" name="Amazon S3">
            <a:extLst>
              <a:ext uri="{FF2B5EF4-FFF2-40B4-BE49-F238E27FC236}">
                <a16:creationId xmlns:a16="http://schemas.microsoft.com/office/drawing/2014/main" id="{838F975E-27E5-8D4C-A41B-7FFCF34DC38F}"/>
              </a:ext>
            </a:extLst>
          </p:cNvPr>
          <p:cNvGrpSpPr/>
          <p:nvPr/>
        </p:nvGrpSpPr>
        <p:grpSpPr>
          <a:xfrm>
            <a:off x="3342025" y="3650513"/>
            <a:ext cx="1775456" cy="1775456"/>
            <a:chOff x="3341074" y="3900867"/>
            <a:chExt cx="1775456" cy="1775456"/>
          </a:xfrm>
        </p:grpSpPr>
        <p:sp useBgFill="1">
          <p:nvSpPr>
            <p:cNvPr id="195" name="Oval 14">
              <a:extLst>
                <a:ext uri="{FF2B5EF4-FFF2-40B4-BE49-F238E27FC236}">
                  <a16:creationId xmlns:a16="http://schemas.microsoft.com/office/drawing/2014/main" id="{1E38818C-0EC4-634A-9955-361FC526BB3B}"/>
                </a:ext>
              </a:extLst>
            </p:cNvPr>
            <p:cNvSpPr/>
            <p:nvPr/>
          </p:nvSpPr>
          <p:spPr bwMode="auto">
            <a:xfrm>
              <a:off x="3341074" y="3900867"/>
              <a:ext cx="1775456" cy="1775456"/>
            </a:xfrm>
            <a:prstGeom prst="ellipse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96" name="Picture 43">
              <a:extLst>
                <a:ext uri="{FF2B5EF4-FFF2-40B4-BE49-F238E27FC236}">
                  <a16:creationId xmlns:a16="http://schemas.microsoft.com/office/drawing/2014/main" id="{D3A682ED-BF3D-9940-9453-A6039A9F6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22928" y="4237330"/>
              <a:ext cx="612910" cy="640080"/>
            </a:xfrm>
            <a:prstGeom prst="rect">
              <a:avLst/>
            </a:prstGeom>
          </p:spPr>
        </p:pic>
        <p:sp>
          <p:nvSpPr>
            <p:cNvPr id="197" name="Rectangle 44">
              <a:extLst>
                <a:ext uri="{FF2B5EF4-FFF2-40B4-BE49-F238E27FC236}">
                  <a16:creationId xmlns:a16="http://schemas.microsoft.com/office/drawing/2014/main" id="{61CAC845-F882-9243-A7C9-CCFFF3B939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06722" y="4823632"/>
              <a:ext cx="1645322" cy="5447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800" b="1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S3 </a:t>
              </a:r>
            </a:p>
          </p:txBody>
        </p:sp>
      </p:grpSp>
      <p:sp>
        <p:nvSpPr>
          <p:cNvPr id="198" name="Oval 76">
            <a:extLst>
              <a:ext uri="{FF2B5EF4-FFF2-40B4-BE49-F238E27FC236}">
                <a16:creationId xmlns:a16="http://schemas.microsoft.com/office/drawing/2014/main" id="{A1ACA712-10BF-3A42-B309-4F26E83F0CAE}"/>
              </a:ext>
            </a:extLst>
          </p:cNvPr>
          <p:cNvSpPr/>
          <p:nvPr/>
        </p:nvSpPr>
        <p:spPr bwMode="auto">
          <a:xfrm>
            <a:off x="2376019" y="2690342"/>
            <a:ext cx="3700078" cy="3700078"/>
          </a:xfrm>
          <a:prstGeom prst="ellipse">
            <a:avLst/>
          </a:prstGeom>
          <a:ln w="1905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199" name="Group 155">
            <a:extLst>
              <a:ext uri="{FF2B5EF4-FFF2-40B4-BE49-F238E27FC236}">
                <a16:creationId xmlns:a16="http://schemas.microsoft.com/office/drawing/2014/main" id="{CB2554C3-B7E3-7B44-B2EC-53B516C5B2F7}"/>
              </a:ext>
            </a:extLst>
          </p:cNvPr>
          <p:cNvGrpSpPr/>
          <p:nvPr/>
        </p:nvGrpSpPr>
        <p:grpSpPr>
          <a:xfrm>
            <a:off x="3769716" y="2239660"/>
            <a:ext cx="914400" cy="914400"/>
            <a:chOff x="3768765" y="2490014"/>
            <a:chExt cx="914400" cy="914400"/>
          </a:xfrm>
        </p:grpSpPr>
        <p:sp useBgFill="1">
          <p:nvSpPr>
            <p:cNvPr id="200" name="Oval 69">
              <a:extLst>
                <a:ext uri="{FF2B5EF4-FFF2-40B4-BE49-F238E27FC236}">
                  <a16:creationId xmlns:a16="http://schemas.microsoft.com/office/drawing/2014/main" id="{EAC2B96D-06FD-194A-9BA9-BE8D3B3BAF1A}"/>
                </a:ext>
              </a:extLst>
            </p:cNvPr>
            <p:cNvSpPr/>
            <p:nvPr/>
          </p:nvSpPr>
          <p:spPr bwMode="auto">
            <a:xfrm>
              <a:off x="3768765" y="2490014"/>
              <a:ext cx="914400" cy="9144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grpSp>
          <p:nvGrpSpPr>
            <p:cNvPr id="201" name="Group 109">
              <a:extLst>
                <a:ext uri="{FF2B5EF4-FFF2-40B4-BE49-F238E27FC236}">
                  <a16:creationId xmlns:a16="http://schemas.microsoft.com/office/drawing/2014/main" id="{07B97663-B141-DC40-B056-8A901FE3639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71961" y="2726121"/>
              <a:ext cx="502920" cy="371143"/>
              <a:chOff x="878248" y="1736844"/>
              <a:chExt cx="910880" cy="672210"/>
            </a:xfrm>
          </p:grpSpPr>
          <p:sp>
            <p:nvSpPr>
              <p:cNvPr id="202" name="Freeform: Shape 110">
                <a:extLst>
                  <a:ext uri="{FF2B5EF4-FFF2-40B4-BE49-F238E27FC236}">
                    <a16:creationId xmlns:a16="http://schemas.microsoft.com/office/drawing/2014/main" id="{054C7DAC-7BD6-BC44-B1FF-26D2A10010CC}"/>
                  </a:ext>
                </a:extLst>
              </p:cNvPr>
              <p:cNvSpPr/>
              <p:nvPr/>
            </p:nvSpPr>
            <p:spPr>
              <a:xfrm>
                <a:off x="878248" y="2174742"/>
                <a:ext cx="233560" cy="233559"/>
              </a:xfrm>
              <a:custGeom>
                <a:avLst/>
                <a:gdLst>
                  <a:gd name="connsiteX0" fmla="*/ 1710 w 102447"/>
                  <a:gd name="connsiteY0" fmla="*/ 1710 h 102447"/>
                  <a:gd name="connsiteX1" fmla="*/ 103827 w 102447"/>
                  <a:gd name="connsiteY1" fmla="*/ 1710 h 102447"/>
                  <a:gd name="connsiteX2" fmla="*/ 103827 w 102447"/>
                  <a:gd name="connsiteY2" fmla="*/ 101514 h 102447"/>
                  <a:gd name="connsiteX3" fmla="*/ 1710 w 102447"/>
                  <a:gd name="connsiteY3" fmla="*/ 101514 h 102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447" h="102447">
                    <a:moveTo>
                      <a:pt x="1710" y="1710"/>
                    </a:moveTo>
                    <a:lnTo>
                      <a:pt x="103827" y="1710"/>
                    </a:lnTo>
                    <a:lnTo>
                      <a:pt x="103827" y="101514"/>
                    </a:lnTo>
                    <a:lnTo>
                      <a:pt x="1710" y="101514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203" name="Freeform: Shape 111">
                <a:extLst>
                  <a:ext uri="{FF2B5EF4-FFF2-40B4-BE49-F238E27FC236}">
                    <a16:creationId xmlns:a16="http://schemas.microsoft.com/office/drawing/2014/main" id="{1B3F7126-8C71-E24A-9722-2AF46A6513B1}"/>
                  </a:ext>
                </a:extLst>
              </p:cNvPr>
              <p:cNvSpPr/>
              <p:nvPr/>
            </p:nvSpPr>
            <p:spPr>
              <a:xfrm>
                <a:off x="1217284" y="2048169"/>
                <a:ext cx="233560" cy="354105"/>
              </a:xfrm>
              <a:custGeom>
                <a:avLst/>
                <a:gdLst>
                  <a:gd name="connsiteX0" fmla="*/ 1710 w 102447"/>
                  <a:gd name="connsiteY0" fmla="*/ 1710 h 155323"/>
                  <a:gd name="connsiteX1" fmla="*/ 103827 w 102447"/>
                  <a:gd name="connsiteY1" fmla="*/ 1710 h 155323"/>
                  <a:gd name="connsiteX2" fmla="*/ 103827 w 102447"/>
                  <a:gd name="connsiteY2" fmla="*/ 156703 h 155323"/>
                  <a:gd name="connsiteX3" fmla="*/ 1710 w 102447"/>
                  <a:gd name="connsiteY3" fmla="*/ 156703 h 155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447" h="155323">
                    <a:moveTo>
                      <a:pt x="1710" y="1710"/>
                    </a:moveTo>
                    <a:lnTo>
                      <a:pt x="103827" y="1710"/>
                    </a:lnTo>
                    <a:lnTo>
                      <a:pt x="103827" y="156703"/>
                    </a:lnTo>
                    <a:lnTo>
                      <a:pt x="1710" y="156703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204" name="Freeform: Shape 112">
                <a:extLst>
                  <a:ext uri="{FF2B5EF4-FFF2-40B4-BE49-F238E27FC236}">
                    <a16:creationId xmlns:a16="http://schemas.microsoft.com/office/drawing/2014/main" id="{BDE48D56-4BC5-1F49-BE99-D61F54ED30D6}"/>
                  </a:ext>
                </a:extLst>
              </p:cNvPr>
              <p:cNvSpPr/>
              <p:nvPr/>
            </p:nvSpPr>
            <p:spPr>
              <a:xfrm>
                <a:off x="1555568" y="1972074"/>
                <a:ext cx="233560" cy="436980"/>
              </a:xfrm>
              <a:custGeom>
                <a:avLst/>
                <a:gdLst>
                  <a:gd name="connsiteX0" fmla="*/ 1710 w 102447"/>
                  <a:gd name="connsiteY0" fmla="*/ 1710 h 191676"/>
                  <a:gd name="connsiteX1" fmla="*/ 103827 w 102447"/>
                  <a:gd name="connsiteY1" fmla="*/ 1710 h 191676"/>
                  <a:gd name="connsiteX2" fmla="*/ 103827 w 102447"/>
                  <a:gd name="connsiteY2" fmla="*/ 190082 h 191676"/>
                  <a:gd name="connsiteX3" fmla="*/ 1710 w 102447"/>
                  <a:gd name="connsiteY3" fmla="*/ 190082 h 191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447" h="191676">
                    <a:moveTo>
                      <a:pt x="1710" y="1710"/>
                    </a:moveTo>
                    <a:lnTo>
                      <a:pt x="103827" y="1710"/>
                    </a:lnTo>
                    <a:lnTo>
                      <a:pt x="103827" y="190082"/>
                    </a:lnTo>
                    <a:lnTo>
                      <a:pt x="1710" y="190082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205" name="Freeform: Shape 113">
                <a:extLst>
                  <a:ext uri="{FF2B5EF4-FFF2-40B4-BE49-F238E27FC236}">
                    <a16:creationId xmlns:a16="http://schemas.microsoft.com/office/drawing/2014/main" id="{3917A035-B998-1549-8101-099F40495E81}"/>
                  </a:ext>
                </a:extLst>
              </p:cNvPr>
              <p:cNvSpPr/>
              <p:nvPr/>
            </p:nvSpPr>
            <p:spPr>
              <a:xfrm>
                <a:off x="878248" y="1795774"/>
                <a:ext cx="896563" cy="233559"/>
              </a:xfrm>
              <a:custGeom>
                <a:avLst/>
                <a:gdLst>
                  <a:gd name="connsiteX0" fmla="*/ 1710 w 393266"/>
                  <a:gd name="connsiteY0" fmla="*/ 101514 h 102447"/>
                  <a:gd name="connsiteX1" fmla="*/ 103827 w 393266"/>
                  <a:gd name="connsiteY1" fmla="*/ 101514 h 102447"/>
                  <a:gd name="connsiteX2" fmla="*/ 122334 w 393266"/>
                  <a:gd name="connsiteY2" fmla="*/ 56900 h 102447"/>
                  <a:gd name="connsiteX3" fmla="*/ 242958 w 393266"/>
                  <a:gd name="connsiteY3" fmla="*/ 56900 h 102447"/>
                  <a:gd name="connsiteX4" fmla="*/ 280302 w 393266"/>
                  <a:gd name="connsiteY4" fmla="*/ 1710 h 102447"/>
                  <a:gd name="connsiteX5" fmla="*/ 393655 w 393266"/>
                  <a:gd name="connsiteY5" fmla="*/ 1710 h 102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3266" h="102447">
                    <a:moveTo>
                      <a:pt x="1710" y="101514"/>
                    </a:moveTo>
                    <a:lnTo>
                      <a:pt x="103827" y="101514"/>
                    </a:lnTo>
                    <a:lnTo>
                      <a:pt x="122334" y="56900"/>
                    </a:lnTo>
                    <a:lnTo>
                      <a:pt x="242958" y="56900"/>
                    </a:lnTo>
                    <a:lnTo>
                      <a:pt x="280302" y="1710"/>
                    </a:lnTo>
                    <a:lnTo>
                      <a:pt x="393655" y="1710"/>
                    </a:lnTo>
                  </a:path>
                </a:pathLst>
              </a:custGeom>
              <a:noFill/>
              <a:ln w="19050" cap="flat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206" name="Freeform 7">
                <a:extLst>
                  <a:ext uri="{FF2B5EF4-FFF2-40B4-BE49-F238E27FC236}">
                    <a16:creationId xmlns:a16="http://schemas.microsoft.com/office/drawing/2014/main" id="{A177DDF1-D284-0543-925F-3ED540E46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6832" y="1736844"/>
                <a:ext cx="82296" cy="128016"/>
              </a:xfrm>
              <a:custGeom>
                <a:avLst/>
                <a:gdLst>
                  <a:gd name="T0" fmla="*/ 0 w 635"/>
                  <a:gd name="T1" fmla="*/ 0 h 1273"/>
                  <a:gd name="T2" fmla="*/ 635 w 635"/>
                  <a:gd name="T3" fmla="*/ 637 h 1273"/>
                  <a:gd name="T4" fmla="*/ 0 w 635"/>
                  <a:gd name="T5" fmla="*/ 1273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35" h="1273">
                    <a:moveTo>
                      <a:pt x="0" y="0"/>
                    </a:moveTo>
                    <a:lnTo>
                      <a:pt x="635" y="637"/>
                    </a:lnTo>
                    <a:lnTo>
                      <a:pt x="0" y="1273"/>
                    </a:lnTo>
                  </a:path>
                </a:pathLst>
              </a:cu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</p:grpSp>
      <p:grpSp>
        <p:nvGrpSpPr>
          <p:cNvPr id="207" name="Group 158">
            <a:extLst>
              <a:ext uri="{FF2B5EF4-FFF2-40B4-BE49-F238E27FC236}">
                <a16:creationId xmlns:a16="http://schemas.microsoft.com/office/drawing/2014/main" id="{B1198880-B716-6342-B193-B562E3CAC0D7}"/>
              </a:ext>
            </a:extLst>
          </p:cNvPr>
          <p:cNvGrpSpPr/>
          <p:nvPr/>
        </p:nvGrpSpPr>
        <p:grpSpPr>
          <a:xfrm>
            <a:off x="3768858" y="5937124"/>
            <a:ext cx="914400" cy="914400"/>
            <a:chOff x="3767907" y="6187478"/>
            <a:chExt cx="914400" cy="914400"/>
          </a:xfrm>
        </p:grpSpPr>
        <p:sp useBgFill="1">
          <p:nvSpPr>
            <p:cNvPr id="208" name="Oval 78">
              <a:extLst>
                <a:ext uri="{FF2B5EF4-FFF2-40B4-BE49-F238E27FC236}">
                  <a16:creationId xmlns:a16="http://schemas.microsoft.com/office/drawing/2014/main" id="{8B9C3153-CBC2-864F-86E3-4B462603D857}"/>
                </a:ext>
              </a:extLst>
            </p:cNvPr>
            <p:cNvSpPr/>
            <p:nvPr/>
          </p:nvSpPr>
          <p:spPr bwMode="auto">
            <a:xfrm>
              <a:off x="3767907" y="6187478"/>
              <a:ext cx="914400" cy="9144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grpSp>
          <p:nvGrpSpPr>
            <p:cNvPr id="209" name="Group 115">
              <a:extLst>
                <a:ext uri="{FF2B5EF4-FFF2-40B4-BE49-F238E27FC236}">
                  <a16:creationId xmlns:a16="http://schemas.microsoft.com/office/drawing/2014/main" id="{C62C9223-FFA9-5748-BA68-16367FB6A22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94730" y="6432875"/>
              <a:ext cx="457200" cy="452496"/>
              <a:chOff x="7698111" y="2286855"/>
              <a:chExt cx="250396" cy="247820"/>
            </a:xfrm>
          </p:grpSpPr>
          <p:sp>
            <p:nvSpPr>
              <p:cNvPr id="210" name="Freeform: Shape 118">
                <a:extLst>
                  <a:ext uri="{FF2B5EF4-FFF2-40B4-BE49-F238E27FC236}">
                    <a16:creationId xmlns:a16="http://schemas.microsoft.com/office/drawing/2014/main" id="{B1E582F5-E8D4-664D-9926-9B8D90E2CF90}"/>
                  </a:ext>
                </a:extLst>
              </p:cNvPr>
              <p:cNvSpPr/>
              <p:nvPr/>
            </p:nvSpPr>
            <p:spPr>
              <a:xfrm>
                <a:off x="7698111" y="2286855"/>
                <a:ext cx="186670" cy="186670"/>
              </a:xfrm>
              <a:custGeom>
                <a:avLst/>
                <a:gdLst>
                  <a:gd name="connsiteX0" fmla="*/ 183773 w 186669"/>
                  <a:gd name="connsiteY0" fmla="*/ 94300 h 186669"/>
                  <a:gd name="connsiteX1" fmla="*/ 94300 w 186669"/>
                  <a:gd name="connsiteY1" fmla="*/ 183773 h 186669"/>
                  <a:gd name="connsiteX2" fmla="*/ 4828 w 186669"/>
                  <a:gd name="connsiteY2" fmla="*/ 94300 h 186669"/>
                  <a:gd name="connsiteX3" fmla="*/ 94300 w 186669"/>
                  <a:gd name="connsiteY3" fmla="*/ 4828 h 186669"/>
                  <a:gd name="connsiteX4" fmla="*/ 183773 w 186669"/>
                  <a:gd name="connsiteY4" fmla="*/ 94300 h 186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669" h="186669">
                    <a:moveTo>
                      <a:pt x="183773" y="94300"/>
                    </a:moveTo>
                    <a:cubicBezTo>
                      <a:pt x="183773" y="143715"/>
                      <a:pt x="143715" y="183773"/>
                      <a:pt x="94300" y="183773"/>
                    </a:cubicBezTo>
                    <a:cubicBezTo>
                      <a:pt x="44886" y="183773"/>
                      <a:pt x="4828" y="143715"/>
                      <a:pt x="4828" y="94300"/>
                    </a:cubicBezTo>
                    <a:cubicBezTo>
                      <a:pt x="4828" y="44886"/>
                      <a:pt x="44886" y="4828"/>
                      <a:pt x="94300" y="4828"/>
                    </a:cubicBezTo>
                    <a:cubicBezTo>
                      <a:pt x="143715" y="4828"/>
                      <a:pt x="183773" y="44886"/>
                      <a:pt x="183773" y="94300"/>
                    </a:cubicBezTo>
                    <a:close/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211" name="Freeform: Shape 119">
                <a:extLst>
                  <a:ext uri="{FF2B5EF4-FFF2-40B4-BE49-F238E27FC236}">
                    <a16:creationId xmlns:a16="http://schemas.microsoft.com/office/drawing/2014/main" id="{1FEF68BF-810D-8C42-8AAB-B59C52FB7424}"/>
                  </a:ext>
                </a:extLst>
              </p:cNvPr>
              <p:cNvSpPr/>
              <p:nvPr/>
            </p:nvSpPr>
            <p:spPr>
              <a:xfrm>
                <a:off x="7835861" y="2418811"/>
                <a:ext cx="112646" cy="115864"/>
              </a:xfrm>
              <a:custGeom>
                <a:avLst/>
                <a:gdLst>
                  <a:gd name="connsiteX0" fmla="*/ 36368 w 112645"/>
                  <a:gd name="connsiteY0" fmla="*/ 4828 h 115864"/>
                  <a:gd name="connsiteX1" fmla="*/ 103956 w 112645"/>
                  <a:gd name="connsiteY1" fmla="*/ 72737 h 115864"/>
                  <a:gd name="connsiteX2" fmla="*/ 103634 w 112645"/>
                  <a:gd name="connsiteY2" fmla="*/ 104921 h 115864"/>
                  <a:gd name="connsiteX3" fmla="*/ 103634 w 112645"/>
                  <a:gd name="connsiteY3" fmla="*/ 104921 h 115864"/>
                  <a:gd name="connsiteX4" fmla="*/ 71450 w 112645"/>
                  <a:gd name="connsiteY4" fmla="*/ 105243 h 115864"/>
                  <a:gd name="connsiteX5" fmla="*/ 4828 w 112645"/>
                  <a:gd name="connsiteY5" fmla="*/ 38621 h 115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645" h="115864">
                    <a:moveTo>
                      <a:pt x="36368" y="4828"/>
                    </a:moveTo>
                    <a:lnTo>
                      <a:pt x="103956" y="72737"/>
                    </a:lnTo>
                    <a:cubicBezTo>
                      <a:pt x="112646" y="81427"/>
                      <a:pt x="112646" y="95910"/>
                      <a:pt x="103634" y="104921"/>
                    </a:cubicBezTo>
                    <a:lnTo>
                      <a:pt x="103634" y="104921"/>
                    </a:lnTo>
                    <a:cubicBezTo>
                      <a:pt x="94622" y="113933"/>
                      <a:pt x="80139" y="114255"/>
                      <a:pt x="71450" y="105243"/>
                    </a:cubicBezTo>
                    <a:lnTo>
                      <a:pt x="4828" y="38621"/>
                    </a:lnTo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212" name="Freeform: Shape 123">
                <a:extLst>
                  <a:ext uri="{FF2B5EF4-FFF2-40B4-BE49-F238E27FC236}">
                    <a16:creationId xmlns:a16="http://schemas.microsoft.com/office/drawing/2014/main" id="{BD588C96-EA84-8D4F-87C0-E5F8696C3812}"/>
                  </a:ext>
                </a:extLst>
              </p:cNvPr>
              <p:cNvSpPr/>
              <p:nvPr/>
            </p:nvSpPr>
            <p:spPr>
              <a:xfrm>
                <a:off x="7716778" y="2322258"/>
                <a:ext cx="141612" cy="109427"/>
              </a:xfrm>
              <a:custGeom>
                <a:avLst/>
                <a:gdLst>
                  <a:gd name="connsiteX0" fmla="*/ 4828 w 141611"/>
                  <a:gd name="connsiteY0" fmla="*/ 65334 h 109427"/>
                  <a:gd name="connsiteX1" fmla="*/ 26713 w 141611"/>
                  <a:gd name="connsiteY1" fmla="*/ 65334 h 109427"/>
                  <a:gd name="connsiteX2" fmla="*/ 42805 w 141611"/>
                  <a:gd name="connsiteY2" fmla="*/ 27679 h 109427"/>
                  <a:gd name="connsiteX3" fmla="*/ 69840 w 141611"/>
                  <a:gd name="connsiteY3" fmla="*/ 106209 h 109427"/>
                  <a:gd name="connsiteX4" fmla="*/ 96232 w 141611"/>
                  <a:gd name="connsiteY4" fmla="*/ 4828 h 109427"/>
                  <a:gd name="connsiteX5" fmla="*/ 115220 w 141611"/>
                  <a:gd name="connsiteY5" fmla="*/ 65334 h 109427"/>
                  <a:gd name="connsiteX6" fmla="*/ 137749 w 141611"/>
                  <a:gd name="connsiteY6" fmla="*/ 65334 h 10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611" h="109427">
                    <a:moveTo>
                      <a:pt x="4828" y="65334"/>
                    </a:moveTo>
                    <a:lnTo>
                      <a:pt x="26713" y="65334"/>
                    </a:lnTo>
                    <a:lnTo>
                      <a:pt x="42805" y="27679"/>
                    </a:lnTo>
                    <a:lnTo>
                      <a:pt x="69840" y="106209"/>
                    </a:lnTo>
                    <a:lnTo>
                      <a:pt x="96232" y="4828"/>
                    </a:lnTo>
                    <a:lnTo>
                      <a:pt x="115220" y="65334"/>
                    </a:lnTo>
                    <a:lnTo>
                      <a:pt x="137749" y="65334"/>
                    </a:lnTo>
                  </a:path>
                </a:pathLst>
              </a:custGeom>
              <a:noFill/>
              <a:ln w="19050" cap="flat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</p:grpSp>
      <p:grpSp>
        <p:nvGrpSpPr>
          <p:cNvPr id="213" name="Group 159">
            <a:extLst>
              <a:ext uri="{FF2B5EF4-FFF2-40B4-BE49-F238E27FC236}">
                <a16:creationId xmlns:a16="http://schemas.microsoft.com/office/drawing/2014/main" id="{679990B5-ACFE-0F49-A866-DC263E4A11CE}"/>
              </a:ext>
            </a:extLst>
          </p:cNvPr>
          <p:cNvGrpSpPr/>
          <p:nvPr/>
        </p:nvGrpSpPr>
        <p:grpSpPr>
          <a:xfrm>
            <a:off x="2165756" y="5013480"/>
            <a:ext cx="914400" cy="914400"/>
            <a:chOff x="2164805" y="5263834"/>
            <a:chExt cx="914400" cy="914400"/>
          </a:xfrm>
        </p:grpSpPr>
        <p:sp useBgFill="1">
          <p:nvSpPr>
            <p:cNvPr id="214" name="Oval 82">
              <a:extLst>
                <a:ext uri="{FF2B5EF4-FFF2-40B4-BE49-F238E27FC236}">
                  <a16:creationId xmlns:a16="http://schemas.microsoft.com/office/drawing/2014/main" id="{5CDED465-BDDC-D945-8B74-9EB07A6BED0E}"/>
                </a:ext>
              </a:extLst>
            </p:cNvPr>
            <p:cNvSpPr/>
            <p:nvPr/>
          </p:nvSpPr>
          <p:spPr bwMode="auto">
            <a:xfrm>
              <a:off x="2164805" y="5263834"/>
              <a:ext cx="914400" cy="9144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grpSp>
          <p:nvGrpSpPr>
            <p:cNvPr id="215" name="Group 124">
              <a:extLst>
                <a:ext uri="{FF2B5EF4-FFF2-40B4-BE49-F238E27FC236}">
                  <a16:creationId xmlns:a16="http://schemas.microsoft.com/office/drawing/2014/main" id="{4C6DFDC9-0924-6B48-B94E-CE154698EAF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53351" y="5496820"/>
              <a:ext cx="442079" cy="457200"/>
              <a:chOff x="1209117" y="3869724"/>
              <a:chExt cx="395225" cy="408743"/>
            </a:xfrm>
          </p:grpSpPr>
          <p:sp>
            <p:nvSpPr>
              <p:cNvPr id="216" name="Freeform: Shape 125">
                <a:extLst>
                  <a:ext uri="{FF2B5EF4-FFF2-40B4-BE49-F238E27FC236}">
                    <a16:creationId xmlns:a16="http://schemas.microsoft.com/office/drawing/2014/main" id="{D59D7361-E172-6346-B65E-0C6E5CC03121}"/>
                  </a:ext>
                </a:extLst>
              </p:cNvPr>
              <p:cNvSpPr/>
              <p:nvPr/>
            </p:nvSpPr>
            <p:spPr>
              <a:xfrm>
                <a:off x="1209117" y="3869724"/>
                <a:ext cx="302534" cy="408743"/>
              </a:xfrm>
              <a:custGeom>
                <a:avLst/>
                <a:gdLst>
                  <a:gd name="connsiteX0" fmla="*/ 298028 w 302533"/>
                  <a:gd name="connsiteY0" fmla="*/ 72939 h 408742"/>
                  <a:gd name="connsiteX1" fmla="*/ 298028 w 302533"/>
                  <a:gd name="connsiteY1" fmla="*/ 51376 h 408742"/>
                  <a:gd name="connsiteX2" fmla="*/ 286442 w 302533"/>
                  <a:gd name="connsiteY2" fmla="*/ 42042 h 408742"/>
                  <a:gd name="connsiteX3" fmla="*/ 158991 w 302533"/>
                  <a:gd name="connsiteY3" fmla="*/ 7927 h 408742"/>
                  <a:gd name="connsiteX4" fmla="*/ 144508 w 302533"/>
                  <a:gd name="connsiteY4" fmla="*/ 8248 h 408742"/>
                  <a:gd name="connsiteX5" fmla="*/ 16414 w 302533"/>
                  <a:gd name="connsiteY5" fmla="*/ 41398 h 408742"/>
                  <a:gd name="connsiteX6" fmla="*/ 4828 w 302533"/>
                  <a:gd name="connsiteY6" fmla="*/ 50732 h 408742"/>
                  <a:gd name="connsiteX7" fmla="*/ 4828 w 302533"/>
                  <a:gd name="connsiteY7" fmla="*/ 319150 h 408742"/>
                  <a:gd name="connsiteX8" fmla="*/ 9655 w 302533"/>
                  <a:gd name="connsiteY8" fmla="*/ 327518 h 408742"/>
                  <a:gd name="connsiteX9" fmla="*/ 146761 w 302533"/>
                  <a:gd name="connsiteY9" fmla="*/ 404761 h 408742"/>
                  <a:gd name="connsiteX10" fmla="*/ 156095 w 302533"/>
                  <a:gd name="connsiteY10" fmla="*/ 404761 h 408742"/>
                  <a:gd name="connsiteX11" fmla="*/ 293200 w 302533"/>
                  <a:gd name="connsiteY11" fmla="*/ 327840 h 408742"/>
                  <a:gd name="connsiteX12" fmla="*/ 298028 w 302533"/>
                  <a:gd name="connsiteY12" fmla="*/ 319794 h 408742"/>
                  <a:gd name="connsiteX13" fmla="*/ 298350 w 302533"/>
                  <a:gd name="connsiteY13" fmla="*/ 298230 h 40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02533" h="408742">
                    <a:moveTo>
                      <a:pt x="298028" y="72939"/>
                    </a:moveTo>
                    <a:lnTo>
                      <a:pt x="298028" y="51376"/>
                    </a:lnTo>
                    <a:cubicBezTo>
                      <a:pt x="298028" y="45260"/>
                      <a:pt x="292557" y="40755"/>
                      <a:pt x="286442" y="42042"/>
                    </a:cubicBezTo>
                    <a:cubicBezTo>
                      <a:pt x="261338" y="47513"/>
                      <a:pt x="200187" y="54272"/>
                      <a:pt x="158991" y="7927"/>
                    </a:cubicBezTo>
                    <a:cubicBezTo>
                      <a:pt x="155129" y="3743"/>
                      <a:pt x="148370" y="3743"/>
                      <a:pt x="144508" y="8248"/>
                    </a:cubicBezTo>
                    <a:cubicBezTo>
                      <a:pt x="130025" y="24662"/>
                      <a:pt x="91404" y="56525"/>
                      <a:pt x="16414" y="41398"/>
                    </a:cubicBezTo>
                    <a:cubicBezTo>
                      <a:pt x="10299" y="40111"/>
                      <a:pt x="4828" y="44617"/>
                      <a:pt x="4828" y="50732"/>
                    </a:cubicBezTo>
                    <a:lnTo>
                      <a:pt x="4828" y="319150"/>
                    </a:lnTo>
                    <a:cubicBezTo>
                      <a:pt x="4828" y="322690"/>
                      <a:pt x="6759" y="325909"/>
                      <a:pt x="9655" y="327518"/>
                    </a:cubicBezTo>
                    <a:lnTo>
                      <a:pt x="146761" y="404761"/>
                    </a:lnTo>
                    <a:cubicBezTo>
                      <a:pt x="149658" y="406370"/>
                      <a:pt x="153198" y="406370"/>
                      <a:pt x="156095" y="404761"/>
                    </a:cubicBezTo>
                    <a:lnTo>
                      <a:pt x="293200" y="327840"/>
                    </a:lnTo>
                    <a:cubicBezTo>
                      <a:pt x="296097" y="326231"/>
                      <a:pt x="298028" y="323012"/>
                      <a:pt x="298028" y="319794"/>
                    </a:cubicBezTo>
                    <a:lnTo>
                      <a:pt x="298350" y="298230"/>
                    </a:lnTo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217" name="Freeform: Shape 126">
                <a:extLst>
                  <a:ext uri="{FF2B5EF4-FFF2-40B4-BE49-F238E27FC236}">
                    <a16:creationId xmlns:a16="http://schemas.microsoft.com/office/drawing/2014/main" id="{044825A3-339D-3944-8319-D9C238C81404}"/>
                  </a:ext>
                </a:extLst>
              </p:cNvPr>
              <p:cNvSpPr/>
              <p:nvPr/>
            </p:nvSpPr>
            <p:spPr>
              <a:xfrm>
                <a:off x="1212014" y="4073654"/>
                <a:ext cx="193107" cy="67587"/>
              </a:xfrm>
              <a:custGeom>
                <a:avLst/>
                <a:gdLst>
                  <a:gd name="connsiteX0" fmla="*/ 4828 w 193106"/>
                  <a:gd name="connsiteY0" fmla="*/ 4828 h 67587"/>
                  <a:gd name="connsiteX1" fmla="*/ 189245 w 193106"/>
                  <a:gd name="connsiteY1" fmla="*/ 64691 h 67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3106" h="67587">
                    <a:moveTo>
                      <a:pt x="4828" y="4828"/>
                    </a:moveTo>
                    <a:lnTo>
                      <a:pt x="189245" y="64691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218" name="Freeform: Shape 127">
                <a:extLst>
                  <a:ext uri="{FF2B5EF4-FFF2-40B4-BE49-F238E27FC236}">
                    <a16:creationId xmlns:a16="http://schemas.microsoft.com/office/drawing/2014/main" id="{2E807BFA-350C-104E-B7A3-94096C683F4F}"/>
                  </a:ext>
                </a:extLst>
              </p:cNvPr>
              <p:cNvSpPr/>
              <p:nvPr/>
            </p:nvSpPr>
            <p:spPr>
              <a:xfrm>
                <a:off x="1211370" y="3964871"/>
                <a:ext cx="183451" cy="64369"/>
              </a:xfrm>
              <a:custGeom>
                <a:avLst/>
                <a:gdLst>
                  <a:gd name="connsiteX0" fmla="*/ 4828 w 183451"/>
                  <a:gd name="connsiteY0" fmla="*/ 4828 h 64368"/>
                  <a:gd name="connsiteX1" fmla="*/ 181198 w 183451"/>
                  <a:gd name="connsiteY1" fmla="*/ 59541 h 64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3451" h="64368">
                    <a:moveTo>
                      <a:pt x="4828" y="4828"/>
                    </a:moveTo>
                    <a:lnTo>
                      <a:pt x="181198" y="59541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219" name="Freeform: Shape 128">
                <a:extLst>
                  <a:ext uri="{FF2B5EF4-FFF2-40B4-BE49-F238E27FC236}">
                    <a16:creationId xmlns:a16="http://schemas.microsoft.com/office/drawing/2014/main" id="{D32172E6-6AA8-7646-9CCC-57D8B1C71BC3}"/>
                  </a:ext>
                </a:extLst>
              </p:cNvPr>
              <p:cNvSpPr/>
              <p:nvPr/>
            </p:nvSpPr>
            <p:spPr>
              <a:xfrm>
                <a:off x="1411235" y="3955215"/>
                <a:ext cx="193107" cy="193107"/>
              </a:xfrm>
              <a:custGeom>
                <a:avLst/>
                <a:gdLst>
                  <a:gd name="connsiteX0" fmla="*/ 188279 w 193106"/>
                  <a:gd name="connsiteY0" fmla="*/ 96553 h 193106"/>
                  <a:gd name="connsiteX1" fmla="*/ 96553 w 193106"/>
                  <a:gd name="connsiteY1" fmla="*/ 188279 h 193106"/>
                  <a:gd name="connsiteX2" fmla="*/ 4828 w 193106"/>
                  <a:gd name="connsiteY2" fmla="*/ 96553 h 193106"/>
                  <a:gd name="connsiteX3" fmla="*/ 96553 w 193106"/>
                  <a:gd name="connsiteY3" fmla="*/ 4828 h 193106"/>
                  <a:gd name="connsiteX4" fmla="*/ 188279 w 193106"/>
                  <a:gd name="connsiteY4" fmla="*/ 96553 h 193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06" h="193106">
                    <a:moveTo>
                      <a:pt x="188279" y="96553"/>
                    </a:moveTo>
                    <a:cubicBezTo>
                      <a:pt x="188279" y="147212"/>
                      <a:pt x="147212" y="188279"/>
                      <a:pt x="96553" y="188279"/>
                    </a:cubicBezTo>
                    <a:cubicBezTo>
                      <a:pt x="45895" y="188279"/>
                      <a:pt x="4828" y="147212"/>
                      <a:pt x="4828" y="96553"/>
                    </a:cubicBezTo>
                    <a:cubicBezTo>
                      <a:pt x="4828" y="45895"/>
                      <a:pt x="45895" y="4828"/>
                      <a:pt x="96553" y="4828"/>
                    </a:cubicBezTo>
                    <a:cubicBezTo>
                      <a:pt x="147212" y="4828"/>
                      <a:pt x="188279" y="45895"/>
                      <a:pt x="188279" y="96553"/>
                    </a:cubicBezTo>
                    <a:close/>
                  </a:path>
                </a:pathLst>
              </a:custGeom>
              <a:noFill/>
              <a:ln w="19050" cap="flat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220" name="Freeform: Shape 129">
                <a:extLst>
                  <a:ext uri="{FF2B5EF4-FFF2-40B4-BE49-F238E27FC236}">
                    <a16:creationId xmlns:a16="http://schemas.microsoft.com/office/drawing/2014/main" id="{4AE290C9-5D8F-7046-A892-59275E99A81D}"/>
                  </a:ext>
                </a:extLst>
              </p:cNvPr>
              <p:cNvSpPr/>
              <p:nvPr/>
            </p:nvSpPr>
            <p:spPr>
              <a:xfrm>
                <a:off x="1454041" y="4014757"/>
                <a:ext cx="102990" cy="77243"/>
              </a:xfrm>
              <a:custGeom>
                <a:avLst/>
                <a:gdLst>
                  <a:gd name="connsiteX0" fmla="*/ 4828 w 102990"/>
                  <a:gd name="connsiteY0" fmla="*/ 45380 h 77242"/>
                  <a:gd name="connsiteX1" fmla="*/ 32506 w 102990"/>
                  <a:gd name="connsiteY1" fmla="*/ 73059 h 77242"/>
                  <a:gd name="connsiteX2" fmla="*/ 100737 w 102990"/>
                  <a:gd name="connsiteY2" fmla="*/ 4828 h 77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990" h="77242">
                    <a:moveTo>
                      <a:pt x="4828" y="45380"/>
                    </a:moveTo>
                    <a:lnTo>
                      <a:pt x="32506" y="73059"/>
                    </a:lnTo>
                    <a:lnTo>
                      <a:pt x="100737" y="4828"/>
                    </a:lnTo>
                  </a:path>
                </a:pathLst>
              </a:custGeom>
              <a:noFill/>
              <a:ln w="19050" cap="flat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</p:grpSp>
      <p:grpSp>
        <p:nvGrpSpPr>
          <p:cNvPr id="221" name="Group 160">
            <a:extLst>
              <a:ext uri="{FF2B5EF4-FFF2-40B4-BE49-F238E27FC236}">
                <a16:creationId xmlns:a16="http://schemas.microsoft.com/office/drawing/2014/main" id="{76BC1E22-6BCF-1148-BDFA-44FC8F4BB61D}"/>
              </a:ext>
            </a:extLst>
          </p:cNvPr>
          <p:cNvGrpSpPr/>
          <p:nvPr/>
        </p:nvGrpSpPr>
        <p:grpSpPr>
          <a:xfrm>
            <a:off x="2165755" y="3158084"/>
            <a:ext cx="914400" cy="914400"/>
            <a:chOff x="2164804" y="3408438"/>
            <a:chExt cx="914400" cy="914400"/>
          </a:xfrm>
        </p:grpSpPr>
        <p:sp useBgFill="1">
          <p:nvSpPr>
            <p:cNvPr id="222" name="Oval 86">
              <a:extLst>
                <a:ext uri="{FF2B5EF4-FFF2-40B4-BE49-F238E27FC236}">
                  <a16:creationId xmlns:a16="http://schemas.microsoft.com/office/drawing/2014/main" id="{D445C45B-06F3-6D4F-A0A1-C353DBE1DAA1}"/>
                </a:ext>
              </a:extLst>
            </p:cNvPr>
            <p:cNvSpPr/>
            <p:nvPr/>
          </p:nvSpPr>
          <p:spPr bwMode="auto">
            <a:xfrm>
              <a:off x="2164804" y="3408438"/>
              <a:ext cx="914400" cy="9144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grpSp>
          <p:nvGrpSpPr>
            <p:cNvPr id="223" name="Group 130">
              <a:extLst>
                <a:ext uri="{FF2B5EF4-FFF2-40B4-BE49-F238E27FC236}">
                  <a16:creationId xmlns:a16="http://schemas.microsoft.com/office/drawing/2014/main" id="{0A4FC0D9-922C-2B48-A4E1-38BE2F0FDAC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18704" y="3664841"/>
              <a:ext cx="457200" cy="408434"/>
              <a:chOff x="6298446" y="3300003"/>
              <a:chExt cx="593296" cy="530013"/>
            </a:xfrm>
          </p:grpSpPr>
          <p:grpSp>
            <p:nvGrpSpPr>
              <p:cNvPr id="224" name="Group 131">
                <a:extLst>
                  <a:ext uri="{FF2B5EF4-FFF2-40B4-BE49-F238E27FC236}">
                    <a16:creationId xmlns:a16="http://schemas.microsoft.com/office/drawing/2014/main" id="{AB8E5710-C34E-CF4D-BCE7-91BD69C3472C}"/>
                  </a:ext>
                </a:extLst>
              </p:cNvPr>
              <p:cNvGrpSpPr/>
              <p:nvPr/>
            </p:nvGrpSpPr>
            <p:grpSpPr>
              <a:xfrm>
                <a:off x="6298446" y="3300003"/>
                <a:ext cx="532334" cy="530013"/>
                <a:chOff x="1988616" y="2116627"/>
                <a:chExt cx="482627" cy="480523"/>
              </a:xfrm>
            </p:grpSpPr>
            <p:grpSp>
              <p:nvGrpSpPr>
                <p:cNvPr id="226" name="Group 133">
                  <a:extLst>
                    <a:ext uri="{FF2B5EF4-FFF2-40B4-BE49-F238E27FC236}">
                      <a16:creationId xmlns:a16="http://schemas.microsoft.com/office/drawing/2014/main" id="{73F0C50C-ED48-D247-A3F9-C59EB69EA6A3}"/>
                    </a:ext>
                  </a:extLst>
                </p:cNvPr>
                <p:cNvGrpSpPr/>
                <p:nvPr/>
              </p:nvGrpSpPr>
              <p:grpSpPr>
                <a:xfrm>
                  <a:off x="2150439" y="2207649"/>
                  <a:ext cx="158980" cy="298479"/>
                  <a:chOff x="6315195" y="1859369"/>
                  <a:chExt cx="158980" cy="298479"/>
                </a:xfrm>
              </p:grpSpPr>
              <p:sp>
                <p:nvSpPr>
                  <p:cNvPr id="228" name="Freeform 10">
                    <a:extLst>
                      <a:ext uri="{FF2B5EF4-FFF2-40B4-BE49-F238E27FC236}">
                        <a16:creationId xmlns:a16="http://schemas.microsoft.com/office/drawing/2014/main" id="{58CF1CC8-A921-5040-94CB-7B6F3000817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6315195" y="1886721"/>
                    <a:ext cx="158980" cy="241211"/>
                  </a:xfrm>
                  <a:custGeom>
                    <a:avLst/>
                    <a:gdLst>
                      <a:gd name="T0" fmla="*/ 76 w 83"/>
                      <a:gd name="T1" fmla="*/ 11 h 127"/>
                      <a:gd name="T2" fmla="*/ 40 w 83"/>
                      <a:gd name="T3" fmla="*/ 0 h 127"/>
                      <a:gd name="T4" fmla="*/ 17 w 83"/>
                      <a:gd name="T5" fmla="*/ 8 h 127"/>
                      <a:gd name="T6" fmla="*/ 11 w 83"/>
                      <a:gd name="T7" fmla="*/ 26 h 127"/>
                      <a:gd name="T8" fmla="*/ 17 w 83"/>
                      <a:gd name="T9" fmla="*/ 41 h 127"/>
                      <a:gd name="T10" fmla="*/ 47 w 83"/>
                      <a:gd name="T11" fmla="*/ 55 h 127"/>
                      <a:gd name="T12" fmla="*/ 77 w 83"/>
                      <a:gd name="T13" fmla="*/ 71 h 127"/>
                      <a:gd name="T14" fmla="*/ 83 w 83"/>
                      <a:gd name="T15" fmla="*/ 89 h 127"/>
                      <a:gd name="T16" fmla="*/ 73 w 83"/>
                      <a:gd name="T17" fmla="*/ 115 h 127"/>
                      <a:gd name="T18" fmla="*/ 42 w 83"/>
                      <a:gd name="T19" fmla="*/ 127 h 127"/>
                      <a:gd name="T20" fmla="*/ 6 w 83"/>
                      <a:gd name="T21" fmla="*/ 119 h 127"/>
                      <a:gd name="T22" fmla="*/ 0 w 83"/>
                      <a:gd name="T23" fmla="*/ 115 h 1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3" h="127">
                        <a:moveTo>
                          <a:pt x="76" y="11"/>
                        </a:moveTo>
                        <a:cubicBezTo>
                          <a:pt x="65" y="5"/>
                          <a:pt x="53" y="0"/>
                          <a:pt x="40" y="0"/>
                        </a:cubicBezTo>
                        <a:cubicBezTo>
                          <a:pt x="32" y="0"/>
                          <a:pt x="23" y="2"/>
                          <a:pt x="17" y="8"/>
                        </a:cubicBezTo>
                        <a:cubicBezTo>
                          <a:pt x="13" y="12"/>
                          <a:pt x="11" y="18"/>
                          <a:pt x="11" y="26"/>
                        </a:cubicBezTo>
                        <a:cubicBezTo>
                          <a:pt x="11" y="32"/>
                          <a:pt x="13" y="37"/>
                          <a:pt x="17" y="41"/>
                        </a:cubicBezTo>
                        <a:cubicBezTo>
                          <a:pt x="25" y="49"/>
                          <a:pt x="37" y="51"/>
                          <a:pt x="47" y="55"/>
                        </a:cubicBezTo>
                        <a:cubicBezTo>
                          <a:pt x="58" y="58"/>
                          <a:pt x="69" y="62"/>
                          <a:pt x="77" y="71"/>
                        </a:cubicBezTo>
                        <a:cubicBezTo>
                          <a:pt x="81" y="76"/>
                          <a:pt x="83" y="82"/>
                          <a:pt x="83" y="89"/>
                        </a:cubicBezTo>
                        <a:cubicBezTo>
                          <a:pt x="83" y="100"/>
                          <a:pt x="80" y="108"/>
                          <a:pt x="73" y="115"/>
                        </a:cubicBezTo>
                        <a:cubicBezTo>
                          <a:pt x="65" y="123"/>
                          <a:pt x="54" y="126"/>
                          <a:pt x="42" y="127"/>
                        </a:cubicBezTo>
                        <a:cubicBezTo>
                          <a:pt x="30" y="127"/>
                          <a:pt x="17" y="124"/>
                          <a:pt x="6" y="119"/>
                        </a:cubicBezTo>
                        <a:cubicBezTo>
                          <a:pt x="4" y="118"/>
                          <a:pt x="2" y="117"/>
                          <a:pt x="0" y="115"/>
                        </a:cubicBezTo>
                      </a:path>
                    </a:pathLst>
                  </a:custGeom>
                  <a:noFill/>
                  <a:ln w="19050" cap="rnd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cxnSp>
                <p:nvCxnSpPr>
                  <p:cNvPr id="229" name="Straight Connector 136">
                    <a:extLst>
                      <a:ext uri="{FF2B5EF4-FFF2-40B4-BE49-F238E27FC236}">
                        <a16:creationId xmlns:a16="http://schemas.microsoft.com/office/drawing/2014/main" id="{D3564C16-00B7-134B-AEA0-93A27B6C65F7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6394684" y="1859369"/>
                    <a:ext cx="0" cy="298479"/>
                  </a:xfrm>
                  <a:prstGeom prst="line">
                    <a:avLst/>
                  </a:prstGeom>
                  <a:noFill/>
                  <a:ln w="19050" cap="rnd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</p:spPr>
              </p:cxnSp>
            </p:grpSp>
            <p:sp>
              <p:nvSpPr>
                <p:cNvPr id="227" name="Freeform 6">
                  <a:extLst>
                    <a:ext uri="{FF2B5EF4-FFF2-40B4-BE49-F238E27FC236}">
                      <a16:creationId xmlns:a16="http://schemas.microsoft.com/office/drawing/2014/main" id="{CA2D350E-EB82-3741-ACC6-36B9AE5118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8616" y="2116627"/>
                  <a:ext cx="482627" cy="480523"/>
                </a:xfrm>
                <a:custGeom>
                  <a:avLst/>
                  <a:gdLst>
                    <a:gd name="T0" fmla="*/ 186 w 215"/>
                    <a:gd name="T1" fmla="*/ 180 h 215"/>
                    <a:gd name="T2" fmla="*/ 107 w 215"/>
                    <a:gd name="T3" fmla="*/ 215 h 215"/>
                    <a:gd name="T4" fmla="*/ 0 w 215"/>
                    <a:gd name="T5" fmla="*/ 107 h 215"/>
                    <a:gd name="T6" fmla="*/ 107 w 215"/>
                    <a:gd name="T7" fmla="*/ 0 h 215"/>
                    <a:gd name="T8" fmla="*/ 215 w 215"/>
                    <a:gd name="T9" fmla="*/ 107 h 215"/>
                    <a:gd name="T10" fmla="*/ 215 w 215"/>
                    <a:gd name="T11" fmla="*/ 110 h 215"/>
                    <a:gd name="T12" fmla="*/ 215 w 215"/>
                    <a:gd name="T13" fmla="*/ 208 h 215"/>
                    <a:gd name="connsiteX0" fmla="*/ 8651 w 10066"/>
                    <a:gd name="connsiteY0" fmla="*/ 8372 h 10000"/>
                    <a:gd name="connsiteX1" fmla="*/ 4977 w 10066"/>
                    <a:gd name="connsiteY1" fmla="*/ 10000 h 10000"/>
                    <a:gd name="connsiteX2" fmla="*/ 0 w 10066"/>
                    <a:gd name="connsiteY2" fmla="*/ 4977 h 10000"/>
                    <a:gd name="connsiteX3" fmla="*/ 4977 w 10066"/>
                    <a:gd name="connsiteY3" fmla="*/ 0 h 10000"/>
                    <a:gd name="connsiteX4" fmla="*/ 10000 w 10066"/>
                    <a:gd name="connsiteY4" fmla="*/ 4977 h 10000"/>
                    <a:gd name="connsiteX5" fmla="*/ 10000 w 10066"/>
                    <a:gd name="connsiteY5" fmla="*/ 5116 h 10000"/>
                    <a:gd name="connsiteX6" fmla="*/ 10066 w 10066"/>
                    <a:gd name="connsiteY6" fmla="*/ 8154 h 10000"/>
                    <a:gd name="connsiteX0" fmla="*/ 8651 w 10066"/>
                    <a:gd name="connsiteY0" fmla="*/ 8372 h 10000"/>
                    <a:gd name="connsiteX1" fmla="*/ 4977 w 10066"/>
                    <a:gd name="connsiteY1" fmla="*/ 10000 h 10000"/>
                    <a:gd name="connsiteX2" fmla="*/ 0 w 10066"/>
                    <a:gd name="connsiteY2" fmla="*/ 4977 h 10000"/>
                    <a:gd name="connsiteX3" fmla="*/ 4977 w 10066"/>
                    <a:gd name="connsiteY3" fmla="*/ 0 h 10000"/>
                    <a:gd name="connsiteX4" fmla="*/ 10000 w 10066"/>
                    <a:gd name="connsiteY4" fmla="*/ 4977 h 10000"/>
                    <a:gd name="connsiteX5" fmla="*/ 10000 w 10066"/>
                    <a:gd name="connsiteY5" fmla="*/ 5116 h 10000"/>
                    <a:gd name="connsiteX6" fmla="*/ 10066 w 10066"/>
                    <a:gd name="connsiteY6" fmla="*/ 8617 h 10000"/>
                    <a:gd name="connsiteX0" fmla="*/ 8651 w 10066"/>
                    <a:gd name="connsiteY0" fmla="*/ 8372 h 10000"/>
                    <a:gd name="connsiteX1" fmla="*/ 4977 w 10066"/>
                    <a:gd name="connsiteY1" fmla="*/ 10000 h 10000"/>
                    <a:gd name="connsiteX2" fmla="*/ 0 w 10066"/>
                    <a:gd name="connsiteY2" fmla="*/ 4977 h 10000"/>
                    <a:gd name="connsiteX3" fmla="*/ 4977 w 10066"/>
                    <a:gd name="connsiteY3" fmla="*/ 0 h 10000"/>
                    <a:gd name="connsiteX4" fmla="*/ 10000 w 10066"/>
                    <a:gd name="connsiteY4" fmla="*/ 4977 h 10000"/>
                    <a:gd name="connsiteX5" fmla="*/ 10000 w 10066"/>
                    <a:gd name="connsiteY5" fmla="*/ 5116 h 10000"/>
                    <a:gd name="connsiteX6" fmla="*/ 10066 w 10066"/>
                    <a:gd name="connsiteY6" fmla="*/ 9080 h 10000"/>
                    <a:gd name="connsiteX0" fmla="*/ 8651 w 10066"/>
                    <a:gd name="connsiteY0" fmla="*/ 8372 h 10000"/>
                    <a:gd name="connsiteX1" fmla="*/ 4977 w 10066"/>
                    <a:gd name="connsiteY1" fmla="*/ 10000 h 10000"/>
                    <a:gd name="connsiteX2" fmla="*/ 0 w 10066"/>
                    <a:gd name="connsiteY2" fmla="*/ 4977 h 10000"/>
                    <a:gd name="connsiteX3" fmla="*/ 4977 w 10066"/>
                    <a:gd name="connsiteY3" fmla="*/ 0 h 10000"/>
                    <a:gd name="connsiteX4" fmla="*/ 10000 w 10066"/>
                    <a:gd name="connsiteY4" fmla="*/ 4977 h 10000"/>
                    <a:gd name="connsiteX5" fmla="*/ 10000 w 10066"/>
                    <a:gd name="connsiteY5" fmla="*/ 5116 h 10000"/>
                    <a:gd name="connsiteX6" fmla="*/ 10066 w 10066"/>
                    <a:gd name="connsiteY6" fmla="*/ 8617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066" h="10000">
                      <a:moveTo>
                        <a:pt x="8651" y="8372"/>
                      </a:moveTo>
                      <a:cubicBezTo>
                        <a:pt x="7767" y="9395"/>
                        <a:pt x="6465" y="10000"/>
                        <a:pt x="4977" y="10000"/>
                      </a:cubicBezTo>
                      <a:cubicBezTo>
                        <a:pt x="2233" y="10000"/>
                        <a:pt x="0" y="7767"/>
                        <a:pt x="0" y="4977"/>
                      </a:cubicBezTo>
                      <a:cubicBezTo>
                        <a:pt x="0" y="2233"/>
                        <a:pt x="2233" y="0"/>
                        <a:pt x="4977" y="0"/>
                      </a:cubicBezTo>
                      <a:cubicBezTo>
                        <a:pt x="7767" y="0"/>
                        <a:pt x="10000" y="2233"/>
                        <a:pt x="10000" y="4977"/>
                      </a:cubicBezTo>
                      <a:lnTo>
                        <a:pt x="10000" y="5116"/>
                      </a:lnTo>
                      <a:cubicBezTo>
                        <a:pt x="10000" y="9674"/>
                        <a:pt x="10066" y="8617"/>
                        <a:pt x="10066" y="8617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5"/>
                  </a:solidFill>
                  <a:prstDash val="solid"/>
                  <a:round/>
                  <a:headEnd/>
                  <a:tailEnd type="none" w="med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</p:grpSp>
          <p:sp>
            <p:nvSpPr>
              <p:cNvPr id="225" name="Freeform 5">
                <a:extLst>
                  <a:ext uri="{FF2B5EF4-FFF2-40B4-BE49-F238E27FC236}">
                    <a16:creationId xmlns:a16="http://schemas.microsoft.com/office/drawing/2014/main" id="{166AEB6D-82A2-1E48-A01F-00B796A100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9816" y="3701683"/>
                <a:ext cx="121926" cy="62158"/>
              </a:xfrm>
              <a:custGeom>
                <a:avLst/>
                <a:gdLst>
                  <a:gd name="T0" fmla="*/ 0 w 306"/>
                  <a:gd name="T1" fmla="*/ 0 h 156"/>
                  <a:gd name="T2" fmla="*/ 151 w 306"/>
                  <a:gd name="T3" fmla="*/ 156 h 156"/>
                  <a:gd name="T4" fmla="*/ 306 w 306"/>
                  <a:gd name="T5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6" h="156">
                    <a:moveTo>
                      <a:pt x="0" y="0"/>
                    </a:moveTo>
                    <a:lnTo>
                      <a:pt x="151" y="156"/>
                    </a:lnTo>
                    <a:lnTo>
                      <a:pt x="306" y="0"/>
                    </a:ln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</p:grpSp>
      <p:grpSp>
        <p:nvGrpSpPr>
          <p:cNvPr id="230" name="Group 157">
            <a:extLst>
              <a:ext uri="{FF2B5EF4-FFF2-40B4-BE49-F238E27FC236}">
                <a16:creationId xmlns:a16="http://schemas.microsoft.com/office/drawing/2014/main" id="{DD6603B1-2ECC-5D42-9921-B3C95AEB53EC}"/>
              </a:ext>
            </a:extLst>
          </p:cNvPr>
          <p:cNvGrpSpPr/>
          <p:nvPr/>
        </p:nvGrpSpPr>
        <p:grpSpPr>
          <a:xfrm>
            <a:off x="5374145" y="5009247"/>
            <a:ext cx="914400" cy="914400"/>
            <a:chOff x="5373194" y="5259601"/>
            <a:chExt cx="914400" cy="914400"/>
          </a:xfrm>
        </p:grpSpPr>
        <p:sp>
          <p:nvSpPr>
            <p:cNvPr id="231" name="Oval 90">
              <a:extLst>
                <a:ext uri="{FF2B5EF4-FFF2-40B4-BE49-F238E27FC236}">
                  <a16:creationId xmlns:a16="http://schemas.microsoft.com/office/drawing/2014/main" id="{4828B926-D9BD-E449-8B35-1163C84F3B3A}"/>
                </a:ext>
              </a:extLst>
            </p:cNvPr>
            <p:cNvSpPr/>
            <p:nvPr/>
          </p:nvSpPr>
          <p:spPr bwMode="auto">
            <a:xfrm>
              <a:off x="5373194" y="5259601"/>
              <a:ext cx="914400" cy="914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grpSp>
          <p:nvGrpSpPr>
            <p:cNvPr id="232" name="Group 137">
              <a:extLst>
                <a:ext uri="{FF2B5EF4-FFF2-40B4-BE49-F238E27FC236}">
                  <a16:creationId xmlns:a16="http://schemas.microsoft.com/office/drawing/2014/main" id="{1A122426-B4D4-DB47-9693-0103C8BF27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2207" y="5522537"/>
              <a:ext cx="457200" cy="436053"/>
              <a:chOff x="2395349" y="1922824"/>
              <a:chExt cx="912537" cy="870327"/>
            </a:xfrm>
          </p:grpSpPr>
          <p:grpSp>
            <p:nvGrpSpPr>
              <p:cNvPr id="233" name="Group 138">
                <a:extLst>
                  <a:ext uri="{FF2B5EF4-FFF2-40B4-BE49-F238E27FC236}">
                    <a16:creationId xmlns:a16="http://schemas.microsoft.com/office/drawing/2014/main" id="{829804E8-8B83-734B-9DAF-0317F8AB394B}"/>
                  </a:ext>
                </a:extLst>
              </p:cNvPr>
              <p:cNvGrpSpPr/>
              <p:nvPr/>
            </p:nvGrpSpPr>
            <p:grpSpPr>
              <a:xfrm>
                <a:off x="2691831" y="2284354"/>
                <a:ext cx="500722" cy="508797"/>
                <a:chOff x="3384507" y="2468487"/>
                <a:chExt cx="334338" cy="339730"/>
              </a:xfrm>
            </p:grpSpPr>
            <p:sp>
              <p:nvSpPr>
                <p:cNvPr id="236" name="Freeform: Shape 141">
                  <a:extLst>
                    <a:ext uri="{FF2B5EF4-FFF2-40B4-BE49-F238E27FC236}">
                      <a16:creationId xmlns:a16="http://schemas.microsoft.com/office/drawing/2014/main" id="{EB81D13C-6E11-F941-9834-8DBF14E0A732}"/>
                    </a:ext>
                  </a:extLst>
                </p:cNvPr>
                <p:cNvSpPr/>
                <p:nvPr/>
              </p:nvSpPr>
              <p:spPr>
                <a:xfrm>
                  <a:off x="3384507" y="2468487"/>
                  <a:ext cx="334338" cy="339730"/>
                </a:xfrm>
                <a:custGeom>
                  <a:avLst/>
                  <a:gdLst>
                    <a:gd name="connsiteX0" fmla="*/ 22851 w 199543"/>
                    <a:gd name="connsiteY0" fmla="*/ 158991 h 202762"/>
                    <a:gd name="connsiteX1" fmla="*/ 26713 w 199543"/>
                    <a:gd name="connsiteY1" fmla="*/ 163497 h 202762"/>
                    <a:gd name="connsiteX2" fmla="*/ 30575 w 199543"/>
                    <a:gd name="connsiteY2" fmla="*/ 168003 h 202762"/>
                    <a:gd name="connsiteX3" fmla="*/ 34437 w 199543"/>
                    <a:gd name="connsiteY3" fmla="*/ 172509 h 202762"/>
                    <a:gd name="connsiteX4" fmla="*/ 61150 w 199543"/>
                    <a:gd name="connsiteY4" fmla="*/ 158669 h 202762"/>
                    <a:gd name="connsiteX5" fmla="*/ 80139 w 199543"/>
                    <a:gd name="connsiteY5" fmla="*/ 168003 h 202762"/>
                    <a:gd name="connsiteX6" fmla="*/ 85611 w 199543"/>
                    <a:gd name="connsiteY6" fmla="*/ 197613 h 202762"/>
                    <a:gd name="connsiteX7" fmla="*/ 91726 w 199543"/>
                    <a:gd name="connsiteY7" fmla="*/ 197934 h 202762"/>
                    <a:gd name="connsiteX8" fmla="*/ 97841 w 199543"/>
                    <a:gd name="connsiteY8" fmla="*/ 198256 h 202762"/>
                    <a:gd name="connsiteX9" fmla="*/ 103634 w 199543"/>
                    <a:gd name="connsiteY9" fmla="*/ 198578 h 202762"/>
                    <a:gd name="connsiteX10" fmla="*/ 112967 w 199543"/>
                    <a:gd name="connsiteY10" fmla="*/ 169934 h 202762"/>
                    <a:gd name="connsiteX11" fmla="*/ 132922 w 199543"/>
                    <a:gd name="connsiteY11" fmla="*/ 163175 h 202762"/>
                    <a:gd name="connsiteX12" fmla="*/ 157704 w 199543"/>
                    <a:gd name="connsiteY12" fmla="*/ 180233 h 202762"/>
                    <a:gd name="connsiteX13" fmla="*/ 162210 w 199543"/>
                    <a:gd name="connsiteY13" fmla="*/ 176371 h 202762"/>
                    <a:gd name="connsiteX14" fmla="*/ 166715 w 199543"/>
                    <a:gd name="connsiteY14" fmla="*/ 172509 h 202762"/>
                    <a:gd name="connsiteX15" fmla="*/ 171221 w 199543"/>
                    <a:gd name="connsiteY15" fmla="*/ 168647 h 202762"/>
                    <a:gd name="connsiteX16" fmla="*/ 157382 w 199543"/>
                    <a:gd name="connsiteY16" fmla="*/ 141933 h 202762"/>
                    <a:gd name="connsiteX17" fmla="*/ 166715 w 199543"/>
                    <a:gd name="connsiteY17" fmla="*/ 122945 h 202762"/>
                    <a:gd name="connsiteX18" fmla="*/ 196325 w 199543"/>
                    <a:gd name="connsiteY18" fmla="*/ 117473 h 202762"/>
                    <a:gd name="connsiteX19" fmla="*/ 196647 w 199543"/>
                    <a:gd name="connsiteY19" fmla="*/ 111358 h 202762"/>
                    <a:gd name="connsiteX20" fmla="*/ 196969 w 199543"/>
                    <a:gd name="connsiteY20" fmla="*/ 105243 h 202762"/>
                    <a:gd name="connsiteX21" fmla="*/ 197291 w 199543"/>
                    <a:gd name="connsiteY21" fmla="*/ 99128 h 202762"/>
                    <a:gd name="connsiteX22" fmla="*/ 168647 w 199543"/>
                    <a:gd name="connsiteY22" fmla="*/ 89795 h 202762"/>
                    <a:gd name="connsiteX23" fmla="*/ 161888 w 199543"/>
                    <a:gd name="connsiteY23" fmla="*/ 69518 h 202762"/>
                    <a:gd name="connsiteX24" fmla="*/ 178946 w 199543"/>
                    <a:gd name="connsiteY24" fmla="*/ 44736 h 202762"/>
                    <a:gd name="connsiteX25" fmla="*/ 175083 w 199543"/>
                    <a:gd name="connsiteY25" fmla="*/ 40231 h 202762"/>
                    <a:gd name="connsiteX26" fmla="*/ 171221 w 199543"/>
                    <a:gd name="connsiteY26" fmla="*/ 35725 h 202762"/>
                    <a:gd name="connsiteX27" fmla="*/ 167359 w 199543"/>
                    <a:gd name="connsiteY27" fmla="*/ 31219 h 202762"/>
                    <a:gd name="connsiteX28" fmla="*/ 140646 w 199543"/>
                    <a:gd name="connsiteY28" fmla="*/ 45058 h 202762"/>
                    <a:gd name="connsiteX29" fmla="*/ 121335 w 199543"/>
                    <a:gd name="connsiteY29" fmla="*/ 35403 h 202762"/>
                    <a:gd name="connsiteX30" fmla="*/ 115864 w 199543"/>
                    <a:gd name="connsiteY30" fmla="*/ 5793 h 202762"/>
                    <a:gd name="connsiteX31" fmla="*/ 110071 w 199543"/>
                    <a:gd name="connsiteY31" fmla="*/ 5471 h 202762"/>
                    <a:gd name="connsiteX32" fmla="*/ 103956 w 199543"/>
                    <a:gd name="connsiteY32" fmla="*/ 5150 h 202762"/>
                    <a:gd name="connsiteX33" fmla="*/ 97841 w 199543"/>
                    <a:gd name="connsiteY33" fmla="*/ 4828 h 202762"/>
                    <a:gd name="connsiteX34" fmla="*/ 88829 w 199543"/>
                    <a:gd name="connsiteY34" fmla="*/ 33150 h 202762"/>
                    <a:gd name="connsiteX35" fmla="*/ 68553 w 199543"/>
                    <a:gd name="connsiteY35" fmla="*/ 39909 h 202762"/>
                    <a:gd name="connsiteX36" fmla="*/ 44093 w 199543"/>
                    <a:gd name="connsiteY36" fmla="*/ 22851 h 202762"/>
                    <a:gd name="connsiteX37" fmla="*/ 40231 w 199543"/>
                    <a:gd name="connsiteY37" fmla="*/ 28000 h 202762"/>
                    <a:gd name="connsiteX38" fmla="*/ 35725 w 199543"/>
                    <a:gd name="connsiteY38" fmla="*/ 31863 h 202762"/>
                    <a:gd name="connsiteX39" fmla="*/ 31219 w 199543"/>
                    <a:gd name="connsiteY39" fmla="*/ 35725 h 202762"/>
                    <a:gd name="connsiteX40" fmla="*/ 44736 w 199543"/>
                    <a:gd name="connsiteY40" fmla="*/ 62438 h 202762"/>
                    <a:gd name="connsiteX41" fmla="*/ 35081 w 199543"/>
                    <a:gd name="connsiteY41" fmla="*/ 81749 h 202762"/>
                    <a:gd name="connsiteX42" fmla="*/ 5793 w 199543"/>
                    <a:gd name="connsiteY42" fmla="*/ 87220 h 202762"/>
                    <a:gd name="connsiteX43" fmla="*/ 5471 w 199543"/>
                    <a:gd name="connsiteY43" fmla="*/ 93013 h 202762"/>
                    <a:gd name="connsiteX44" fmla="*/ 5150 w 199543"/>
                    <a:gd name="connsiteY44" fmla="*/ 98806 h 202762"/>
                    <a:gd name="connsiteX45" fmla="*/ 4828 w 199543"/>
                    <a:gd name="connsiteY45" fmla="*/ 104921 h 202762"/>
                    <a:gd name="connsiteX46" fmla="*/ 33472 w 199543"/>
                    <a:gd name="connsiteY46" fmla="*/ 114255 h 202762"/>
                    <a:gd name="connsiteX47" fmla="*/ 40231 w 199543"/>
                    <a:gd name="connsiteY47" fmla="*/ 134531 h 202762"/>
                    <a:gd name="connsiteX48" fmla="*/ 22851 w 199543"/>
                    <a:gd name="connsiteY48" fmla="*/ 158991 h 20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199543" h="202762">
                      <a:moveTo>
                        <a:pt x="22851" y="158991"/>
                      </a:moveTo>
                      <a:lnTo>
                        <a:pt x="26713" y="163497"/>
                      </a:lnTo>
                      <a:lnTo>
                        <a:pt x="30575" y="168003"/>
                      </a:lnTo>
                      <a:lnTo>
                        <a:pt x="34437" y="172509"/>
                      </a:lnTo>
                      <a:lnTo>
                        <a:pt x="61150" y="158669"/>
                      </a:lnTo>
                      <a:cubicBezTo>
                        <a:pt x="66944" y="162853"/>
                        <a:pt x="73381" y="166072"/>
                        <a:pt x="80139" y="168003"/>
                      </a:cubicBezTo>
                      <a:lnTo>
                        <a:pt x="85611" y="197613"/>
                      </a:lnTo>
                      <a:lnTo>
                        <a:pt x="91726" y="197934"/>
                      </a:lnTo>
                      <a:lnTo>
                        <a:pt x="97841" y="198256"/>
                      </a:lnTo>
                      <a:lnTo>
                        <a:pt x="103634" y="198578"/>
                      </a:lnTo>
                      <a:lnTo>
                        <a:pt x="112967" y="169934"/>
                      </a:lnTo>
                      <a:cubicBezTo>
                        <a:pt x="120048" y="168647"/>
                        <a:pt x="126807" y="166394"/>
                        <a:pt x="132922" y="163175"/>
                      </a:cubicBezTo>
                      <a:lnTo>
                        <a:pt x="157704" y="180233"/>
                      </a:lnTo>
                      <a:lnTo>
                        <a:pt x="162210" y="176371"/>
                      </a:lnTo>
                      <a:lnTo>
                        <a:pt x="166715" y="172509"/>
                      </a:lnTo>
                      <a:lnTo>
                        <a:pt x="171221" y="168647"/>
                      </a:lnTo>
                      <a:lnTo>
                        <a:pt x="157382" y="141933"/>
                      </a:lnTo>
                      <a:cubicBezTo>
                        <a:pt x="161566" y="136140"/>
                        <a:pt x="164784" y="129703"/>
                        <a:pt x="166715" y="122945"/>
                      </a:cubicBezTo>
                      <a:lnTo>
                        <a:pt x="196325" y="117473"/>
                      </a:lnTo>
                      <a:lnTo>
                        <a:pt x="196647" y="111358"/>
                      </a:lnTo>
                      <a:lnTo>
                        <a:pt x="196969" y="105243"/>
                      </a:lnTo>
                      <a:lnTo>
                        <a:pt x="197291" y="99128"/>
                      </a:lnTo>
                      <a:lnTo>
                        <a:pt x="168647" y="89795"/>
                      </a:lnTo>
                      <a:cubicBezTo>
                        <a:pt x="167359" y="82714"/>
                        <a:pt x="165106" y="75955"/>
                        <a:pt x="161888" y="69518"/>
                      </a:cubicBezTo>
                      <a:lnTo>
                        <a:pt x="178946" y="44736"/>
                      </a:lnTo>
                      <a:lnTo>
                        <a:pt x="175083" y="40231"/>
                      </a:lnTo>
                      <a:lnTo>
                        <a:pt x="171221" y="35725"/>
                      </a:lnTo>
                      <a:lnTo>
                        <a:pt x="167359" y="31219"/>
                      </a:lnTo>
                      <a:lnTo>
                        <a:pt x="140646" y="45058"/>
                      </a:lnTo>
                      <a:cubicBezTo>
                        <a:pt x="134853" y="40874"/>
                        <a:pt x="128094" y="37656"/>
                        <a:pt x="121335" y="35403"/>
                      </a:cubicBezTo>
                      <a:lnTo>
                        <a:pt x="115864" y="5793"/>
                      </a:lnTo>
                      <a:lnTo>
                        <a:pt x="110071" y="5471"/>
                      </a:lnTo>
                      <a:lnTo>
                        <a:pt x="103956" y="5150"/>
                      </a:lnTo>
                      <a:lnTo>
                        <a:pt x="97841" y="4828"/>
                      </a:lnTo>
                      <a:lnTo>
                        <a:pt x="88829" y="33150"/>
                      </a:lnTo>
                      <a:cubicBezTo>
                        <a:pt x="81749" y="34437"/>
                        <a:pt x="74990" y="36690"/>
                        <a:pt x="68553" y="39909"/>
                      </a:cubicBezTo>
                      <a:lnTo>
                        <a:pt x="44093" y="22851"/>
                      </a:lnTo>
                      <a:lnTo>
                        <a:pt x="40231" y="28000"/>
                      </a:lnTo>
                      <a:lnTo>
                        <a:pt x="35725" y="31863"/>
                      </a:lnTo>
                      <a:lnTo>
                        <a:pt x="31219" y="35725"/>
                      </a:lnTo>
                      <a:lnTo>
                        <a:pt x="44736" y="62438"/>
                      </a:lnTo>
                      <a:cubicBezTo>
                        <a:pt x="40552" y="68553"/>
                        <a:pt x="37334" y="74990"/>
                        <a:pt x="35081" y="81749"/>
                      </a:cubicBezTo>
                      <a:lnTo>
                        <a:pt x="5793" y="87220"/>
                      </a:lnTo>
                      <a:lnTo>
                        <a:pt x="5471" y="93013"/>
                      </a:lnTo>
                      <a:lnTo>
                        <a:pt x="5150" y="98806"/>
                      </a:lnTo>
                      <a:lnTo>
                        <a:pt x="4828" y="104921"/>
                      </a:lnTo>
                      <a:lnTo>
                        <a:pt x="33472" y="114255"/>
                      </a:lnTo>
                      <a:cubicBezTo>
                        <a:pt x="34759" y="121335"/>
                        <a:pt x="37012" y="128094"/>
                        <a:pt x="40231" y="134531"/>
                      </a:cubicBezTo>
                      <a:lnTo>
                        <a:pt x="22851" y="158991"/>
                      </a:lnTo>
                      <a:close/>
                    </a:path>
                  </a:pathLst>
                </a:custGeom>
                <a:noFill/>
                <a:ln w="19050" cap="flat">
                  <a:solidFill>
                    <a:schemeClr val="accent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237" name="Freeform: Shape 142">
                  <a:extLst>
                    <a:ext uri="{FF2B5EF4-FFF2-40B4-BE49-F238E27FC236}">
                      <a16:creationId xmlns:a16="http://schemas.microsoft.com/office/drawing/2014/main" id="{53EAEC6F-AD93-8147-937B-92CE67AEAB83}"/>
                    </a:ext>
                  </a:extLst>
                </p:cNvPr>
                <p:cNvSpPr/>
                <p:nvPr/>
              </p:nvSpPr>
              <p:spPr>
                <a:xfrm>
                  <a:off x="3481574" y="2567171"/>
                  <a:ext cx="145599" cy="145599"/>
                </a:xfrm>
                <a:custGeom>
                  <a:avLst/>
                  <a:gdLst>
                    <a:gd name="connsiteX0" fmla="*/ 82070 w 86898"/>
                    <a:gd name="connsiteY0" fmla="*/ 43449 h 86898"/>
                    <a:gd name="connsiteX1" fmla="*/ 43449 w 86898"/>
                    <a:gd name="connsiteY1" fmla="*/ 82070 h 86898"/>
                    <a:gd name="connsiteX2" fmla="*/ 4828 w 86898"/>
                    <a:gd name="connsiteY2" fmla="*/ 43449 h 86898"/>
                    <a:gd name="connsiteX3" fmla="*/ 43449 w 86898"/>
                    <a:gd name="connsiteY3" fmla="*/ 4828 h 86898"/>
                    <a:gd name="connsiteX4" fmla="*/ 82070 w 86898"/>
                    <a:gd name="connsiteY4" fmla="*/ 43449 h 868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898" h="86898">
                      <a:moveTo>
                        <a:pt x="82070" y="43449"/>
                      </a:moveTo>
                      <a:cubicBezTo>
                        <a:pt x="82070" y="64779"/>
                        <a:pt x="64779" y="82070"/>
                        <a:pt x="43449" y="82070"/>
                      </a:cubicBezTo>
                      <a:cubicBezTo>
                        <a:pt x="22119" y="82070"/>
                        <a:pt x="4828" y="64779"/>
                        <a:pt x="4828" y="43449"/>
                      </a:cubicBezTo>
                      <a:cubicBezTo>
                        <a:pt x="4828" y="22119"/>
                        <a:pt x="22119" y="4828"/>
                        <a:pt x="43449" y="4828"/>
                      </a:cubicBezTo>
                      <a:cubicBezTo>
                        <a:pt x="64779" y="4828"/>
                        <a:pt x="82070" y="22119"/>
                        <a:pt x="82070" y="43449"/>
                      </a:cubicBezTo>
                      <a:close/>
                    </a:path>
                  </a:pathLst>
                </a:custGeom>
                <a:noFill/>
                <a:ln w="19050" cap="flat">
                  <a:solidFill>
                    <a:schemeClr val="accent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</p:grpSp>
          <p:sp>
            <p:nvSpPr>
              <p:cNvPr id="234" name="Freeform: Shape 139">
                <a:extLst>
                  <a:ext uri="{FF2B5EF4-FFF2-40B4-BE49-F238E27FC236}">
                    <a16:creationId xmlns:a16="http://schemas.microsoft.com/office/drawing/2014/main" id="{AD51A84D-84FC-2C48-A477-A784CCEE90FF}"/>
                  </a:ext>
                </a:extLst>
              </p:cNvPr>
              <p:cNvSpPr/>
              <p:nvPr/>
            </p:nvSpPr>
            <p:spPr>
              <a:xfrm>
                <a:off x="2395349" y="1922824"/>
                <a:ext cx="912537" cy="583529"/>
              </a:xfrm>
              <a:custGeom>
                <a:avLst/>
                <a:gdLst>
                  <a:gd name="connsiteX0" fmla="*/ 115542 w 473111"/>
                  <a:gd name="connsiteY0" fmla="*/ 300603 h 302533"/>
                  <a:gd name="connsiteX1" fmla="*/ 94944 w 473111"/>
                  <a:gd name="connsiteY1" fmla="*/ 300603 h 302533"/>
                  <a:gd name="connsiteX2" fmla="*/ 4828 w 473111"/>
                  <a:gd name="connsiteY2" fmla="*/ 210486 h 302533"/>
                  <a:gd name="connsiteX3" fmla="*/ 66944 w 473111"/>
                  <a:gd name="connsiteY3" fmla="*/ 124876 h 302533"/>
                  <a:gd name="connsiteX4" fmla="*/ 66944 w 473111"/>
                  <a:gd name="connsiteY4" fmla="*/ 124876 h 302533"/>
                  <a:gd name="connsiteX5" fmla="*/ 186992 w 473111"/>
                  <a:gd name="connsiteY5" fmla="*/ 4828 h 302533"/>
                  <a:gd name="connsiteX6" fmla="*/ 298994 w 473111"/>
                  <a:gd name="connsiteY6" fmla="*/ 82714 h 302533"/>
                  <a:gd name="connsiteX7" fmla="*/ 337293 w 473111"/>
                  <a:gd name="connsiteY7" fmla="*/ 67266 h 302533"/>
                  <a:gd name="connsiteX8" fmla="*/ 392650 w 473111"/>
                  <a:gd name="connsiteY8" fmla="*/ 122623 h 302533"/>
                  <a:gd name="connsiteX9" fmla="*/ 392328 w 473111"/>
                  <a:gd name="connsiteY9" fmla="*/ 126485 h 302533"/>
                  <a:gd name="connsiteX10" fmla="*/ 468927 w 473111"/>
                  <a:gd name="connsiteY10" fmla="*/ 210486 h 302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3111" h="302533">
                    <a:moveTo>
                      <a:pt x="115542" y="300603"/>
                    </a:moveTo>
                    <a:lnTo>
                      <a:pt x="94944" y="300603"/>
                    </a:lnTo>
                    <a:cubicBezTo>
                      <a:pt x="45380" y="300603"/>
                      <a:pt x="4828" y="260372"/>
                      <a:pt x="4828" y="210486"/>
                    </a:cubicBezTo>
                    <a:cubicBezTo>
                      <a:pt x="4828" y="170578"/>
                      <a:pt x="30897" y="136784"/>
                      <a:pt x="66944" y="124876"/>
                    </a:cubicBezTo>
                    <a:lnTo>
                      <a:pt x="66944" y="124876"/>
                    </a:lnTo>
                    <a:cubicBezTo>
                      <a:pt x="66944" y="58576"/>
                      <a:pt x="120692" y="4828"/>
                      <a:pt x="186992" y="4828"/>
                    </a:cubicBezTo>
                    <a:cubicBezTo>
                      <a:pt x="238487" y="4828"/>
                      <a:pt x="281936" y="37334"/>
                      <a:pt x="298994" y="82714"/>
                    </a:cubicBezTo>
                    <a:cubicBezTo>
                      <a:pt x="308971" y="73059"/>
                      <a:pt x="322488" y="67266"/>
                      <a:pt x="337293" y="67266"/>
                    </a:cubicBezTo>
                    <a:cubicBezTo>
                      <a:pt x="367868" y="67266"/>
                      <a:pt x="392650" y="92048"/>
                      <a:pt x="392650" y="122623"/>
                    </a:cubicBezTo>
                    <a:cubicBezTo>
                      <a:pt x="392650" y="123910"/>
                      <a:pt x="392650" y="125198"/>
                      <a:pt x="392328" y="126485"/>
                    </a:cubicBezTo>
                    <a:cubicBezTo>
                      <a:pt x="435134" y="130347"/>
                      <a:pt x="468927" y="166394"/>
                      <a:pt x="468927" y="210486"/>
                    </a:cubicBezTo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235" name="Freeform: Shape 140">
                <a:extLst>
                  <a:ext uri="{FF2B5EF4-FFF2-40B4-BE49-F238E27FC236}">
                    <a16:creationId xmlns:a16="http://schemas.microsoft.com/office/drawing/2014/main" id="{C4AF1DA8-75E7-CA4A-BF05-DE54058A7B01}"/>
                  </a:ext>
                </a:extLst>
              </p:cNvPr>
              <p:cNvSpPr/>
              <p:nvPr/>
            </p:nvSpPr>
            <p:spPr>
              <a:xfrm>
                <a:off x="3214251" y="2319500"/>
                <a:ext cx="93117" cy="148987"/>
              </a:xfrm>
              <a:custGeom>
                <a:avLst/>
                <a:gdLst>
                  <a:gd name="connsiteX0" fmla="*/ 4828 w 48276"/>
                  <a:gd name="connsiteY0" fmla="*/ 74346 h 77242"/>
                  <a:gd name="connsiteX1" fmla="*/ 43449 w 48276"/>
                  <a:gd name="connsiteY1" fmla="*/ 4828 h 77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276" h="77242">
                    <a:moveTo>
                      <a:pt x="4828" y="74346"/>
                    </a:moveTo>
                    <a:cubicBezTo>
                      <a:pt x="28000" y="59541"/>
                      <a:pt x="44093" y="33794"/>
                      <a:pt x="43449" y="4828"/>
                    </a:cubicBezTo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</p:grpSp>
      <p:grpSp>
        <p:nvGrpSpPr>
          <p:cNvPr id="238" name="Group 156">
            <a:extLst>
              <a:ext uri="{FF2B5EF4-FFF2-40B4-BE49-F238E27FC236}">
                <a16:creationId xmlns:a16="http://schemas.microsoft.com/office/drawing/2014/main" id="{E2FEFE2E-4CBC-834F-89B3-7F87213B4D66}"/>
              </a:ext>
            </a:extLst>
          </p:cNvPr>
          <p:cNvGrpSpPr/>
          <p:nvPr/>
        </p:nvGrpSpPr>
        <p:grpSpPr>
          <a:xfrm>
            <a:off x="5374145" y="3162317"/>
            <a:ext cx="914400" cy="914400"/>
            <a:chOff x="5373194" y="3412671"/>
            <a:chExt cx="914400" cy="914400"/>
          </a:xfrm>
        </p:grpSpPr>
        <p:sp useBgFill="1">
          <p:nvSpPr>
            <p:cNvPr id="239" name="Oval 94">
              <a:extLst>
                <a:ext uri="{FF2B5EF4-FFF2-40B4-BE49-F238E27FC236}">
                  <a16:creationId xmlns:a16="http://schemas.microsoft.com/office/drawing/2014/main" id="{E3A5AE23-FA59-B547-AC2F-13878C978F69}"/>
                </a:ext>
              </a:extLst>
            </p:cNvPr>
            <p:cNvSpPr/>
            <p:nvPr/>
          </p:nvSpPr>
          <p:spPr bwMode="auto">
            <a:xfrm>
              <a:off x="5373194" y="3412671"/>
              <a:ext cx="914400" cy="9144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grpSp>
          <p:nvGrpSpPr>
            <p:cNvPr id="240" name="Group 143">
              <a:extLst>
                <a:ext uri="{FF2B5EF4-FFF2-40B4-BE49-F238E27FC236}">
                  <a16:creationId xmlns:a16="http://schemas.microsoft.com/office/drawing/2014/main" id="{133C41CB-4810-CA47-BCB2-FD418D1AA8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92557" y="3630907"/>
              <a:ext cx="436490" cy="457200"/>
              <a:chOff x="874580" y="5197363"/>
              <a:chExt cx="359501" cy="376558"/>
            </a:xfrm>
          </p:grpSpPr>
          <p:sp>
            <p:nvSpPr>
              <p:cNvPr id="241" name="Freeform: Shape 144">
                <a:extLst>
                  <a:ext uri="{FF2B5EF4-FFF2-40B4-BE49-F238E27FC236}">
                    <a16:creationId xmlns:a16="http://schemas.microsoft.com/office/drawing/2014/main" id="{5FFA57EF-D76A-354F-BBDA-D7B51699FE3D}"/>
                  </a:ext>
                </a:extLst>
              </p:cNvPr>
              <p:cNvSpPr/>
              <p:nvPr/>
            </p:nvSpPr>
            <p:spPr>
              <a:xfrm>
                <a:off x="1068009" y="5197363"/>
                <a:ext cx="9655" cy="90116"/>
              </a:xfrm>
              <a:custGeom>
                <a:avLst/>
                <a:gdLst>
                  <a:gd name="connsiteX0" fmla="*/ 4828 w 9655"/>
                  <a:gd name="connsiteY0" fmla="*/ 4828 h 90116"/>
                  <a:gd name="connsiteX1" fmla="*/ 4828 w 9655"/>
                  <a:gd name="connsiteY1" fmla="*/ 86898 h 9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655" h="90116">
                    <a:moveTo>
                      <a:pt x="4828" y="4828"/>
                    </a:moveTo>
                    <a:lnTo>
                      <a:pt x="4828" y="86898"/>
                    </a:lnTo>
                  </a:path>
                </a:pathLst>
              </a:custGeom>
              <a:ln w="19050" cap="flat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242" name="Freeform: Shape 145">
                <a:extLst>
                  <a:ext uri="{FF2B5EF4-FFF2-40B4-BE49-F238E27FC236}">
                    <a16:creationId xmlns:a16="http://schemas.microsoft.com/office/drawing/2014/main" id="{2E9BFAC3-AE6B-604C-A994-063FF69FCD06}"/>
                  </a:ext>
                </a:extLst>
              </p:cNvPr>
              <p:cNvSpPr/>
              <p:nvPr/>
            </p:nvSpPr>
            <p:spPr>
              <a:xfrm>
                <a:off x="1068009" y="5307756"/>
                <a:ext cx="9655" cy="35403"/>
              </a:xfrm>
              <a:custGeom>
                <a:avLst/>
                <a:gdLst>
                  <a:gd name="connsiteX0" fmla="*/ 4828 w 9655"/>
                  <a:gd name="connsiteY0" fmla="*/ 4828 h 35402"/>
                  <a:gd name="connsiteX1" fmla="*/ 4828 w 9655"/>
                  <a:gd name="connsiteY1" fmla="*/ 32184 h 35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655" h="35402">
                    <a:moveTo>
                      <a:pt x="4828" y="4828"/>
                    </a:moveTo>
                    <a:lnTo>
                      <a:pt x="4828" y="32184"/>
                    </a:lnTo>
                  </a:path>
                </a:pathLst>
              </a:custGeom>
              <a:ln w="19050" cap="flat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243" name="Freeform: Shape 146">
                <a:extLst>
                  <a:ext uri="{FF2B5EF4-FFF2-40B4-BE49-F238E27FC236}">
                    <a16:creationId xmlns:a16="http://schemas.microsoft.com/office/drawing/2014/main" id="{9ECFFE27-1758-1B47-B919-A4568C2ABE46}"/>
                  </a:ext>
                </a:extLst>
              </p:cNvPr>
              <p:cNvSpPr/>
              <p:nvPr/>
            </p:nvSpPr>
            <p:spPr>
              <a:xfrm>
                <a:off x="874580" y="5390470"/>
                <a:ext cx="90116" cy="9655"/>
              </a:xfrm>
              <a:custGeom>
                <a:avLst/>
                <a:gdLst>
                  <a:gd name="connsiteX0" fmla="*/ 4828 w 90116"/>
                  <a:gd name="connsiteY0" fmla="*/ 4828 h 9655"/>
                  <a:gd name="connsiteX1" fmla="*/ 87220 w 90116"/>
                  <a:gd name="connsiteY1" fmla="*/ 4828 h 9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0116" h="9655">
                    <a:moveTo>
                      <a:pt x="4828" y="4828"/>
                    </a:moveTo>
                    <a:lnTo>
                      <a:pt x="87220" y="4828"/>
                    </a:lnTo>
                  </a:path>
                </a:pathLst>
              </a:custGeom>
              <a:ln w="19050" cap="flat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244" name="Freeform: Shape 147">
                <a:extLst>
                  <a:ext uri="{FF2B5EF4-FFF2-40B4-BE49-F238E27FC236}">
                    <a16:creationId xmlns:a16="http://schemas.microsoft.com/office/drawing/2014/main" id="{E1B8B811-B9BA-9F4D-A1E5-79D7DCA72DEA}"/>
                  </a:ext>
                </a:extLst>
              </p:cNvPr>
              <p:cNvSpPr/>
              <p:nvPr/>
            </p:nvSpPr>
            <p:spPr>
              <a:xfrm>
                <a:off x="985295" y="5390470"/>
                <a:ext cx="35403" cy="9655"/>
              </a:xfrm>
              <a:custGeom>
                <a:avLst/>
                <a:gdLst>
                  <a:gd name="connsiteX0" fmla="*/ 4828 w 35402"/>
                  <a:gd name="connsiteY0" fmla="*/ 4828 h 9655"/>
                  <a:gd name="connsiteX1" fmla="*/ 32184 w 35402"/>
                  <a:gd name="connsiteY1" fmla="*/ 4828 h 9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402" h="9655">
                    <a:moveTo>
                      <a:pt x="4828" y="4828"/>
                    </a:moveTo>
                    <a:lnTo>
                      <a:pt x="32184" y="4828"/>
                    </a:lnTo>
                  </a:path>
                </a:pathLst>
              </a:custGeom>
              <a:ln w="19050" cap="flat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245" name="Freeform: Shape 148">
                <a:extLst>
                  <a:ext uri="{FF2B5EF4-FFF2-40B4-BE49-F238E27FC236}">
                    <a16:creationId xmlns:a16="http://schemas.microsoft.com/office/drawing/2014/main" id="{94D92AB7-7A9A-604B-93BC-74B17964344B}"/>
                  </a:ext>
                </a:extLst>
              </p:cNvPr>
              <p:cNvSpPr/>
              <p:nvPr/>
            </p:nvSpPr>
            <p:spPr>
              <a:xfrm>
                <a:off x="931225" y="5254008"/>
                <a:ext cx="67587" cy="67587"/>
              </a:xfrm>
              <a:custGeom>
                <a:avLst/>
                <a:gdLst>
                  <a:gd name="connsiteX0" fmla="*/ 4828 w 67587"/>
                  <a:gd name="connsiteY0" fmla="*/ 4828 h 67587"/>
                  <a:gd name="connsiteX1" fmla="*/ 63082 w 67587"/>
                  <a:gd name="connsiteY1" fmla="*/ 63082 h 67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587" h="67587">
                    <a:moveTo>
                      <a:pt x="4828" y="4828"/>
                    </a:moveTo>
                    <a:lnTo>
                      <a:pt x="63082" y="63082"/>
                    </a:lnTo>
                  </a:path>
                </a:pathLst>
              </a:custGeom>
              <a:ln w="19050" cap="flat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246" name="Freeform: Shape 149">
                <a:extLst>
                  <a:ext uri="{FF2B5EF4-FFF2-40B4-BE49-F238E27FC236}">
                    <a16:creationId xmlns:a16="http://schemas.microsoft.com/office/drawing/2014/main" id="{74E50BE3-03DF-034E-9086-3E2A05163464}"/>
                  </a:ext>
                </a:extLst>
              </p:cNvPr>
              <p:cNvSpPr/>
              <p:nvPr/>
            </p:nvSpPr>
            <p:spPr>
              <a:xfrm>
                <a:off x="1009433" y="5332216"/>
                <a:ext cx="28966" cy="28966"/>
              </a:xfrm>
              <a:custGeom>
                <a:avLst/>
                <a:gdLst>
                  <a:gd name="connsiteX0" fmla="*/ 24138 w 28966"/>
                  <a:gd name="connsiteY0" fmla="*/ 24138 h 28966"/>
                  <a:gd name="connsiteX1" fmla="*/ 4828 w 28966"/>
                  <a:gd name="connsiteY1" fmla="*/ 4828 h 28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966" h="28966">
                    <a:moveTo>
                      <a:pt x="24138" y="24138"/>
                    </a:moveTo>
                    <a:lnTo>
                      <a:pt x="4828" y="4828"/>
                    </a:lnTo>
                  </a:path>
                </a:pathLst>
              </a:custGeom>
              <a:ln w="19050" cap="flat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247" name="Freeform: Shape 150">
                <a:extLst>
                  <a:ext uri="{FF2B5EF4-FFF2-40B4-BE49-F238E27FC236}">
                    <a16:creationId xmlns:a16="http://schemas.microsoft.com/office/drawing/2014/main" id="{9F1F5B8D-9317-AC44-9180-4D4F57F8F364}"/>
                  </a:ext>
                </a:extLst>
              </p:cNvPr>
              <p:cNvSpPr/>
              <p:nvPr/>
            </p:nvSpPr>
            <p:spPr>
              <a:xfrm>
                <a:off x="1107274" y="5332216"/>
                <a:ext cx="28966" cy="28966"/>
              </a:xfrm>
              <a:custGeom>
                <a:avLst/>
                <a:gdLst>
                  <a:gd name="connsiteX0" fmla="*/ 4828 w 28966"/>
                  <a:gd name="connsiteY0" fmla="*/ 24138 h 28966"/>
                  <a:gd name="connsiteX1" fmla="*/ 24138 w 28966"/>
                  <a:gd name="connsiteY1" fmla="*/ 4828 h 28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966" h="28966">
                    <a:moveTo>
                      <a:pt x="4828" y="24138"/>
                    </a:moveTo>
                    <a:lnTo>
                      <a:pt x="24138" y="4828"/>
                    </a:lnTo>
                  </a:path>
                </a:pathLst>
              </a:custGeom>
              <a:ln w="19050" cap="flat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248" name="Freeform: Shape 151">
                <a:extLst>
                  <a:ext uri="{FF2B5EF4-FFF2-40B4-BE49-F238E27FC236}">
                    <a16:creationId xmlns:a16="http://schemas.microsoft.com/office/drawing/2014/main" id="{CCD76A34-FF94-154C-8A6A-0872B90D2A34}"/>
                  </a:ext>
                </a:extLst>
              </p:cNvPr>
              <p:cNvSpPr/>
              <p:nvPr/>
            </p:nvSpPr>
            <p:spPr>
              <a:xfrm>
                <a:off x="1146539" y="5254008"/>
                <a:ext cx="67587" cy="67587"/>
              </a:xfrm>
              <a:custGeom>
                <a:avLst/>
                <a:gdLst>
                  <a:gd name="connsiteX0" fmla="*/ 4828 w 67587"/>
                  <a:gd name="connsiteY0" fmla="*/ 63082 h 67587"/>
                  <a:gd name="connsiteX1" fmla="*/ 63082 w 67587"/>
                  <a:gd name="connsiteY1" fmla="*/ 4828 h 67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587" h="67587">
                    <a:moveTo>
                      <a:pt x="4828" y="63082"/>
                    </a:moveTo>
                    <a:lnTo>
                      <a:pt x="63082" y="4828"/>
                    </a:lnTo>
                  </a:path>
                </a:pathLst>
              </a:custGeom>
              <a:ln w="19050" cap="flat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249" name="Freeform: Shape 152">
                <a:extLst>
                  <a:ext uri="{FF2B5EF4-FFF2-40B4-BE49-F238E27FC236}">
                    <a16:creationId xmlns:a16="http://schemas.microsoft.com/office/drawing/2014/main" id="{9EEB5671-C6A7-764F-8EF2-8EDE2C22E99A}"/>
                  </a:ext>
                </a:extLst>
              </p:cNvPr>
              <p:cNvSpPr/>
              <p:nvPr/>
            </p:nvSpPr>
            <p:spPr>
              <a:xfrm>
                <a:off x="1009433" y="5429735"/>
                <a:ext cx="28966" cy="28966"/>
              </a:xfrm>
              <a:custGeom>
                <a:avLst/>
                <a:gdLst>
                  <a:gd name="connsiteX0" fmla="*/ 4828 w 28966"/>
                  <a:gd name="connsiteY0" fmla="*/ 24138 h 28966"/>
                  <a:gd name="connsiteX1" fmla="*/ 24138 w 28966"/>
                  <a:gd name="connsiteY1" fmla="*/ 4828 h 28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966" h="28966">
                    <a:moveTo>
                      <a:pt x="4828" y="24138"/>
                    </a:moveTo>
                    <a:lnTo>
                      <a:pt x="24138" y="4828"/>
                    </a:lnTo>
                  </a:path>
                </a:pathLst>
              </a:custGeom>
              <a:ln w="19050" cap="flat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250" name="Freeform: Shape 153">
                <a:extLst>
                  <a:ext uri="{FF2B5EF4-FFF2-40B4-BE49-F238E27FC236}">
                    <a16:creationId xmlns:a16="http://schemas.microsoft.com/office/drawing/2014/main" id="{9630D1FF-34C4-FE40-AB71-F71D1D4B80B1}"/>
                  </a:ext>
                </a:extLst>
              </p:cNvPr>
              <p:cNvSpPr/>
              <p:nvPr/>
            </p:nvSpPr>
            <p:spPr>
              <a:xfrm>
                <a:off x="931225" y="5469000"/>
                <a:ext cx="67587" cy="67587"/>
              </a:xfrm>
              <a:custGeom>
                <a:avLst/>
                <a:gdLst>
                  <a:gd name="connsiteX0" fmla="*/ 63082 w 67587"/>
                  <a:gd name="connsiteY0" fmla="*/ 4828 h 67587"/>
                  <a:gd name="connsiteX1" fmla="*/ 4828 w 67587"/>
                  <a:gd name="connsiteY1" fmla="*/ 63082 h 67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587" h="67587">
                    <a:moveTo>
                      <a:pt x="63082" y="4828"/>
                    </a:moveTo>
                    <a:lnTo>
                      <a:pt x="4828" y="63082"/>
                    </a:lnTo>
                  </a:path>
                </a:pathLst>
              </a:custGeom>
              <a:ln w="19050" cap="flat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251" name="Freeform: Shape 154">
                <a:extLst>
                  <a:ext uri="{FF2B5EF4-FFF2-40B4-BE49-F238E27FC236}">
                    <a16:creationId xmlns:a16="http://schemas.microsoft.com/office/drawing/2014/main" id="{839D3166-939E-6743-8E79-50E7AEF6CC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7411" y="5364722"/>
                <a:ext cx="186670" cy="209199"/>
              </a:xfrm>
              <a:custGeom>
                <a:avLst/>
                <a:gdLst>
                  <a:gd name="connsiteX0" fmla="*/ 114898 w 186669"/>
                  <a:gd name="connsiteY0" fmla="*/ 97841 h 209198"/>
                  <a:gd name="connsiteX1" fmla="*/ 184095 w 186669"/>
                  <a:gd name="connsiteY1" fmla="*/ 82070 h 209198"/>
                  <a:gd name="connsiteX2" fmla="*/ 4828 w 186669"/>
                  <a:gd name="connsiteY2" fmla="*/ 4828 h 209198"/>
                  <a:gd name="connsiteX3" fmla="*/ 47955 w 186669"/>
                  <a:gd name="connsiteY3" fmla="*/ 195360 h 209198"/>
                  <a:gd name="connsiteX4" fmla="*/ 76277 w 186669"/>
                  <a:gd name="connsiteY4" fmla="*/ 130025 h 209198"/>
                  <a:gd name="connsiteX5" fmla="*/ 76277 w 186669"/>
                  <a:gd name="connsiteY5" fmla="*/ 130025 h 209198"/>
                  <a:gd name="connsiteX6" fmla="*/ 113611 w 186669"/>
                  <a:gd name="connsiteY6" fmla="*/ 174762 h 209198"/>
                  <a:gd name="connsiteX7" fmla="*/ 138071 w 186669"/>
                  <a:gd name="connsiteY7" fmla="*/ 204371 h 209198"/>
                  <a:gd name="connsiteX8" fmla="*/ 153198 w 186669"/>
                  <a:gd name="connsiteY8" fmla="*/ 192141 h 209198"/>
                  <a:gd name="connsiteX9" fmla="*/ 176693 w 186669"/>
                  <a:gd name="connsiteY9" fmla="*/ 172509 h 209198"/>
                  <a:gd name="connsiteX10" fmla="*/ 153198 w 186669"/>
                  <a:gd name="connsiteY10" fmla="*/ 143864 h 209198"/>
                  <a:gd name="connsiteX11" fmla="*/ 114898 w 186669"/>
                  <a:gd name="connsiteY11" fmla="*/ 97841 h 209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6669" h="209198">
                    <a:moveTo>
                      <a:pt x="114898" y="97841"/>
                    </a:moveTo>
                    <a:lnTo>
                      <a:pt x="184095" y="82070"/>
                    </a:lnTo>
                    <a:lnTo>
                      <a:pt x="4828" y="4828"/>
                    </a:lnTo>
                    <a:lnTo>
                      <a:pt x="47955" y="195360"/>
                    </a:lnTo>
                    <a:lnTo>
                      <a:pt x="76277" y="130025"/>
                    </a:lnTo>
                    <a:lnTo>
                      <a:pt x="76277" y="130025"/>
                    </a:lnTo>
                    <a:lnTo>
                      <a:pt x="113611" y="174762"/>
                    </a:lnTo>
                    <a:lnTo>
                      <a:pt x="138071" y="204371"/>
                    </a:lnTo>
                    <a:lnTo>
                      <a:pt x="153198" y="192141"/>
                    </a:lnTo>
                    <a:lnTo>
                      <a:pt x="176693" y="172509"/>
                    </a:lnTo>
                    <a:lnTo>
                      <a:pt x="153198" y="143864"/>
                    </a:lnTo>
                    <a:lnTo>
                      <a:pt x="114898" y="97841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</p:grpSp>
      <p:sp>
        <p:nvSpPr>
          <p:cNvPr id="252" name="TextBox 251">
            <a:extLst>
              <a:ext uri="{FF2B5EF4-FFF2-40B4-BE49-F238E27FC236}">
                <a16:creationId xmlns:a16="http://schemas.microsoft.com/office/drawing/2014/main" id="{02ED17D9-A4B8-FD43-869D-9981A372A8DA}"/>
              </a:ext>
            </a:extLst>
          </p:cNvPr>
          <p:cNvSpPr txBox="1"/>
          <p:nvPr/>
        </p:nvSpPr>
        <p:spPr>
          <a:xfrm>
            <a:off x="8256658" y="4422409"/>
            <a:ext cx="6087200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S3 Intelligent-Tiering</a:t>
            </a:r>
            <a:r>
              <a:rPr lang="ko-KR" alt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를 통한 자동화된 비용 절감</a:t>
            </a:r>
            <a:endParaRPr lang="en-US" sz="24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DE7F9F4D-3A4F-494C-94DC-768EE8260929}"/>
              </a:ext>
            </a:extLst>
          </p:cNvPr>
          <p:cNvSpPr txBox="1"/>
          <p:nvPr/>
        </p:nvSpPr>
        <p:spPr>
          <a:xfrm>
            <a:off x="8256658" y="3360944"/>
            <a:ext cx="585216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</a:t>
            </a:r>
            <a:r>
              <a:rPr lang="ko-KR" alt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기반의 데이터 레이크 구축</a:t>
            </a:r>
            <a: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</a:p>
        </p:txBody>
      </p:sp>
      <p:sp>
        <p:nvSpPr>
          <p:cNvPr id="86" name="Title 1">
            <a:extLst>
              <a:ext uri="{FF2B5EF4-FFF2-40B4-BE49-F238E27FC236}">
                <a16:creationId xmlns:a16="http://schemas.microsoft.com/office/drawing/2014/main" id="{F794AE4A-C773-EF41-8711-4A420386DFC0}"/>
              </a:ext>
            </a:extLst>
          </p:cNvPr>
          <p:cNvSpPr txBox="1">
            <a:spLocks/>
          </p:cNvSpPr>
          <p:nvPr/>
        </p:nvSpPr>
        <p:spPr>
          <a:xfrm>
            <a:off x="429768" y="182880"/>
            <a:ext cx="13987008" cy="1079598"/>
          </a:xfrm>
          <a:prstGeom prst="rect">
            <a:avLst/>
          </a:prstGeom>
        </p:spPr>
        <p:txBody>
          <a:bodyPr vert="horz" wrap="square" lIns="182880" tIns="146304" rIns="182880" bIns="146304" rtlCol="0" anchor="ctr">
            <a:normAutofit/>
          </a:bodyPr>
          <a:lstStyle>
            <a:lvl1pPr algn="l" defTabSz="73152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Amazon Simple Storage Service (S3)</a:t>
            </a:r>
            <a:endParaRPr lang="ko-KR" altLang="en-US" dirty="0"/>
          </a:p>
        </p:txBody>
      </p:sp>
      <p:cxnSp>
        <p:nvCxnSpPr>
          <p:cNvPr id="89" name="Straight Connector 9">
            <a:extLst>
              <a:ext uri="{FF2B5EF4-FFF2-40B4-BE49-F238E27FC236}">
                <a16:creationId xmlns:a16="http://schemas.microsoft.com/office/drawing/2014/main" id="{FD19B2A0-9A94-E547-B16E-B8946111E0B6}"/>
              </a:ext>
            </a:extLst>
          </p:cNvPr>
          <p:cNvCxnSpPr>
            <a:cxnSpLocks/>
          </p:cNvCxnSpPr>
          <p:nvPr/>
        </p:nvCxnSpPr>
        <p:spPr>
          <a:xfrm>
            <a:off x="8439538" y="4203895"/>
            <a:ext cx="5810191" cy="0"/>
          </a:xfrm>
          <a:prstGeom prst="line">
            <a:avLst/>
          </a:prstGeom>
          <a:ln w="1905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9">
            <a:extLst>
              <a:ext uri="{FF2B5EF4-FFF2-40B4-BE49-F238E27FC236}">
                <a16:creationId xmlns:a16="http://schemas.microsoft.com/office/drawing/2014/main" id="{9D85BD2D-8A18-944F-A7F5-9375E01809E7}"/>
              </a:ext>
            </a:extLst>
          </p:cNvPr>
          <p:cNvCxnSpPr>
            <a:cxnSpLocks/>
          </p:cNvCxnSpPr>
          <p:nvPr/>
        </p:nvCxnSpPr>
        <p:spPr>
          <a:xfrm>
            <a:off x="8439538" y="5463308"/>
            <a:ext cx="5810191" cy="0"/>
          </a:xfrm>
          <a:prstGeom prst="line">
            <a:avLst/>
          </a:prstGeom>
          <a:ln w="1905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23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E6E5F-A8D0-8B4B-8674-807B446F231B}"/>
              </a:ext>
            </a:extLst>
          </p:cNvPr>
          <p:cNvSpPr txBox="1">
            <a:spLocks/>
          </p:cNvSpPr>
          <p:nvPr/>
        </p:nvSpPr>
        <p:spPr>
          <a:xfrm>
            <a:off x="548639" y="1645920"/>
            <a:ext cx="10014258" cy="3181574"/>
          </a:xfrm>
          <a:prstGeom prst="rect">
            <a:avLst/>
          </a:prstGeom>
        </p:spPr>
        <p:txBody>
          <a:bodyPr/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2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6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560320" indent="-365760" algn="l" defTabSz="731520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1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968"/>
              </a:spcBef>
            </a:pPr>
            <a:r>
              <a:rPr lang="ko-KR" altLang="en-US" sz="2400" dirty="0">
                <a:latin typeface="Amazon Ember" panose="020B0603020204020204" pitchFamily="34" charset="0"/>
                <a:ea typeface="NanumSquare" panose="020B0600000101010101" pitchFamily="34" charset="-127"/>
                <a:cs typeface="Amazon Ember" panose="020B0603020204020204" pitchFamily="34" charset="0"/>
              </a:rPr>
              <a:t>데이터는 </a:t>
            </a:r>
            <a:r>
              <a:rPr lang="en-US" altLang="ko-KR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  <a:r>
              <a:rPr lang="ko-KR" altLang="en-US" sz="2400" dirty="0">
                <a:latin typeface="Amazon Ember" panose="020B0603020204020204" pitchFamily="34" charset="0"/>
                <a:ea typeface="NanumSquare" panose="020B0600000101010101" pitchFamily="34" charset="-127"/>
                <a:cs typeface="Amazon Ember" panose="020B0603020204020204" pitchFamily="34" charset="0"/>
              </a:rPr>
              <a:t>곳 이상의 물리적으로 분리된 </a:t>
            </a:r>
            <a:r>
              <a:rPr lang="ko-KR" altLang="en-US" sz="2400" dirty="0" err="1">
                <a:latin typeface="Amazon Ember" panose="020B0603020204020204" pitchFamily="34" charset="0"/>
                <a:ea typeface="NanumSquare" panose="020B0600000101010101" pitchFamily="34" charset="-127"/>
                <a:cs typeface="Amazon Ember" panose="020B0603020204020204" pitchFamily="34" charset="0"/>
              </a:rPr>
              <a:t>가용 영역</a:t>
            </a:r>
            <a:r>
              <a:rPr lang="ko-KR" altLang="en-US" sz="2400" dirty="0">
                <a:latin typeface="Amazon Ember" panose="020B0603020204020204" pitchFamily="34" charset="0"/>
                <a:ea typeface="NanumSquare" panose="020B0600000101010101" pitchFamily="34" charset="-127"/>
                <a:cs typeface="Amazon Ember" panose="020B0603020204020204" pitchFamily="34" charset="0"/>
              </a:rPr>
              <a:t>에 저장</a:t>
            </a:r>
            <a:endParaRPr lang="en-US" altLang="ko-Kore-KR" sz="24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spcBef>
                <a:spcPts val="1968"/>
              </a:spcBef>
            </a:pPr>
            <a:r>
              <a:rPr kumimoji="1" lang="en-US" altLang="ko-KR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S3</a:t>
            </a:r>
            <a:r>
              <a:rPr kumimoji="1" lang="ko-KR" altLang="en-US" sz="2400" dirty="0">
                <a:latin typeface="Amazon Ember" panose="020B0603020204020204" pitchFamily="34" charset="0"/>
                <a:cs typeface="Amazon Ember" panose="020B0603020204020204" pitchFamily="34" charset="0"/>
              </a:rPr>
              <a:t>의</a:t>
            </a:r>
            <a:r>
              <a:rPr kumimoji="1" lang="en-US" altLang="ko-KR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kumimoji="1" lang="ko-KR" altLang="en-US" sz="2400" dirty="0">
                <a:latin typeface="Amazon Ember" panose="020B0603020204020204" pitchFamily="34" charset="0"/>
                <a:cs typeface="Amazon Ember" panose="020B0603020204020204" pitchFamily="34" charset="0"/>
              </a:rPr>
              <a:t>내구성</a:t>
            </a:r>
            <a:r>
              <a:rPr kumimoji="1" lang="en-US" altLang="ko-KR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:</a:t>
            </a:r>
            <a:r>
              <a:rPr kumimoji="1" lang="ko-KR" altLang="en-US" sz="2400" dirty="0">
                <a:latin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kumimoji="1" lang="en-US" altLang="ko-KR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: 99.999999999%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67E874B-5CB8-4241-AE50-72EE990EFEEE}"/>
              </a:ext>
            </a:extLst>
          </p:cNvPr>
          <p:cNvSpPr txBox="1">
            <a:spLocks/>
          </p:cNvSpPr>
          <p:nvPr/>
        </p:nvSpPr>
        <p:spPr>
          <a:xfrm>
            <a:off x="429768" y="182880"/>
            <a:ext cx="13987008" cy="1079598"/>
          </a:xfrm>
          <a:prstGeom prst="rect">
            <a:avLst/>
          </a:prstGeom>
        </p:spPr>
        <p:txBody>
          <a:bodyPr vert="horz" wrap="square" lIns="182880" tIns="146304" rIns="182880" bIns="146304" rtlCol="0" anchor="ctr">
            <a:normAutofit/>
          </a:bodyPr>
          <a:lstStyle>
            <a:lvl1pPr algn="l" defTabSz="73152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Amazon S3 </a:t>
            </a:r>
            <a:r>
              <a:rPr lang="ko-KR" altLang="en-US" dirty="0"/>
              <a:t>고가용성 및 내구성</a:t>
            </a:r>
          </a:p>
        </p:txBody>
      </p:sp>
      <p:sp>
        <p:nvSpPr>
          <p:cNvPr id="52" name="Rectangle 33">
            <a:extLst>
              <a:ext uri="{FF2B5EF4-FFF2-40B4-BE49-F238E27FC236}">
                <a16:creationId xmlns:a16="http://schemas.microsoft.com/office/drawing/2014/main" id="{6C75B6BA-1DC6-6B40-BA8A-5924906C8A0C}"/>
              </a:ext>
            </a:extLst>
          </p:cNvPr>
          <p:cNvSpPr/>
          <p:nvPr/>
        </p:nvSpPr>
        <p:spPr>
          <a:xfrm>
            <a:off x="4895944" y="3262873"/>
            <a:ext cx="2681287" cy="2528887"/>
          </a:xfrm>
          <a:prstGeom prst="rect">
            <a:avLst/>
          </a:prstGeom>
          <a:noFill/>
          <a:ln w="19050" cap="flat" cmpd="sng" algn="ctr">
            <a:solidFill>
              <a:srgbClr val="002D43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389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53" name="Straight Arrow Connector 18">
            <a:extLst>
              <a:ext uri="{FF2B5EF4-FFF2-40B4-BE49-F238E27FC236}">
                <a16:creationId xmlns:a16="http://schemas.microsoft.com/office/drawing/2014/main" id="{33382C33-77B0-9B4A-95E5-F51EB8E0EA38}"/>
              </a:ext>
            </a:extLst>
          </p:cNvPr>
          <p:cNvCxnSpPr/>
          <p:nvPr/>
        </p:nvCxnSpPr>
        <p:spPr>
          <a:xfrm>
            <a:off x="6621556" y="4194735"/>
            <a:ext cx="676275" cy="1588"/>
          </a:xfrm>
          <a:prstGeom prst="straightConnector1">
            <a:avLst/>
          </a:prstGeom>
          <a:noFill/>
          <a:ln w="25400" cap="flat" cmpd="sng" algn="ctr">
            <a:noFill/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54" name="Group 64">
            <a:extLst>
              <a:ext uri="{FF2B5EF4-FFF2-40B4-BE49-F238E27FC236}">
                <a16:creationId xmlns:a16="http://schemas.microsoft.com/office/drawing/2014/main" id="{E8BF64FF-B3CF-1B49-8DC6-3912E9CF5D7C}"/>
              </a:ext>
            </a:extLst>
          </p:cNvPr>
          <p:cNvGrpSpPr>
            <a:grpSpLocks/>
          </p:cNvGrpSpPr>
          <p:nvPr/>
        </p:nvGrpSpPr>
        <p:grpSpPr bwMode="auto">
          <a:xfrm>
            <a:off x="1120869" y="3239060"/>
            <a:ext cx="6549185" cy="3706813"/>
            <a:chOff x="360217" y="1553421"/>
            <a:chExt cx="4093069" cy="231755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1E704BD-1C03-D143-B58D-FF195999809A}"/>
                </a:ext>
              </a:extLst>
            </p:cNvPr>
            <p:cNvSpPr txBox="1"/>
            <p:nvPr/>
          </p:nvSpPr>
          <p:spPr>
            <a:xfrm>
              <a:off x="520945" y="3228810"/>
              <a:ext cx="1802729" cy="6421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7314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840" b="1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99.99% </a:t>
              </a:r>
              <a:br>
                <a:rPr kumimoji="0" lang="en-US" sz="3840" b="1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</a:br>
              <a:r>
                <a:rPr kumimoji="0" lang="en-US" sz="2240" b="1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durability </a:t>
              </a:r>
            </a:p>
          </p:txBody>
        </p:sp>
        <p:grpSp>
          <p:nvGrpSpPr>
            <p:cNvPr id="56" name="Group 23">
              <a:extLst>
                <a:ext uri="{FF2B5EF4-FFF2-40B4-BE49-F238E27FC236}">
                  <a16:creationId xmlns:a16="http://schemas.microsoft.com/office/drawing/2014/main" id="{5456B8E7-D096-C34C-9508-97AAAC3F56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217" y="1553421"/>
              <a:ext cx="4093069" cy="1580106"/>
              <a:chOff x="355883" y="1262763"/>
              <a:chExt cx="4093069" cy="1580106"/>
            </a:xfrm>
          </p:grpSpPr>
          <p:grpSp>
            <p:nvGrpSpPr>
              <p:cNvPr id="57" name="Group 22">
                <a:extLst>
                  <a:ext uri="{FF2B5EF4-FFF2-40B4-BE49-F238E27FC236}">
                    <a16:creationId xmlns:a16="http://schemas.microsoft.com/office/drawing/2014/main" id="{28899BF6-8303-7E4A-8DD7-5170B177FE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6610" y="1262763"/>
                <a:ext cx="3932342" cy="1580106"/>
                <a:chOff x="516610" y="1262763"/>
                <a:chExt cx="3932342" cy="1580106"/>
              </a:xfrm>
            </p:grpSpPr>
            <p:pic>
              <p:nvPicPr>
                <p:cNvPr id="59" name="Picture 7">
                  <a:extLst>
                    <a:ext uri="{FF2B5EF4-FFF2-40B4-BE49-F238E27FC236}">
                      <a16:creationId xmlns:a16="http://schemas.microsoft.com/office/drawing/2014/main" id="{81A90D6F-D614-2940-ACDC-88B44840D4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49130" y="1265820"/>
                  <a:ext cx="954559" cy="9545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0" name="Rectangle 37">
                  <a:extLst>
                    <a:ext uri="{FF2B5EF4-FFF2-40B4-BE49-F238E27FC236}">
                      <a16:creationId xmlns:a16="http://schemas.microsoft.com/office/drawing/2014/main" id="{4D67EA58-1BAB-B849-AD2B-9A59E01EFB15}"/>
                    </a:ext>
                  </a:extLst>
                </p:cNvPr>
                <p:cNvSpPr/>
                <p:nvPr/>
              </p:nvSpPr>
              <p:spPr>
                <a:xfrm>
                  <a:off x="516610" y="1262763"/>
                  <a:ext cx="1819596" cy="1580106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7DBC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389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389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389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389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389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grpSp>
              <p:nvGrpSpPr>
                <p:cNvPr id="61" name="Group 17">
                  <a:extLst>
                    <a:ext uri="{FF2B5EF4-FFF2-40B4-BE49-F238E27FC236}">
                      <a16:creationId xmlns:a16="http://schemas.microsoft.com/office/drawing/2014/main" id="{AEC8BDB0-3CB2-824E-87AE-A8C8C5FE322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89248" y="2184446"/>
                  <a:ext cx="874322" cy="424983"/>
                  <a:chOff x="642077" y="2184446"/>
                  <a:chExt cx="874322" cy="424983"/>
                </a:xfrm>
              </p:grpSpPr>
              <p:pic>
                <p:nvPicPr>
                  <p:cNvPr id="62" name="Picture 8">
                    <a:extLst>
                      <a:ext uri="{FF2B5EF4-FFF2-40B4-BE49-F238E27FC236}">
                        <a16:creationId xmlns:a16="http://schemas.microsoft.com/office/drawing/2014/main" id="{805EEFAA-0DC2-0D42-AAED-5E3E151660B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2077" y="2184446"/>
                    <a:ext cx="424983" cy="4249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3" name="Picture 10">
                    <a:extLst>
                      <a:ext uri="{FF2B5EF4-FFF2-40B4-BE49-F238E27FC236}">
                        <a16:creationId xmlns:a16="http://schemas.microsoft.com/office/drawing/2014/main" id="{4EAD87CB-D95E-A84D-BEF6-BA0F9DC5D6B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91416" y="2184446"/>
                    <a:ext cx="424983" cy="4249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94" name="Rectangle 37">
                  <a:extLst>
                    <a:ext uri="{FF2B5EF4-FFF2-40B4-BE49-F238E27FC236}">
                      <a16:creationId xmlns:a16="http://schemas.microsoft.com/office/drawing/2014/main" id="{5522444A-DF22-0741-BEB9-D680505B63AA}"/>
                    </a:ext>
                  </a:extLst>
                </p:cNvPr>
                <p:cNvSpPr/>
                <p:nvPr/>
              </p:nvSpPr>
              <p:spPr>
                <a:xfrm>
                  <a:off x="2629356" y="1262763"/>
                  <a:ext cx="1819596" cy="1580106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7DBC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389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389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389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389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389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40671BA-038E-054A-94F7-8679506C14C9}"/>
                  </a:ext>
                </a:extLst>
              </p:cNvPr>
              <p:cNvSpPr txBox="1"/>
              <p:nvPr/>
            </p:nvSpPr>
            <p:spPr>
              <a:xfrm>
                <a:off x="355883" y="2569924"/>
                <a:ext cx="2141051" cy="2309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73146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800" kern="0" dirty="0">
                    <a:solidFill>
                      <a:srgbClr val="FFFFFF"/>
                    </a:solidFill>
                    <a:latin typeface="Amazon Ember" panose="020B0603020204020204" pitchFamily="34" charset="0"/>
                    <a:cs typeface="Amazon Ember" panose="020B0603020204020204" pitchFamily="34" charset="0"/>
                  </a:rPr>
                  <a:t>한 곳에 </a:t>
                </a:r>
                <a:r>
                  <a:rPr lang="en-US" altLang="ko-KR" sz="1800" kern="0" dirty="0">
                    <a:solidFill>
                      <a:srgbClr val="FFFFFF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2</a:t>
                </a:r>
                <a:r>
                  <a:rPr lang="ko-KR" altLang="en-US" sz="1800" kern="0" dirty="0">
                    <a:solidFill>
                      <a:srgbClr val="FFFFFF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 </a:t>
                </a:r>
                <a:r>
                  <a:rPr lang="en-US" altLang="ko-KR" sz="1800" kern="0" dirty="0">
                    <a:solidFill>
                      <a:srgbClr val="FFFFFF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copy</a:t>
                </a:r>
                <a:r>
                  <a:rPr lang="ko-KR" altLang="en-US" sz="1800" kern="0" dirty="0">
                    <a:solidFill>
                      <a:srgbClr val="FFFFFF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 </a:t>
                </a:r>
                <a:r>
                  <a:rPr lang="ko-KR" altLang="en-US" sz="1800" kern="0" dirty="0">
                    <a:solidFill>
                      <a:srgbClr val="FFFFFF"/>
                    </a:solidFill>
                    <a:latin typeface="Amazon Ember" panose="020B0603020204020204" pitchFamily="34" charset="0"/>
                    <a:cs typeface="Amazon Ember" panose="020B0603020204020204" pitchFamily="34" charset="0"/>
                  </a:rPr>
                  <a:t>저장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</p:grpSp>
      <p:grpSp>
        <p:nvGrpSpPr>
          <p:cNvPr id="64" name="Group 65">
            <a:extLst>
              <a:ext uri="{FF2B5EF4-FFF2-40B4-BE49-F238E27FC236}">
                <a16:creationId xmlns:a16="http://schemas.microsoft.com/office/drawing/2014/main" id="{8B3CD022-16B7-CB4B-B317-2ED00A64B903}"/>
              </a:ext>
            </a:extLst>
          </p:cNvPr>
          <p:cNvGrpSpPr>
            <a:grpSpLocks/>
          </p:cNvGrpSpPr>
          <p:nvPr/>
        </p:nvGrpSpPr>
        <p:grpSpPr bwMode="auto">
          <a:xfrm>
            <a:off x="4819744" y="3300973"/>
            <a:ext cx="2833687" cy="3644900"/>
            <a:chOff x="2671920" y="1592724"/>
            <a:chExt cx="1770871" cy="227825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943F45C-E4C1-8748-A2C9-B697128DFE30}"/>
                </a:ext>
              </a:extLst>
            </p:cNvPr>
            <p:cNvSpPr txBox="1"/>
            <p:nvPr/>
          </p:nvSpPr>
          <p:spPr>
            <a:xfrm>
              <a:off x="2671920" y="3228977"/>
              <a:ext cx="1770871" cy="641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defTabSz="731466">
                <a:defRPr/>
              </a:pPr>
              <a:r>
                <a:rPr lang="en-US" sz="3840" b="1" dirty="0">
                  <a:solidFill>
                    <a:srgbClr val="FFC0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99.999%</a:t>
              </a:r>
              <a:br>
                <a:rPr lang="en-US" sz="2240" b="1" dirty="0">
                  <a:solidFill>
                    <a:srgbClr val="FFC0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</a:br>
              <a:r>
                <a:rPr lang="en-US" sz="2240" b="1" dirty="0">
                  <a:solidFill>
                    <a:srgbClr val="FFC0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 durability </a:t>
              </a:r>
            </a:p>
          </p:txBody>
        </p:sp>
        <p:grpSp>
          <p:nvGrpSpPr>
            <p:cNvPr id="66" name="Group 34">
              <a:extLst>
                <a:ext uri="{FF2B5EF4-FFF2-40B4-BE49-F238E27FC236}">
                  <a16:creationId xmlns:a16="http://schemas.microsoft.com/office/drawing/2014/main" id="{A7881343-FBB1-474B-AEAD-3E5ADF1E03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5785" y="1592724"/>
              <a:ext cx="1639459" cy="1490043"/>
              <a:chOff x="2671921" y="1675138"/>
              <a:chExt cx="1639459" cy="1490043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7D08DF5-0E36-5248-A5BF-BE71610B8308}"/>
                  </a:ext>
                </a:extLst>
              </p:cNvPr>
              <p:cNvSpPr txBox="1"/>
              <p:nvPr/>
            </p:nvSpPr>
            <p:spPr>
              <a:xfrm>
                <a:off x="2687502" y="2934329"/>
                <a:ext cx="1608169" cy="2308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pPr algn="ctr" defTabSz="731466">
                  <a:defRPr/>
                </a:pPr>
                <a:r>
                  <a:rPr lang="ko-KR" altLang="en-US" sz="1800" dirty="0">
                    <a:solidFill>
                      <a:srgbClr val="FFFFFF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두 곳에 </a:t>
                </a:r>
                <a:r>
                  <a:rPr lang="en-US" altLang="ko-KR" sz="1800" dirty="0">
                    <a:solidFill>
                      <a:srgbClr val="FFFFFF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1</a:t>
                </a:r>
                <a:r>
                  <a:rPr lang="ko-KR" altLang="en-US" sz="1800" dirty="0">
                    <a:solidFill>
                      <a:srgbClr val="FFFFFF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 </a:t>
                </a:r>
                <a:r>
                  <a:rPr lang="en-US" altLang="ko-KR" sz="1800" dirty="0">
                    <a:solidFill>
                      <a:srgbClr val="FFFFFF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copy</a:t>
                </a:r>
                <a:r>
                  <a:rPr lang="ko-KR" altLang="en-US" sz="1800" dirty="0">
                    <a:solidFill>
                      <a:srgbClr val="FFFFFF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씩 저장</a:t>
                </a:r>
                <a:endParaRPr lang="en-US" sz="180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grpSp>
            <p:nvGrpSpPr>
              <p:cNvPr id="68" name="Group 32">
                <a:extLst>
                  <a:ext uri="{FF2B5EF4-FFF2-40B4-BE49-F238E27FC236}">
                    <a16:creationId xmlns:a16="http://schemas.microsoft.com/office/drawing/2014/main" id="{9B444C8D-63A2-AD4B-883F-37D12A593E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71921" y="1675138"/>
                <a:ext cx="1639459" cy="1287791"/>
                <a:chOff x="2671921" y="1675138"/>
                <a:chExt cx="1639459" cy="1287791"/>
              </a:xfrm>
            </p:grpSpPr>
            <p:grpSp>
              <p:nvGrpSpPr>
                <p:cNvPr id="69" name="Group 28">
                  <a:extLst>
                    <a:ext uri="{FF2B5EF4-FFF2-40B4-BE49-F238E27FC236}">
                      <a16:creationId xmlns:a16="http://schemas.microsoft.com/office/drawing/2014/main" id="{050C0708-5BC2-FE43-B59B-3A7985CABE4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71921" y="1675138"/>
                  <a:ext cx="954559" cy="1287791"/>
                  <a:chOff x="2671921" y="1675138"/>
                  <a:chExt cx="954559" cy="1287791"/>
                </a:xfrm>
              </p:grpSpPr>
              <p:pic>
                <p:nvPicPr>
                  <p:cNvPr id="73" name="Picture 11">
                    <a:extLst>
                      <a:ext uri="{FF2B5EF4-FFF2-40B4-BE49-F238E27FC236}">
                        <a16:creationId xmlns:a16="http://schemas.microsoft.com/office/drawing/2014/main" id="{A87F9608-9FFD-D341-88DE-9FA5A548635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grayscl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671921" y="1675138"/>
                    <a:ext cx="954559" cy="95455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74" name="Picture 53">
                    <a:extLst>
                      <a:ext uri="{FF2B5EF4-FFF2-40B4-BE49-F238E27FC236}">
                        <a16:creationId xmlns:a16="http://schemas.microsoft.com/office/drawing/2014/main" id="{202FC94A-EC61-2047-AC32-BC51523D1F2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36709" y="2537946"/>
                    <a:ext cx="424983" cy="4249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70" name="Group 55">
                  <a:extLst>
                    <a:ext uri="{FF2B5EF4-FFF2-40B4-BE49-F238E27FC236}">
                      <a16:creationId xmlns:a16="http://schemas.microsoft.com/office/drawing/2014/main" id="{4B4C5CF2-5093-5343-BF22-50B8380EEEA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56821" y="1675138"/>
                  <a:ext cx="954559" cy="1287791"/>
                  <a:chOff x="2671921" y="1675138"/>
                  <a:chExt cx="954559" cy="1287791"/>
                </a:xfrm>
              </p:grpSpPr>
              <p:pic>
                <p:nvPicPr>
                  <p:cNvPr id="71" name="Picture 56">
                    <a:extLst>
                      <a:ext uri="{FF2B5EF4-FFF2-40B4-BE49-F238E27FC236}">
                        <a16:creationId xmlns:a16="http://schemas.microsoft.com/office/drawing/2014/main" id="{49ADFB4A-AC1D-8844-9849-4AADD0C4661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grayscl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671921" y="1675138"/>
                    <a:ext cx="954559" cy="95455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72" name="Picture 57">
                    <a:extLst>
                      <a:ext uri="{FF2B5EF4-FFF2-40B4-BE49-F238E27FC236}">
                        <a16:creationId xmlns:a16="http://schemas.microsoft.com/office/drawing/2014/main" id="{DF0DA299-F2E9-CB41-BF98-96B9021839D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36709" y="2537946"/>
                    <a:ext cx="424983" cy="4249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614ABDE7-EF6B-E441-A06A-8779FE32960D}"/>
              </a:ext>
            </a:extLst>
          </p:cNvPr>
          <p:cNvSpPr txBox="1"/>
          <p:nvPr/>
        </p:nvSpPr>
        <p:spPr bwMode="auto">
          <a:xfrm>
            <a:off x="8931369" y="5925110"/>
            <a:ext cx="4402137" cy="1360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7314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4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Designed for </a:t>
            </a:r>
            <a:r>
              <a:rPr kumimoji="0" lang="en-US" sz="384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99.999999999% </a:t>
            </a:r>
            <a:br>
              <a:rPr kumimoji="0" lang="en-US" sz="216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kumimoji="0" lang="en-US" sz="216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durability </a:t>
            </a:r>
          </a:p>
        </p:txBody>
      </p:sp>
      <p:sp>
        <p:nvSpPr>
          <p:cNvPr id="80" name="Rectangle 58">
            <a:extLst>
              <a:ext uri="{FF2B5EF4-FFF2-40B4-BE49-F238E27FC236}">
                <a16:creationId xmlns:a16="http://schemas.microsoft.com/office/drawing/2014/main" id="{925F861C-1AA3-2A40-B56A-462B890E359E}"/>
              </a:ext>
            </a:extLst>
          </p:cNvPr>
          <p:cNvSpPr/>
          <p:nvPr/>
        </p:nvSpPr>
        <p:spPr bwMode="auto">
          <a:xfrm>
            <a:off x="9844181" y="3269222"/>
            <a:ext cx="2608263" cy="2530475"/>
          </a:xfrm>
          <a:prstGeom prst="rect">
            <a:avLst/>
          </a:prstGeom>
          <a:noFill/>
          <a:ln w="19050" cap="flat" cmpd="sng" algn="ctr">
            <a:solidFill>
              <a:srgbClr val="FF99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389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82" name="Picture 21">
            <a:extLst>
              <a:ext uri="{FF2B5EF4-FFF2-40B4-BE49-F238E27FC236}">
                <a16:creationId xmlns:a16="http://schemas.microsoft.com/office/drawing/2014/main" id="{728F0B75-ABB7-2C46-B44E-E6FD3E28F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418" y="3213660"/>
            <a:ext cx="2589241" cy="233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7CCE5E5F-8777-8440-A44B-CFBF93134E70}"/>
              </a:ext>
            </a:extLst>
          </p:cNvPr>
          <p:cNvSpPr txBox="1"/>
          <p:nvPr/>
        </p:nvSpPr>
        <p:spPr bwMode="auto">
          <a:xfrm>
            <a:off x="9843966" y="5315511"/>
            <a:ext cx="2590801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0" marR="0" lvl="0" indent="0" algn="ctr" defTabSz="7314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Region</a:t>
            </a:r>
          </a:p>
        </p:txBody>
      </p:sp>
      <p:pic>
        <p:nvPicPr>
          <p:cNvPr id="8" name="Graphic 122">
            <a:extLst>
              <a:ext uri="{FF2B5EF4-FFF2-40B4-BE49-F238E27FC236}">
                <a16:creationId xmlns:a16="http://schemas.microsoft.com/office/drawing/2014/main" id="{D77148F3-2897-5448-A523-FE28527ED4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88323" y="4281871"/>
            <a:ext cx="545623" cy="545623"/>
          </a:xfrm>
          <a:prstGeom prst="rect">
            <a:avLst/>
          </a:prstGeom>
        </p:spPr>
      </p:pic>
      <p:pic>
        <p:nvPicPr>
          <p:cNvPr id="9" name="Graphic 25">
            <a:extLst>
              <a:ext uri="{FF2B5EF4-FFF2-40B4-BE49-F238E27FC236}">
                <a16:creationId xmlns:a16="http://schemas.microsoft.com/office/drawing/2014/main" id="{6F66EC12-71C9-6D45-B1CC-F4FD7585FA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87802" y="4281871"/>
            <a:ext cx="545623" cy="54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9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35">
            <a:extLst>
              <a:ext uri="{FF2B5EF4-FFF2-40B4-BE49-F238E27FC236}">
                <a16:creationId xmlns:a16="http://schemas.microsoft.com/office/drawing/2014/main" id="{84C55D32-514E-0047-A09B-533DF5212D84}"/>
              </a:ext>
            </a:extLst>
          </p:cNvPr>
          <p:cNvSpPr/>
          <p:nvPr/>
        </p:nvSpPr>
        <p:spPr bwMode="auto">
          <a:xfrm>
            <a:off x="552196" y="2087608"/>
            <a:ext cx="1985963" cy="570277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3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400" b="1" kern="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블록</a:t>
            </a:r>
            <a:endParaRPr lang="en-US" sz="2800" b="1" kern="0" dirty="0">
              <a:solidFill>
                <a:srgbClr val="E8882B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4" name="Rectangle 18">
            <a:extLst>
              <a:ext uri="{FF2B5EF4-FFF2-40B4-BE49-F238E27FC236}">
                <a16:creationId xmlns:a16="http://schemas.microsoft.com/office/drawing/2014/main" id="{91EC6E36-033A-5947-8723-A9327823CF7D}"/>
              </a:ext>
            </a:extLst>
          </p:cNvPr>
          <p:cNvSpPr/>
          <p:nvPr/>
        </p:nvSpPr>
        <p:spPr bwMode="auto">
          <a:xfrm>
            <a:off x="2954894" y="2029821"/>
            <a:ext cx="1822171" cy="608709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3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400" b="1" kern="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파일</a:t>
            </a:r>
            <a:endParaRPr lang="en-US" sz="2400" b="1" kern="0" dirty="0">
              <a:solidFill>
                <a:srgbClr val="E8882B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5" name="Rectangle 26">
            <a:extLst>
              <a:ext uri="{FF2B5EF4-FFF2-40B4-BE49-F238E27FC236}">
                <a16:creationId xmlns:a16="http://schemas.microsoft.com/office/drawing/2014/main" id="{B0BE1C73-6E34-BC4D-B42B-3D0DA62AB348}"/>
              </a:ext>
            </a:extLst>
          </p:cNvPr>
          <p:cNvSpPr/>
          <p:nvPr/>
        </p:nvSpPr>
        <p:spPr bwMode="auto">
          <a:xfrm>
            <a:off x="9970859" y="1781068"/>
            <a:ext cx="1985963" cy="851965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3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400" b="1" kern="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오브젝트</a:t>
            </a:r>
            <a:endParaRPr lang="en-US" sz="2200" kern="0" dirty="0">
              <a:solidFill>
                <a:srgbClr val="E8882B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6" name="Rectangle 33">
            <a:extLst>
              <a:ext uri="{FF2B5EF4-FFF2-40B4-BE49-F238E27FC236}">
                <a16:creationId xmlns:a16="http://schemas.microsoft.com/office/drawing/2014/main" id="{90D17141-34FF-1F4F-9A74-64CD30587C30}"/>
              </a:ext>
            </a:extLst>
          </p:cNvPr>
          <p:cNvSpPr/>
          <p:nvPr/>
        </p:nvSpPr>
        <p:spPr bwMode="auto">
          <a:xfrm>
            <a:off x="12278344" y="1781069"/>
            <a:ext cx="1985963" cy="862108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3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400" b="1" kern="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백업</a:t>
            </a:r>
            <a:endParaRPr lang="en-US" sz="2400" b="1" kern="0" dirty="0">
              <a:solidFill>
                <a:srgbClr val="E8882B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67" name="Group 12">
            <a:extLst>
              <a:ext uri="{FF2B5EF4-FFF2-40B4-BE49-F238E27FC236}">
                <a16:creationId xmlns:a16="http://schemas.microsoft.com/office/drawing/2014/main" id="{8A5AA657-5DFE-984D-A504-34B84D620D3B}"/>
              </a:ext>
            </a:extLst>
          </p:cNvPr>
          <p:cNvGrpSpPr/>
          <p:nvPr/>
        </p:nvGrpSpPr>
        <p:grpSpPr>
          <a:xfrm>
            <a:off x="803850" y="2922540"/>
            <a:ext cx="1460873" cy="1397941"/>
            <a:chOff x="2980515" y="3329984"/>
            <a:chExt cx="1460873" cy="1397941"/>
          </a:xfrm>
        </p:grpSpPr>
        <p:sp>
          <p:nvSpPr>
            <p:cNvPr id="68" name="Content Placeholder 17">
              <a:extLst>
                <a:ext uri="{FF2B5EF4-FFF2-40B4-BE49-F238E27FC236}">
                  <a16:creationId xmlns:a16="http://schemas.microsoft.com/office/drawing/2014/main" id="{234FC02A-CCDF-344A-AEBE-0D9476C48CD6}"/>
                </a:ext>
              </a:extLst>
            </p:cNvPr>
            <p:cNvSpPr txBox="1">
              <a:spLocks/>
            </p:cNvSpPr>
            <p:nvPr/>
          </p:nvSpPr>
          <p:spPr>
            <a:xfrm>
              <a:off x="2980515" y="4229327"/>
              <a:ext cx="1460873" cy="498598"/>
            </a:xfrm>
            <a:prstGeom prst="rect">
              <a:avLst/>
            </a:prstGeom>
            <a:ln>
              <a:noFill/>
            </a:ln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R="0" indent="0" algn="ctr" defTabSz="541867" fontAlgn="auto">
                <a:lnSpc>
                  <a:spcPct val="90000"/>
                </a:lnSpc>
                <a:spcBef>
                  <a:spcPts val="711"/>
                </a:spcBef>
                <a:spcAft>
                  <a:spcPts val="355"/>
                </a:spcAft>
                <a:buClrTx/>
                <a:buSzPct val="90000"/>
                <a:buFont typeface="Amazon Ember" panose="020B0603020204020204" pitchFamily="34" charset="0"/>
                <a:buNone/>
                <a:tabLst/>
                <a:defRPr sz="1250" b="0" spc="0" baseline="0">
                  <a:gradFill>
                    <a:gsLst>
                      <a:gs pos="83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defRPr>
              </a:lvl1pPr>
              <a:lvl2pPr marL="336143" marR="0" indent="0" defTabSz="914362" fontAlgn="auto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Pct val="90000"/>
                <a:buFont typeface="Amazon Ember" panose="020B0603020204020204" pitchFamily="34" charset="0"/>
                <a:buNone/>
                <a:tabLst/>
                <a:defRPr sz="2000" spc="0" baseline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defRPr>
              </a:lvl2pPr>
              <a:lvl3pPr marL="560238" marR="0" indent="0" defTabSz="914362" fontAlgn="auto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Pct val="90000"/>
                <a:buFont typeface="Amazon Ember" panose="020B0603020204020204" pitchFamily="34" charset="0"/>
                <a:buNone/>
                <a:tabLst/>
                <a:defRPr sz="2000" spc="0" baseline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defRPr>
              </a:lvl3pPr>
              <a:lvl4pPr marL="784334" marR="0" indent="0" defTabSz="914362" fontAlgn="auto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Pct val="90000"/>
                <a:buFont typeface="Amazon Ember" panose="020B0603020204020204" pitchFamily="34" charset="0"/>
                <a:buNone/>
                <a:tabLst/>
                <a:defRPr sz="1667" spc="0" baseline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defRPr>
              </a:lvl4pPr>
              <a:lvl5pPr marL="1008429" marR="0" indent="0" defTabSz="914362" fontAlgn="auto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Pct val="90000"/>
                <a:buFont typeface="Amazon Ember" panose="020B0603020204020204" pitchFamily="34" charset="0"/>
                <a:buNone/>
                <a:tabLst/>
                <a:defRPr sz="1667" spc="0" baseline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defRPr>
              </a:lvl5pPr>
              <a:lvl6pPr marL="2514494" indent="-228591" defTabSz="914362">
                <a:spcBef>
                  <a:spcPct val="20000"/>
                </a:spcBef>
                <a:buFont typeface="Amazon Ember" panose="020B0603020204020204" pitchFamily="34" charset="0"/>
                <a:buChar char="•"/>
                <a:defRPr sz="1961"/>
              </a:lvl6pPr>
              <a:lvl7pPr marL="2971675" indent="-228591" defTabSz="914362">
                <a:spcBef>
                  <a:spcPct val="20000"/>
                </a:spcBef>
                <a:buFont typeface="Amazon Ember" panose="020B0603020204020204" pitchFamily="34" charset="0"/>
                <a:buChar char="•"/>
                <a:defRPr sz="1961"/>
              </a:lvl7pPr>
              <a:lvl8pPr marL="3428856" indent="-228591" defTabSz="914362">
                <a:spcBef>
                  <a:spcPct val="20000"/>
                </a:spcBef>
                <a:buFont typeface="Amazon Ember" panose="020B0603020204020204" pitchFamily="34" charset="0"/>
                <a:buChar char="•"/>
                <a:defRPr sz="1961"/>
              </a:lvl8pPr>
              <a:lvl9pPr marL="3886038" indent="-228591" defTabSz="914362">
                <a:spcBef>
                  <a:spcPct val="20000"/>
                </a:spcBef>
                <a:buFont typeface="Amazon Ember" panose="020B0603020204020204" pitchFamily="34" charset="0"/>
                <a:buChar char="•"/>
                <a:defRPr sz="1961"/>
              </a:lvl9pPr>
            </a:lstStyle>
            <a:p>
              <a:pPr defTabSz="914364" eaLnBrk="0" hangingPunct="0">
                <a:spcBef>
                  <a:spcPts val="853"/>
                </a:spcBef>
                <a:spcAft>
                  <a:spcPts val="426"/>
                </a:spcAft>
                <a:defRPr/>
              </a:pPr>
              <a:r>
                <a:rPr lang="en-US" sz="1800" kern="0" dirty="0">
                  <a:solidFill>
                    <a:srgbClr val="FFFFFF"/>
                  </a:solidFill>
                </a:rPr>
                <a:t>Amazon</a:t>
              </a:r>
              <a:br>
                <a:rPr lang="en-US" sz="1800" kern="0" dirty="0">
                  <a:solidFill>
                    <a:srgbClr val="FFFFFF"/>
                  </a:solidFill>
                </a:rPr>
              </a:br>
              <a:r>
                <a:rPr lang="en-US" sz="1800" kern="0" dirty="0">
                  <a:solidFill>
                    <a:srgbClr val="FFFFFF"/>
                  </a:solidFill>
                </a:rPr>
                <a:t>EBS</a:t>
              </a:r>
            </a:p>
          </p:txBody>
        </p:sp>
        <p:pic>
          <p:nvPicPr>
            <p:cNvPr id="69" name="Graphic 18">
              <a:extLst>
                <a:ext uri="{FF2B5EF4-FFF2-40B4-BE49-F238E27FC236}">
                  <a16:creationId xmlns:a16="http://schemas.microsoft.com/office/drawing/2014/main" id="{47EC4DC8-97ED-8B49-A2C5-C2E8789B7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5351" y="3329984"/>
              <a:ext cx="711200" cy="711200"/>
            </a:xfrm>
            <a:prstGeom prst="rect">
              <a:avLst/>
            </a:prstGeom>
          </p:spPr>
        </p:pic>
      </p:grpSp>
      <p:grpSp>
        <p:nvGrpSpPr>
          <p:cNvPr id="70" name="Group 13">
            <a:extLst>
              <a:ext uri="{FF2B5EF4-FFF2-40B4-BE49-F238E27FC236}">
                <a16:creationId xmlns:a16="http://schemas.microsoft.com/office/drawing/2014/main" id="{BCC2CCAF-826C-2C42-BFFB-496D2F3DC5E0}"/>
              </a:ext>
            </a:extLst>
          </p:cNvPr>
          <p:cNvGrpSpPr/>
          <p:nvPr/>
        </p:nvGrpSpPr>
        <p:grpSpPr>
          <a:xfrm>
            <a:off x="3051871" y="2922540"/>
            <a:ext cx="1628770" cy="1397941"/>
            <a:chOff x="5248414" y="3329984"/>
            <a:chExt cx="1628770" cy="1397941"/>
          </a:xfrm>
        </p:grpSpPr>
        <p:sp>
          <p:nvSpPr>
            <p:cNvPr id="71" name="Content Placeholder 17">
              <a:extLst>
                <a:ext uri="{FF2B5EF4-FFF2-40B4-BE49-F238E27FC236}">
                  <a16:creationId xmlns:a16="http://schemas.microsoft.com/office/drawing/2014/main" id="{14D6AEDB-8286-964E-878A-8440899D53BA}"/>
                </a:ext>
              </a:extLst>
            </p:cNvPr>
            <p:cNvSpPr txBox="1">
              <a:spLocks/>
            </p:cNvSpPr>
            <p:nvPr/>
          </p:nvSpPr>
          <p:spPr>
            <a:xfrm>
              <a:off x="5248414" y="4229327"/>
              <a:ext cx="1628770" cy="498598"/>
            </a:xfrm>
            <a:prstGeom prst="rect">
              <a:avLst/>
            </a:prstGeom>
            <a:ln>
              <a:noFill/>
            </a:ln>
          </p:spPr>
          <p:txBody>
            <a:bodyPr vert="horz" wrap="square" lIns="0" tIns="0" rIns="0" bIns="0" rtlCol="0">
              <a:spAutoFit/>
            </a:bodyPr>
            <a:lstStyle>
              <a:lvl1pPr marL="0" marR="0" indent="0" algn="l" defTabSz="91436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mazon Ember" panose="020B0603020204020204" pitchFamily="34" charset="0"/>
                <a:buNone/>
                <a:tabLst/>
                <a:defRPr sz="2667" b="0" kern="1200" spc="0" baseline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defRPr>
              </a:lvl1pPr>
              <a:lvl2pPr marL="336143" marR="0" indent="0" algn="l" defTabSz="914362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Pct val="90000"/>
                <a:buFont typeface="Amazon Ember" panose="020B0603020204020204" pitchFamily="34" charset="0"/>
                <a:buNone/>
                <a:tabLst/>
                <a:defRPr sz="2000" kern="1200" spc="0" baseline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defRPr>
              </a:lvl2pPr>
              <a:lvl3pPr marL="560238" marR="0" indent="0" algn="l" defTabSz="914362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Pct val="90000"/>
                <a:buFont typeface="Amazon Ember" panose="020B0603020204020204" pitchFamily="34" charset="0"/>
                <a:buNone/>
                <a:tabLst/>
                <a:defRPr sz="2000" kern="1200" spc="0" baseline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defRPr>
              </a:lvl3pPr>
              <a:lvl4pPr marL="784334" marR="0" indent="0" algn="l" defTabSz="914362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Pct val="90000"/>
                <a:buFont typeface="Amazon Ember" panose="020B0603020204020204" pitchFamily="34" charset="0"/>
                <a:buNone/>
                <a:tabLst/>
                <a:defRPr sz="1667" kern="1200" spc="0" baseline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defRPr>
              </a:lvl4pPr>
              <a:lvl5pPr marL="1008429" marR="0" indent="0" algn="l" defTabSz="914362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Pct val="90000"/>
                <a:buFont typeface="Amazon Ember" panose="020B0603020204020204" pitchFamily="34" charset="0"/>
                <a:buNone/>
                <a:tabLst/>
                <a:defRPr sz="1667" kern="1200" spc="0" baseline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defRPr>
              </a:lvl5pPr>
              <a:lvl6pPr marL="2514494" indent="-228591" algn="l" defTabSz="914362" rtl="0" eaLnBrk="1" latinLnBrk="0" hangingPunct="1">
                <a:spcBef>
                  <a:spcPct val="20000"/>
                </a:spcBef>
                <a:buFont typeface="Amazon Ember" panose="020B0603020204020204" pitchFamily="34" charset="0"/>
                <a:buChar char="•"/>
                <a:defRPr sz="196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75" indent="-228591" algn="l" defTabSz="914362" rtl="0" eaLnBrk="1" latinLnBrk="0" hangingPunct="1">
                <a:spcBef>
                  <a:spcPct val="20000"/>
                </a:spcBef>
                <a:buFont typeface="Amazon Ember" panose="020B0603020204020204" pitchFamily="34" charset="0"/>
                <a:buChar char="•"/>
                <a:defRPr sz="196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56" indent="-228591" algn="l" defTabSz="914362" rtl="0" eaLnBrk="1" latinLnBrk="0" hangingPunct="1">
                <a:spcBef>
                  <a:spcPct val="20000"/>
                </a:spcBef>
                <a:buFont typeface="Amazon Ember" panose="020B0603020204020204" pitchFamily="34" charset="0"/>
                <a:buChar char="•"/>
                <a:defRPr sz="196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38" indent="-228591" algn="l" defTabSz="914362" rtl="0" eaLnBrk="1" latinLnBrk="0" hangingPunct="1">
                <a:spcBef>
                  <a:spcPct val="20000"/>
                </a:spcBef>
                <a:buFont typeface="Amazon Ember" panose="020B0603020204020204" pitchFamily="34" charset="0"/>
                <a:buChar char="•"/>
                <a:defRPr sz="196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6952">
                <a:spcBef>
                  <a:spcPts val="1138"/>
                </a:spcBef>
                <a:spcAft>
                  <a:spcPts val="568"/>
                </a:spcAft>
                <a:defRPr/>
              </a:pPr>
              <a:r>
                <a:rPr lang="en-US" sz="1800" kern="0" dirty="0">
                  <a:solidFill>
                    <a:srgbClr val="FFFFFF"/>
                  </a:solidFill>
                </a:rPr>
                <a:t>Amazon</a:t>
              </a:r>
              <a:br>
                <a:rPr lang="en-US" sz="1800" kern="0" dirty="0">
                  <a:solidFill>
                    <a:srgbClr val="FFFFFF"/>
                  </a:solidFill>
                </a:rPr>
              </a:br>
              <a:r>
                <a:rPr lang="en-US" sz="1800" kern="0" dirty="0">
                  <a:solidFill>
                    <a:srgbClr val="FFFFFF"/>
                  </a:solidFill>
                </a:rPr>
                <a:t>EFS</a:t>
              </a:r>
            </a:p>
          </p:txBody>
        </p:sp>
        <p:pic>
          <p:nvPicPr>
            <p:cNvPr id="72" name="Graphic 26">
              <a:extLst>
                <a:ext uri="{FF2B5EF4-FFF2-40B4-BE49-F238E27FC236}">
                  <a16:creationId xmlns:a16="http://schemas.microsoft.com/office/drawing/2014/main" id="{5119884C-0384-9C49-98AE-C50E8F2BE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07199" y="3329984"/>
              <a:ext cx="711200" cy="711200"/>
            </a:xfrm>
            <a:prstGeom prst="rect">
              <a:avLst/>
            </a:prstGeom>
          </p:spPr>
        </p:pic>
      </p:grpSp>
      <p:grpSp>
        <p:nvGrpSpPr>
          <p:cNvPr id="73" name="Group 21">
            <a:extLst>
              <a:ext uri="{FF2B5EF4-FFF2-40B4-BE49-F238E27FC236}">
                <a16:creationId xmlns:a16="http://schemas.microsoft.com/office/drawing/2014/main" id="{064B117D-EEB8-6D4B-B115-A631B89FB66F}"/>
              </a:ext>
            </a:extLst>
          </p:cNvPr>
          <p:cNvGrpSpPr/>
          <p:nvPr/>
        </p:nvGrpSpPr>
        <p:grpSpPr>
          <a:xfrm>
            <a:off x="7637918" y="2922540"/>
            <a:ext cx="2194000" cy="1397941"/>
            <a:chOff x="9874217" y="3329984"/>
            <a:chExt cx="2194000" cy="1397941"/>
          </a:xfrm>
        </p:grpSpPr>
        <p:sp>
          <p:nvSpPr>
            <p:cNvPr id="74" name="Content Placeholder 17">
              <a:extLst>
                <a:ext uri="{FF2B5EF4-FFF2-40B4-BE49-F238E27FC236}">
                  <a16:creationId xmlns:a16="http://schemas.microsoft.com/office/drawing/2014/main" id="{27482119-1AF2-CF4D-9F09-1D37F20CAB9E}"/>
                </a:ext>
              </a:extLst>
            </p:cNvPr>
            <p:cNvSpPr txBox="1">
              <a:spLocks/>
            </p:cNvSpPr>
            <p:nvPr/>
          </p:nvSpPr>
          <p:spPr>
            <a:xfrm>
              <a:off x="9874217" y="4229327"/>
              <a:ext cx="2194000" cy="498598"/>
            </a:xfrm>
            <a:prstGeom prst="rect">
              <a:avLst/>
            </a:prstGeom>
            <a:ln>
              <a:noFill/>
            </a:ln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R="0" indent="0" algn="ctr" defTabSz="541867" fontAlgn="auto">
                <a:lnSpc>
                  <a:spcPct val="90000"/>
                </a:lnSpc>
                <a:spcBef>
                  <a:spcPts val="711"/>
                </a:spcBef>
                <a:spcAft>
                  <a:spcPts val="355"/>
                </a:spcAft>
                <a:buClrTx/>
                <a:buSzPct val="90000"/>
                <a:buFont typeface="Amazon Ember" panose="020B0603020204020204" pitchFamily="34" charset="0"/>
                <a:buNone/>
                <a:tabLst/>
                <a:defRPr sz="1250" b="0" spc="0" baseline="0">
                  <a:gradFill>
                    <a:gsLst>
                      <a:gs pos="83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defRPr>
              </a:lvl1pPr>
              <a:lvl2pPr marL="336143" marR="0" indent="0" defTabSz="914362" fontAlgn="auto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Pct val="90000"/>
                <a:buFont typeface="Amazon Ember" panose="020B0603020204020204" pitchFamily="34" charset="0"/>
                <a:buNone/>
                <a:tabLst/>
                <a:defRPr sz="2000" spc="0" baseline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defRPr>
              </a:lvl2pPr>
              <a:lvl3pPr marL="560238" marR="0" indent="0" defTabSz="914362" fontAlgn="auto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Pct val="90000"/>
                <a:buFont typeface="Amazon Ember" panose="020B0603020204020204" pitchFamily="34" charset="0"/>
                <a:buNone/>
                <a:tabLst/>
                <a:defRPr sz="2000" spc="0" baseline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defRPr>
              </a:lvl3pPr>
              <a:lvl4pPr marL="784334" marR="0" indent="0" defTabSz="914362" fontAlgn="auto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Pct val="90000"/>
                <a:buFont typeface="Amazon Ember" panose="020B0603020204020204" pitchFamily="34" charset="0"/>
                <a:buNone/>
                <a:tabLst/>
                <a:defRPr sz="1667" spc="0" baseline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defRPr>
              </a:lvl4pPr>
              <a:lvl5pPr marL="1008429" marR="0" indent="0" defTabSz="914362" fontAlgn="auto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Pct val="90000"/>
                <a:buFont typeface="Amazon Ember" panose="020B0603020204020204" pitchFamily="34" charset="0"/>
                <a:buNone/>
                <a:tabLst/>
                <a:defRPr sz="1667" spc="0" baseline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defRPr>
              </a:lvl5pPr>
              <a:lvl6pPr marL="2514494" indent="-228591" defTabSz="914362">
                <a:spcBef>
                  <a:spcPct val="20000"/>
                </a:spcBef>
                <a:buFont typeface="Amazon Ember" panose="020B0603020204020204" pitchFamily="34" charset="0"/>
                <a:buChar char="•"/>
                <a:defRPr sz="1961"/>
              </a:lvl6pPr>
              <a:lvl7pPr marL="2971675" indent="-228591" defTabSz="914362">
                <a:spcBef>
                  <a:spcPct val="20000"/>
                </a:spcBef>
                <a:buFont typeface="Amazon Ember" panose="020B0603020204020204" pitchFamily="34" charset="0"/>
                <a:buChar char="•"/>
                <a:defRPr sz="1961"/>
              </a:lvl7pPr>
              <a:lvl8pPr marL="3428856" indent="-228591" defTabSz="914362">
                <a:spcBef>
                  <a:spcPct val="20000"/>
                </a:spcBef>
                <a:buFont typeface="Amazon Ember" panose="020B0603020204020204" pitchFamily="34" charset="0"/>
                <a:buChar char="•"/>
                <a:defRPr sz="1961"/>
              </a:lvl8pPr>
              <a:lvl9pPr marL="3886038" indent="-228591" defTabSz="914362">
                <a:spcBef>
                  <a:spcPct val="20000"/>
                </a:spcBef>
                <a:buFont typeface="Amazon Ember" panose="020B0603020204020204" pitchFamily="34" charset="0"/>
                <a:buChar char="•"/>
                <a:defRPr sz="1961"/>
              </a:lvl9pPr>
            </a:lstStyle>
            <a:p>
              <a:pPr defTabSz="650240" eaLnBrk="0" hangingPunct="0">
                <a:spcBef>
                  <a:spcPts val="853"/>
                </a:spcBef>
                <a:spcAft>
                  <a:spcPts val="426"/>
                </a:spcAft>
                <a:defRPr/>
              </a:pPr>
              <a:r>
                <a:rPr lang="en-US" sz="1800" kern="0" dirty="0">
                  <a:solidFill>
                    <a:srgbClr val="FFFFFF"/>
                  </a:solidFill>
                </a:rPr>
                <a:t>Amazon FSx</a:t>
              </a:r>
              <a:br>
                <a:rPr lang="en-US" sz="1800" kern="0" dirty="0">
                  <a:solidFill>
                    <a:srgbClr val="FFFFFF"/>
                  </a:solidFill>
                </a:rPr>
              </a:br>
              <a:r>
                <a:rPr lang="en-US" sz="1800" kern="0" dirty="0">
                  <a:solidFill>
                    <a:srgbClr val="FFFFFF"/>
                  </a:solidFill>
                </a:rPr>
                <a:t>for Lustre</a:t>
              </a:r>
            </a:p>
          </p:txBody>
        </p:sp>
        <p:pic>
          <p:nvPicPr>
            <p:cNvPr id="75" name="Graphic 31">
              <a:extLst>
                <a:ext uri="{FF2B5EF4-FFF2-40B4-BE49-F238E27FC236}">
                  <a16:creationId xmlns:a16="http://schemas.microsoft.com/office/drawing/2014/main" id="{1E8C3E50-A736-8441-91D2-C7E1CEAE9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615617" y="3329984"/>
              <a:ext cx="711200" cy="711200"/>
            </a:xfrm>
            <a:prstGeom prst="rect">
              <a:avLst/>
            </a:prstGeom>
          </p:spPr>
        </p:pic>
      </p:grpSp>
      <p:grpSp>
        <p:nvGrpSpPr>
          <p:cNvPr id="76" name="Group 14">
            <a:extLst>
              <a:ext uri="{FF2B5EF4-FFF2-40B4-BE49-F238E27FC236}">
                <a16:creationId xmlns:a16="http://schemas.microsoft.com/office/drawing/2014/main" id="{8E69D45E-F398-3B45-A3C5-C8EB12F584C7}"/>
              </a:ext>
            </a:extLst>
          </p:cNvPr>
          <p:cNvGrpSpPr/>
          <p:nvPr/>
        </p:nvGrpSpPr>
        <p:grpSpPr>
          <a:xfrm>
            <a:off x="4968378" y="2915615"/>
            <a:ext cx="2625908" cy="1411791"/>
            <a:chOff x="7145043" y="3329984"/>
            <a:chExt cx="2625908" cy="1411791"/>
          </a:xfrm>
        </p:grpSpPr>
        <p:sp>
          <p:nvSpPr>
            <p:cNvPr id="77" name="Content Placeholder 17">
              <a:extLst>
                <a:ext uri="{FF2B5EF4-FFF2-40B4-BE49-F238E27FC236}">
                  <a16:creationId xmlns:a16="http://schemas.microsoft.com/office/drawing/2014/main" id="{9983C22C-3B22-564B-8812-26C4D6977923}"/>
                </a:ext>
              </a:extLst>
            </p:cNvPr>
            <p:cNvSpPr txBox="1">
              <a:spLocks/>
            </p:cNvSpPr>
            <p:nvPr/>
          </p:nvSpPr>
          <p:spPr>
            <a:xfrm>
              <a:off x="7145043" y="4215477"/>
              <a:ext cx="2625908" cy="526298"/>
            </a:xfrm>
            <a:prstGeom prst="rect">
              <a:avLst/>
            </a:prstGeom>
            <a:ln>
              <a:noFill/>
            </a:ln>
          </p:spPr>
          <p:txBody>
            <a:bodyPr vert="horz" wrap="square" lIns="0" tIns="0" rIns="0" bIns="0" rtlCol="0">
              <a:spAutoFit/>
            </a:bodyPr>
            <a:lstStyle>
              <a:lvl1pPr marL="0" marR="0" indent="0" algn="l" defTabSz="91436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mazon Ember" panose="020B0603020204020204" pitchFamily="34" charset="0"/>
                <a:buNone/>
                <a:tabLst/>
                <a:defRPr sz="2667" b="0" kern="1200" spc="0" baseline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defRPr>
              </a:lvl1pPr>
              <a:lvl2pPr marL="336143" marR="0" indent="0" algn="l" defTabSz="914362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Pct val="90000"/>
                <a:buFont typeface="Amazon Ember" panose="020B0603020204020204" pitchFamily="34" charset="0"/>
                <a:buNone/>
                <a:tabLst/>
                <a:defRPr sz="2000" kern="1200" spc="0" baseline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defRPr>
              </a:lvl2pPr>
              <a:lvl3pPr marL="560238" marR="0" indent="0" algn="l" defTabSz="914362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Pct val="90000"/>
                <a:buFont typeface="Amazon Ember" panose="020B0603020204020204" pitchFamily="34" charset="0"/>
                <a:buNone/>
                <a:tabLst/>
                <a:defRPr sz="2000" kern="1200" spc="0" baseline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defRPr>
              </a:lvl3pPr>
              <a:lvl4pPr marL="784334" marR="0" indent="0" algn="l" defTabSz="914362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Pct val="90000"/>
                <a:buFont typeface="Amazon Ember" panose="020B0603020204020204" pitchFamily="34" charset="0"/>
                <a:buNone/>
                <a:tabLst/>
                <a:defRPr sz="1667" kern="1200" spc="0" baseline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defRPr>
              </a:lvl4pPr>
              <a:lvl5pPr marL="1008429" marR="0" indent="0" algn="l" defTabSz="914362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Pct val="90000"/>
                <a:buFont typeface="Amazon Ember" panose="020B0603020204020204" pitchFamily="34" charset="0"/>
                <a:buNone/>
                <a:tabLst/>
                <a:defRPr sz="1667" kern="1200" spc="0" baseline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defRPr>
              </a:lvl5pPr>
              <a:lvl6pPr marL="2514494" indent="-228591" algn="l" defTabSz="914362" rtl="0" eaLnBrk="1" latinLnBrk="0" hangingPunct="1">
                <a:spcBef>
                  <a:spcPct val="20000"/>
                </a:spcBef>
                <a:buFont typeface="Amazon Ember" panose="020B0603020204020204" pitchFamily="34" charset="0"/>
                <a:buChar char="•"/>
                <a:defRPr sz="196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75" indent="-228591" algn="l" defTabSz="914362" rtl="0" eaLnBrk="1" latinLnBrk="0" hangingPunct="1">
                <a:spcBef>
                  <a:spcPct val="20000"/>
                </a:spcBef>
                <a:buFont typeface="Amazon Ember" panose="020B0603020204020204" pitchFamily="34" charset="0"/>
                <a:buChar char="•"/>
                <a:defRPr sz="196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56" indent="-228591" algn="l" defTabSz="914362" rtl="0" eaLnBrk="1" latinLnBrk="0" hangingPunct="1">
                <a:spcBef>
                  <a:spcPct val="20000"/>
                </a:spcBef>
                <a:buFont typeface="Amazon Ember" panose="020B0603020204020204" pitchFamily="34" charset="0"/>
                <a:buChar char="•"/>
                <a:defRPr sz="196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38" indent="-228591" algn="l" defTabSz="914362" rtl="0" eaLnBrk="1" latinLnBrk="0" hangingPunct="1">
                <a:spcBef>
                  <a:spcPct val="20000"/>
                </a:spcBef>
                <a:buFont typeface="Amazon Ember" panose="020B0603020204020204" pitchFamily="34" charset="0"/>
                <a:buChar char="•"/>
                <a:defRPr sz="196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6952">
                <a:spcBef>
                  <a:spcPts val="1138"/>
                </a:spcBef>
                <a:spcAft>
                  <a:spcPts val="568"/>
                </a:spcAft>
                <a:defRPr/>
              </a:pPr>
              <a:r>
                <a:rPr lang="en-US" sz="2000" dirty="0">
                  <a:solidFill>
                    <a:srgbClr val="FFFFFF"/>
                  </a:solidFill>
                </a:rPr>
                <a:t> </a:t>
              </a:r>
              <a:r>
                <a:rPr lang="en-US" sz="1800" kern="0" dirty="0">
                  <a:solidFill>
                    <a:srgbClr val="FFFFFF"/>
                  </a:solidFill>
                </a:rPr>
                <a:t>Amazon FSx for </a:t>
              </a:r>
              <a:br>
                <a:rPr lang="en-US" sz="1800" kern="0" dirty="0">
                  <a:solidFill>
                    <a:srgbClr val="FFFFFF"/>
                  </a:solidFill>
                </a:rPr>
              </a:br>
              <a:r>
                <a:rPr lang="en-US" sz="1800" kern="0" dirty="0">
                  <a:solidFill>
                    <a:srgbClr val="FFFFFF"/>
                  </a:solidFill>
                </a:rPr>
                <a:t>Windows File Server</a:t>
              </a:r>
            </a:p>
          </p:txBody>
        </p:sp>
        <p:pic>
          <p:nvPicPr>
            <p:cNvPr id="78" name="Graphic 39">
              <a:extLst>
                <a:ext uri="{FF2B5EF4-FFF2-40B4-BE49-F238E27FC236}">
                  <a16:creationId xmlns:a16="http://schemas.microsoft.com/office/drawing/2014/main" id="{4B21773D-4906-1F41-83BB-38F8C1342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102397" y="3329984"/>
              <a:ext cx="711200" cy="711200"/>
            </a:xfrm>
            <a:prstGeom prst="rect">
              <a:avLst/>
            </a:prstGeom>
          </p:spPr>
        </p:pic>
      </p:grpSp>
      <p:grpSp>
        <p:nvGrpSpPr>
          <p:cNvPr id="79" name="Group 11">
            <a:extLst>
              <a:ext uri="{FF2B5EF4-FFF2-40B4-BE49-F238E27FC236}">
                <a16:creationId xmlns:a16="http://schemas.microsoft.com/office/drawing/2014/main" id="{292B8D19-7EEF-EB42-92BC-0CC708B114CA}"/>
              </a:ext>
            </a:extLst>
          </p:cNvPr>
          <p:cNvGrpSpPr/>
          <p:nvPr/>
        </p:nvGrpSpPr>
        <p:grpSpPr>
          <a:xfrm>
            <a:off x="10052050" y="2902691"/>
            <a:ext cx="1780507" cy="1456121"/>
            <a:chOff x="576491" y="3329984"/>
            <a:chExt cx="1780507" cy="1456121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E9DE3DE-FC8E-D645-92E9-04C293D18BB0}"/>
                </a:ext>
              </a:extLst>
            </p:cNvPr>
            <p:cNvSpPr txBox="1"/>
            <p:nvPr/>
          </p:nvSpPr>
          <p:spPr>
            <a:xfrm>
              <a:off x="576491" y="4232107"/>
              <a:ext cx="1780507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364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S3</a:t>
              </a:r>
              <a:r>
                <a:rPr lang="en-US" altLang="ko-KR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,</a:t>
              </a:r>
            </a:p>
            <a:p>
              <a:pPr algn="ctr" defTabSz="914364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S3 Glacier</a:t>
              </a:r>
            </a:p>
          </p:txBody>
        </p:sp>
        <p:pic>
          <p:nvPicPr>
            <p:cNvPr id="81" name="Graphic 40">
              <a:extLst>
                <a:ext uri="{FF2B5EF4-FFF2-40B4-BE49-F238E27FC236}">
                  <a16:creationId xmlns:a16="http://schemas.microsoft.com/office/drawing/2014/main" id="{5E3457AA-2F17-6C42-A288-B67920B31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32681" y="3329984"/>
              <a:ext cx="711200" cy="711200"/>
            </a:xfrm>
            <a:prstGeom prst="rect">
              <a:avLst/>
            </a:prstGeom>
          </p:spPr>
        </p:pic>
      </p:grpSp>
      <p:grpSp>
        <p:nvGrpSpPr>
          <p:cNvPr id="82" name="Group 22">
            <a:extLst>
              <a:ext uri="{FF2B5EF4-FFF2-40B4-BE49-F238E27FC236}">
                <a16:creationId xmlns:a16="http://schemas.microsoft.com/office/drawing/2014/main" id="{F5558977-017B-2345-BBC7-E1297DB6CBDA}"/>
              </a:ext>
            </a:extLst>
          </p:cNvPr>
          <p:cNvGrpSpPr/>
          <p:nvPr/>
        </p:nvGrpSpPr>
        <p:grpSpPr>
          <a:xfrm>
            <a:off x="12639314" y="2908690"/>
            <a:ext cx="1264022" cy="1425641"/>
            <a:chOff x="12510107" y="3329984"/>
            <a:chExt cx="1264022" cy="142564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193D432-10BC-064D-B2BD-3FC2B718A896}"/>
                </a:ext>
              </a:extLst>
            </p:cNvPr>
            <p:cNvSpPr txBox="1"/>
            <p:nvPr/>
          </p:nvSpPr>
          <p:spPr>
            <a:xfrm>
              <a:off x="12510107" y="4201627"/>
              <a:ext cx="1264022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364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Backup</a:t>
              </a:r>
            </a:p>
          </p:txBody>
        </p:sp>
        <p:pic>
          <p:nvPicPr>
            <p:cNvPr id="84" name="Graphic 20">
              <a:extLst>
                <a:ext uri="{FF2B5EF4-FFF2-40B4-BE49-F238E27FC236}">
                  <a16:creationId xmlns:a16="http://schemas.microsoft.com/office/drawing/2014/main" id="{0BCD4447-F315-0845-9D19-25F7FF964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2786518" y="3329984"/>
              <a:ext cx="711200" cy="711200"/>
            </a:xfrm>
            <a:prstGeom prst="rect">
              <a:avLst/>
            </a:prstGeom>
          </p:spPr>
        </p:pic>
      </p:grpSp>
      <p:grpSp>
        <p:nvGrpSpPr>
          <p:cNvPr id="85" name="Group 34">
            <a:extLst>
              <a:ext uri="{FF2B5EF4-FFF2-40B4-BE49-F238E27FC236}">
                <a16:creationId xmlns:a16="http://schemas.microsoft.com/office/drawing/2014/main" id="{51168750-9B98-6443-AEB8-13D2B80C3888}"/>
              </a:ext>
            </a:extLst>
          </p:cNvPr>
          <p:cNvGrpSpPr/>
          <p:nvPr/>
        </p:nvGrpSpPr>
        <p:grpSpPr>
          <a:xfrm>
            <a:off x="618189" y="5666865"/>
            <a:ext cx="1832194" cy="1489306"/>
            <a:chOff x="1437068" y="6012587"/>
            <a:chExt cx="1832194" cy="1489306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B31A131-8D19-9D4D-9786-6E680C05EB3E}"/>
                </a:ext>
              </a:extLst>
            </p:cNvPr>
            <p:cNvSpPr txBox="1"/>
            <p:nvPr/>
          </p:nvSpPr>
          <p:spPr>
            <a:xfrm>
              <a:off x="1437068" y="6855562"/>
              <a:ext cx="18321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316356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Storage Gateway</a:t>
              </a:r>
            </a:p>
          </p:txBody>
        </p:sp>
        <p:pic>
          <p:nvPicPr>
            <p:cNvPr id="87" name="Graphic 13">
              <a:extLst>
                <a:ext uri="{FF2B5EF4-FFF2-40B4-BE49-F238E27FC236}">
                  <a16:creationId xmlns:a16="http://schemas.microsoft.com/office/drawing/2014/main" id="{15787CF9-49E8-BF42-B71F-6166FD896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007441" y="6012587"/>
              <a:ext cx="713232" cy="713232"/>
            </a:xfrm>
            <a:prstGeom prst="rect">
              <a:avLst/>
            </a:prstGeom>
          </p:spPr>
        </p:pic>
      </p:grpSp>
      <p:sp>
        <p:nvSpPr>
          <p:cNvPr id="88" name="Rectangle 59">
            <a:extLst>
              <a:ext uri="{FF2B5EF4-FFF2-40B4-BE49-F238E27FC236}">
                <a16:creationId xmlns:a16="http://schemas.microsoft.com/office/drawing/2014/main" id="{F4070ACE-E7EE-8C48-869E-AAC0CBBD2290}"/>
              </a:ext>
            </a:extLst>
          </p:cNvPr>
          <p:cNvSpPr/>
          <p:nvPr/>
        </p:nvSpPr>
        <p:spPr bwMode="auto">
          <a:xfrm>
            <a:off x="541305" y="4585136"/>
            <a:ext cx="6819900" cy="709289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3243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400" kern="0" spc="-120" dirty="0">
                <a:ln w="3175">
                  <a:noFill/>
                </a:ln>
                <a:solidFill>
                  <a:schemeClr val="accent1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폭넓은 데이터 마이그레이션 서비스</a:t>
            </a:r>
            <a:endParaRPr lang="en-US" sz="1100" b="1" kern="0" dirty="0">
              <a:solidFill>
                <a:schemeClr val="accent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89" name="Group 30">
            <a:extLst>
              <a:ext uri="{FF2B5EF4-FFF2-40B4-BE49-F238E27FC236}">
                <a16:creationId xmlns:a16="http://schemas.microsoft.com/office/drawing/2014/main" id="{D26DBBC4-C673-1D44-9FC6-1EDD05152418}"/>
              </a:ext>
            </a:extLst>
          </p:cNvPr>
          <p:cNvGrpSpPr/>
          <p:nvPr/>
        </p:nvGrpSpPr>
        <p:grpSpPr>
          <a:xfrm>
            <a:off x="3137883" y="5707317"/>
            <a:ext cx="1456746" cy="1498337"/>
            <a:chOff x="3599025" y="6003556"/>
            <a:chExt cx="1456746" cy="1498337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79B1997-6E23-6448-B51B-C2CC27564295}"/>
                </a:ext>
              </a:extLst>
            </p:cNvPr>
            <p:cNvSpPr txBox="1"/>
            <p:nvPr/>
          </p:nvSpPr>
          <p:spPr>
            <a:xfrm>
              <a:off x="3599025" y="6855562"/>
              <a:ext cx="14567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316356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DataSync</a:t>
              </a:r>
            </a:p>
          </p:txBody>
        </p:sp>
        <p:pic>
          <p:nvPicPr>
            <p:cNvPr id="91" name="Graphic 48" descr="image004">
              <a:extLst>
                <a:ext uri="{FF2B5EF4-FFF2-40B4-BE49-F238E27FC236}">
                  <a16:creationId xmlns:a16="http://schemas.microsoft.com/office/drawing/2014/main" id="{1A21EA28-C369-2844-8BD7-58C52E6414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0506" y="6003556"/>
              <a:ext cx="713232" cy="713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4" name="Group 28">
            <a:extLst>
              <a:ext uri="{FF2B5EF4-FFF2-40B4-BE49-F238E27FC236}">
                <a16:creationId xmlns:a16="http://schemas.microsoft.com/office/drawing/2014/main" id="{7D24D20B-2E5A-5A4A-A5EA-ED154ABB2752}"/>
              </a:ext>
            </a:extLst>
          </p:cNvPr>
          <p:cNvGrpSpPr/>
          <p:nvPr/>
        </p:nvGrpSpPr>
        <p:grpSpPr>
          <a:xfrm>
            <a:off x="5333773" y="5707317"/>
            <a:ext cx="1832194" cy="1489306"/>
            <a:chOff x="5381055" y="6012587"/>
            <a:chExt cx="1832194" cy="1489306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97D8DA8-5891-1948-9995-A324C37BFE95}"/>
                </a:ext>
              </a:extLst>
            </p:cNvPr>
            <p:cNvSpPr txBox="1"/>
            <p:nvPr/>
          </p:nvSpPr>
          <p:spPr>
            <a:xfrm>
              <a:off x="5381055" y="6855562"/>
              <a:ext cx="18321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316356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Transfer Family</a:t>
              </a:r>
            </a:p>
          </p:txBody>
        </p:sp>
        <p:pic>
          <p:nvPicPr>
            <p:cNvPr id="96" name="Graphic 26" descr="image006">
              <a:extLst>
                <a:ext uri="{FF2B5EF4-FFF2-40B4-BE49-F238E27FC236}">
                  <a16:creationId xmlns:a16="http://schemas.microsoft.com/office/drawing/2014/main" id="{689D6063-9604-4747-813C-9ED6D08B4E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536" y="6012587"/>
              <a:ext cx="713232" cy="713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7" name="Group 27">
            <a:extLst>
              <a:ext uri="{FF2B5EF4-FFF2-40B4-BE49-F238E27FC236}">
                <a16:creationId xmlns:a16="http://schemas.microsoft.com/office/drawing/2014/main" id="{F36EC908-1E15-844A-A268-B00A0E00BD4B}"/>
              </a:ext>
            </a:extLst>
          </p:cNvPr>
          <p:cNvGrpSpPr/>
          <p:nvPr/>
        </p:nvGrpSpPr>
        <p:grpSpPr>
          <a:xfrm>
            <a:off x="7821126" y="5684619"/>
            <a:ext cx="1827584" cy="1498337"/>
            <a:chOff x="7365084" y="6003556"/>
            <a:chExt cx="1827584" cy="149833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8E014E0-0BED-5140-A1D1-7EE20930A1DB}"/>
                </a:ext>
              </a:extLst>
            </p:cNvPr>
            <p:cNvSpPr txBox="1"/>
            <p:nvPr/>
          </p:nvSpPr>
          <p:spPr>
            <a:xfrm>
              <a:off x="7365084" y="6855562"/>
              <a:ext cx="18275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316356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Snowmobile</a:t>
              </a:r>
            </a:p>
          </p:txBody>
        </p:sp>
        <p:pic>
          <p:nvPicPr>
            <p:cNvPr id="99" name="Graphic 16">
              <a:extLst>
                <a:ext uri="{FF2B5EF4-FFF2-40B4-BE49-F238E27FC236}">
                  <a16:creationId xmlns:a16="http://schemas.microsoft.com/office/drawing/2014/main" id="{604B9A30-4E33-0B41-947F-77CB4BC54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922260" y="6003556"/>
              <a:ext cx="713232" cy="713232"/>
            </a:xfrm>
            <a:prstGeom prst="rect">
              <a:avLst/>
            </a:prstGeom>
          </p:spPr>
        </p:pic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D1B991FF-2C3D-6444-AFE4-FDF4E311EB4E}"/>
              </a:ext>
            </a:extLst>
          </p:cNvPr>
          <p:cNvSpPr txBox="1"/>
          <p:nvPr/>
        </p:nvSpPr>
        <p:spPr>
          <a:xfrm>
            <a:off x="10180462" y="6509840"/>
            <a:ext cx="1559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Snowball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F9BC43E-77D3-6E4C-9438-87805001AECF}"/>
              </a:ext>
            </a:extLst>
          </p:cNvPr>
          <p:cNvSpPr txBox="1"/>
          <p:nvPr/>
        </p:nvSpPr>
        <p:spPr>
          <a:xfrm>
            <a:off x="12419801" y="6509840"/>
            <a:ext cx="1759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31635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</a:t>
            </a:r>
            <a:r>
              <a:rPr lang="en-US" sz="14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Snowcone</a:t>
            </a:r>
          </a:p>
        </p:txBody>
      </p:sp>
      <p:pic>
        <p:nvPicPr>
          <p:cNvPr id="102" name="Picture 1">
            <a:extLst>
              <a:ext uri="{FF2B5EF4-FFF2-40B4-BE49-F238E27FC236}">
                <a16:creationId xmlns:a16="http://schemas.microsoft.com/office/drawing/2014/main" id="{C34DAE1D-7EB8-D645-9A5F-1C5BA88D88B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915725" y="5666865"/>
            <a:ext cx="704201" cy="704201"/>
          </a:xfrm>
          <a:prstGeom prst="rect">
            <a:avLst/>
          </a:prstGeom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9AC321AB-3D53-D141-8E44-05F379E2AC5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611355" y="5666865"/>
            <a:ext cx="704201" cy="704201"/>
          </a:xfrm>
          <a:prstGeom prst="rect">
            <a:avLst/>
          </a:prstGeom>
        </p:spPr>
      </p:pic>
      <p:sp>
        <p:nvSpPr>
          <p:cNvPr id="104" name="Rectangle 59">
            <a:extLst>
              <a:ext uri="{FF2B5EF4-FFF2-40B4-BE49-F238E27FC236}">
                <a16:creationId xmlns:a16="http://schemas.microsoft.com/office/drawing/2014/main" id="{3BAB127A-35AC-984C-99B4-BF04C5E3A2D1}"/>
              </a:ext>
            </a:extLst>
          </p:cNvPr>
          <p:cNvSpPr/>
          <p:nvPr/>
        </p:nvSpPr>
        <p:spPr bwMode="auto">
          <a:xfrm>
            <a:off x="541305" y="1079508"/>
            <a:ext cx="6819900" cy="685658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3243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400" kern="0" spc="-120" dirty="0">
                <a:ln w="3175">
                  <a:noFill/>
                </a:ln>
                <a:solidFill>
                  <a:schemeClr val="accent1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다양한 종류의 스토리지 서비스</a:t>
            </a:r>
            <a:endParaRPr lang="en-US" sz="1100" kern="0" dirty="0">
              <a:solidFill>
                <a:schemeClr val="accent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61806FF1-ADAD-D842-A8CD-0F67F5B359E5}"/>
              </a:ext>
            </a:extLst>
          </p:cNvPr>
          <p:cNvSpPr txBox="1">
            <a:spLocks/>
          </p:cNvSpPr>
          <p:nvPr/>
        </p:nvSpPr>
        <p:spPr>
          <a:xfrm>
            <a:off x="548640" y="183898"/>
            <a:ext cx="13510260" cy="9933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73152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AWS</a:t>
            </a:r>
            <a:r>
              <a:rPr lang="ko-KR" altLang="en-US" dirty="0">
                <a:ea typeface="Malgun Gothic" panose="020B0503020000020004" pitchFamily="34" charset="-127"/>
              </a:rPr>
              <a:t> 스토리지 서비스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EF71FB-75CD-984F-87DC-786CDEFFE865}"/>
              </a:ext>
            </a:extLst>
          </p:cNvPr>
          <p:cNvSpPr/>
          <p:nvPr/>
        </p:nvSpPr>
        <p:spPr>
          <a:xfrm>
            <a:off x="618189" y="2087607"/>
            <a:ext cx="1832194" cy="23677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3A5C3FF-1A81-1542-99CD-DE28EE658C64}"/>
              </a:ext>
            </a:extLst>
          </p:cNvPr>
          <p:cNvSpPr/>
          <p:nvPr/>
        </p:nvSpPr>
        <p:spPr>
          <a:xfrm>
            <a:off x="3228479" y="2087608"/>
            <a:ext cx="6263074" cy="23677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865A5E7-8051-7B44-884E-1B3F6DBB422E}"/>
              </a:ext>
            </a:extLst>
          </p:cNvPr>
          <p:cNvSpPr/>
          <p:nvPr/>
        </p:nvSpPr>
        <p:spPr>
          <a:xfrm>
            <a:off x="10011131" y="2087607"/>
            <a:ext cx="1832194" cy="23677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87DE8CD-B4B9-E840-9D5A-8002E9AA6C4D}"/>
              </a:ext>
            </a:extLst>
          </p:cNvPr>
          <p:cNvSpPr/>
          <p:nvPr/>
        </p:nvSpPr>
        <p:spPr>
          <a:xfrm>
            <a:off x="12383677" y="2087607"/>
            <a:ext cx="1832194" cy="23677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2C3EFE9-857F-3246-9564-7BAFBCF7531F}"/>
              </a:ext>
            </a:extLst>
          </p:cNvPr>
          <p:cNvSpPr/>
          <p:nvPr/>
        </p:nvSpPr>
        <p:spPr>
          <a:xfrm>
            <a:off x="618188" y="5424169"/>
            <a:ext cx="6671185" cy="195154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BB236D8-2A73-0E44-B195-83F80A5E7BAF}"/>
              </a:ext>
            </a:extLst>
          </p:cNvPr>
          <p:cNvSpPr/>
          <p:nvPr/>
        </p:nvSpPr>
        <p:spPr>
          <a:xfrm>
            <a:off x="7606710" y="5424169"/>
            <a:ext cx="6573037" cy="195154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17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39069E15-93D7-E143-83A4-A96B2B0553C2}"/>
              </a:ext>
            </a:extLst>
          </p:cNvPr>
          <p:cNvSpPr txBox="1"/>
          <p:nvPr/>
        </p:nvSpPr>
        <p:spPr>
          <a:xfrm>
            <a:off x="1772450" y="1331567"/>
            <a:ext cx="4455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ko-KR" altLang="en-US" sz="2400" dirty="0">
                <a:solidFill>
                  <a:srgbClr val="FFC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스토리지 비용은 꾸준히 감소하고 있습니다</a:t>
            </a:r>
            <a:r>
              <a:rPr lang="en-US" altLang="ko-KR" sz="2400" dirty="0">
                <a:solidFill>
                  <a:srgbClr val="FFC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  <a:endParaRPr lang="en-US" sz="2400" dirty="0">
              <a:solidFill>
                <a:srgbClr val="FFC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2332D0-1CBA-6A43-83BC-0FB655E8D9D7}"/>
              </a:ext>
            </a:extLst>
          </p:cNvPr>
          <p:cNvSpPr txBox="1"/>
          <p:nvPr/>
        </p:nvSpPr>
        <p:spPr>
          <a:xfrm>
            <a:off x="8677618" y="1337133"/>
            <a:ext cx="4307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ko-KR" altLang="en-US" sz="2400" dirty="0">
                <a:solidFill>
                  <a:srgbClr val="FFC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스토리지 클래스는 점점 다양해지고 있습니다</a:t>
            </a:r>
            <a:r>
              <a:rPr lang="en-US" altLang="ko-KR" sz="2400" dirty="0">
                <a:solidFill>
                  <a:srgbClr val="FFC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  <a:endParaRPr lang="en-US" sz="2400" dirty="0">
              <a:solidFill>
                <a:srgbClr val="FFC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33" name="Group 8">
            <a:extLst>
              <a:ext uri="{FF2B5EF4-FFF2-40B4-BE49-F238E27FC236}">
                <a16:creationId xmlns:a16="http://schemas.microsoft.com/office/drawing/2014/main" id="{FA58DDF7-A18F-2347-9602-528431EF845B}"/>
              </a:ext>
            </a:extLst>
          </p:cNvPr>
          <p:cNvGrpSpPr/>
          <p:nvPr/>
        </p:nvGrpSpPr>
        <p:grpSpPr>
          <a:xfrm>
            <a:off x="7520977" y="2158080"/>
            <a:ext cx="6084126" cy="5072625"/>
            <a:chOff x="7522692" y="2043277"/>
            <a:chExt cx="6084126" cy="5072625"/>
          </a:xfrm>
        </p:grpSpPr>
        <p:cxnSp>
          <p:nvCxnSpPr>
            <p:cNvPr id="34" name="Straight Arrow Connector 182">
              <a:extLst>
                <a:ext uri="{FF2B5EF4-FFF2-40B4-BE49-F238E27FC236}">
                  <a16:creationId xmlns:a16="http://schemas.microsoft.com/office/drawing/2014/main" id="{39AF9AE9-652C-CB4A-BCF1-C41596ACCF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5385" y="3630305"/>
              <a:ext cx="4967785" cy="2866029"/>
            </a:xfrm>
            <a:prstGeom prst="straightConnector1">
              <a:avLst/>
            </a:prstGeom>
            <a:noFill/>
            <a:ln w="19050" cap="rnd" cmpd="sng" algn="ctr">
              <a:solidFill>
                <a:srgbClr val="00B0F0"/>
              </a:solidFill>
              <a:prstDash val="solid"/>
              <a:headEnd type="none"/>
              <a:tailEnd type="arrow" w="lg" len="med"/>
            </a:ln>
            <a:effectLst/>
          </p:spPr>
        </p:cxnSp>
        <p:grpSp>
          <p:nvGrpSpPr>
            <p:cNvPr id="35" name="Group 7">
              <a:extLst>
                <a:ext uri="{FF2B5EF4-FFF2-40B4-BE49-F238E27FC236}">
                  <a16:creationId xmlns:a16="http://schemas.microsoft.com/office/drawing/2014/main" id="{160207AB-6A55-6942-9029-E5BB8AE2649C}"/>
                </a:ext>
              </a:extLst>
            </p:cNvPr>
            <p:cNvGrpSpPr/>
            <p:nvPr/>
          </p:nvGrpSpPr>
          <p:grpSpPr>
            <a:xfrm>
              <a:off x="7522692" y="2043277"/>
              <a:ext cx="6084126" cy="5072625"/>
              <a:chOff x="7522692" y="2043277"/>
              <a:chExt cx="6084126" cy="5072625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4ED3F2E-28FC-D446-9B8A-2196FFE628BD}"/>
                  </a:ext>
                </a:extLst>
              </p:cNvPr>
              <p:cNvSpPr txBox="1"/>
              <p:nvPr/>
            </p:nvSpPr>
            <p:spPr>
              <a:xfrm>
                <a:off x="7522692" y="5966272"/>
                <a:ext cx="1184922" cy="461665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US" sz="1200" kern="0" dirty="0">
                    <a:solidFill>
                      <a:prstClr val="white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S3 Standard</a:t>
                </a:r>
                <a:br>
                  <a:rPr lang="en-US" sz="1200" kern="0" dirty="0">
                    <a:solidFill>
                      <a:prstClr val="white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</a:br>
                <a:r>
                  <a:rPr lang="en-US" sz="1200" i="1" kern="0" dirty="0">
                    <a:solidFill>
                      <a:prstClr val="white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(2006)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B1D15B-125D-DE46-A8D3-43E07E401B00}"/>
                  </a:ext>
                </a:extLst>
              </p:cNvPr>
              <p:cNvSpPr txBox="1"/>
              <p:nvPr/>
            </p:nvSpPr>
            <p:spPr>
              <a:xfrm>
                <a:off x="8387142" y="5494633"/>
                <a:ext cx="1184922" cy="461665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US" sz="1200" kern="0" dirty="0">
                    <a:solidFill>
                      <a:prstClr val="white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S3 Glacier</a:t>
                </a:r>
                <a:br>
                  <a:rPr lang="en-US" sz="1200" kern="0" dirty="0">
                    <a:solidFill>
                      <a:prstClr val="white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</a:br>
                <a:r>
                  <a:rPr lang="en-US" sz="1200" i="1" kern="0" dirty="0">
                    <a:solidFill>
                      <a:prstClr val="white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(2012)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4A0E5B6-2D3D-644B-A9C5-26825241DE23}"/>
                  </a:ext>
                </a:extLst>
              </p:cNvPr>
              <p:cNvSpPr txBox="1"/>
              <p:nvPr/>
            </p:nvSpPr>
            <p:spPr>
              <a:xfrm>
                <a:off x="9355179" y="4941457"/>
                <a:ext cx="1184922" cy="461665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US" sz="1200" kern="0" dirty="0">
                    <a:solidFill>
                      <a:prstClr val="white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S3 Standard-IA</a:t>
                </a:r>
                <a:br>
                  <a:rPr lang="en-US" sz="1200" kern="0" dirty="0">
                    <a:solidFill>
                      <a:prstClr val="white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</a:br>
                <a:r>
                  <a:rPr lang="en-US" sz="1200" i="1" kern="0" dirty="0">
                    <a:solidFill>
                      <a:prstClr val="white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(2015)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F8A1FC9-62F0-F54D-863E-95E0C572F1F7}"/>
                  </a:ext>
                </a:extLst>
              </p:cNvPr>
              <p:cNvSpPr txBox="1"/>
              <p:nvPr/>
            </p:nvSpPr>
            <p:spPr>
              <a:xfrm>
                <a:off x="10314503" y="4350203"/>
                <a:ext cx="1184922" cy="461665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US" sz="1200" kern="0" dirty="0">
                    <a:solidFill>
                      <a:prstClr val="white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S3 One Zone-IA</a:t>
                </a:r>
                <a:br>
                  <a:rPr lang="en-US" sz="1200" kern="0" dirty="0">
                    <a:solidFill>
                      <a:prstClr val="white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</a:br>
                <a:r>
                  <a:rPr lang="en-US" sz="1200" i="1" kern="0" dirty="0">
                    <a:solidFill>
                      <a:prstClr val="white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(1H-2018)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079443A-7F2F-954D-B577-8D7A4F737FE3}"/>
                  </a:ext>
                </a:extLst>
              </p:cNvPr>
              <p:cNvSpPr txBox="1"/>
              <p:nvPr/>
            </p:nvSpPr>
            <p:spPr>
              <a:xfrm>
                <a:off x="11209227" y="3546770"/>
                <a:ext cx="1435618" cy="64633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US" sz="1200" kern="0" dirty="0">
                    <a:solidFill>
                      <a:prstClr val="white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S3 Intelligent-</a:t>
                </a:r>
                <a:br>
                  <a:rPr lang="en-US" sz="1200" kern="0" dirty="0">
                    <a:solidFill>
                      <a:prstClr val="white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</a:br>
                <a:r>
                  <a:rPr lang="en-US" sz="1200" kern="0" dirty="0">
                    <a:solidFill>
                      <a:prstClr val="white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Tiering</a:t>
                </a:r>
                <a:br>
                  <a:rPr lang="en-US" sz="1200" kern="0" dirty="0">
                    <a:solidFill>
                      <a:prstClr val="white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</a:br>
                <a:r>
                  <a:rPr lang="en-US" sz="1200" kern="0" dirty="0">
                    <a:solidFill>
                      <a:prstClr val="white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(2H-2018)</a:t>
                </a:r>
                <a:endParaRPr lang="en-US" sz="1200" i="1" kern="0" dirty="0">
                  <a:solidFill>
                    <a:prstClr val="white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cxnSp>
            <p:nvCxnSpPr>
              <p:cNvPr id="41" name="Straight Connector 195">
                <a:extLst>
                  <a:ext uri="{FF2B5EF4-FFF2-40B4-BE49-F238E27FC236}">
                    <a16:creationId xmlns:a16="http://schemas.microsoft.com/office/drawing/2014/main" id="{C391F09A-C32C-2F44-98AB-931AF8D294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12235" y="6623755"/>
                <a:ext cx="5894583" cy="1"/>
              </a:xfrm>
              <a:prstGeom prst="line">
                <a:avLst/>
              </a:prstGeom>
              <a:noFill/>
              <a:ln w="19050" cap="flat" cmpd="sng" algn="ctr">
                <a:solidFill>
                  <a:srgbClr val="FFFFFF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2682363-6E31-7047-903D-643C06CEA2C0}"/>
                  </a:ext>
                </a:extLst>
              </p:cNvPr>
              <p:cNvSpPr txBox="1"/>
              <p:nvPr/>
            </p:nvSpPr>
            <p:spPr>
              <a:xfrm>
                <a:off x="7712235" y="6687062"/>
                <a:ext cx="756793" cy="4288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 defTabSz="457200">
                  <a:defRPr/>
                </a:pPr>
                <a:r>
                  <a:rPr lang="en-US" sz="1800" kern="0" dirty="0">
                    <a:solidFill>
                      <a:prstClr val="white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2006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7F56376-29FC-A34D-8494-5168933DEA13}"/>
                  </a:ext>
                </a:extLst>
              </p:cNvPr>
              <p:cNvSpPr txBox="1"/>
              <p:nvPr/>
            </p:nvSpPr>
            <p:spPr>
              <a:xfrm>
                <a:off x="12850024" y="6658668"/>
                <a:ext cx="756794" cy="4288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 defTabSz="457200">
                  <a:defRPr/>
                </a:pPr>
                <a:r>
                  <a:rPr lang="en-US" sz="1800" kern="0" dirty="0">
                    <a:solidFill>
                      <a:prstClr val="white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2019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FF4A85F-C6D2-4F42-8E70-6ED663041228}"/>
                  </a:ext>
                </a:extLst>
              </p:cNvPr>
              <p:cNvSpPr txBox="1"/>
              <p:nvPr/>
            </p:nvSpPr>
            <p:spPr>
              <a:xfrm>
                <a:off x="12394602" y="2965557"/>
                <a:ext cx="1184922" cy="64633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US" sz="1200" kern="0" dirty="0">
                    <a:solidFill>
                      <a:prstClr val="white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S3 Glacier Deep Archive</a:t>
                </a:r>
                <a:br>
                  <a:rPr lang="en-US" sz="1200" kern="0" dirty="0">
                    <a:solidFill>
                      <a:prstClr val="white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</a:br>
                <a:r>
                  <a:rPr lang="en-US" sz="1200" i="1" kern="0" dirty="0">
                    <a:solidFill>
                      <a:prstClr val="white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(2019)</a:t>
                </a:r>
              </a:p>
            </p:txBody>
          </p:sp>
          <p:pic>
            <p:nvPicPr>
              <p:cNvPr id="45" name="Picture 181">
                <a:extLst>
                  <a:ext uri="{FF2B5EF4-FFF2-40B4-BE49-F238E27FC236}">
                    <a16:creationId xmlns:a16="http://schemas.microsoft.com/office/drawing/2014/main" id="{67A191C4-BA31-0146-B245-E9AECA268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1019" y="5105311"/>
                <a:ext cx="968399" cy="968399"/>
              </a:xfrm>
              <a:prstGeom prst="rect">
                <a:avLst/>
              </a:prstGeom>
            </p:spPr>
          </p:pic>
          <p:pic>
            <p:nvPicPr>
              <p:cNvPr id="46" name="Picture 183">
                <a:extLst>
                  <a:ext uri="{FF2B5EF4-FFF2-40B4-BE49-F238E27FC236}">
                    <a16:creationId xmlns:a16="http://schemas.microsoft.com/office/drawing/2014/main" id="{1BC091FD-E33A-E643-B108-58A10D8B4B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57080" y="4078946"/>
                <a:ext cx="986603" cy="986603"/>
              </a:xfrm>
              <a:prstGeom prst="rect">
                <a:avLst/>
              </a:prstGeom>
            </p:spPr>
          </p:pic>
          <p:pic>
            <p:nvPicPr>
              <p:cNvPr id="47" name="Picture 333">
                <a:extLst>
                  <a:ext uri="{FF2B5EF4-FFF2-40B4-BE49-F238E27FC236}">
                    <a16:creationId xmlns:a16="http://schemas.microsoft.com/office/drawing/2014/main" id="{034ABBE6-AE63-BB4A-9D69-22F49D95EE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82807" y="3422081"/>
                <a:ext cx="1046463" cy="1046463"/>
              </a:xfrm>
              <a:prstGeom prst="rect">
                <a:avLst/>
              </a:prstGeom>
            </p:spPr>
          </p:pic>
          <p:pic>
            <p:nvPicPr>
              <p:cNvPr id="48" name="Picture 334">
                <a:extLst>
                  <a:ext uri="{FF2B5EF4-FFF2-40B4-BE49-F238E27FC236}">
                    <a16:creationId xmlns:a16="http://schemas.microsoft.com/office/drawing/2014/main" id="{80630CC6-1FF8-BF4A-A912-6C648A6B79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93691" y="4604002"/>
                <a:ext cx="971824" cy="971824"/>
              </a:xfrm>
              <a:prstGeom prst="rect">
                <a:avLst/>
              </a:prstGeom>
            </p:spPr>
          </p:pic>
          <p:pic>
            <p:nvPicPr>
              <p:cNvPr id="49" name="Picture 335">
                <a:extLst>
                  <a:ext uri="{FF2B5EF4-FFF2-40B4-BE49-F238E27FC236}">
                    <a16:creationId xmlns:a16="http://schemas.microsoft.com/office/drawing/2014/main" id="{98F11327-41E7-1A4F-877B-9DA951931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61045" y="2043277"/>
                <a:ext cx="1052033" cy="1052033"/>
              </a:xfrm>
              <a:prstGeom prst="rect">
                <a:avLst/>
              </a:prstGeom>
            </p:spPr>
          </p:pic>
          <p:pic>
            <p:nvPicPr>
              <p:cNvPr id="50" name="Picture 364">
                <a:extLst>
                  <a:ext uri="{FF2B5EF4-FFF2-40B4-BE49-F238E27FC236}">
                    <a16:creationId xmlns:a16="http://schemas.microsoft.com/office/drawing/2014/main" id="{0441D07A-372F-CA41-AE9E-90459D1051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68510" y="2574803"/>
                <a:ext cx="1117051" cy="1117051"/>
              </a:xfrm>
              <a:prstGeom prst="rect">
                <a:avLst/>
              </a:prstGeom>
            </p:spPr>
          </p:pic>
        </p:grpSp>
      </p:grpSp>
      <p:grpSp>
        <p:nvGrpSpPr>
          <p:cNvPr id="51" name="Group 13">
            <a:extLst>
              <a:ext uri="{FF2B5EF4-FFF2-40B4-BE49-F238E27FC236}">
                <a16:creationId xmlns:a16="http://schemas.microsoft.com/office/drawing/2014/main" id="{0383AA90-524D-2D4E-A61B-BFCC3CBCEDAA}"/>
              </a:ext>
            </a:extLst>
          </p:cNvPr>
          <p:cNvGrpSpPr/>
          <p:nvPr/>
        </p:nvGrpSpPr>
        <p:grpSpPr>
          <a:xfrm>
            <a:off x="754373" y="2566746"/>
            <a:ext cx="5672979" cy="4644894"/>
            <a:chOff x="636381" y="2929615"/>
            <a:chExt cx="5672979" cy="4644894"/>
          </a:xfrm>
        </p:grpSpPr>
        <p:graphicFrame>
          <p:nvGraphicFramePr>
            <p:cNvPr id="52" name="Chart 185">
              <a:extLst>
                <a:ext uri="{FF2B5EF4-FFF2-40B4-BE49-F238E27FC236}">
                  <a16:creationId xmlns:a16="http://schemas.microsoft.com/office/drawing/2014/main" id="{9AF25E96-D0A3-9F4E-AA92-F3EF520C4A7F}"/>
                </a:ext>
              </a:extLst>
            </p:cNvPr>
            <p:cNvGraphicFramePr/>
            <p:nvPr/>
          </p:nvGraphicFramePr>
          <p:xfrm>
            <a:off x="636381" y="2929615"/>
            <a:ext cx="5672979" cy="46448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grpSp>
          <p:nvGrpSpPr>
            <p:cNvPr id="53" name="Group 11">
              <a:extLst>
                <a:ext uri="{FF2B5EF4-FFF2-40B4-BE49-F238E27FC236}">
                  <a16:creationId xmlns:a16="http://schemas.microsoft.com/office/drawing/2014/main" id="{E2760E41-CC4A-1747-A34F-EED843576E5F}"/>
                </a:ext>
              </a:extLst>
            </p:cNvPr>
            <p:cNvGrpSpPr/>
            <p:nvPr/>
          </p:nvGrpSpPr>
          <p:grpSpPr>
            <a:xfrm>
              <a:off x="3023917" y="3657260"/>
              <a:ext cx="1894092" cy="2596244"/>
              <a:chOff x="2928382" y="3288771"/>
              <a:chExt cx="1894092" cy="2596244"/>
            </a:xfrm>
          </p:grpSpPr>
          <p:cxnSp>
            <p:nvCxnSpPr>
              <p:cNvPr id="54" name="Straight Arrow Connector 186">
                <a:extLst>
                  <a:ext uri="{FF2B5EF4-FFF2-40B4-BE49-F238E27FC236}">
                    <a16:creationId xmlns:a16="http://schemas.microsoft.com/office/drawing/2014/main" id="{6D07CA58-3035-3F4A-9209-E50ED228B0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8382" y="3288771"/>
                <a:ext cx="1894092" cy="2596244"/>
              </a:xfrm>
              <a:prstGeom prst="straightConnector1">
                <a:avLst/>
              </a:prstGeom>
              <a:noFill/>
              <a:ln w="19050" cap="rnd" cmpd="sng" algn="ctr">
                <a:solidFill>
                  <a:srgbClr val="00B0F0"/>
                </a:solidFill>
                <a:prstDash val="solid"/>
                <a:headEnd type="none"/>
                <a:tailEnd type="arrow" w="lg" len="med"/>
              </a:ln>
              <a:effectLst/>
            </p:spPr>
          </p:cxnSp>
          <p:sp>
            <p:nvSpPr>
              <p:cNvPr id="55" name="Rectangle 10">
                <a:extLst>
                  <a:ext uri="{FF2B5EF4-FFF2-40B4-BE49-F238E27FC236}">
                    <a16:creationId xmlns:a16="http://schemas.microsoft.com/office/drawing/2014/main" id="{6CBE055E-2DD2-FE4F-8CAD-A66153C10EF4}"/>
                  </a:ext>
                </a:extLst>
              </p:cNvPr>
              <p:cNvSpPr/>
              <p:nvPr/>
            </p:nvSpPr>
            <p:spPr>
              <a:xfrm>
                <a:off x="3220154" y="4326340"/>
                <a:ext cx="1488324" cy="871674"/>
              </a:xfrm>
              <a:prstGeom prst="rect">
                <a:avLst/>
              </a:prstGeom>
              <a:solidFill>
                <a:srgbClr val="282828"/>
              </a:solidFill>
              <a:ln>
                <a:noFill/>
              </a:ln>
            </p:spPr>
            <p:txBody>
              <a:bodyPr wrap="square" tIns="91440" bIns="9144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&gt;80% lower </a:t>
                </a:r>
                <a:b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</a:b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price per GB</a:t>
                </a:r>
              </a:p>
            </p:txBody>
          </p:sp>
        </p:grp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CD0F1EF-C872-5D40-B684-D884B3A0EE8D}"/>
              </a:ext>
            </a:extLst>
          </p:cNvPr>
          <p:cNvCxnSpPr>
            <a:cxnSpLocks/>
          </p:cNvCxnSpPr>
          <p:nvPr/>
        </p:nvCxnSpPr>
        <p:spPr>
          <a:xfrm>
            <a:off x="7190655" y="1634253"/>
            <a:ext cx="0" cy="5645624"/>
          </a:xfrm>
          <a:prstGeom prst="line">
            <a:avLst/>
          </a:prstGeom>
          <a:noFill/>
          <a:ln w="19050" cap="flat" cmpd="sng" algn="ctr">
            <a:solidFill>
              <a:srgbClr val="002D43">
                <a:lumMod val="65000"/>
                <a:lumOff val="35000"/>
              </a:srgbClr>
            </a:solidFill>
            <a:prstDash val="solid"/>
            <a:headEnd type="none"/>
            <a:tailEnd type="none"/>
          </a:ln>
          <a:effectLst/>
        </p:spPr>
      </p:cxnSp>
      <p:sp>
        <p:nvSpPr>
          <p:cNvPr id="57" name="Title 1">
            <a:extLst>
              <a:ext uri="{FF2B5EF4-FFF2-40B4-BE49-F238E27FC236}">
                <a16:creationId xmlns:a16="http://schemas.microsoft.com/office/drawing/2014/main" id="{8824CBDC-67B2-E14A-9C68-04F256630D46}"/>
              </a:ext>
            </a:extLst>
          </p:cNvPr>
          <p:cNvSpPr txBox="1">
            <a:spLocks/>
          </p:cNvSpPr>
          <p:nvPr/>
        </p:nvSpPr>
        <p:spPr>
          <a:xfrm>
            <a:off x="429768" y="182880"/>
            <a:ext cx="13987008" cy="1079598"/>
          </a:xfrm>
          <a:prstGeom prst="rect">
            <a:avLst/>
          </a:prstGeom>
        </p:spPr>
        <p:txBody>
          <a:bodyPr vert="horz" wrap="square" lIns="182880" tIns="146304" rIns="182880" bIns="146304" rtlCol="0" anchor="ctr">
            <a:normAutofit/>
          </a:bodyPr>
          <a:lstStyle>
            <a:lvl1pPr algn="l" defTabSz="73152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Amazon S3 </a:t>
            </a:r>
            <a:r>
              <a:rPr lang="ko-KR" altLang="en-US" dirty="0"/>
              <a:t>스토리지 클래스</a:t>
            </a:r>
          </a:p>
        </p:txBody>
      </p:sp>
    </p:spTree>
    <p:extLst>
      <p:ext uri="{BB962C8B-B14F-4D97-AF65-F5344CB8AC3E}">
        <p14:creationId xmlns:p14="http://schemas.microsoft.com/office/powerpoint/2010/main" val="19050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2">
            <a:extLst>
              <a:ext uri="{FF2B5EF4-FFF2-40B4-BE49-F238E27FC236}">
                <a16:creationId xmlns:a16="http://schemas.microsoft.com/office/drawing/2014/main" id="{0FE3F332-5F9B-CE45-BDD9-54B27E7DFCCB}"/>
              </a:ext>
            </a:extLst>
          </p:cNvPr>
          <p:cNvCxnSpPr/>
          <p:nvPr/>
        </p:nvCxnSpPr>
        <p:spPr>
          <a:xfrm flipV="1">
            <a:off x="1544557" y="4192789"/>
            <a:ext cx="11505162" cy="22979"/>
          </a:xfrm>
          <a:prstGeom prst="straightConnector1">
            <a:avLst/>
          </a:prstGeom>
          <a:noFill/>
          <a:ln w="25400" cap="flat" cmpd="sng" algn="ctr">
            <a:solidFill>
              <a:srgbClr val="FF9900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601B8B0-25F8-ED42-85DC-F2D4BAA60D01}"/>
              </a:ext>
            </a:extLst>
          </p:cNvPr>
          <p:cNvSpPr txBox="1"/>
          <p:nvPr/>
        </p:nvSpPr>
        <p:spPr>
          <a:xfrm>
            <a:off x="6175377" y="3999405"/>
            <a:ext cx="2018501" cy="387798"/>
          </a:xfrm>
          <a:prstGeom prst="rect">
            <a:avLst/>
          </a:prstGeom>
          <a:solidFill>
            <a:srgbClr val="FFFFFF">
              <a:lumMod val="50000"/>
            </a:srgbClr>
          </a:solidFill>
        </p:spPr>
        <p:txBody>
          <a:bodyPr wrap="none" rtlCol="0">
            <a:spAutoFit/>
          </a:bodyPr>
          <a:lstStyle/>
          <a:p>
            <a:pPr defTabSz="1097213">
              <a:defRPr/>
            </a:pPr>
            <a:r>
              <a:rPr lang="en-US" sz="1920" i="1" kern="0" dirty="0">
                <a:solidFill>
                  <a:srgbClr val="FFC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Access frequency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7208D5-A0FE-EF4E-B5B1-EC79E71FE9F1}"/>
              </a:ext>
            </a:extLst>
          </p:cNvPr>
          <p:cNvSpPr txBox="1"/>
          <p:nvPr/>
        </p:nvSpPr>
        <p:spPr>
          <a:xfrm>
            <a:off x="265328" y="4026824"/>
            <a:ext cx="1175322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97213">
              <a:defRPr/>
            </a:pPr>
            <a:r>
              <a:rPr lang="en-US" sz="1920" i="1" kern="0" dirty="0">
                <a:solidFill>
                  <a:srgbClr val="FFC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Frequent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87A2BB-0CC5-7E4C-B665-D23AD5C73179}"/>
              </a:ext>
            </a:extLst>
          </p:cNvPr>
          <p:cNvSpPr txBox="1"/>
          <p:nvPr/>
        </p:nvSpPr>
        <p:spPr>
          <a:xfrm>
            <a:off x="13049510" y="3999405"/>
            <a:ext cx="1332416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97213">
              <a:defRPr/>
            </a:pPr>
            <a:r>
              <a:rPr lang="en-US" sz="1920" i="1" kern="0" dirty="0">
                <a:solidFill>
                  <a:srgbClr val="FFC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Infrequent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CBF2E7-B03D-2B43-87BC-DDB301680DC2}"/>
              </a:ext>
            </a:extLst>
          </p:cNvPr>
          <p:cNvSpPr txBox="1"/>
          <p:nvPr/>
        </p:nvSpPr>
        <p:spPr>
          <a:xfrm>
            <a:off x="76636" y="4529992"/>
            <a:ext cx="2433896" cy="2377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defTabSz="1097213">
              <a:lnSpc>
                <a:spcPct val="120000"/>
              </a:lnSpc>
              <a:defRPr/>
            </a:pPr>
            <a:r>
              <a:rPr lang="ko-KR" altLang="en-US" sz="1600" kern="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자주 접근되는 데이터</a:t>
            </a:r>
            <a:endParaRPr lang="en-US" sz="16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defTabSz="1097213">
              <a:lnSpc>
                <a:spcPct val="120000"/>
              </a:lnSpc>
              <a:defRPr/>
            </a:pPr>
            <a:r>
              <a:rPr lang="ko-KR" altLang="en-US" sz="1600" kern="0" dirty="0" err="1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밀리세컨드</a:t>
            </a:r>
            <a:r>
              <a:rPr lang="ko-KR" altLang="en-US" sz="1600" kern="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 지연시간</a:t>
            </a:r>
            <a:endParaRPr lang="en-US" sz="16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defTabSz="1097213">
              <a:lnSpc>
                <a:spcPct val="120000"/>
              </a:lnSpc>
              <a:defRPr/>
            </a:pPr>
            <a:r>
              <a:rPr lang="en-US" sz="1600" u="sng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&gt;</a:t>
            </a:r>
            <a:r>
              <a:rPr lang="en-US" sz="16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3 AZ</a:t>
            </a:r>
          </a:p>
          <a:p>
            <a:pPr defTabSz="1097213">
              <a:lnSpc>
                <a:spcPct val="120000"/>
              </a:lnSpc>
              <a:defRPr/>
            </a:pPr>
            <a:r>
              <a:rPr lang="en-US" sz="16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$0.0210/GB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A6E9E2-4C3C-D746-A122-0F2EE4476889}"/>
              </a:ext>
            </a:extLst>
          </p:cNvPr>
          <p:cNvSpPr txBox="1"/>
          <p:nvPr/>
        </p:nvSpPr>
        <p:spPr>
          <a:xfrm>
            <a:off x="2469474" y="4529994"/>
            <a:ext cx="2564611" cy="2377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920"/>
            </a:lvl1pPr>
          </a:lstStyle>
          <a:p>
            <a:pPr defTabSz="1097213">
              <a:lnSpc>
                <a:spcPct val="120000"/>
              </a:lnSpc>
              <a:defRPr/>
            </a:pPr>
            <a:r>
              <a:rPr lang="ko-KR" altLang="en-US" sz="1600" kern="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시간에 따라 접근 빈도가 다른 데이터</a:t>
            </a:r>
            <a:endParaRPr lang="en-US" sz="16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defTabSz="1097213">
              <a:lnSpc>
                <a:spcPct val="120000"/>
              </a:lnSpc>
              <a:defRPr/>
            </a:pPr>
            <a:r>
              <a:rPr lang="ko-KR" altLang="en-US" sz="1600" kern="0" dirty="0" err="1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밀리세컨드</a:t>
            </a:r>
            <a:r>
              <a:rPr lang="ko-KR" altLang="en-US" sz="1600" kern="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 지연시간</a:t>
            </a:r>
            <a:endParaRPr lang="en-US" altLang="ko-Kore-KR" sz="16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defTabSz="1097213">
              <a:lnSpc>
                <a:spcPct val="120000"/>
              </a:lnSpc>
              <a:defRPr/>
            </a:pPr>
            <a:r>
              <a:rPr lang="en-US" sz="1600" u="sng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&gt;</a:t>
            </a:r>
            <a:r>
              <a:rPr lang="en-US" sz="16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3 AZ</a:t>
            </a:r>
          </a:p>
          <a:p>
            <a:pPr defTabSz="1097213">
              <a:lnSpc>
                <a:spcPct val="120000"/>
              </a:lnSpc>
              <a:defRPr/>
            </a:pPr>
            <a:r>
              <a:rPr lang="en-US" sz="16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$0.0210 to $0.0125/GB</a:t>
            </a:r>
          </a:p>
          <a:p>
            <a:pPr defTabSz="1097213">
              <a:lnSpc>
                <a:spcPct val="120000"/>
              </a:lnSpc>
              <a:defRPr/>
            </a:pPr>
            <a:r>
              <a:rPr lang="ko-KR" altLang="en-US" sz="1600" kern="0" dirty="0" err="1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객체별</a:t>
            </a:r>
            <a:r>
              <a:rPr lang="ko-KR" altLang="en-US" sz="1600" kern="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 모니터링 비용 추가</a:t>
            </a:r>
            <a:endParaRPr lang="en-US" sz="16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defTabSz="1097213">
              <a:lnSpc>
                <a:spcPct val="120000"/>
              </a:lnSpc>
              <a:defRPr/>
            </a:pPr>
            <a:r>
              <a:rPr lang="ko-KR" altLang="en-US" sz="1600" kern="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최소 </a:t>
            </a:r>
            <a:r>
              <a:rPr lang="en-US" altLang="ko-KR" sz="16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30</a:t>
            </a:r>
            <a:r>
              <a:rPr lang="ko-KR" altLang="en-US" sz="1600" kern="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일 저장 의무</a:t>
            </a:r>
            <a:endParaRPr lang="en-US" sz="16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EBD02D-43A7-1049-AD6E-4A6055092EFD}"/>
              </a:ext>
            </a:extLst>
          </p:cNvPr>
          <p:cNvSpPr txBox="1"/>
          <p:nvPr/>
        </p:nvSpPr>
        <p:spPr>
          <a:xfrm>
            <a:off x="4972464" y="4529994"/>
            <a:ext cx="2433894" cy="2377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920"/>
            </a:lvl1pPr>
          </a:lstStyle>
          <a:p>
            <a:pPr defTabSz="1097213">
              <a:lnSpc>
                <a:spcPct val="120000"/>
              </a:lnSpc>
              <a:defRPr/>
            </a:pPr>
            <a:r>
              <a:rPr lang="ko-KR" altLang="en-US" sz="1600" kern="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자주 접근되지 않는 데이터</a:t>
            </a:r>
            <a:endParaRPr lang="en-US" sz="16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defTabSz="1097213">
              <a:lnSpc>
                <a:spcPct val="120000"/>
              </a:lnSpc>
              <a:defRPr/>
            </a:pPr>
            <a:r>
              <a:rPr lang="ko-KR" altLang="en-US" sz="1600" kern="0" dirty="0" err="1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밀리세컨드</a:t>
            </a:r>
            <a:r>
              <a:rPr lang="ko-KR" altLang="en-US" sz="1600" kern="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 지연시간</a:t>
            </a:r>
            <a:endParaRPr lang="en-US" altLang="ko-Kore-KR" sz="16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defTabSz="1097213">
              <a:lnSpc>
                <a:spcPct val="120000"/>
              </a:lnSpc>
              <a:defRPr/>
            </a:pPr>
            <a:r>
              <a:rPr lang="en-US" sz="1600" u="sng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&gt;</a:t>
            </a:r>
            <a:r>
              <a:rPr lang="en-US" sz="16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3 AZ</a:t>
            </a:r>
          </a:p>
          <a:p>
            <a:pPr defTabSz="1097213">
              <a:lnSpc>
                <a:spcPct val="120000"/>
              </a:lnSpc>
              <a:defRPr/>
            </a:pPr>
            <a:r>
              <a:rPr lang="en-US" sz="16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$0.0125/GB</a:t>
            </a:r>
          </a:p>
          <a:p>
            <a:pPr defTabSz="1097213">
              <a:lnSpc>
                <a:spcPct val="120000"/>
              </a:lnSpc>
              <a:defRPr/>
            </a:pPr>
            <a:r>
              <a:rPr lang="en-US" sz="16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GB</a:t>
            </a:r>
            <a:r>
              <a:rPr lang="ko-KR" altLang="en-US" sz="1600" kern="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당 추출 요구 부과</a:t>
            </a:r>
            <a:endParaRPr lang="en-US" sz="16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defTabSz="1097213">
              <a:lnSpc>
                <a:spcPct val="120000"/>
              </a:lnSpc>
              <a:defRPr/>
            </a:pPr>
            <a:r>
              <a:rPr lang="ko-KR" altLang="en-US" sz="1600" kern="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최소 </a:t>
            </a:r>
            <a:r>
              <a:rPr lang="en-US" altLang="ko-KR" sz="16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30</a:t>
            </a:r>
            <a:r>
              <a:rPr lang="ko-KR" altLang="en-US" sz="1600" kern="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일 저장 의무</a:t>
            </a:r>
            <a:endParaRPr lang="en-US" sz="16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defTabSz="1097213">
              <a:lnSpc>
                <a:spcPct val="120000"/>
              </a:lnSpc>
              <a:defRPr/>
            </a:pPr>
            <a:r>
              <a:rPr lang="en-US" altLang="ko-KR" sz="16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128KB </a:t>
            </a:r>
            <a:r>
              <a:rPr lang="ko-KR" altLang="en-US" sz="1600" kern="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이상 크기</a:t>
            </a:r>
            <a:endParaRPr lang="en-US" sz="16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indent="0" defTabSz="1097213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endParaRPr lang="en-US" sz="16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FB4327-0E30-7541-AE4A-B25FEB006838}"/>
              </a:ext>
            </a:extLst>
          </p:cNvPr>
          <p:cNvSpPr txBox="1"/>
          <p:nvPr/>
        </p:nvSpPr>
        <p:spPr>
          <a:xfrm>
            <a:off x="7400995" y="4527658"/>
            <a:ext cx="2564613" cy="2377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920"/>
            </a:lvl1pPr>
          </a:lstStyle>
          <a:p>
            <a:pPr defTabSz="1097213">
              <a:lnSpc>
                <a:spcPct val="120000"/>
              </a:lnSpc>
              <a:defRPr/>
            </a:pPr>
            <a:r>
              <a:rPr lang="en-US" altLang="ko-KR" sz="16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AZ </a:t>
            </a:r>
            <a:r>
              <a:rPr lang="ko-KR" altLang="en-US" sz="1600" kern="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장애로 데이터 손실 가능</a:t>
            </a:r>
            <a:endParaRPr lang="en-US" altLang="ko-KR" sz="16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defTabSz="1097213">
              <a:lnSpc>
                <a:spcPct val="120000"/>
              </a:lnSpc>
              <a:defRPr/>
            </a:pPr>
            <a:r>
              <a:rPr lang="ko-KR" altLang="en-US" sz="1600" kern="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자주 접근되지 않는 데이터</a:t>
            </a:r>
            <a:endParaRPr lang="en-US" sz="16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defTabSz="1097213">
              <a:lnSpc>
                <a:spcPct val="120000"/>
              </a:lnSpc>
              <a:defRPr/>
            </a:pPr>
            <a:r>
              <a:rPr lang="ko-KR" altLang="en-US" sz="1600" kern="0" dirty="0" err="1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밀리세컨드</a:t>
            </a:r>
            <a:r>
              <a:rPr lang="ko-KR" altLang="en-US" sz="1600" kern="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 지연시간</a:t>
            </a:r>
            <a:endParaRPr lang="en-US" altLang="ko-Kore-KR" sz="16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defTabSz="1097213">
              <a:lnSpc>
                <a:spcPct val="120000"/>
              </a:lnSpc>
              <a:defRPr/>
            </a:pPr>
            <a:r>
              <a:rPr lang="en-US" sz="16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 AZ</a:t>
            </a:r>
          </a:p>
          <a:p>
            <a:pPr defTabSz="1097213">
              <a:lnSpc>
                <a:spcPct val="120000"/>
              </a:lnSpc>
              <a:defRPr/>
            </a:pPr>
            <a:r>
              <a:rPr lang="en-US" sz="16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$0.0100/GB</a:t>
            </a:r>
          </a:p>
          <a:p>
            <a:pPr defTabSz="1097213">
              <a:lnSpc>
                <a:spcPct val="120000"/>
              </a:lnSpc>
              <a:defRPr/>
            </a:pPr>
            <a:r>
              <a:rPr lang="en-US" altLang="ko-Kore-KR" sz="16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GB</a:t>
            </a:r>
            <a:r>
              <a:rPr lang="ko-KR" altLang="en-US" sz="1600" kern="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당 추출 요구 부과</a:t>
            </a:r>
            <a:endParaRPr lang="en-US" altLang="ko-Kore-KR" sz="16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defTabSz="1097213">
              <a:lnSpc>
                <a:spcPct val="120000"/>
              </a:lnSpc>
              <a:defRPr/>
            </a:pPr>
            <a:r>
              <a:rPr lang="ko-KR" altLang="en-US" sz="1600" kern="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최소 </a:t>
            </a:r>
            <a:r>
              <a:rPr lang="en-US" altLang="ko-KR" sz="16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30</a:t>
            </a:r>
            <a:r>
              <a:rPr lang="ko-KR" altLang="en-US" sz="1600" kern="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일 저장 의무</a:t>
            </a:r>
            <a:endParaRPr lang="en-US" altLang="ko-Kore-KR" sz="16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defTabSz="1097213">
              <a:lnSpc>
                <a:spcPct val="120000"/>
              </a:lnSpc>
              <a:defRPr/>
            </a:pPr>
            <a:r>
              <a:rPr lang="en-US" altLang="ko-KR" sz="16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128KB </a:t>
            </a:r>
            <a:r>
              <a:rPr lang="ko-KR" altLang="en-US" sz="1600" kern="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이상 크기</a:t>
            </a:r>
            <a:endParaRPr lang="en-US" altLang="ko-Kore-KR" sz="16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indent="0" defTabSz="1097213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en-US" sz="16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	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0F6A78-9D2F-394A-8F1B-C8B5E11F0AE5}"/>
              </a:ext>
            </a:extLst>
          </p:cNvPr>
          <p:cNvSpPr txBox="1"/>
          <p:nvPr/>
        </p:nvSpPr>
        <p:spPr>
          <a:xfrm>
            <a:off x="9896291" y="4519951"/>
            <a:ext cx="2419229" cy="2377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920"/>
            </a:lvl1pPr>
          </a:lstStyle>
          <a:p>
            <a:pPr defTabSz="1097213">
              <a:lnSpc>
                <a:spcPct val="120000"/>
              </a:lnSpc>
              <a:defRPr/>
            </a:pPr>
            <a:r>
              <a:rPr lang="ko-KR" altLang="en-US" sz="1600" kern="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데이터 아카이브</a:t>
            </a:r>
            <a:endParaRPr lang="en-US" sz="16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defTabSz="1097213">
              <a:lnSpc>
                <a:spcPct val="120000"/>
              </a:lnSpc>
              <a:defRPr/>
            </a:pPr>
            <a:r>
              <a:rPr lang="ko-KR" altLang="en-US" sz="1600" kern="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추출 시간은 </a:t>
            </a:r>
            <a:r>
              <a:rPr lang="ko-KR" altLang="en-US" sz="1600" kern="0" dirty="0" err="1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분단위에서</a:t>
            </a:r>
            <a:r>
              <a:rPr lang="ko-KR" altLang="en-US" sz="1600" kern="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 시간 단위</a:t>
            </a:r>
            <a:endParaRPr lang="en-US" sz="16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defTabSz="1097213">
              <a:lnSpc>
                <a:spcPct val="120000"/>
              </a:lnSpc>
              <a:defRPr/>
            </a:pPr>
            <a:r>
              <a:rPr lang="en-US" sz="1600" u="sng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&gt;</a:t>
            </a:r>
            <a:r>
              <a:rPr lang="en-US" sz="16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3 AZ</a:t>
            </a:r>
          </a:p>
          <a:p>
            <a:pPr defTabSz="1097213">
              <a:lnSpc>
                <a:spcPct val="120000"/>
              </a:lnSpc>
              <a:defRPr/>
            </a:pPr>
            <a:r>
              <a:rPr lang="en-US" sz="16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$0.0040/GB</a:t>
            </a:r>
          </a:p>
          <a:p>
            <a:pPr defTabSz="1097213">
              <a:lnSpc>
                <a:spcPct val="120000"/>
              </a:lnSpc>
              <a:defRPr/>
            </a:pPr>
            <a:r>
              <a:rPr lang="en-US" altLang="ko-Kore-KR" sz="16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GB</a:t>
            </a:r>
            <a:r>
              <a:rPr lang="ko-KR" altLang="en-US" sz="1600" kern="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당 추출 요구 부과</a:t>
            </a:r>
            <a:endParaRPr lang="en-US" altLang="ko-Kore-KR" sz="16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defTabSz="1097213">
              <a:lnSpc>
                <a:spcPct val="120000"/>
              </a:lnSpc>
              <a:defRPr/>
            </a:pPr>
            <a:r>
              <a:rPr lang="ko-KR" altLang="en-US" sz="1600" kern="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최소 </a:t>
            </a:r>
            <a:r>
              <a:rPr lang="en-US" altLang="ko-KR" sz="16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90</a:t>
            </a:r>
            <a:r>
              <a:rPr lang="ko-KR" altLang="en-US" sz="1600" kern="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일 저장 의무</a:t>
            </a:r>
            <a:endParaRPr lang="en-US" sz="16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defTabSz="1097213">
              <a:lnSpc>
                <a:spcPct val="120000"/>
              </a:lnSpc>
              <a:defRPr/>
            </a:pPr>
            <a:r>
              <a:rPr lang="ko-KR" altLang="en-US" sz="1600" kern="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추가 </a:t>
            </a:r>
            <a:r>
              <a:rPr lang="en-US" altLang="ko-KR" sz="16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40KB </a:t>
            </a:r>
            <a:r>
              <a:rPr lang="ko-KR" altLang="en-US" sz="1600" kern="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오버헤드 비용 추가</a:t>
            </a:r>
            <a:endParaRPr lang="en-US" sz="16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indent="0" defTabSz="1097213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endParaRPr lang="en-US" sz="16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9ED3631-5145-864C-BD2A-6D952A3A4155}"/>
              </a:ext>
            </a:extLst>
          </p:cNvPr>
          <p:cNvSpPr txBox="1"/>
          <p:nvPr/>
        </p:nvSpPr>
        <p:spPr>
          <a:xfrm>
            <a:off x="12211171" y="4516791"/>
            <a:ext cx="2419229" cy="2377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920"/>
            </a:lvl1pPr>
          </a:lstStyle>
          <a:p>
            <a:pPr defTabSz="1097213">
              <a:lnSpc>
                <a:spcPct val="120000"/>
              </a:lnSpc>
              <a:defRPr/>
            </a:pPr>
            <a:r>
              <a:rPr lang="ko-KR" altLang="en-US" sz="1600" kern="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데이터 아카이브</a:t>
            </a:r>
            <a:endParaRPr lang="en-US" sz="16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defTabSz="1097213">
              <a:lnSpc>
                <a:spcPct val="120000"/>
              </a:lnSpc>
              <a:defRPr/>
            </a:pPr>
            <a:r>
              <a:rPr lang="en-US" altLang="ko-KR" sz="16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12</a:t>
            </a:r>
            <a:r>
              <a:rPr lang="ko-KR" altLang="en-US" sz="1600" kern="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시간 또는 </a:t>
            </a:r>
            <a:r>
              <a:rPr lang="en-US" altLang="ko-KR" sz="16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48</a:t>
            </a:r>
            <a:r>
              <a:rPr lang="ko-KR" altLang="en-US" sz="1600" kern="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시간 이후 접근 가능</a:t>
            </a:r>
            <a:endParaRPr lang="en-US" sz="16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defTabSz="1097213">
              <a:lnSpc>
                <a:spcPct val="120000"/>
              </a:lnSpc>
              <a:defRPr/>
            </a:pPr>
            <a:r>
              <a:rPr lang="en-US" sz="1600" u="sng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&gt;</a:t>
            </a:r>
            <a:r>
              <a:rPr lang="en-US" sz="16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3 AZ</a:t>
            </a:r>
          </a:p>
          <a:p>
            <a:pPr defTabSz="1097213">
              <a:lnSpc>
                <a:spcPct val="120000"/>
              </a:lnSpc>
              <a:defRPr/>
            </a:pPr>
            <a:r>
              <a:rPr lang="en-US" sz="16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$0.00099/GB</a:t>
            </a:r>
          </a:p>
          <a:p>
            <a:pPr defTabSz="1097213">
              <a:lnSpc>
                <a:spcPct val="120000"/>
              </a:lnSpc>
              <a:defRPr/>
            </a:pPr>
            <a:r>
              <a:rPr lang="en-US" altLang="ko-Kore-KR" sz="16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GB</a:t>
            </a:r>
            <a:r>
              <a:rPr lang="ko-KR" altLang="en-US" sz="1600" kern="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당 추출 요구 부과</a:t>
            </a:r>
            <a:endParaRPr lang="en-US" altLang="ko-Kore-KR" sz="16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defTabSz="1097213">
              <a:lnSpc>
                <a:spcPct val="120000"/>
              </a:lnSpc>
              <a:defRPr/>
            </a:pPr>
            <a:r>
              <a:rPr lang="ko-KR" altLang="en-US" sz="1600" kern="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최소 </a:t>
            </a:r>
            <a:r>
              <a:rPr lang="en-US" altLang="ko-KR" sz="16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180</a:t>
            </a:r>
            <a:r>
              <a:rPr lang="ko-KR" altLang="en-US" sz="1600" kern="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일 저장 의무</a:t>
            </a:r>
            <a:endParaRPr lang="en-US" sz="16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defTabSz="1097213">
              <a:lnSpc>
                <a:spcPct val="120000"/>
              </a:lnSpc>
              <a:defRPr/>
            </a:pPr>
            <a:r>
              <a:rPr lang="ko-KR" altLang="en-US" sz="1600" kern="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최소 </a:t>
            </a:r>
            <a:r>
              <a:rPr lang="en-US" altLang="ko-KR" sz="16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40KB</a:t>
            </a:r>
            <a:r>
              <a:rPr lang="ko-KR" altLang="en-US" sz="1600" kern="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의 요금 부과</a:t>
            </a:r>
            <a:endParaRPr lang="en-US" sz="16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defTabSz="1097213">
              <a:lnSpc>
                <a:spcPct val="120000"/>
              </a:lnSpc>
              <a:defRPr/>
            </a:pPr>
            <a:endParaRPr lang="en-US" sz="16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indent="0" defTabSz="1097213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endParaRPr lang="en-US" sz="16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8A0DEF3-EA6D-CD44-ADA6-712D43C5A1A8}"/>
              </a:ext>
            </a:extLst>
          </p:cNvPr>
          <p:cNvSpPr txBox="1"/>
          <p:nvPr/>
        </p:nvSpPr>
        <p:spPr>
          <a:xfrm>
            <a:off x="402073" y="3493938"/>
            <a:ext cx="1436688" cy="363538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defTabSz="1097213">
              <a:defRPr/>
            </a:pPr>
            <a:r>
              <a:rPr lang="en-US" sz="176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S3 Standard</a:t>
            </a:r>
            <a:endParaRPr lang="en-US" sz="16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5934466-3EDE-E644-82A1-0A3DD0D034C7}"/>
              </a:ext>
            </a:extLst>
          </p:cNvPr>
          <p:cNvSpPr txBox="1"/>
          <p:nvPr/>
        </p:nvSpPr>
        <p:spPr>
          <a:xfrm>
            <a:off x="5075673" y="3493938"/>
            <a:ext cx="1725613" cy="363538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defTabSz="1097213">
              <a:defRPr/>
            </a:pPr>
            <a:r>
              <a:rPr lang="en-US" sz="176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S3 Standard-IA</a:t>
            </a:r>
            <a:endParaRPr lang="en-US" sz="16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9CC653-2257-8F4B-9B5B-551771655116}"/>
              </a:ext>
            </a:extLst>
          </p:cNvPr>
          <p:cNvSpPr txBox="1"/>
          <p:nvPr/>
        </p:nvSpPr>
        <p:spPr>
          <a:xfrm>
            <a:off x="7394706" y="3494119"/>
            <a:ext cx="1835759" cy="36317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defTabSz="1097213">
              <a:defRPr/>
            </a:pPr>
            <a:r>
              <a:rPr lang="en-US" sz="176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S3 One Zone-IA</a:t>
            </a:r>
            <a:endParaRPr lang="en-US" sz="16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B14862-DDD8-3641-9E56-ED50712DB9F1}"/>
              </a:ext>
            </a:extLst>
          </p:cNvPr>
          <p:cNvSpPr txBox="1"/>
          <p:nvPr/>
        </p:nvSpPr>
        <p:spPr>
          <a:xfrm>
            <a:off x="10092173" y="3493938"/>
            <a:ext cx="1235075" cy="363538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defTabSz="1097213">
              <a:defRPr/>
            </a:pPr>
            <a:r>
              <a:rPr lang="en-US" sz="176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S3 Glacier</a:t>
            </a:r>
            <a:endParaRPr lang="en-US" sz="16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12ED496-E84E-6E4C-8D58-0FB464614345}"/>
              </a:ext>
            </a:extLst>
          </p:cNvPr>
          <p:cNvSpPr txBox="1"/>
          <p:nvPr/>
        </p:nvSpPr>
        <p:spPr>
          <a:xfrm>
            <a:off x="2678349" y="3357903"/>
            <a:ext cx="1649812" cy="6340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defTabSz="1097213">
              <a:defRPr/>
            </a:pPr>
            <a:r>
              <a:rPr lang="en-US" sz="176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S3 Intelligent-</a:t>
            </a:r>
            <a:br>
              <a:rPr lang="en-US" sz="176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176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Tiering</a:t>
            </a:r>
            <a:endParaRPr lang="en-US" sz="16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348B16-C15C-234E-A0A7-9E96CF91F854}"/>
              </a:ext>
            </a:extLst>
          </p:cNvPr>
          <p:cNvSpPr txBox="1"/>
          <p:nvPr/>
        </p:nvSpPr>
        <p:spPr>
          <a:xfrm>
            <a:off x="12500662" y="3357903"/>
            <a:ext cx="1556836" cy="6340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defTabSz="1097213">
              <a:defRPr/>
            </a:pPr>
            <a:r>
              <a:rPr lang="en-US" sz="176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S3 Glacier</a:t>
            </a:r>
            <a:br>
              <a:rPr lang="en-US" sz="176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176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Deep Archive</a:t>
            </a:r>
            <a:endParaRPr lang="en-US" sz="16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63" name="Picture 182">
            <a:extLst>
              <a:ext uri="{FF2B5EF4-FFF2-40B4-BE49-F238E27FC236}">
                <a16:creationId xmlns:a16="http://schemas.microsoft.com/office/drawing/2014/main" id="{C1CFAFEC-428E-3A4A-B34A-707CDB828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6" y="1469876"/>
            <a:ext cx="2087562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83">
            <a:extLst>
              <a:ext uri="{FF2B5EF4-FFF2-40B4-BE49-F238E27FC236}">
                <a16:creationId xmlns:a16="http://schemas.microsoft.com/office/drawing/2014/main" id="{04B54B01-958A-5047-A761-94D40E3E5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436" y="1441301"/>
            <a:ext cx="2146300" cy="214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184">
            <a:extLst>
              <a:ext uri="{FF2B5EF4-FFF2-40B4-BE49-F238E27FC236}">
                <a16:creationId xmlns:a16="http://schemas.microsoft.com/office/drawing/2014/main" id="{522A6D1E-BBEF-F84A-A7A9-76455AA9E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586" y="1460351"/>
            <a:ext cx="2105025" cy="210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185">
            <a:extLst>
              <a:ext uri="{FF2B5EF4-FFF2-40B4-BE49-F238E27FC236}">
                <a16:creationId xmlns:a16="http://schemas.microsoft.com/office/drawing/2014/main" id="{60902858-6CA6-7840-ACAA-D2D1DEB13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0998" y="1427013"/>
            <a:ext cx="20669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186">
            <a:extLst>
              <a:ext uri="{FF2B5EF4-FFF2-40B4-BE49-F238E27FC236}">
                <a16:creationId xmlns:a16="http://schemas.microsoft.com/office/drawing/2014/main" id="{4A815BBD-54AA-EC44-8F6F-AE39F604B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923" y="1492101"/>
            <a:ext cx="2033588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187">
            <a:extLst>
              <a:ext uri="{FF2B5EF4-FFF2-40B4-BE49-F238E27FC236}">
                <a16:creationId xmlns:a16="http://schemas.microsoft.com/office/drawing/2014/main" id="{6341F26C-8F97-1542-809E-7B0ABF132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448" y="1530201"/>
            <a:ext cx="1968500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1D9D42DD-9E8D-6A44-A511-88027E6FD41B}"/>
              </a:ext>
            </a:extLst>
          </p:cNvPr>
          <p:cNvSpPr txBox="1">
            <a:spLocks/>
          </p:cNvSpPr>
          <p:nvPr/>
        </p:nvSpPr>
        <p:spPr>
          <a:xfrm>
            <a:off x="429768" y="182880"/>
            <a:ext cx="13987008" cy="1079598"/>
          </a:xfrm>
          <a:prstGeom prst="rect">
            <a:avLst/>
          </a:prstGeom>
        </p:spPr>
        <p:txBody>
          <a:bodyPr vert="horz" wrap="square" lIns="182880" tIns="146304" rIns="182880" bIns="146304" rtlCol="0" anchor="ctr">
            <a:normAutofit/>
          </a:bodyPr>
          <a:lstStyle>
            <a:lvl1pPr algn="l" defTabSz="73152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Amazon S3 </a:t>
            </a:r>
            <a:r>
              <a:rPr lang="ko-KR" altLang="en-US" dirty="0"/>
              <a:t>스토리지 클래스</a:t>
            </a:r>
          </a:p>
        </p:txBody>
      </p:sp>
    </p:spTree>
    <p:extLst>
      <p:ext uri="{BB962C8B-B14F-4D97-AF65-F5344CB8AC3E}">
        <p14:creationId xmlns:p14="http://schemas.microsoft.com/office/powerpoint/2010/main" val="253025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>
            <a:extLst>
              <a:ext uri="{FF2B5EF4-FFF2-40B4-BE49-F238E27FC236}">
                <a16:creationId xmlns:a16="http://schemas.microsoft.com/office/drawing/2014/main" id="{A3710A2A-796F-4D4F-9511-EAC7EB23AFE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60382" y="1623575"/>
            <a:ext cx="1244883" cy="1244883"/>
          </a:xfrm>
          <a:prstGeom prst="rect">
            <a:avLst/>
          </a:prstGeom>
        </p:spPr>
      </p:pic>
      <p:grpSp>
        <p:nvGrpSpPr>
          <p:cNvPr id="96" name="Group 4">
            <a:extLst>
              <a:ext uri="{FF2B5EF4-FFF2-40B4-BE49-F238E27FC236}">
                <a16:creationId xmlns:a16="http://schemas.microsoft.com/office/drawing/2014/main" id="{32730FA9-BAE4-F54D-B6FC-D9D0DC409C7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55160" y="4196654"/>
            <a:ext cx="329111" cy="329603"/>
            <a:chOff x="2543" y="1285"/>
            <a:chExt cx="669" cy="670"/>
          </a:xfrm>
        </p:grpSpPr>
        <p:sp>
          <p:nvSpPr>
            <p:cNvPr id="97" name="Oval 5">
              <a:extLst>
                <a:ext uri="{FF2B5EF4-FFF2-40B4-BE49-F238E27FC236}">
                  <a16:creationId xmlns:a16="http://schemas.microsoft.com/office/drawing/2014/main" id="{3B95724A-88C2-C44C-8EF5-B07BDA18A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1285"/>
              <a:ext cx="669" cy="670"/>
            </a:xfrm>
            <a:prstGeom prst="ellipse">
              <a:avLst/>
            </a:pr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98" name="Line 6">
              <a:extLst>
                <a:ext uri="{FF2B5EF4-FFF2-40B4-BE49-F238E27FC236}">
                  <a16:creationId xmlns:a16="http://schemas.microsoft.com/office/drawing/2014/main" id="{8CA8A8BC-6F12-2144-B736-E00BAC2D9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8" y="1285"/>
              <a:ext cx="0" cy="81"/>
            </a:xfrm>
            <a:prstGeom prst="line">
              <a:avLst/>
            </a:pr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99" name="Line 7">
              <a:extLst>
                <a:ext uri="{FF2B5EF4-FFF2-40B4-BE49-F238E27FC236}">
                  <a16:creationId xmlns:a16="http://schemas.microsoft.com/office/drawing/2014/main" id="{E22F294C-771E-F34A-926E-7328E1D22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8" y="1874"/>
              <a:ext cx="0" cy="81"/>
            </a:xfrm>
            <a:prstGeom prst="line">
              <a:avLst/>
            </a:pr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00" name="Line 8">
              <a:extLst>
                <a:ext uri="{FF2B5EF4-FFF2-40B4-BE49-F238E27FC236}">
                  <a16:creationId xmlns:a16="http://schemas.microsoft.com/office/drawing/2014/main" id="{23C43A9B-DBE5-B949-8BBB-3B8DB065B6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1" y="1620"/>
              <a:ext cx="81" cy="0"/>
            </a:xfrm>
            <a:prstGeom prst="line">
              <a:avLst/>
            </a:pr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01" name="Line 9">
              <a:extLst>
                <a:ext uri="{FF2B5EF4-FFF2-40B4-BE49-F238E27FC236}">
                  <a16:creationId xmlns:a16="http://schemas.microsoft.com/office/drawing/2014/main" id="{5ECC39B4-92E2-EA4E-A9CF-BC5D69F0F2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3" y="1620"/>
              <a:ext cx="80" cy="0"/>
            </a:xfrm>
            <a:prstGeom prst="line">
              <a:avLst/>
            </a:pr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B6357088-C118-7D4A-9A79-D4A0056FE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" y="1406"/>
              <a:ext cx="142" cy="214"/>
            </a:xfrm>
            <a:custGeom>
              <a:avLst/>
              <a:gdLst>
                <a:gd name="T0" fmla="*/ 0 w 142"/>
                <a:gd name="T1" fmla="*/ 61 h 214"/>
                <a:gd name="T2" fmla="*/ 0 w 142"/>
                <a:gd name="T3" fmla="*/ 214 h 214"/>
                <a:gd name="T4" fmla="*/ 142 w 142"/>
                <a:gd name="T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" h="214">
                  <a:moveTo>
                    <a:pt x="0" y="61"/>
                  </a:moveTo>
                  <a:lnTo>
                    <a:pt x="0" y="214"/>
                  </a:lnTo>
                  <a:lnTo>
                    <a:pt x="142" y="0"/>
                  </a:ln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sp>
        <p:nvSpPr>
          <p:cNvPr id="103" name="arrow_11">
            <a:extLst>
              <a:ext uri="{FF2B5EF4-FFF2-40B4-BE49-F238E27FC236}">
                <a16:creationId xmlns:a16="http://schemas.microsoft.com/office/drawing/2014/main" id="{0F591447-BB33-2D40-ABE8-DD20C758AE7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08307" y="6134328"/>
            <a:ext cx="298915" cy="312259"/>
          </a:xfrm>
          <a:custGeom>
            <a:avLst/>
            <a:gdLst>
              <a:gd name="T0" fmla="*/ 310 w 310"/>
              <a:gd name="T1" fmla="*/ 199 h 322"/>
              <a:gd name="T2" fmla="*/ 154 w 310"/>
              <a:gd name="T3" fmla="*/ 322 h 322"/>
              <a:gd name="T4" fmla="*/ 1 w 310"/>
              <a:gd name="T5" fmla="*/ 211 h 322"/>
              <a:gd name="T6" fmla="*/ 304 w 310"/>
              <a:gd name="T7" fmla="*/ 104 h 322"/>
              <a:gd name="T8" fmla="*/ 154 w 310"/>
              <a:gd name="T9" fmla="*/ 0 h 322"/>
              <a:gd name="T10" fmla="*/ 0 w 310"/>
              <a:gd name="T11" fmla="*/ 114 h 322"/>
              <a:gd name="T12" fmla="*/ 299 w 310"/>
              <a:gd name="T13" fmla="*/ 104 h 322"/>
              <a:gd name="T14" fmla="*/ 230 w 310"/>
              <a:gd name="T15" fmla="*/ 104 h 322"/>
              <a:gd name="T16" fmla="*/ 295 w 310"/>
              <a:gd name="T17" fmla="*/ 104 h 322"/>
              <a:gd name="T18" fmla="*/ 304 w 310"/>
              <a:gd name="T19" fmla="*/ 104 h 322"/>
              <a:gd name="T20" fmla="*/ 304 w 310"/>
              <a:gd name="T21" fmla="*/ 29 h 322"/>
              <a:gd name="T22" fmla="*/ 9 w 310"/>
              <a:gd name="T23" fmla="*/ 211 h 322"/>
              <a:gd name="T24" fmla="*/ 75 w 310"/>
              <a:gd name="T25" fmla="*/ 211 h 322"/>
              <a:gd name="T26" fmla="*/ 9 w 310"/>
              <a:gd name="T27" fmla="*/ 211 h 322"/>
              <a:gd name="T28" fmla="*/ 1 w 310"/>
              <a:gd name="T29" fmla="*/ 211 h 322"/>
              <a:gd name="T30" fmla="*/ 1 w 310"/>
              <a:gd name="T31" fmla="*/ 286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0" h="322">
                <a:moveTo>
                  <a:pt x="310" y="199"/>
                </a:moveTo>
                <a:cubicBezTo>
                  <a:pt x="293" y="270"/>
                  <a:pt x="229" y="322"/>
                  <a:pt x="154" y="322"/>
                </a:cubicBezTo>
                <a:cubicBezTo>
                  <a:pt x="83" y="322"/>
                  <a:pt x="22" y="275"/>
                  <a:pt x="1" y="211"/>
                </a:cubicBezTo>
                <a:moveTo>
                  <a:pt x="304" y="104"/>
                </a:moveTo>
                <a:cubicBezTo>
                  <a:pt x="281" y="43"/>
                  <a:pt x="223" y="0"/>
                  <a:pt x="154" y="0"/>
                </a:cubicBezTo>
                <a:cubicBezTo>
                  <a:pt x="82" y="0"/>
                  <a:pt x="20" y="48"/>
                  <a:pt x="0" y="114"/>
                </a:cubicBezTo>
                <a:moveTo>
                  <a:pt x="299" y="104"/>
                </a:moveTo>
                <a:cubicBezTo>
                  <a:pt x="230" y="104"/>
                  <a:pt x="230" y="104"/>
                  <a:pt x="230" y="104"/>
                </a:cubicBezTo>
                <a:moveTo>
                  <a:pt x="295" y="104"/>
                </a:moveTo>
                <a:cubicBezTo>
                  <a:pt x="304" y="104"/>
                  <a:pt x="304" y="104"/>
                  <a:pt x="304" y="104"/>
                </a:cubicBezTo>
                <a:cubicBezTo>
                  <a:pt x="304" y="29"/>
                  <a:pt x="304" y="29"/>
                  <a:pt x="304" y="29"/>
                </a:cubicBezTo>
                <a:moveTo>
                  <a:pt x="9" y="211"/>
                </a:moveTo>
                <a:cubicBezTo>
                  <a:pt x="75" y="211"/>
                  <a:pt x="75" y="211"/>
                  <a:pt x="75" y="211"/>
                </a:cubicBezTo>
                <a:moveTo>
                  <a:pt x="9" y="211"/>
                </a:moveTo>
                <a:cubicBezTo>
                  <a:pt x="1" y="211"/>
                  <a:pt x="1" y="211"/>
                  <a:pt x="1" y="211"/>
                </a:cubicBezTo>
                <a:cubicBezTo>
                  <a:pt x="1" y="286"/>
                  <a:pt x="1" y="286"/>
                  <a:pt x="1" y="286"/>
                </a:cubicBezTo>
              </a:path>
            </a:pathLst>
          </a:custGeom>
          <a:noFill/>
          <a:ln w="19050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900" kern="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04" name="document_4">
            <a:extLst>
              <a:ext uri="{FF2B5EF4-FFF2-40B4-BE49-F238E27FC236}">
                <a16:creationId xmlns:a16="http://schemas.microsoft.com/office/drawing/2014/main" id="{4FD8BD01-16E9-9345-908F-3A564F2BC96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454219" y="4155340"/>
            <a:ext cx="387599" cy="236340"/>
          </a:xfrm>
          <a:custGeom>
            <a:avLst/>
            <a:gdLst>
              <a:gd name="T0" fmla="*/ 0 w 246"/>
              <a:gd name="T1" fmla="*/ 99 h 150"/>
              <a:gd name="T2" fmla="*/ 0 w 246"/>
              <a:gd name="T3" fmla="*/ 50 h 150"/>
              <a:gd name="T4" fmla="*/ 49 w 246"/>
              <a:gd name="T5" fmla="*/ 0 h 150"/>
              <a:gd name="T6" fmla="*/ 99 w 246"/>
              <a:gd name="T7" fmla="*/ 0 h 150"/>
              <a:gd name="T8" fmla="*/ 99 w 246"/>
              <a:gd name="T9" fmla="*/ 150 h 150"/>
              <a:gd name="T10" fmla="*/ 0 w 246"/>
              <a:gd name="T11" fmla="*/ 150 h 150"/>
              <a:gd name="T12" fmla="*/ 0 w 246"/>
              <a:gd name="T13" fmla="*/ 99 h 150"/>
              <a:gd name="T14" fmla="*/ 0 w 246"/>
              <a:gd name="T15" fmla="*/ 50 h 150"/>
              <a:gd name="T16" fmla="*/ 49 w 246"/>
              <a:gd name="T17" fmla="*/ 50 h 150"/>
              <a:gd name="T18" fmla="*/ 49 w 246"/>
              <a:gd name="T19" fmla="*/ 0 h 150"/>
              <a:gd name="T20" fmla="*/ 246 w 246"/>
              <a:gd name="T21" fmla="*/ 96 h 150"/>
              <a:gd name="T22" fmla="*/ 246 w 246"/>
              <a:gd name="T23" fmla="*/ 50 h 150"/>
              <a:gd name="T24" fmla="*/ 197 w 246"/>
              <a:gd name="T25" fmla="*/ 0 h 150"/>
              <a:gd name="T26" fmla="*/ 147 w 246"/>
              <a:gd name="T27" fmla="*/ 0 h 150"/>
              <a:gd name="T28" fmla="*/ 147 w 246"/>
              <a:gd name="T29" fmla="*/ 150 h 150"/>
              <a:gd name="T30" fmla="*/ 246 w 246"/>
              <a:gd name="T31" fmla="*/ 150 h 150"/>
              <a:gd name="T32" fmla="*/ 246 w 246"/>
              <a:gd name="T33" fmla="*/ 96 h 150"/>
              <a:gd name="T34" fmla="*/ 196 w 246"/>
              <a:gd name="T35" fmla="*/ 0 h 150"/>
              <a:gd name="T36" fmla="*/ 196 w 246"/>
              <a:gd name="T37" fmla="*/ 50 h 150"/>
              <a:gd name="T38" fmla="*/ 246 w 246"/>
              <a:gd name="T39" fmla="*/ 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6" h="150">
                <a:moveTo>
                  <a:pt x="0" y="99"/>
                </a:moveTo>
                <a:lnTo>
                  <a:pt x="0" y="50"/>
                </a:lnTo>
                <a:lnTo>
                  <a:pt x="49" y="0"/>
                </a:lnTo>
                <a:lnTo>
                  <a:pt x="99" y="0"/>
                </a:lnTo>
                <a:lnTo>
                  <a:pt x="99" y="150"/>
                </a:lnTo>
                <a:lnTo>
                  <a:pt x="0" y="150"/>
                </a:lnTo>
                <a:lnTo>
                  <a:pt x="0" y="99"/>
                </a:lnTo>
                <a:moveTo>
                  <a:pt x="0" y="50"/>
                </a:moveTo>
                <a:lnTo>
                  <a:pt x="49" y="50"/>
                </a:lnTo>
                <a:lnTo>
                  <a:pt x="49" y="0"/>
                </a:lnTo>
                <a:moveTo>
                  <a:pt x="246" y="96"/>
                </a:moveTo>
                <a:lnTo>
                  <a:pt x="246" y="50"/>
                </a:lnTo>
                <a:lnTo>
                  <a:pt x="197" y="0"/>
                </a:lnTo>
                <a:lnTo>
                  <a:pt x="147" y="0"/>
                </a:lnTo>
                <a:lnTo>
                  <a:pt x="147" y="150"/>
                </a:lnTo>
                <a:lnTo>
                  <a:pt x="246" y="150"/>
                </a:lnTo>
                <a:lnTo>
                  <a:pt x="246" y="96"/>
                </a:lnTo>
                <a:moveTo>
                  <a:pt x="196" y="0"/>
                </a:moveTo>
                <a:lnTo>
                  <a:pt x="196" y="50"/>
                </a:lnTo>
                <a:lnTo>
                  <a:pt x="246" y="50"/>
                </a:lnTo>
              </a:path>
            </a:pathLst>
          </a:custGeom>
          <a:noFill/>
          <a:ln w="19050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0F52D3E-9658-EC46-A2F9-199391106A6B}"/>
              </a:ext>
            </a:extLst>
          </p:cNvPr>
          <p:cNvSpPr txBox="1"/>
          <p:nvPr/>
        </p:nvSpPr>
        <p:spPr>
          <a:xfrm>
            <a:off x="651540" y="2864070"/>
            <a:ext cx="1758754" cy="47607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400" kern="0" dirty="0">
                <a:gradFill>
                  <a:gsLst>
                    <a:gs pos="100000">
                      <a:srgbClr val="FFFFFF"/>
                    </a:gs>
                    <a:gs pos="12000">
                      <a:srgbClr val="FFFFFF"/>
                    </a:gs>
                  </a:gsLst>
                  <a:lin ang="0" scaled="1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Redundancy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F7C42B2-2734-094B-ADF7-EC2CA37B463A}"/>
              </a:ext>
            </a:extLst>
          </p:cNvPr>
          <p:cNvSpPr txBox="1"/>
          <p:nvPr/>
        </p:nvSpPr>
        <p:spPr>
          <a:xfrm>
            <a:off x="683791" y="4614452"/>
            <a:ext cx="1577104" cy="47607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400" kern="0" dirty="0">
                <a:gradFill>
                  <a:gsLst>
                    <a:gs pos="100000">
                      <a:srgbClr val="FFFFFF"/>
                    </a:gs>
                    <a:gs pos="12000">
                      <a:srgbClr val="FFFFFF"/>
                    </a:gs>
                  </a:gsLst>
                  <a:lin ang="0" scaled="1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Availability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33CEB06-F05A-2840-B082-706A73FD2CF2}"/>
              </a:ext>
            </a:extLst>
          </p:cNvPr>
          <p:cNvSpPr txBox="1"/>
          <p:nvPr/>
        </p:nvSpPr>
        <p:spPr>
          <a:xfrm>
            <a:off x="-30600" y="6478671"/>
            <a:ext cx="2800350" cy="47607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400" kern="0" dirty="0">
                <a:gradFill>
                  <a:gsLst>
                    <a:gs pos="100000">
                      <a:srgbClr val="FFFFFF"/>
                    </a:gs>
                    <a:gs pos="12000">
                      <a:srgbClr val="FFFFFF"/>
                    </a:gs>
                  </a:gsLst>
                  <a:lin ang="0" scaled="1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Access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A61770B-8A8C-6B40-8BCE-0ECD96F77E49}"/>
              </a:ext>
            </a:extLst>
          </p:cNvPr>
          <p:cNvSpPr txBox="1"/>
          <p:nvPr/>
        </p:nvSpPr>
        <p:spPr>
          <a:xfrm>
            <a:off x="8814416" y="2709115"/>
            <a:ext cx="1786934" cy="47607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400" kern="0" dirty="0">
                <a:gradFill>
                  <a:gsLst>
                    <a:gs pos="100000">
                      <a:srgbClr val="FFFFFF"/>
                    </a:gs>
                    <a:gs pos="12000">
                      <a:srgbClr val="FFFFFF"/>
                    </a:gs>
                  </a:gsLst>
                  <a:lin ang="0" scaled="1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Performance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8A0D201-42E5-F644-B99A-585E8E315169}"/>
              </a:ext>
            </a:extLst>
          </p:cNvPr>
          <p:cNvSpPr txBox="1"/>
          <p:nvPr/>
        </p:nvSpPr>
        <p:spPr>
          <a:xfrm>
            <a:off x="8628678" y="4522933"/>
            <a:ext cx="2101259" cy="47607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400" kern="0" dirty="0">
                <a:gradFill>
                  <a:gsLst>
                    <a:gs pos="100000">
                      <a:srgbClr val="FFFFFF"/>
                    </a:gs>
                    <a:gs pos="12000">
                      <a:srgbClr val="FFFFFF"/>
                    </a:gs>
                  </a:gsLst>
                  <a:lin ang="0" scaled="1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Object size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C418823-13C3-CF43-A468-F220823AFDEF}"/>
              </a:ext>
            </a:extLst>
          </p:cNvPr>
          <p:cNvSpPr txBox="1"/>
          <p:nvPr/>
        </p:nvSpPr>
        <p:spPr>
          <a:xfrm>
            <a:off x="8890755" y="6440627"/>
            <a:ext cx="1577104" cy="47607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400" kern="0" dirty="0">
                <a:gradFill>
                  <a:gsLst>
                    <a:gs pos="100000">
                      <a:srgbClr val="FFFFFF"/>
                    </a:gs>
                    <a:gs pos="12000">
                      <a:srgbClr val="FFFFFF"/>
                    </a:gs>
                  </a:gsLst>
                  <a:lin ang="0" scaled="1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Duration</a:t>
            </a:r>
          </a:p>
        </p:txBody>
      </p:sp>
      <p:cxnSp>
        <p:nvCxnSpPr>
          <p:cNvPr id="111" name="Straight Arrow Connector 156">
            <a:extLst>
              <a:ext uri="{FF2B5EF4-FFF2-40B4-BE49-F238E27FC236}">
                <a16:creationId xmlns:a16="http://schemas.microsoft.com/office/drawing/2014/main" id="{A09CF012-9919-0C41-8217-F92B209B7E5A}"/>
              </a:ext>
            </a:extLst>
          </p:cNvPr>
          <p:cNvCxnSpPr>
            <a:cxnSpLocks/>
          </p:cNvCxnSpPr>
          <p:nvPr/>
        </p:nvCxnSpPr>
        <p:spPr>
          <a:xfrm>
            <a:off x="2530796" y="2937985"/>
            <a:ext cx="2560320" cy="0"/>
          </a:xfrm>
          <a:prstGeom prst="straightConnector1">
            <a:avLst/>
          </a:prstGeom>
          <a:noFill/>
          <a:ln w="25400" cap="flat" cmpd="sng" algn="ctr">
            <a:gradFill>
              <a:gsLst>
                <a:gs pos="0">
                  <a:srgbClr val="FFFFFF"/>
                </a:gs>
                <a:gs pos="100000">
                  <a:srgbClr val="007DBC"/>
                </a:gs>
              </a:gsLst>
              <a:lin ang="5400000" scaled="1"/>
            </a:gradFill>
            <a:prstDash val="solid"/>
            <a:headEnd type="triangle" w="lg" len="med"/>
            <a:tailEnd type="triangle" w="lg" len="med"/>
          </a:ln>
          <a:effectLst/>
        </p:spPr>
      </p:cxnSp>
      <p:cxnSp>
        <p:nvCxnSpPr>
          <p:cNvPr id="112" name="Straight Arrow Connector 157">
            <a:extLst>
              <a:ext uri="{FF2B5EF4-FFF2-40B4-BE49-F238E27FC236}">
                <a16:creationId xmlns:a16="http://schemas.microsoft.com/office/drawing/2014/main" id="{F4814D28-9037-254B-82AD-37E0ACCC23C9}"/>
              </a:ext>
            </a:extLst>
          </p:cNvPr>
          <p:cNvCxnSpPr>
            <a:cxnSpLocks/>
          </p:cNvCxnSpPr>
          <p:nvPr/>
        </p:nvCxnSpPr>
        <p:spPr>
          <a:xfrm>
            <a:off x="2493691" y="4614763"/>
            <a:ext cx="2560320" cy="0"/>
          </a:xfrm>
          <a:prstGeom prst="straightConnector1">
            <a:avLst/>
          </a:prstGeom>
          <a:noFill/>
          <a:ln w="25400" cap="flat" cmpd="sng" algn="ctr">
            <a:gradFill>
              <a:gsLst>
                <a:gs pos="0">
                  <a:srgbClr val="FFFFFF"/>
                </a:gs>
                <a:gs pos="100000">
                  <a:srgbClr val="007DBC"/>
                </a:gs>
              </a:gsLst>
              <a:lin ang="5400000" scaled="1"/>
            </a:gradFill>
            <a:prstDash val="solid"/>
            <a:headEnd type="triangle" w="lg" len="med"/>
            <a:tailEnd type="triangle" w="lg" len="med"/>
          </a:ln>
          <a:effectLst/>
        </p:spPr>
      </p:cxnSp>
      <p:cxnSp>
        <p:nvCxnSpPr>
          <p:cNvPr id="113" name="Straight Arrow Connector 158">
            <a:extLst>
              <a:ext uri="{FF2B5EF4-FFF2-40B4-BE49-F238E27FC236}">
                <a16:creationId xmlns:a16="http://schemas.microsoft.com/office/drawing/2014/main" id="{FFE525BB-B38F-3A42-A8DC-6BFFFC3E2B51}"/>
              </a:ext>
            </a:extLst>
          </p:cNvPr>
          <p:cNvCxnSpPr>
            <a:cxnSpLocks/>
          </p:cNvCxnSpPr>
          <p:nvPr/>
        </p:nvCxnSpPr>
        <p:spPr>
          <a:xfrm>
            <a:off x="2530796" y="6377694"/>
            <a:ext cx="2560320" cy="0"/>
          </a:xfrm>
          <a:prstGeom prst="straightConnector1">
            <a:avLst/>
          </a:prstGeom>
          <a:noFill/>
          <a:ln w="25400" cap="flat" cmpd="sng" algn="ctr">
            <a:gradFill>
              <a:gsLst>
                <a:gs pos="0">
                  <a:srgbClr val="FFFFFF"/>
                </a:gs>
                <a:gs pos="100000">
                  <a:srgbClr val="007DBC"/>
                </a:gs>
              </a:gsLst>
              <a:lin ang="5400000" scaled="1"/>
            </a:gradFill>
            <a:prstDash val="solid"/>
            <a:headEnd type="triangle" w="lg" len="med"/>
            <a:tailEnd type="triangle" w="lg" len="med"/>
          </a:ln>
          <a:effectLst/>
        </p:spPr>
      </p:cxnSp>
      <p:sp>
        <p:nvSpPr>
          <p:cNvPr id="114" name="Rectangle 159">
            <a:extLst>
              <a:ext uri="{FF2B5EF4-FFF2-40B4-BE49-F238E27FC236}">
                <a16:creationId xmlns:a16="http://schemas.microsoft.com/office/drawing/2014/main" id="{76989CFB-6D00-344B-BC9C-1412686D611D}"/>
              </a:ext>
            </a:extLst>
          </p:cNvPr>
          <p:cNvSpPr/>
          <p:nvPr/>
        </p:nvSpPr>
        <p:spPr>
          <a:xfrm>
            <a:off x="2986425" y="2484990"/>
            <a:ext cx="16907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≥ 3 </a:t>
            </a:r>
            <a:r>
              <a:rPr lang="en-US" altLang="ko-KR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AZs</a:t>
            </a:r>
            <a:endParaRPr lang="en-US" sz="16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15" name="Rectangle 160">
            <a:extLst>
              <a:ext uri="{FF2B5EF4-FFF2-40B4-BE49-F238E27FC236}">
                <a16:creationId xmlns:a16="http://schemas.microsoft.com/office/drawing/2014/main" id="{D11812AF-81EE-304E-BB02-9DF386B4337E}"/>
              </a:ext>
            </a:extLst>
          </p:cNvPr>
          <p:cNvSpPr/>
          <p:nvPr/>
        </p:nvSpPr>
        <p:spPr>
          <a:xfrm>
            <a:off x="4312975" y="2484990"/>
            <a:ext cx="1411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 AZ</a:t>
            </a:r>
            <a:endParaRPr lang="en-US" sz="16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16" name="Rectangle 161">
            <a:extLst>
              <a:ext uri="{FF2B5EF4-FFF2-40B4-BE49-F238E27FC236}">
                <a16:creationId xmlns:a16="http://schemas.microsoft.com/office/drawing/2014/main" id="{5B12D3ED-F400-8146-B302-72FDC21443BA}"/>
              </a:ext>
            </a:extLst>
          </p:cNvPr>
          <p:cNvSpPr/>
          <p:nvPr/>
        </p:nvSpPr>
        <p:spPr>
          <a:xfrm>
            <a:off x="1829838" y="4140675"/>
            <a:ext cx="1411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99.99%</a:t>
            </a:r>
            <a:endParaRPr lang="en-US" sz="16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17" name="Rectangle 162">
            <a:extLst>
              <a:ext uri="{FF2B5EF4-FFF2-40B4-BE49-F238E27FC236}">
                <a16:creationId xmlns:a16="http://schemas.microsoft.com/office/drawing/2014/main" id="{D2464056-2457-614A-828F-E6210A66C8EB}"/>
              </a:ext>
            </a:extLst>
          </p:cNvPr>
          <p:cNvSpPr/>
          <p:nvPr/>
        </p:nvSpPr>
        <p:spPr>
          <a:xfrm>
            <a:off x="4275870" y="4140675"/>
            <a:ext cx="1411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99.5%</a:t>
            </a:r>
            <a:endParaRPr lang="en-US" sz="16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118" name="Straight Arrow Connector 163">
            <a:extLst>
              <a:ext uri="{FF2B5EF4-FFF2-40B4-BE49-F238E27FC236}">
                <a16:creationId xmlns:a16="http://schemas.microsoft.com/office/drawing/2014/main" id="{41DE7272-24FE-3B42-8CF8-02F47F3E0FEF}"/>
              </a:ext>
            </a:extLst>
          </p:cNvPr>
          <p:cNvCxnSpPr>
            <a:cxnSpLocks/>
          </p:cNvCxnSpPr>
          <p:nvPr/>
        </p:nvCxnSpPr>
        <p:spPr>
          <a:xfrm>
            <a:off x="10842355" y="2987359"/>
            <a:ext cx="2560320" cy="0"/>
          </a:xfrm>
          <a:prstGeom prst="straightConnector1">
            <a:avLst/>
          </a:prstGeom>
          <a:noFill/>
          <a:ln w="25400" cap="flat" cmpd="sng" algn="ctr">
            <a:gradFill>
              <a:gsLst>
                <a:gs pos="0">
                  <a:srgbClr val="FFFFFF"/>
                </a:gs>
                <a:gs pos="100000">
                  <a:srgbClr val="007DBC"/>
                </a:gs>
              </a:gsLst>
              <a:lin ang="5400000" scaled="1"/>
            </a:gradFill>
            <a:prstDash val="solid"/>
            <a:headEnd type="triangle" w="lg" len="med"/>
            <a:tailEnd type="triangle" w="lg" len="med"/>
          </a:ln>
          <a:effectLst/>
        </p:spPr>
      </p:cxnSp>
      <p:sp>
        <p:nvSpPr>
          <p:cNvPr id="119" name="Rectangle 164">
            <a:extLst>
              <a:ext uri="{FF2B5EF4-FFF2-40B4-BE49-F238E27FC236}">
                <a16:creationId xmlns:a16="http://schemas.microsoft.com/office/drawing/2014/main" id="{543328E2-3D28-F947-B9E3-3867F0252A95}"/>
              </a:ext>
            </a:extLst>
          </p:cNvPr>
          <p:cNvSpPr/>
          <p:nvPr/>
        </p:nvSpPr>
        <p:spPr>
          <a:xfrm>
            <a:off x="10197773" y="2511311"/>
            <a:ext cx="1528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Milliseconds</a:t>
            </a:r>
          </a:p>
        </p:txBody>
      </p:sp>
      <p:sp>
        <p:nvSpPr>
          <p:cNvPr id="120" name="Rectangle 165">
            <a:extLst>
              <a:ext uri="{FF2B5EF4-FFF2-40B4-BE49-F238E27FC236}">
                <a16:creationId xmlns:a16="http://schemas.microsoft.com/office/drawing/2014/main" id="{31F63B6F-E75E-834D-8FD6-7F3857210889}"/>
              </a:ext>
            </a:extLst>
          </p:cNvPr>
          <p:cNvSpPr/>
          <p:nvPr/>
        </p:nvSpPr>
        <p:spPr>
          <a:xfrm>
            <a:off x="12862201" y="2511311"/>
            <a:ext cx="1411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Hours</a:t>
            </a:r>
          </a:p>
        </p:txBody>
      </p:sp>
      <p:cxnSp>
        <p:nvCxnSpPr>
          <p:cNvPr id="121" name="Straight Arrow Connector 166">
            <a:extLst>
              <a:ext uri="{FF2B5EF4-FFF2-40B4-BE49-F238E27FC236}">
                <a16:creationId xmlns:a16="http://schemas.microsoft.com/office/drawing/2014/main" id="{CF18787A-E57D-234D-B076-78D948C0B186}"/>
              </a:ext>
            </a:extLst>
          </p:cNvPr>
          <p:cNvCxnSpPr>
            <a:cxnSpLocks/>
          </p:cNvCxnSpPr>
          <p:nvPr/>
        </p:nvCxnSpPr>
        <p:spPr>
          <a:xfrm>
            <a:off x="10842355" y="6592154"/>
            <a:ext cx="2560320" cy="0"/>
          </a:xfrm>
          <a:prstGeom prst="straightConnector1">
            <a:avLst/>
          </a:prstGeom>
          <a:noFill/>
          <a:ln w="25400" cap="flat" cmpd="sng" algn="ctr">
            <a:gradFill>
              <a:gsLst>
                <a:gs pos="0">
                  <a:srgbClr val="FFFFFF"/>
                </a:gs>
                <a:gs pos="100000">
                  <a:srgbClr val="007DBC"/>
                </a:gs>
              </a:gsLst>
              <a:lin ang="5400000" scaled="1"/>
            </a:gradFill>
            <a:prstDash val="solid"/>
            <a:headEnd type="triangle" w="lg" len="med"/>
            <a:tailEnd type="triangle" w="lg" len="med"/>
          </a:ln>
          <a:effectLst/>
        </p:spPr>
      </p:cxnSp>
      <p:sp>
        <p:nvSpPr>
          <p:cNvPr id="122" name="Rectangle 167">
            <a:extLst>
              <a:ext uri="{FF2B5EF4-FFF2-40B4-BE49-F238E27FC236}">
                <a16:creationId xmlns:a16="http://schemas.microsoft.com/office/drawing/2014/main" id="{AFF10B22-1E6A-8E40-A026-C7080C0A2D4F}"/>
              </a:ext>
            </a:extLst>
          </p:cNvPr>
          <p:cNvSpPr/>
          <p:nvPr/>
        </p:nvSpPr>
        <p:spPr>
          <a:xfrm>
            <a:off x="10197773" y="6116106"/>
            <a:ext cx="1411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Hours</a:t>
            </a:r>
          </a:p>
        </p:txBody>
      </p:sp>
      <p:sp>
        <p:nvSpPr>
          <p:cNvPr id="123" name="Rectangle 168">
            <a:extLst>
              <a:ext uri="{FF2B5EF4-FFF2-40B4-BE49-F238E27FC236}">
                <a16:creationId xmlns:a16="http://schemas.microsoft.com/office/drawing/2014/main" id="{A009929D-4DCC-5E41-B38E-D8393F86BF07}"/>
              </a:ext>
            </a:extLst>
          </p:cNvPr>
          <p:cNvSpPr/>
          <p:nvPr/>
        </p:nvSpPr>
        <p:spPr>
          <a:xfrm>
            <a:off x="12777793" y="6116106"/>
            <a:ext cx="1411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Years</a:t>
            </a:r>
          </a:p>
        </p:txBody>
      </p:sp>
      <p:sp>
        <p:nvSpPr>
          <p:cNvPr id="124" name="Rectangle 169">
            <a:extLst>
              <a:ext uri="{FF2B5EF4-FFF2-40B4-BE49-F238E27FC236}">
                <a16:creationId xmlns:a16="http://schemas.microsoft.com/office/drawing/2014/main" id="{25B18893-BF23-4E4A-8CFC-24AC40FEA947}"/>
              </a:ext>
            </a:extLst>
          </p:cNvPr>
          <p:cNvSpPr/>
          <p:nvPr/>
        </p:nvSpPr>
        <p:spPr>
          <a:xfrm>
            <a:off x="1835640" y="5947752"/>
            <a:ext cx="1411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Frequent</a:t>
            </a:r>
          </a:p>
        </p:txBody>
      </p:sp>
      <p:sp>
        <p:nvSpPr>
          <p:cNvPr id="125" name="Rectangle 170">
            <a:extLst>
              <a:ext uri="{FF2B5EF4-FFF2-40B4-BE49-F238E27FC236}">
                <a16:creationId xmlns:a16="http://schemas.microsoft.com/office/drawing/2014/main" id="{D9048BFD-A23B-E74F-8621-5D1D132FAED5}"/>
              </a:ext>
            </a:extLst>
          </p:cNvPr>
          <p:cNvSpPr/>
          <p:nvPr/>
        </p:nvSpPr>
        <p:spPr>
          <a:xfrm>
            <a:off x="4281672" y="5947752"/>
            <a:ext cx="1411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Archive</a:t>
            </a:r>
            <a:endParaRPr lang="en-US" sz="16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126" name="Straight Arrow Connector 171">
            <a:extLst>
              <a:ext uri="{FF2B5EF4-FFF2-40B4-BE49-F238E27FC236}">
                <a16:creationId xmlns:a16="http://schemas.microsoft.com/office/drawing/2014/main" id="{8144CA69-A2A6-7147-8E06-1011665E9BFB}"/>
              </a:ext>
            </a:extLst>
          </p:cNvPr>
          <p:cNvCxnSpPr>
            <a:cxnSpLocks/>
          </p:cNvCxnSpPr>
          <p:nvPr/>
        </p:nvCxnSpPr>
        <p:spPr>
          <a:xfrm>
            <a:off x="10842355" y="4718160"/>
            <a:ext cx="2560320" cy="0"/>
          </a:xfrm>
          <a:prstGeom prst="straightConnector1">
            <a:avLst/>
          </a:prstGeom>
          <a:noFill/>
          <a:ln w="25400" cap="flat" cmpd="sng" algn="ctr">
            <a:gradFill>
              <a:gsLst>
                <a:gs pos="0">
                  <a:srgbClr val="FFFFFF"/>
                </a:gs>
                <a:gs pos="100000">
                  <a:srgbClr val="007DBC"/>
                </a:gs>
              </a:gsLst>
              <a:lin ang="5400000" scaled="1"/>
            </a:gradFill>
            <a:prstDash val="solid"/>
            <a:headEnd type="triangle" w="lg" len="med"/>
            <a:tailEnd type="triangle" w="lg" len="med"/>
          </a:ln>
          <a:effectLst/>
        </p:spPr>
      </p:cxnSp>
      <p:sp>
        <p:nvSpPr>
          <p:cNvPr id="127" name="Rectangle 172">
            <a:extLst>
              <a:ext uri="{FF2B5EF4-FFF2-40B4-BE49-F238E27FC236}">
                <a16:creationId xmlns:a16="http://schemas.microsoft.com/office/drawing/2014/main" id="{6FF689FC-1F08-4444-9371-5C16DD318B73}"/>
              </a:ext>
            </a:extLst>
          </p:cNvPr>
          <p:cNvSpPr/>
          <p:nvPr/>
        </p:nvSpPr>
        <p:spPr>
          <a:xfrm>
            <a:off x="10197773" y="4242112"/>
            <a:ext cx="1411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0 Bytes</a:t>
            </a:r>
          </a:p>
        </p:txBody>
      </p:sp>
      <p:sp>
        <p:nvSpPr>
          <p:cNvPr id="128" name="Rectangle 173">
            <a:extLst>
              <a:ext uri="{FF2B5EF4-FFF2-40B4-BE49-F238E27FC236}">
                <a16:creationId xmlns:a16="http://schemas.microsoft.com/office/drawing/2014/main" id="{E7F20028-6872-CD49-9C72-08E2BE5B643B}"/>
              </a:ext>
            </a:extLst>
          </p:cNvPr>
          <p:cNvSpPr/>
          <p:nvPr/>
        </p:nvSpPr>
        <p:spPr>
          <a:xfrm>
            <a:off x="12777793" y="4242112"/>
            <a:ext cx="1411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 Terabytes</a:t>
            </a:r>
          </a:p>
        </p:txBody>
      </p:sp>
      <p:grpSp>
        <p:nvGrpSpPr>
          <p:cNvPr id="129" name="Group 174">
            <a:extLst>
              <a:ext uri="{FF2B5EF4-FFF2-40B4-BE49-F238E27FC236}">
                <a16:creationId xmlns:a16="http://schemas.microsoft.com/office/drawing/2014/main" id="{1D5F0B5A-C7F6-DE45-BCA1-69296CEDB619}"/>
              </a:ext>
            </a:extLst>
          </p:cNvPr>
          <p:cNvGrpSpPr/>
          <p:nvPr/>
        </p:nvGrpSpPr>
        <p:grpSpPr>
          <a:xfrm>
            <a:off x="5911348" y="3856440"/>
            <a:ext cx="2577605" cy="1701415"/>
            <a:chOff x="4896032" y="3270855"/>
            <a:chExt cx="3588113" cy="2222819"/>
          </a:xfrm>
        </p:grpSpPr>
        <p:grpSp>
          <p:nvGrpSpPr>
            <p:cNvPr id="130" name="Group 175">
              <a:extLst>
                <a:ext uri="{FF2B5EF4-FFF2-40B4-BE49-F238E27FC236}">
                  <a16:creationId xmlns:a16="http://schemas.microsoft.com/office/drawing/2014/main" id="{D29E1075-5C36-524A-A496-9ABB5ED4F3EA}"/>
                </a:ext>
              </a:extLst>
            </p:cNvPr>
            <p:cNvGrpSpPr/>
            <p:nvPr/>
          </p:nvGrpSpPr>
          <p:grpSpPr>
            <a:xfrm flipH="1">
              <a:off x="5222848" y="3270855"/>
              <a:ext cx="3261297" cy="1801587"/>
              <a:chOff x="9002360" y="4411102"/>
              <a:chExt cx="1423863" cy="786562"/>
            </a:xfrm>
            <a:solidFill>
              <a:srgbClr val="282828"/>
            </a:solidFill>
          </p:grpSpPr>
          <p:sp>
            <p:nvSpPr>
              <p:cNvPr id="132" name="Freeform 128">
                <a:extLst>
                  <a:ext uri="{FF2B5EF4-FFF2-40B4-BE49-F238E27FC236}">
                    <a16:creationId xmlns:a16="http://schemas.microsoft.com/office/drawing/2014/main" id="{9903FA77-F003-0044-B9A3-4C5A0DAA289D}"/>
                  </a:ext>
                </a:extLst>
              </p:cNvPr>
              <p:cNvSpPr>
                <a:spLocks noChangeAspect="1"/>
              </p:cNvSpPr>
              <p:nvPr/>
            </p:nvSpPr>
            <p:spPr bwMode="white">
              <a:xfrm>
                <a:off x="9002360" y="4411102"/>
                <a:ext cx="1423863" cy="786562"/>
              </a:xfrm>
              <a:custGeom>
                <a:avLst/>
                <a:gdLst>
                  <a:gd name="T0" fmla="*/ 396 w 509"/>
                  <a:gd name="T1" fmla="*/ 281 h 281"/>
                  <a:gd name="T2" fmla="*/ 57 w 509"/>
                  <a:gd name="T3" fmla="*/ 281 h 281"/>
                  <a:gd name="T4" fmla="*/ 0 w 509"/>
                  <a:gd name="T5" fmla="*/ 223 h 281"/>
                  <a:gd name="T6" fmla="*/ 43 w 509"/>
                  <a:gd name="T7" fmla="*/ 168 h 281"/>
                  <a:gd name="T8" fmla="*/ 110 w 509"/>
                  <a:gd name="T9" fmla="*/ 116 h 281"/>
                  <a:gd name="T10" fmla="*/ 232 w 509"/>
                  <a:gd name="T11" fmla="*/ 0 h 281"/>
                  <a:gd name="T12" fmla="*/ 343 w 509"/>
                  <a:gd name="T13" fmla="*/ 70 h 281"/>
                  <a:gd name="T14" fmla="*/ 396 w 509"/>
                  <a:gd name="T15" fmla="*/ 56 h 281"/>
                  <a:gd name="T16" fmla="*/ 509 w 509"/>
                  <a:gd name="T17" fmla="*/ 169 h 281"/>
                  <a:gd name="T18" fmla="*/ 396 w 509"/>
                  <a:gd name="T1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9" h="281">
                    <a:moveTo>
                      <a:pt x="396" y="281"/>
                    </a:moveTo>
                    <a:cubicBezTo>
                      <a:pt x="57" y="281"/>
                      <a:pt x="57" y="281"/>
                      <a:pt x="57" y="281"/>
                    </a:cubicBezTo>
                    <a:cubicBezTo>
                      <a:pt x="26" y="281"/>
                      <a:pt x="0" y="255"/>
                      <a:pt x="0" y="223"/>
                    </a:cubicBezTo>
                    <a:cubicBezTo>
                      <a:pt x="0" y="196"/>
                      <a:pt x="18" y="174"/>
                      <a:pt x="43" y="168"/>
                    </a:cubicBezTo>
                    <a:cubicBezTo>
                      <a:pt x="55" y="140"/>
                      <a:pt x="80" y="120"/>
                      <a:pt x="110" y="116"/>
                    </a:cubicBezTo>
                    <a:cubicBezTo>
                      <a:pt x="113" y="52"/>
                      <a:pt x="167" y="0"/>
                      <a:pt x="232" y="0"/>
                    </a:cubicBezTo>
                    <a:cubicBezTo>
                      <a:pt x="280" y="0"/>
                      <a:pt x="323" y="28"/>
                      <a:pt x="343" y="70"/>
                    </a:cubicBezTo>
                    <a:cubicBezTo>
                      <a:pt x="359" y="61"/>
                      <a:pt x="377" y="56"/>
                      <a:pt x="396" y="56"/>
                    </a:cubicBezTo>
                    <a:cubicBezTo>
                      <a:pt x="458" y="56"/>
                      <a:pt x="509" y="107"/>
                      <a:pt x="509" y="169"/>
                    </a:cubicBezTo>
                    <a:cubicBezTo>
                      <a:pt x="509" y="230"/>
                      <a:pt x="458" y="281"/>
                      <a:pt x="396" y="281"/>
                    </a:cubicBezTo>
                    <a:close/>
                  </a:path>
                </a:pathLst>
              </a:custGeom>
              <a:solidFill>
                <a:srgbClr val="282828"/>
              </a:solidFill>
              <a:ln w="19050" cap="rnd">
                <a:solidFill>
                  <a:srgbClr val="FFFFFF"/>
                </a:solidFill>
                <a:prstDash val="solid"/>
                <a:round/>
                <a:headEnd type="none" w="med" len="sm"/>
                <a:tailEnd/>
              </a:ln>
              <a:effectLst>
                <a:outerShdw blurRad="88900" dist="381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33" name="Freeform 128">
                <a:extLst>
                  <a:ext uri="{FF2B5EF4-FFF2-40B4-BE49-F238E27FC236}">
                    <a16:creationId xmlns:a16="http://schemas.microsoft.com/office/drawing/2014/main" id="{E49D3931-B051-9B4D-9E20-376E0090C561}"/>
                  </a:ext>
                </a:extLst>
              </p:cNvPr>
              <p:cNvSpPr>
                <a:spLocks noChangeAspect="1"/>
              </p:cNvSpPr>
              <p:nvPr/>
            </p:nvSpPr>
            <p:spPr bwMode="white">
              <a:xfrm>
                <a:off x="9002360" y="4411102"/>
                <a:ext cx="1423863" cy="786562"/>
              </a:xfrm>
              <a:custGeom>
                <a:avLst/>
                <a:gdLst>
                  <a:gd name="T0" fmla="*/ 396 w 509"/>
                  <a:gd name="T1" fmla="*/ 281 h 281"/>
                  <a:gd name="T2" fmla="*/ 57 w 509"/>
                  <a:gd name="T3" fmla="*/ 281 h 281"/>
                  <a:gd name="T4" fmla="*/ 0 w 509"/>
                  <a:gd name="T5" fmla="*/ 223 h 281"/>
                  <a:gd name="T6" fmla="*/ 43 w 509"/>
                  <a:gd name="T7" fmla="*/ 168 h 281"/>
                  <a:gd name="T8" fmla="*/ 110 w 509"/>
                  <a:gd name="T9" fmla="*/ 116 h 281"/>
                  <a:gd name="T10" fmla="*/ 232 w 509"/>
                  <a:gd name="T11" fmla="*/ 0 h 281"/>
                  <a:gd name="T12" fmla="*/ 343 w 509"/>
                  <a:gd name="T13" fmla="*/ 70 h 281"/>
                  <a:gd name="T14" fmla="*/ 396 w 509"/>
                  <a:gd name="T15" fmla="*/ 56 h 281"/>
                  <a:gd name="T16" fmla="*/ 509 w 509"/>
                  <a:gd name="T17" fmla="*/ 169 h 281"/>
                  <a:gd name="T18" fmla="*/ 396 w 509"/>
                  <a:gd name="T1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9" h="281">
                    <a:moveTo>
                      <a:pt x="396" y="281"/>
                    </a:moveTo>
                    <a:cubicBezTo>
                      <a:pt x="57" y="281"/>
                      <a:pt x="57" y="281"/>
                      <a:pt x="57" y="281"/>
                    </a:cubicBezTo>
                    <a:cubicBezTo>
                      <a:pt x="26" y="281"/>
                      <a:pt x="0" y="255"/>
                      <a:pt x="0" y="223"/>
                    </a:cubicBezTo>
                    <a:cubicBezTo>
                      <a:pt x="0" y="196"/>
                      <a:pt x="18" y="174"/>
                      <a:pt x="43" y="168"/>
                    </a:cubicBezTo>
                    <a:cubicBezTo>
                      <a:pt x="55" y="140"/>
                      <a:pt x="80" y="120"/>
                      <a:pt x="110" y="116"/>
                    </a:cubicBezTo>
                    <a:cubicBezTo>
                      <a:pt x="113" y="52"/>
                      <a:pt x="167" y="0"/>
                      <a:pt x="232" y="0"/>
                    </a:cubicBezTo>
                    <a:cubicBezTo>
                      <a:pt x="280" y="0"/>
                      <a:pt x="323" y="28"/>
                      <a:pt x="343" y="70"/>
                    </a:cubicBezTo>
                    <a:cubicBezTo>
                      <a:pt x="359" y="61"/>
                      <a:pt x="377" y="56"/>
                      <a:pt x="396" y="56"/>
                    </a:cubicBezTo>
                    <a:cubicBezTo>
                      <a:pt x="458" y="56"/>
                      <a:pt x="509" y="107"/>
                      <a:pt x="509" y="169"/>
                    </a:cubicBezTo>
                    <a:cubicBezTo>
                      <a:pt x="509" y="230"/>
                      <a:pt x="458" y="281"/>
                      <a:pt x="396" y="281"/>
                    </a:cubicBezTo>
                    <a:close/>
                  </a:path>
                </a:pathLst>
              </a:custGeom>
              <a:solidFill>
                <a:srgbClr val="282828"/>
              </a:solidFill>
              <a:ln w="19050" cap="rnd">
                <a:solidFill>
                  <a:srgbClr val="FFFFFF"/>
                </a:solidFill>
                <a:prstDash val="solid"/>
                <a:round/>
                <a:headEnd type="none" w="med" len="sm"/>
                <a:tailEnd/>
              </a:ln>
              <a:effectLst>
                <a:outerShdw blurRad="88900" dist="381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sp>
          <p:nvSpPr>
            <p:cNvPr id="131" name="Freeform 128">
              <a:extLst>
                <a:ext uri="{FF2B5EF4-FFF2-40B4-BE49-F238E27FC236}">
                  <a16:creationId xmlns:a16="http://schemas.microsoft.com/office/drawing/2014/main" id="{03FE98BA-FFD5-E84F-BC0C-7B9F0588ED2E}"/>
                </a:ext>
              </a:extLst>
            </p:cNvPr>
            <p:cNvSpPr>
              <a:spLocks noChangeAspect="1"/>
            </p:cNvSpPr>
            <p:nvPr/>
          </p:nvSpPr>
          <p:spPr bwMode="white">
            <a:xfrm>
              <a:off x="4896032" y="3920430"/>
              <a:ext cx="2847943" cy="1573244"/>
            </a:xfrm>
            <a:custGeom>
              <a:avLst/>
              <a:gdLst>
                <a:gd name="T0" fmla="*/ 396 w 509"/>
                <a:gd name="T1" fmla="*/ 281 h 281"/>
                <a:gd name="T2" fmla="*/ 57 w 509"/>
                <a:gd name="T3" fmla="*/ 281 h 281"/>
                <a:gd name="T4" fmla="*/ 0 w 509"/>
                <a:gd name="T5" fmla="*/ 223 h 281"/>
                <a:gd name="T6" fmla="*/ 43 w 509"/>
                <a:gd name="T7" fmla="*/ 168 h 281"/>
                <a:gd name="T8" fmla="*/ 110 w 509"/>
                <a:gd name="T9" fmla="*/ 116 h 281"/>
                <a:gd name="T10" fmla="*/ 232 w 509"/>
                <a:gd name="T11" fmla="*/ 0 h 281"/>
                <a:gd name="T12" fmla="*/ 343 w 509"/>
                <a:gd name="T13" fmla="*/ 70 h 281"/>
                <a:gd name="T14" fmla="*/ 396 w 509"/>
                <a:gd name="T15" fmla="*/ 56 h 281"/>
                <a:gd name="T16" fmla="*/ 509 w 509"/>
                <a:gd name="T17" fmla="*/ 169 h 281"/>
                <a:gd name="T18" fmla="*/ 396 w 509"/>
                <a:gd name="T1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281">
                  <a:moveTo>
                    <a:pt x="396" y="281"/>
                  </a:moveTo>
                  <a:cubicBezTo>
                    <a:pt x="57" y="281"/>
                    <a:pt x="57" y="281"/>
                    <a:pt x="57" y="281"/>
                  </a:cubicBezTo>
                  <a:cubicBezTo>
                    <a:pt x="26" y="281"/>
                    <a:pt x="0" y="255"/>
                    <a:pt x="0" y="223"/>
                  </a:cubicBezTo>
                  <a:cubicBezTo>
                    <a:pt x="0" y="196"/>
                    <a:pt x="18" y="174"/>
                    <a:pt x="43" y="168"/>
                  </a:cubicBezTo>
                  <a:cubicBezTo>
                    <a:pt x="55" y="140"/>
                    <a:pt x="80" y="120"/>
                    <a:pt x="110" y="116"/>
                  </a:cubicBezTo>
                  <a:cubicBezTo>
                    <a:pt x="113" y="52"/>
                    <a:pt x="167" y="0"/>
                    <a:pt x="232" y="0"/>
                  </a:cubicBezTo>
                  <a:cubicBezTo>
                    <a:pt x="280" y="0"/>
                    <a:pt x="323" y="28"/>
                    <a:pt x="343" y="70"/>
                  </a:cubicBezTo>
                  <a:cubicBezTo>
                    <a:pt x="359" y="61"/>
                    <a:pt x="377" y="56"/>
                    <a:pt x="396" y="56"/>
                  </a:cubicBezTo>
                  <a:cubicBezTo>
                    <a:pt x="458" y="56"/>
                    <a:pt x="509" y="107"/>
                    <a:pt x="509" y="169"/>
                  </a:cubicBezTo>
                  <a:cubicBezTo>
                    <a:pt x="509" y="230"/>
                    <a:pt x="458" y="281"/>
                    <a:pt x="396" y="281"/>
                  </a:cubicBezTo>
                  <a:close/>
                </a:path>
              </a:pathLst>
            </a:custGeom>
            <a:solidFill>
              <a:srgbClr val="1C232F"/>
            </a:solidFill>
            <a:ln w="25400" cap="flat" cmpd="sng" algn="ctr">
              <a:solidFill>
                <a:srgbClr val="92D050"/>
              </a:solidFill>
              <a:prstDash val="solid"/>
              <a:headEnd type="none" w="med" len="sm"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rgbClr val="002D4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pic>
        <p:nvPicPr>
          <p:cNvPr id="134" name="Picture 179">
            <a:extLst>
              <a:ext uri="{FF2B5EF4-FFF2-40B4-BE49-F238E27FC236}">
                <a16:creationId xmlns:a16="http://schemas.microsoft.com/office/drawing/2014/main" id="{06FF0992-19D9-1540-85EC-4BA4911E354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7245" y="6052198"/>
            <a:ext cx="429780" cy="429780"/>
          </a:xfrm>
          <a:prstGeom prst="rect">
            <a:avLst/>
          </a:prstGeom>
        </p:spPr>
      </p:pic>
      <p:sp>
        <p:nvSpPr>
          <p:cNvPr id="135" name="Rectangle 182">
            <a:extLst>
              <a:ext uri="{FF2B5EF4-FFF2-40B4-BE49-F238E27FC236}">
                <a16:creationId xmlns:a16="http://schemas.microsoft.com/office/drawing/2014/main" id="{A4992ABA-E36C-9B4B-B724-C569BB7C3D24}"/>
              </a:ext>
            </a:extLst>
          </p:cNvPr>
          <p:cNvSpPr/>
          <p:nvPr/>
        </p:nvSpPr>
        <p:spPr>
          <a:xfrm>
            <a:off x="1762006" y="2484990"/>
            <a:ext cx="16907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 Region</a:t>
            </a:r>
            <a:endParaRPr lang="en-US" sz="16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36" name="Rectangle 183">
            <a:extLst>
              <a:ext uri="{FF2B5EF4-FFF2-40B4-BE49-F238E27FC236}">
                <a16:creationId xmlns:a16="http://schemas.microsoft.com/office/drawing/2014/main" id="{2E9DE71E-6B28-7A47-83F3-5467F85202A2}"/>
              </a:ext>
            </a:extLst>
          </p:cNvPr>
          <p:cNvSpPr/>
          <p:nvPr/>
        </p:nvSpPr>
        <p:spPr>
          <a:xfrm>
            <a:off x="3079402" y="4140519"/>
            <a:ext cx="1411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8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99.9%</a:t>
            </a:r>
            <a:endParaRPr lang="en-US" sz="16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37" name="Picture 184">
            <a:extLst>
              <a:ext uri="{FF2B5EF4-FFF2-40B4-BE49-F238E27FC236}">
                <a16:creationId xmlns:a16="http://schemas.microsoft.com/office/drawing/2014/main" id="{BE5E13CC-FF59-C047-8321-D0E7F4211B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229" y="2262340"/>
            <a:ext cx="357188" cy="311685"/>
          </a:xfrm>
          <a:prstGeom prst="rect">
            <a:avLst/>
          </a:prstGeom>
        </p:spPr>
      </p:pic>
      <p:pic>
        <p:nvPicPr>
          <p:cNvPr id="138" name="Picture 185">
            <a:extLst>
              <a:ext uri="{FF2B5EF4-FFF2-40B4-BE49-F238E27FC236}">
                <a16:creationId xmlns:a16="http://schemas.microsoft.com/office/drawing/2014/main" id="{F98A5263-573E-6E42-8944-1AD2B26AE06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29148" y="3566014"/>
            <a:ext cx="1244883" cy="1244883"/>
          </a:xfrm>
          <a:prstGeom prst="rect">
            <a:avLst/>
          </a:prstGeom>
        </p:spPr>
      </p:pic>
      <p:pic>
        <p:nvPicPr>
          <p:cNvPr id="139" name="Picture 186">
            <a:extLst>
              <a:ext uri="{FF2B5EF4-FFF2-40B4-BE49-F238E27FC236}">
                <a16:creationId xmlns:a16="http://schemas.microsoft.com/office/drawing/2014/main" id="{F0B31F55-DF93-6845-AD82-9F4927C3131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58233" y="5474145"/>
            <a:ext cx="1244883" cy="1244883"/>
          </a:xfrm>
          <a:prstGeom prst="rect">
            <a:avLst/>
          </a:prstGeom>
        </p:spPr>
      </p:pic>
      <p:pic>
        <p:nvPicPr>
          <p:cNvPr id="140" name="Picture 188">
            <a:extLst>
              <a:ext uri="{FF2B5EF4-FFF2-40B4-BE49-F238E27FC236}">
                <a16:creationId xmlns:a16="http://schemas.microsoft.com/office/drawing/2014/main" id="{49D0707B-69A7-E944-8B53-D9306F8888C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9010542" y="1725673"/>
            <a:ext cx="1244883" cy="1244883"/>
          </a:xfrm>
          <a:prstGeom prst="rect">
            <a:avLst/>
          </a:prstGeom>
        </p:spPr>
      </p:pic>
      <p:pic>
        <p:nvPicPr>
          <p:cNvPr id="141" name="Picture 189">
            <a:extLst>
              <a:ext uri="{FF2B5EF4-FFF2-40B4-BE49-F238E27FC236}">
                <a16:creationId xmlns:a16="http://schemas.microsoft.com/office/drawing/2014/main" id="{608203EB-E39D-B746-B64A-C819C2C9179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9010542" y="3465951"/>
            <a:ext cx="1244883" cy="1244883"/>
          </a:xfrm>
          <a:prstGeom prst="rect">
            <a:avLst/>
          </a:prstGeom>
        </p:spPr>
      </p:pic>
      <p:pic>
        <p:nvPicPr>
          <p:cNvPr id="142" name="Picture 190">
            <a:extLst>
              <a:ext uri="{FF2B5EF4-FFF2-40B4-BE49-F238E27FC236}">
                <a16:creationId xmlns:a16="http://schemas.microsoft.com/office/drawing/2014/main" id="{650A0C91-A3B4-134D-98D8-F40240EA884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9013804" y="5474145"/>
            <a:ext cx="1244883" cy="1244883"/>
          </a:xfrm>
          <a:prstGeom prst="rect">
            <a:avLst/>
          </a:prstGeom>
        </p:spPr>
      </p:pic>
      <p:sp>
        <p:nvSpPr>
          <p:cNvPr id="51" name="Title 1">
            <a:extLst>
              <a:ext uri="{FF2B5EF4-FFF2-40B4-BE49-F238E27FC236}">
                <a16:creationId xmlns:a16="http://schemas.microsoft.com/office/drawing/2014/main" id="{A5036807-A05D-FA4E-A07D-E4DB5CC86222}"/>
              </a:ext>
            </a:extLst>
          </p:cNvPr>
          <p:cNvSpPr txBox="1">
            <a:spLocks/>
          </p:cNvSpPr>
          <p:nvPr/>
        </p:nvSpPr>
        <p:spPr>
          <a:xfrm>
            <a:off x="429768" y="182880"/>
            <a:ext cx="13987008" cy="1079598"/>
          </a:xfrm>
          <a:prstGeom prst="rect">
            <a:avLst/>
          </a:prstGeom>
        </p:spPr>
        <p:txBody>
          <a:bodyPr vert="horz" wrap="square" lIns="182880" tIns="146304" rIns="182880" bIns="146304" rtlCol="0" anchor="ctr">
            <a:normAutofit/>
          </a:bodyPr>
          <a:lstStyle>
            <a:lvl1pPr algn="l" defTabSz="73152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Amazon S3 </a:t>
            </a:r>
            <a:r>
              <a:rPr lang="ko-KR" altLang="en-US" dirty="0"/>
              <a:t>가장 알맞는 스토리지 클래스 선택</a:t>
            </a:r>
          </a:p>
        </p:txBody>
      </p:sp>
    </p:spTree>
    <p:extLst>
      <p:ext uri="{BB962C8B-B14F-4D97-AF65-F5344CB8AC3E}">
        <p14:creationId xmlns:p14="http://schemas.microsoft.com/office/powerpoint/2010/main" val="301202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7">
            <a:extLst>
              <a:ext uri="{FF2B5EF4-FFF2-40B4-BE49-F238E27FC236}">
                <a16:creationId xmlns:a16="http://schemas.microsoft.com/office/drawing/2014/main" id="{8719F14D-B507-F844-A44D-CDCD03C480AB}"/>
              </a:ext>
            </a:extLst>
          </p:cNvPr>
          <p:cNvGrpSpPr>
            <a:grpSpLocks/>
          </p:cNvGrpSpPr>
          <p:nvPr/>
        </p:nvGrpSpPr>
        <p:grpSpPr bwMode="auto">
          <a:xfrm>
            <a:off x="5975727" y="4017733"/>
            <a:ext cx="2301875" cy="1589505"/>
            <a:chOff x="6263373" y="2926080"/>
            <a:chExt cx="2301904" cy="1588603"/>
          </a:xfrm>
        </p:grpSpPr>
        <p:pic>
          <p:nvPicPr>
            <p:cNvPr id="4" name="Graphic 19">
              <a:extLst>
                <a:ext uri="{FF2B5EF4-FFF2-40B4-BE49-F238E27FC236}">
                  <a16:creationId xmlns:a16="http://schemas.microsoft.com/office/drawing/2014/main" id="{3EEE7962-086B-E44C-840B-FFCB0666E4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9965" y="2926080"/>
              <a:ext cx="1188720" cy="1188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20">
              <a:extLst>
                <a:ext uri="{FF2B5EF4-FFF2-40B4-BE49-F238E27FC236}">
                  <a16:creationId xmlns:a16="http://schemas.microsoft.com/office/drawing/2014/main" id="{D6C94464-2FBC-6B47-ABF0-24731475F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3373" y="4114800"/>
              <a:ext cx="2301904" cy="399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2813">
                <a:defRPr sz="2800">
                  <a:solidFill>
                    <a:schemeClr val="tx1"/>
                  </a:solidFill>
                  <a:latin typeface="Amazon Ember" panose="020B0604020202020204" charset="0"/>
                </a:defRPr>
              </a:lvl1pPr>
              <a:lvl2pPr marL="742950" indent="-285750" defTabSz="912813">
                <a:defRPr sz="2800">
                  <a:solidFill>
                    <a:schemeClr val="tx1"/>
                  </a:solidFill>
                  <a:latin typeface="Amazon Ember" panose="020B0604020202020204" charset="0"/>
                </a:defRPr>
              </a:lvl2pPr>
              <a:lvl3pPr marL="1143000" indent="-228600" defTabSz="912813">
                <a:defRPr sz="2800">
                  <a:solidFill>
                    <a:schemeClr val="tx1"/>
                  </a:solidFill>
                  <a:latin typeface="Amazon Ember" panose="020B0604020202020204" charset="0"/>
                </a:defRPr>
              </a:lvl3pPr>
              <a:lvl4pPr marL="1600200" indent="-228600" defTabSz="912813">
                <a:defRPr sz="2800">
                  <a:solidFill>
                    <a:schemeClr val="tx1"/>
                  </a:solidFill>
                  <a:latin typeface="Amazon Ember" panose="020B0604020202020204" charset="0"/>
                </a:defRPr>
              </a:lvl4pPr>
              <a:lvl5pPr marL="2057400" indent="-228600" defTabSz="912813">
                <a:defRPr sz="2800">
                  <a:solidFill>
                    <a:schemeClr val="tx1"/>
                  </a:solidFill>
                  <a:latin typeface="Amazon Ember" panose="020B060402020202020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mazon Ember" panose="020B060402020202020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mazon Ember" panose="020B060402020202020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mazon Ember" panose="020B060402020202020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mazon Ember" panose="020B060402020202020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FAFAFA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S3</a:t>
              </a:r>
            </a:p>
          </p:txBody>
        </p:sp>
      </p:grpSp>
      <p:cxnSp>
        <p:nvCxnSpPr>
          <p:cNvPr id="6" name="Elbow Connector 28">
            <a:extLst>
              <a:ext uri="{FF2B5EF4-FFF2-40B4-BE49-F238E27FC236}">
                <a16:creationId xmlns:a16="http://schemas.microsoft.com/office/drawing/2014/main" id="{463F7CF0-13E5-9548-AC35-DE416AEB133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408864" y="2058759"/>
            <a:ext cx="2124075" cy="2058987"/>
          </a:xfrm>
          <a:prstGeom prst="bentConnector3">
            <a:avLst/>
          </a:prstGeom>
          <a:noFill/>
          <a:ln w="9525" cap="flat" cmpd="sng" algn="ctr">
            <a:solidFill>
              <a:srgbClr val="FFFFFF"/>
            </a:solidFill>
            <a:prstDash val="solid"/>
            <a:headEnd type="oval" w="lg" len="lg"/>
            <a:tailEnd type="none" w="lg" len="lg"/>
          </a:ln>
          <a:effectLst/>
        </p:spPr>
      </p:cxn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826EE77-BCDE-2444-9653-1285EC08C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089" y="1590446"/>
            <a:ext cx="353377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96963">
              <a:spcBef>
                <a:spcPct val="20000"/>
              </a:spcBef>
              <a:defRPr sz="2900">
                <a:solidFill>
                  <a:schemeClr val="tx1"/>
                </a:solidFill>
                <a:latin typeface="Amazon Ember Regular" panose="020B0604020202020204" charset="0"/>
                <a:cs typeface="Amazon Ember Regular" panose="020B0604020202020204" charset="0"/>
              </a:defRPr>
            </a:lvl1pPr>
            <a:lvl2pPr marL="403225" indent="-457200" defTabSz="1096963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mazon Ember Regular" panose="020B0604020202020204" charset="0"/>
                <a:cs typeface="Amazon Ember Regular" panose="020B0604020202020204" charset="0"/>
              </a:defRPr>
            </a:lvl2pPr>
            <a:lvl3pPr marL="671513" indent="-365125" defTabSz="1096963"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mazon Ember Regular" panose="020B0604020202020204" charset="0"/>
                <a:cs typeface="Amazon Ember Regular" panose="020B0604020202020204" charset="0"/>
              </a:defRPr>
            </a:lvl3pPr>
            <a:lvl4pPr marL="939800" indent="-365125" defTabSz="1096963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mazon Ember Regular" panose="020B0604020202020204" charset="0"/>
                <a:cs typeface="Amazon Ember Regular" panose="020B0604020202020204" charset="0"/>
              </a:defRPr>
            </a:lvl4pPr>
            <a:lvl5pPr marL="1209675" indent="-365125" defTabSz="1096963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Amazon Ember Regular" panose="020B0604020202020204" charset="0"/>
                <a:cs typeface="Amazon Ember Regular" panose="020B0604020202020204" charset="0"/>
              </a:defRPr>
            </a:lvl5pPr>
            <a:lvl6pPr marL="1666875" indent="-365125" defTabSz="10969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Amazon Ember Regular" panose="020B0604020202020204" charset="0"/>
                <a:cs typeface="Amazon Ember Regular" panose="020B0604020202020204" charset="0"/>
              </a:defRPr>
            </a:lvl6pPr>
            <a:lvl7pPr marL="2124075" indent="-365125" defTabSz="10969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Amazon Ember Regular" panose="020B0604020202020204" charset="0"/>
                <a:cs typeface="Amazon Ember Regular" panose="020B0604020202020204" charset="0"/>
              </a:defRPr>
            </a:lvl7pPr>
            <a:lvl8pPr marL="2581275" indent="-365125" defTabSz="10969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Amazon Ember Regular" panose="020B0604020202020204" charset="0"/>
                <a:cs typeface="Amazon Ember Regular" panose="020B0604020202020204" charset="0"/>
              </a:defRPr>
            </a:lvl8pPr>
            <a:lvl9pPr marL="3038475" indent="-365125" defTabSz="10969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Amazon Ember Regular" panose="020B0604020202020204" charset="0"/>
                <a:cs typeface="Amazon Ember Regular" panose="020B0604020202020204" charset="0"/>
              </a:defRPr>
            </a:lvl9pPr>
          </a:lstStyle>
          <a:p>
            <a:pPr algn="ctr" fontAlgn="base">
              <a:lnSpc>
                <a:spcPct val="90000"/>
              </a:lnSpc>
              <a:spcAft>
                <a:spcPct val="0"/>
              </a:spcAft>
              <a:buSzPct val="90000"/>
            </a:pPr>
            <a:r>
              <a:rPr lang="ko-KR" altLang="en-US" sz="200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같은 리전에서 오브젝트 복제 </a:t>
            </a:r>
            <a:r>
              <a:rPr lang="en-US" altLang="ko-KR" sz="200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(Single Region Replication)</a:t>
            </a:r>
            <a:endParaRPr lang="en-US" altLang="en-US" sz="2000">
              <a:solidFill>
                <a:srgbClr val="FFCE3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8" name="Elbow Connector 30">
            <a:extLst>
              <a:ext uri="{FF2B5EF4-FFF2-40B4-BE49-F238E27FC236}">
                <a16:creationId xmlns:a16="http://schemas.microsoft.com/office/drawing/2014/main" id="{04BDACA1-B180-6A4E-884C-1AF014B0A7B2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4402514" y="4613046"/>
            <a:ext cx="2130425" cy="982663"/>
          </a:xfrm>
          <a:prstGeom prst="bentConnector3">
            <a:avLst/>
          </a:prstGeom>
          <a:noFill/>
          <a:ln w="9525" cap="flat" cmpd="sng" algn="ctr">
            <a:solidFill>
              <a:srgbClr val="FFFFFF"/>
            </a:solidFill>
            <a:prstDash val="solid"/>
            <a:headEnd type="oval" w="lg" len="lg"/>
            <a:tailEnd type="none" w="lg" len="lg"/>
          </a:ln>
          <a:effectLst/>
        </p:spPr>
      </p:cxn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BA417B1-032E-784A-88AD-D71376777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439" y="5127396"/>
            <a:ext cx="352107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96963">
              <a:spcBef>
                <a:spcPct val="20000"/>
              </a:spcBef>
              <a:defRPr sz="2900">
                <a:solidFill>
                  <a:schemeClr val="tx1"/>
                </a:solidFill>
                <a:latin typeface="Amazon Ember Regular" panose="020B0604020202020204" charset="0"/>
                <a:cs typeface="Amazon Ember Regular" panose="020B0604020202020204" charset="0"/>
              </a:defRPr>
            </a:lvl1pPr>
            <a:lvl2pPr marL="403225" indent="-457200" defTabSz="1096963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mazon Ember Regular" panose="020B0604020202020204" charset="0"/>
                <a:cs typeface="Amazon Ember Regular" panose="020B0604020202020204" charset="0"/>
              </a:defRPr>
            </a:lvl2pPr>
            <a:lvl3pPr marL="671513" indent="-365125" defTabSz="1096963"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mazon Ember Regular" panose="020B0604020202020204" charset="0"/>
                <a:cs typeface="Amazon Ember Regular" panose="020B0604020202020204" charset="0"/>
              </a:defRPr>
            </a:lvl3pPr>
            <a:lvl4pPr marL="939800" indent="-365125" defTabSz="1096963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mazon Ember Regular" panose="020B0604020202020204" charset="0"/>
                <a:cs typeface="Amazon Ember Regular" panose="020B0604020202020204" charset="0"/>
              </a:defRPr>
            </a:lvl4pPr>
            <a:lvl5pPr marL="1209675" indent="-365125" defTabSz="1096963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Amazon Ember Regular" panose="020B0604020202020204" charset="0"/>
                <a:cs typeface="Amazon Ember Regular" panose="020B0604020202020204" charset="0"/>
              </a:defRPr>
            </a:lvl5pPr>
            <a:lvl6pPr marL="1666875" indent="-365125" defTabSz="10969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Amazon Ember Regular" panose="020B0604020202020204" charset="0"/>
                <a:cs typeface="Amazon Ember Regular" panose="020B0604020202020204" charset="0"/>
              </a:defRPr>
            </a:lvl6pPr>
            <a:lvl7pPr marL="2124075" indent="-365125" defTabSz="10969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Amazon Ember Regular" panose="020B0604020202020204" charset="0"/>
                <a:cs typeface="Amazon Ember Regular" panose="020B0604020202020204" charset="0"/>
              </a:defRPr>
            </a:lvl7pPr>
            <a:lvl8pPr marL="2581275" indent="-365125" defTabSz="10969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Amazon Ember Regular" panose="020B0604020202020204" charset="0"/>
                <a:cs typeface="Amazon Ember Regular" panose="020B0604020202020204" charset="0"/>
              </a:defRPr>
            </a:lvl8pPr>
            <a:lvl9pPr marL="3038475" indent="-365125" defTabSz="10969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Amazon Ember Regular" panose="020B0604020202020204" charset="0"/>
                <a:cs typeface="Amazon Ember Regular" panose="020B0604020202020204" charset="0"/>
              </a:defRPr>
            </a:lvl9pPr>
          </a:lstStyle>
          <a:p>
            <a:pPr algn="ctr" fontAlgn="base">
              <a:lnSpc>
                <a:spcPct val="90000"/>
              </a:lnSpc>
              <a:spcAft>
                <a:spcPct val="0"/>
              </a:spcAft>
              <a:buSzPct val="90000"/>
            </a:pPr>
            <a:r>
              <a:rPr lang="ko-KR" altLang="en-US" sz="200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서로 다른 리전간 오브젝트 복제 </a:t>
            </a:r>
            <a:r>
              <a:rPr lang="en-US" altLang="ko-KR" sz="200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(Cross Region Replication)</a:t>
            </a:r>
            <a:endParaRPr lang="en-US" altLang="en-US" sz="2000">
              <a:solidFill>
                <a:srgbClr val="FFCE3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10" name="Elbow Connector 36">
            <a:extLst>
              <a:ext uri="{FF2B5EF4-FFF2-40B4-BE49-F238E27FC236}">
                <a16:creationId xmlns:a16="http://schemas.microsoft.com/office/drawing/2014/main" id="{13EA9395-3F83-D043-A1E6-40C9649B7036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7720389" y="2066696"/>
            <a:ext cx="2124075" cy="2051050"/>
          </a:xfrm>
          <a:prstGeom prst="bentConnector3">
            <a:avLst/>
          </a:prstGeom>
          <a:noFill/>
          <a:ln w="9525" cap="flat" cmpd="sng" algn="ctr">
            <a:solidFill>
              <a:srgbClr val="FFFFFF"/>
            </a:solidFill>
            <a:prstDash val="solid"/>
            <a:headEnd type="oval" w="lg" len="lg"/>
            <a:tailEnd type="none" w="lg" len="lg"/>
          </a:ln>
          <a:effectLst/>
        </p:spPr>
      </p:cxnSp>
      <p:cxnSp>
        <p:nvCxnSpPr>
          <p:cNvPr id="11" name="Elbow Connector 37">
            <a:extLst>
              <a:ext uri="{FF2B5EF4-FFF2-40B4-BE49-F238E27FC236}">
                <a16:creationId xmlns:a16="http://schemas.microsoft.com/office/drawing/2014/main" id="{1BE7AEFC-98CF-E745-8AA1-3B382769CA0B}"/>
              </a:ext>
            </a:extLst>
          </p:cNvPr>
          <p:cNvCxnSpPr>
            <a:cxnSpLocks/>
            <a:stCxn id="13" idx="1"/>
            <a:endCxn id="4" idx="3"/>
          </p:cNvCxnSpPr>
          <p:nvPr/>
        </p:nvCxnSpPr>
        <p:spPr>
          <a:xfrm rot="10800000">
            <a:off x="7721017" y="4612433"/>
            <a:ext cx="2348872" cy="84061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/>
            </a:solidFill>
            <a:prstDash val="solid"/>
            <a:headEnd type="oval" w="lg" len="lg"/>
            <a:tailEnd type="none" w="lg" len="lg"/>
          </a:ln>
          <a:effectLst/>
        </p:spPr>
      </p:cxn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4A8C5E4-971D-5B4F-9E48-E2D007929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4464" y="1598384"/>
            <a:ext cx="4011613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96963">
              <a:spcBef>
                <a:spcPct val="20000"/>
              </a:spcBef>
              <a:defRPr sz="2900">
                <a:solidFill>
                  <a:schemeClr val="tx1"/>
                </a:solidFill>
                <a:latin typeface="Amazon Ember Regular" panose="020B0604020202020204" charset="0"/>
                <a:cs typeface="Amazon Ember Regular" panose="020B0604020202020204" charset="0"/>
              </a:defRPr>
            </a:lvl1pPr>
            <a:lvl2pPr marL="403225" indent="-457200" defTabSz="1096963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mazon Ember Regular" panose="020B0604020202020204" charset="0"/>
                <a:cs typeface="Amazon Ember Regular" panose="020B0604020202020204" charset="0"/>
              </a:defRPr>
            </a:lvl2pPr>
            <a:lvl3pPr marL="671513" indent="-365125" defTabSz="1096963"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mazon Ember Regular" panose="020B0604020202020204" charset="0"/>
                <a:cs typeface="Amazon Ember Regular" panose="020B0604020202020204" charset="0"/>
              </a:defRPr>
            </a:lvl3pPr>
            <a:lvl4pPr marL="939800" indent="-365125" defTabSz="1096963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mazon Ember Regular" panose="020B0604020202020204" charset="0"/>
                <a:cs typeface="Amazon Ember Regular" panose="020B0604020202020204" charset="0"/>
              </a:defRPr>
            </a:lvl4pPr>
            <a:lvl5pPr marL="1209675" indent="-365125" defTabSz="1096963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Amazon Ember Regular" panose="020B0604020202020204" charset="0"/>
                <a:cs typeface="Amazon Ember Regular" panose="020B0604020202020204" charset="0"/>
              </a:defRPr>
            </a:lvl5pPr>
            <a:lvl6pPr marL="1666875" indent="-365125" defTabSz="10969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Amazon Ember Regular" panose="020B0604020202020204" charset="0"/>
                <a:cs typeface="Amazon Ember Regular" panose="020B0604020202020204" charset="0"/>
              </a:defRPr>
            </a:lvl6pPr>
            <a:lvl7pPr marL="2124075" indent="-365125" defTabSz="10969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Amazon Ember Regular" panose="020B0604020202020204" charset="0"/>
                <a:cs typeface="Amazon Ember Regular" panose="020B0604020202020204" charset="0"/>
              </a:defRPr>
            </a:lvl7pPr>
            <a:lvl8pPr marL="2581275" indent="-365125" defTabSz="10969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Amazon Ember Regular" panose="020B0604020202020204" charset="0"/>
                <a:cs typeface="Amazon Ember Regular" panose="020B0604020202020204" charset="0"/>
              </a:defRPr>
            </a:lvl8pPr>
            <a:lvl9pPr marL="3038475" indent="-365125" defTabSz="10969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Amazon Ember Regular" panose="020B0604020202020204" charset="0"/>
                <a:cs typeface="Amazon Ember Regular" panose="020B0604020202020204" charset="0"/>
              </a:defRPr>
            </a:lvl9pPr>
          </a:lstStyle>
          <a:p>
            <a:pPr algn="ctr" fontAlgn="base">
              <a:lnSpc>
                <a:spcPct val="90000"/>
              </a:lnSpc>
              <a:spcAft>
                <a:spcPct val="0"/>
              </a:spcAft>
              <a:buSzPct val="90000"/>
            </a:pPr>
            <a:r>
              <a:rPr lang="ko-KR" altLang="en-US" sz="200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기간을 설정해 서로 다른 버킷으로 오브젝트 복제</a:t>
            </a:r>
            <a:endParaRPr lang="en-US" altLang="en-US" sz="200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2487928-7DE3-7F4A-84F6-EDDECB820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9889" y="5129989"/>
            <a:ext cx="37861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96963">
              <a:spcBef>
                <a:spcPct val="20000"/>
              </a:spcBef>
              <a:defRPr sz="2900">
                <a:solidFill>
                  <a:schemeClr val="tx1"/>
                </a:solidFill>
                <a:latin typeface="Amazon Ember Regular" panose="020B0604020202020204" charset="0"/>
                <a:cs typeface="Amazon Ember Regular" panose="020B0604020202020204" charset="0"/>
              </a:defRPr>
            </a:lvl1pPr>
            <a:lvl2pPr marL="403225" indent="-457200" defTabSz="1096963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mazon Ember Regular" panose="020B0604020202020204" charset="0"/>
                <a:cs typeface="Amazon Ember Regular" panose="020B0604020202020204" charset="0"/>
              </a:defRPr>
            </a:lvl2pPr>
            <a:lvl3pPr marL="671513" indent="-365125" defTabSz="1096963"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Amazon Ember Regular" panose="020B0604020202020204" charset="0"/>
                <a:cs typeface="Amazon Ember Regular" panose="020B0604020202020204" charset="0"/>
              </a:defRPr>
            </a:lvl3pPr>
            <a:lvl4pPr marL="939800" indent="-365125" defTabSz="1096963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mazon Ember Regular" panose="020B0604020202020204" charset="0"/>
                <a:cs typeface="Amazon Ember Regular" panose="020B0604020202020204" charset="0"/>
              </a:defRPr>
            </a:lvl4pPr>
            <a:lvl5pPr marL="1209675" indent="-365125" defTabSz="1096963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Amazon Ember Regular" panose="020B0604020202020204" charset="0"/>
                <a:cs typeface="Amazon Ember Regular" panose="020B0604020202020204" charset="0"/>
              </a:defRPr>
            </a:lvl5pPr>
            <a:lvl6pPr marL="1666875" indent="-365125" defTabSz="10969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Amazon Ember Regular" panose="020B0604020202020204" charset="0"/>
                <a:cs typeface="Amazon Ember Regular" panose="020B0604020202020204" charset="0"/>
              </a:defRPr>
            </a:lvl6pPr>
            <a:lvl7pPr marL="2124075" indent="-365125" defTabSz="10969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Amazon Ember Regular" panose="020B0604020202020204" charset="0"/>
                <a:cs typeface="Amazon Ember Regular" panose="020B0604020202020204" charset="0"/>
              </a:defRPr>
            </a:lvl7pPr>
            <a:lvl8pPr marL="2581275" indent="-365125" defTabSz="10969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Amazon Ember Regular" panose="020B0604020202020204" charset="0"/>
                <a:cs typeface="Amazon Ember Regular" panose="020B0604020202020204" charset="0"/>
              </a:defRPr>
            </a:lvl8pPr>
            <a:lvl9pPr marL="3038475" indent="-365125" defTabSz="10969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Amazon Ember Regular" panose="020B0604020202020204" charset="0"/>
                <a:cs typeface="Amazon Ember Regular" panose="020B0604020202020204" charset="0"/>
              </a:defRPr>
            </a:lvl9pPr>
          </a:lstStyle>
          <a:p>
            <a:pPr algn="ctr" fontAlgn="base">
              <a:lnSpc>
                <a:spcPct val="90000"/>
              </a:lnSpc>
              <a:spcAft>
                <a:spcPct val="0"/>
              </a:spcAft>
              <a:buSzPct val="90000"/>
            </a:pPr>
            <a:r>
              <a:rPr lang="en-US" altLang="en-US" sz="200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SLA</a:t>
            </a:r>
            <a:r>
              <a:rPr lang="ko-KR" altLang="en-US" sz="200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를 만족하고 정책 기반으로 오브젝트 복제</a:t>
            </a:r>
            <a:endParaRPr lang="en-US" altLang="en-US" sz="2000">
              <a:solidFill>
                <a:srgbClr val="FFCE3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14" name="Group 6">
            <a:extLst>
              <a:ext uri="{FF2B5EF4-FFF2-40B4-BE49-F238E27FC236}">
                <a16:creationId xmlns:a16="http://schemas.microsoft.com/office/drawing/2014/main" id="{0DB8375C-8918-E040-A033-B5986656519E}"/>
              </a:ext>
            </a:extLst>
          </p:cNvPr>
          <p:cNvGrpSpPr>
            <a:grpSpLocks/>
          </p:cNvGrpSpPr>
          <p:nvPr/>
        </p:nvGrpSpPr>
        <p:grpSpPr bwMode="auto">
          <a:xfrm>
            <a:off x="1619627" y="2361971"/>
            <a:ext cx="2046287" cy="1090613"/>
            <a:chOff x="1492961" y="3178328"/>
            <a:chExt cx="2046186" cy="1090597"/>
          </a:xfrm>
        </p:grpSpPr>
        <p:pic>
          <p:nvPicPr>
            <p:cNvPr id="15" name="Graphic 13">
              <a:extLst>
                <a:ext uri="{FF2B5EF4-FFF2-40B4-BE49-F238E27FC236}">
                  <a16:creationId xmlns:a16="http://schemas.microsoft.com/office/drawing/2014/main" id="{957255F3-224E-0944-A019-DF039D34B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0437" y="3357713"/>
              <a:ext cx="731802" cy="731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ounded Rectangle 2">
              <a:extLst>
                <a:ext uri="{FF2B5EF4-FFF2-40B4-BE49-F238E27FC236}">
                  <a16:creationId xmlns:a16="http://schemas.microsoft.com/office/drawing/2014/main" id="{BC0CC846-B767-964F-9B02-3A6B94EFA95B}"/>
                </a:ext>
              </a:extLst>
            </p:cNvPr>
            <p:cNvSpPr/>
            <p:nvPr/>
          </p:nvSpPr>
          <p:spPr bwMode="auto">
            <a:xfrm>
              <a:off x="1492961" y="3178328"/>
              <a:ext cx="2046186" cy="1090597"/>
            </a:xfrm>
            <a:prstGeom prst="roundRect">
              <a:avLst/>
            </a:prstGeom>
            <a:noFill/>
            <a:ln w="9525" cap="flat" cmpd="sng" algn="ctr">
              <a:solidFill>
                <a:srgbClr val="FFFFFF"/>
              </a:solidFill>
              <a:prstDash val="dash"/>
              <a:headEnd type="none" w="med" len="med"/>
              <a:tailEnd type="none" w="med" len="med"/>
            </a:ln>
            <a:effectLst/>
          </p:spPr>
          <p:txBody>
            <a:bodyPr lIns="182880" tIns="146304" rIns="182880" bIns="146304"/>
            <a:lstStyle/>
            <a:p>
              <a:pPr algn="ctr" defTabSz="93243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7" name="Graphic 15">
              <a:extLst>
                <a:ext uri="{FF2B5EF4-FFF2-40B4-BE49-F238E27FC236}">
                  <a16:creationId xmlns:a16="http://schemas.microsoft.com/office/drawing/2014/main" id="{F01DEBF7-7B12-844B-B1BE-16C6F8D6C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5590" y="3357713"/>
              <a:ext cx="731802" cy="731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8" name="Straight Arrow Connector 4">
              <a:extLst>
                <a:ext uri="{FF2B5EF4-FFF2-40B4-BE49-F238E27FC236}">
                  <a16:creationId xmlns:a16="http://schemas.microsoft.com/office/drawing/2014/main" id="{0783510A-34D2-8745-99E7-00FB662A65F0}"/>
                </a:ext>
              </a:extLst>
            </p:cNvPr>
            <p:cNvCxnSpPr>
              <a:cxnSpLocks/>
              <a:stCxn id="15" idx="3"/>
              <a:endCxn id="17" idx="1"/>
            </p:cNvCxnSpPr>
            <p:nvPr/>
          </p:nvCxnSpPr>
          <p:spPr>
            <a:xfrm>
              <a:off x="2442239" y="3722833"/>
              <a:ext cx="23335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  <a:headEnd type="none"/>
              <a:tailEnd type="triangle"/>
            </a:ln>
            <a:effectLst/>
          </p:spPr>
        </p:cxnSp>
      </p:grpSp>
      <p:grpSp>
        <p:nvGrpSpPr>
          <p:cNvPr id="19" name="Group 7">
            <a:extLst>
              <a:ext uri="{FF2B5EF4-FFF2-40B4-BE49-F238E27FC236}">
                <a16:creationId xmlns:a16="http://schemas.microsoft.com/office/drawing/2014/main" id="{B21B8D6F-08E8-8441-A6ED-13FFA132A314}"/>
              </a:ext>
            </a:extLst>
          </p:cNvPr>
          <p:cNvGrpSpPr>
            <a:grpSpLocks/>
          </p:cNvGrpSpPr>
          <p:nvPr/>
        </p:nvGrpSpPr>
        <p:grpSpPr bwMode="auto">
          <a:xfrm>
            <a:off x="898902" y="6083727"/>
            <a:ext cx="3486150" cy="1090612"/>
            <a:chOff x="1761040" y="6402210"/>
            <a:chExt cx="3486693" cy="1090597"/>
          </a:xfrm>
        </p:grpSpPr>
        <p:pic>
          <p:nvPicPr>
            <p:cNvPr id="20" name="Graphic 21">
              <a:extLst>
                <a:ext uri="{FF2B5EF4-FFF2-40B4-BE49-F238E27FC236}">
                  <a16:creationId xmlns:a16="http://schemas.microsoft.com/office/drawing/2014/main" id="{78018865-28A9-CE40-BED4-E616D92BB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9981" y="6581595"/>
              <a:ext cx="733539" cy="731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ounded Rectangle 22">
              <a:extLst>
                <a:ext uri="{FF2B5EF4-FFF2-40B4-BE49-F238E27FC236}">
                  <a16:creationId xmlns:a16="http://schemas.microsoft.com/office/drawing/2014/main" id="{23F9EA3B-DBDB-AD43-A3A3-D2306857AFFA}"/>
                </a:ext>
              </a:extLst>
            </p:cNvPr>
            <p:cNvSpPr/>
            <p:nvPr/>
          </p:nvSpPr>
          <p:spPr bwMode="auto">
            <a:xfrm>
              <a:off x="1761040" y="6402210"/>
              <a:ext cx="1049500" cy="1090597"/>
            </a:xfrm>
            <a:prstGeom prst="roundRect">
              <a:avLst/>
            </a:prstGeom>
            <a:noFill/>
            <a:ln w="9525" cap="flat" cmpd="sng" algn="ctr">
              <a:solidFill>
                <a:srgbClr val="FFFFFF"/>
              </a:solidFill>
              <a:prstDash val="dash"/>
              <a:headEnd type="none" w="med" len="med"/>
              <a:tailEnd type="none" w="med" len="med"/>
            </a:ln>
            <a:effectLst/>
          </p:spPr>
          <p:txBody>
            <a:bodyPr lIns="182880" tIns="146304" rIns="182880" bIns="146304"/>
            <a:lstStyle/>
            <a:p>
              <a:pPr algn="ctr" defTabSz="93243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22" name="Graphic 23">
              <a:extLst>
                <a:ext uri="{FF2B5EF4-FFF2-40B4-BE49-F238E27FC236}">
                  <a16:creationId xmlns:a16="http://schemas.microsoft.com/office/drawing/2014/main" id="{2326CF58-1DCB-5440-A82D-7AA9E81AD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1297" y="6581595"/>
              <a:ext cx="731951" cy="731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3" name="Straight Arrow Connector 24">
              <a:extLst>
                <a:ext uri="{FF2B5EF4-FFF2-40B4-BE49-F238E27FC236}">
                  <a16:creationId xmlns:a16="http://schemas.microsoft.com/office/drawing/2014/main" id="{A24F64F0-0541-9942-901F-32A39A49953C}"/>
                </a:ext>
              </a:extLst>
            </p:cNvPr>
            <p:cNvCxnSpPr>
              <a:cxnSpLocks/>
              <a:stCxn id="20" idx="3"/>
              <a:endCxn id="22" idx="1"/>
            </p:cNvCxnSpPr>
            <p:nvPr/>
          </p:nvCxnSpPr>
          <p:spPr>
            <a:xfrm>
              <a:off x="2683521" y="6946715"/>
              <a:ext cx="168777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24" name="Rounded Rectangle 25">
              <a:extLst>
                <a:ext uri="{FF2B5EF4-FFF2-40B4-BE49-F238E27FC236}">
                  <a16:creationId xmlns:a16="http://schemas.microsoft.com/office/drawing/2014/main" id="{8BA7814E-ECAD-C441-8E4A-7E6BD505D666}"/>
                </a:ext>
              </a:extLst>
            </p:cNvPr>
            <p:cNvSpPr/>
            <p:nvPr/>
          </p:nvSpPr>
          <p:spPr bwMode="auto">
            <a:xfrm>
              <a:off x="4198232" y="6402210"/>
              <a:ext cx="1049501" cy="1090597"/>
            </a:xfrm>
            <a:prstGeom prst="roundRect">
              <a:avLst/>
            </a:prstGeom>
            <a:noFill/>
            <a:ln w="9525" cap="flat" cmpd="sng" algn="ctr">
              <a:solidFill>
                <a:srgbClr val="FFFFFF"/>
              </a:solidFill>
              <a:prstDash val="dash"/>
              <a:headEnd type="none" w="med" len="med"/>
              <a:tailEnd type="none" w="med" len="med"/>
            </a:ln>
            <a:effectLst/>
          </p:spPr>
          <p:txBody>
            <a:bodyPr lIns="182880" tIns="146304" rIns="182880" bIns="146304"/>
            <a:lstStyle/>
            <a:p>
              <a:pPr algn="ctr" defTabSz="93243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25" name="Group 32">
            <a:extLst>
              <a:ext uri="{FF2B5EF4-FFF2-40B4-BE49-F238E27FC236}">
                <a16:creationId xmlns:a16="http://schemas.microsoft.com/office/drawing/2014/main" id="{50D26498-AE7F-D549-97AA-A1E240DFCD7A}"/>
              </a:ext>
            </a:extLst>
          </p:cNvPr>
          <p:cNvGrpSpPr>
            <a:grpSpLocks/>
          </p:cNvGrpSpPr>
          <p:nvPr/>
        </p:nvGrpSpPr>
        <p:grpSpPr bwMode="auto">
          <a:xfrm>
            <a:off x="10792995" y="2496909"/>
            <a:ext cx="2100263" cy="733425"/>
            <a:chOff x="1308587" y="3357328"/>
            <a:chExt cx="2099454" cy="732595"/>
          </a:xfrm>
        </p:grpSpPr>
        <p:pic>
          <p:nvPicPr>
            <p:cNvPr id="26" name="Graphic 33">
              <a:extLst>
                <a:ext uri="{FF2B5EF4-FFF2-40B4-BE49-F238E27FC236}">
                  <a16:creationId xmlns:a16="http://schemas.microsoft.com/office/drawing/2014/main" id="{3A9A167C-51A8-B646-B61F-D9F2CE76C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8587" y="3357328"/>
              <a:ext cx="733142" cy="732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Graphic 35">
              <a:extLst>
                <a:ext uri="{FF2B5EF4-FFF2-40B4-BE49-F238E27FC236}">
                  <a16:creationId xmlns:a16="http://schemas.microsoft.com/office/drawing/2014/main" id="{55753F6B-0C89-D347-A052-8A5A0429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4899" y="3357328"/>
              <a:ext cx="733142" cy="732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8" name="Straight Arrow Connector 40">
              <a:extLst>
                <a:ext uri="{FF2B5EF4-FFF2-40B4-BE49-F238E27FC236}">
                  <a16:creationId xmlns:a16="http://schemas.microsoft.com/office/drawing/2014/main" id="{C29BDF1F-6437-644E-951F-E59D74BED7EE}"/>
                </a:ext>
              </a:extLst>
            </p:cNvPr>
            <p:cNvCxnSpPr>
              <a:cxnSpLocks/>
              <a:stCxn id="26" idx="3"/>
              <a:endCxn id="27" idx="1"/>
            </p:cNvCxnSpPr>
            <p:nvPr/>
          </p:nvCxnSpPr>
          <p:spPr>
            <a:xfrm>
              <a:off x="2041729" y="3723626"/>
              <a:ext cx="63316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  <a:headEnd type="none"/>
              <a:tailEnd type="triangle"/>
            </a:ln>
            <a:effectLst/>
          </p:spPr>
        </p:cxnSp>
      </p:grpSp>
      <p:grpSp>
        <p:nvGrpSpPr>
          <p:cNvPr id="29" name="Group 64">
            <a:extLst>
              <a:ext uri="{FF2B5EF4-FFF2-40B4-BE49-F238E27FC236}">
                <a16:creationId xmlns:a16="http://schemas.microsoft.com/office/drawing/2014/main" id="{1FB2E8B1-7496-8D4E-AA67-C21115ED499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639258" y="3008084"/>
            <a:ext cx="268287" cy="366713"/>
            <a:chOff x="9305262" y="1735685"/>
            <a:chExt cx="187960" cy="256685"/>
          </a:xfrm>
        </p:grpSpPr>
        <p:sp>
          <p:nvSpPr>
            <p:cNvPr id="30" name="Freeform 59">
              <a:extLst>
                <a:ext uri="{FF2B5EF4-FFF2-40B4-BE49-F238E27FC236}">
                  <a16:creationId xmlns:a16="http://schemas.microsoft.com/office/drawing/2014/main" id="{D03E28E5-9014-E24F-94A7-98236668F692}"/>
                </a:ext>
              </a:extLst>
            </p:cNvPr>
            <p:cNvSpPr/>
            <p:nvPr/>
          </p:nvSpPr>
          <p:spPr>
            <a:xfrm>
              <a:off x="9305262" y="1823469"/>
              <a:ext cx="187960" cy="168901"/>
            </a:xfrm>
            <a:custGeom>
              <a:avLst/>
              <a:gdLst>
                <a:gd name="connsiteX0" fmla="*/ 185517 w 187960"/>
                <a:gd name="connsiteY0" fmla="*/ 169164 h 169164"/>
                <a:gd name="connsiteX1" fmla="*/ 9398 w 187960"/>
                <a:gd name="connsiteY1" fmla="*/ 169164 h 169164"/>
                <a:gd name="connsiteX2" fmla="*/ 0 w 187960"/>
                <a:gd name="connsiteY2" fmla="*/ 159766 h 169164"/>
                <a:gd name="connsiteX3" fmla="*/ 0 w 187960"/>
                <a:gd name="connsiteY3" fmla="*/ 9398 h 169164"/>
                <a:gd name="connsiteX4" fmla="*/ 9398 w 187960"/>
                <a:gd name="connsiteY4" fmla="*/ 0 h 169164"/>
                <a:gd name="connsiteX5" fmla="*/ 185611 w 187960"/>
                <a:gd name="connsiteY5" fmla="*/ 0 h 169164"/>
                <a:gd name="connsiteX6" fmla="*/ 195009 w 187960"/>
                <a:gd name="connsiteY6" fmla="*/ 9398 h 169164"/>
                <a:gd name="connsiteX7" fmla="*/ 195009 w 187960"/>
                <a:gd name="connsiteY7" fmla="*/ 159766 h 169164"/>
                <a:gd name="connsiteX8" fmla="*/ 185611 w 187960"/>
                <a:gd name="connsiteY8" fmla="*/ 169164 h 169164"/>
                <a:gd name="connsiteX9" fmla="*/ 185517 w 187960"/>
                <a:gd name="connsiteY9" fmla="*/ 169164 h 169164"/>
                <a:gd name="connsiteX10" fmla="*/ 18796 w 187960"/>
                <a:gd name="connsiteY10" fmla="*/ 150368 h 169164"/>
                <a:gd name="connsiteX11" fmla="*/ 176119 w 187960"/>
                <a:gd name="connsiteY11" fmla="*/ 150368 h 169164"/>
                <a:gd name="connsiteX12" fmla="*/ 176119 w 187960"/>
                <a:gd name="connsiteY12" fmla="*/ 18796 h 169164"/>
                <a:gd name="connsiteX13" fmla="*/ 18796 w 187960"/>
                <a:gd name="connsiteY13" fmla="*/ 18796 h 16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7960" h="169164">
                  <a:moveTo>
                    <a:pt x="185517" y="169164"/>
                  </a:moveTo>
                  <a:lnTo>
                    <a:pt x="9398" y="169164"/>
                  </a:lnTo>
                  <a:cubicBezTo>
                    <a:pt x="4208" y="169164"/>
                    <a:pt x="0" y="164956"/>
                    <a:pt x="0" y="159766"/>
                  </a:cubicBezTo>
                  <a:lnTo>
                    <a:pt x="0" y="9398"/>
                  </a:lnTo>
                  <a:cubicBezTo>
                    <a:pt x="0" y="4208"/>
                    <a:pt x="4208" y="0"/>
                    <a:pt x="9398" y="0"/>
                  </a:cubicBezTo>
                  <a:lnTo>
                    <a:pt x="185611" y="0"/>
                  </a:lnTo>
                  <a:cubicBezTo>
                    <a:pt x="190801" y="0"/>
                    <a:pt x="195009" y="4208"/>
                    <a:pt x="195009" y="9398"/>
                  </a:cubicBezTo>
                  <a:lnTo>
                    <a:pt x="195009" y="159766"/>
                  </a:lnTo>
                  <a:cubicBezTo>
                    <a:pt x="195009" y="164956"/>
                    <a:pt x="190801" y="169164"/>
                    <a:pt x="185611" y="169164"/>
                  </a:cubicBezTo>
                  <a:cubicBezTo>
                    <a:pt x="185580" y="169164"/>
                    <a:pt x="185548" y="169164"/>
                    <a:pt x="185517" y="169164"/>
                  </a:cubicBezTo>
                  <a:close/>
                  <a:moveTo>
                    <a:pt x="18796" y="150368"/>
                  </a:moveTo>
                  <a:lnTo>
                    <a:pt x="176119" y="150368"/>
                  </a:lnTo>
                  <a:lnTo>
                    <a:pt x="176119" y="18796"/>
                  </a:lnTo>
                  <a:lnTo>
                    <a:pt x="18796" y="18796"/>
                  </a:lnTo>
                  <a:close/>
                </a:path>
              </a:pathLst>
            </a:custGeom>
            <a:solidFill>
              <a:srgbClr val="FFFFFF"/>
            </a:solidFill>
            <a:ln w="25400" cap="flat" cmpd="sng" algn="ctr">
              <a:solidFill>
                <a:srgbClr val="00A0C8"/>
              </a:solidFill>
              <a:prstDash val="solid"/>
            </a:ln>
            <a:effectLst/>
          </p:spPr>
          <p:txBody>
            <a:bodyPr anchor="ctr"/>
            <a:lstStyle/>
            <a:p>
              <a:pPr defTabSz="1097168">
                <a:defRPr/>
              </a:pPr>
              <a:endParaRPr lang="en-US" kern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6CBFDC9F-9294-F248-A132-BD8EC6699E4F}"/>
                </a:ext>
              </a:extLst>
            </p:cNvPr>
            <p:cNvSpPr/>
            <p:nvPr/>
          </p:nvSpPr>
          <p:spPr>
            <a:xfrm>
              <a:off x="9340852" y="1735685"/>
              <a:ext cx="122341" cy="94451"/>
            </a:xfrm>
            <a:custGeom>
              <a:avLst/>
              <a:gdLst>
                <a:gd name="connsiteX0" fmla="*/ 105540 w 122174"/>
                <a:gd name="connsiteY0" fmla="*/ 97012 h 93980"/>
                <a:gd name="connsiteX1" fmla="*/ 105540 w 122174"/>
                <a:gd name="connsiteY1" fmla="*/ 58951 h 93980"/>
                <a:gd name="connsiteX2" fmla="*/ 62464 w 122174"/>
                <a:gd name="connsiteY2" fmla="*/ 18812 h 93980"/>
                <a:gd name="connsiteX3" fmla="*/ 62215 w 122174"/>
                <a:gd name="connsiteY3" fmla="*/ 18821 h 93980"/>
                <a:gd name="connsiteX4" fmla="*/ 62215 w 122174"/>
                <a:gd name="connsiteY4" fmla="*/ 18821 h 93980"/>
                <a:gd name="connsiteX5" fmla="*/ 18796 w 122174"/>
                <a:gd name="connsiteY5" fmla="*/ 58481 h 93980"/>
                <a:gd name="connsiteX6" fmla="*/ 18796 w 122174"/>
                <a:gd name="connsiteY6" fmla="*/ 96825 h 93980"/>
                <a:gd name="connsiteX7" fmla="*/ 0 w 122174"/>
                <a:gd name="connsiteY7" fmla="*/ 96825 h 93980"/>
                <a:gd name="connsiteX8" fmla="*/ 0 w 122174"/>
                <a:gd name="connsiteY8" fmla="*/ 58481 h 93980"/>
                <a:gd name="connsiteX9" fmla="*/ 62215 w 122174"/>
                <a:gd name="connsiteY9" fmla="*/ 25 h 93980"/>
                <a:gd name="connsiteX10" fmla="*/ 62215 w 122174"/>
                <a:gd name="connsiteY10" fmla="*/ 25 h 93980"/>
                <a:gd name="connsiteX11" fmla="*/ 124054 w 122174"/>
                <a:gd name="connsiteY11" fmla="*/ 59045 h 93980"/>
                <a:gd name="connsiteX12" fmla="*/ 124054 w 122174"/>
                <a:gd name="connsiteY12" fmla="*/ 96637 h 9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2174" h="93980">
                  <a:moveTo>
                    <a:pt x="105540" y="97012"/>
                  </a:moveTo>
                  <a:lnTo>
                    <a:pt x="105540" y="58951"/>
                  </a:lnTo>
                  <a:cubicBezTo>
                    <a:pt x="104729" y="35972"/>
                    <a:pt x="85443" y="18001"/>
                    <a:pt x="62464" y="18812"/>
                  </a:cubicBezTo>
                  <a:cubicBezTo>
                    <a:pt x="62381" y="18814"/>
                    <a:pt x="62298" y="18818"/>
                    <a:pt x="62215" y="18821"/>
                  </a:cubicBezTo>
                  <a:lnTo>
                    <a:pt x="62215" y="18821"/>
                  </a:lnTo>
                  <a:cubicBezTo>
                    <a:pt x="39322" y="17916"/>
                    <a:pt x="19962" y="35599"/>
                    <a:pt x="18796" y="58481"/>
                  </a:cubicBezTo>
                  <a:lnTo>
                    <a:pt x="18796" y="96825"/>
                  </a:lnTo>
                  <a:lnTo>
                    <a:pt x="0" y="96825"/>
                  </a:lnTo>
                  <a:lnTo>
                    <a:pt x="0" y="58481"/>
                  </a:lnTo>
                  <a:cubicBezTo>
                    <a:pt x="1124" y="25197"/>
                    <a:pt x="28926" y="-925"/>
                    <a:pt x="62215" y="25"/>
                  </a:cubicBezTo>
                  <a:lnTo>
                    <a:pt x="62215" y="25"/>
                  </a:lnTo>
                  <a:cubicBezTo>
                    <a:pt x="95572" y="-710"/>
                    <a:pt x="123233" y="25689"/>
                    <a:pt x="124054" y="59045"/>
                  </a:cubicBezTo>
                  <a:lnTo>
                    <a:pt x="124054" y="96637"/>
                  </a:lnTo>
                  <a:close/>
                </a:path>
              </a:pathLst>
            </a:custGeom>
            <a:solidFill>
              <a:srgbClr val="FFFFFF"/>
            </a:solidFill>
            <a:ln w="25400" cap="flat" cmpd="sng" algn="ctr">
              <a:solidFill>
                <a:srgbClr val="00A0C8"/>
              </a:solidFill>
              <a:prstDash val="solid"/>
            </a:ln>
            <a:effectLst/>
          </p:spPr>
          <p:txBody>
            <a:bodyPr anchor="ctr"/>
            <a:lstStyle/>
            <a:p>
              <a:pPr defTabSz="1097168">
                <a:defRPr/>
              </a:pPr>
              <a:endParaRPr lang="en-US" kern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32" name="Freeform 61">
              <a:extLst>
                <a:ext uri="{FF2B5EF4-FFF2-40B4-BE49-F238E27FC236}">
                  <a16:creationId xmlns:a16="http://schemas.microsoft.com/office/drawing/2014/main" id="{A03B4CE7-922F-8C4C-934B-648871AEF23B}"/>
                </a:ext>
              </a:extLst>
            </p:cNvPr>
            <p:cNvSpPr/>
            <p:nvPr/>
          </p:nvSpPr>
          <p:spPr>
            <a:xfrm>
              <a:off x="9371993" y="1862361"/>
              <a:ext cx="56721" cy="56671"/>
            </a:xfrm>
            <a:custGeom>
              <a:avLst/>
              <a:gdLst>
                <a:gd name="connsiteX0" fmla="*/ 30919 w 56388"/>
                <a:gd name="connsiteY0" fmla="*/ 61839 h 56388"/>
                <a:gd name="connsiteX1" fmla="*/ 30919 w 56388"/>
                <a:gd name="connsiteY1" fmla="*/ 61839 h 56388"/>
                <a:gd name="connsiteX2" fmla="*/ 0 w 56388"/>
                <a:gd name="connsiteY2" fmla="*/ 30920 h 56388"/>
                <a:gd name="connsiteX3" fmla="*/ 30919 w 56388"/>
                <a:gd name="connsiteY3" fmla="*/ 0 h 56388"/>
                <a:gd name="connsiteX4" fmla="*/ 30919 w 56388"/>
                <a:gd name="connsiteY4" fmla="*/ 0 h 56388"/>
                <a:gd name="connsiteX5" fmla="*/ 61839 w 56388"/>
                <a:gd name="connsiteY5" fmla="*/ 30731 h 56388"/>
                <a:gd name="connsiteX6" fmla="*/ 61839 w 56388"/>
                <a:gd name="connsiteY6" fmla="*/ 30920 h 56388"/>
                <a:gd name="connsiteX7" fmla="*/ 61839 w 56388"/>
                <a:gd name="connsiteY7" fmla="*/ 30920 h 56388"/>
                <a:gd name="connsiteX8" fmla="*/ 31108 w 56388"/>
                <a:gd name="connsiteY8" fmla="*/ 61839 h 56388"/>
                <a:gd name="connsiteX9" fmla="*/ 30919 w 56388"/>
                <a:gd name="connsiteY9" fmla="*/ 61839 h 56388"/>
                <a:gd name="connsiteX10" fmla="*/ 30919 w 56388"/>
                <a:gd name="connsiteY10" fmla="*/ 18796 h 56388"/>
                <a:gd name="connsiteX11" fmla="*/ 18796 w 56388"/>
                <a:gd name="connsiteY11" fmla="*/ 30920 h 56388"/>
                <a:gd name="connsiteX12" fmla="*/ 30919 w 56388"/>
                <a:gd name="connsiteY12" fmla="*/ 43043 h 56388"/>
                <a:gd name="connsiteX13" fmla="*/ 30919 w 56388"/>
                <a:gd name="connsiteY13" fmla="*/ 43043 h 56388"/>
                <a:gd name="connsiteX14" fmla="*/ 43043 w 56388"/>
                <a:gd name="connsiteY14" fmla="*/ 31108 h 56388"/>
                <a:gd name="connsiteX15" fmla="*/ 43043 w 56388"/>
                <a:gd name="connsiteY15" fmla="*/ 30920 h 56388"/>
                <a:gd name="connsiteX16" fmla="*/ 43043 w 56388"/>
                <a:gd name="connsiteY16" fmla="*/ 30920 h 56388"/>
                <a:gd name="connsiteX17" fmla="*/ 39472 w 56388"/>
                <a:gd name="connsiteY17" fmla="*/ 22367 h 56388"/>
                <a:gd name="connsiteX18" fmla="*/ 30919 w 56388"/>
                <a:gd name="connsiteY18" fmla="*/ 18796 h 5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388" h="56388">
                  <a:moveTo>
                    <a:pt x="30919" y="61839"/>
                  </a:moveTo>
                  <a:lnTo>
                    <a:pt x="30919" y="61839"/>
                  </a:lnTo>
                  <a:cubicBezTo>
                    <a:pt x="13843" y="61839"/>
                    <a:pt x="0" y="47996"/>
                    <a:pt x="0" y="30920"/>
                  </a:cubicBezTo>
                  <a:cubicBezTo>
                    <a:pt x="0" y="13843"/>
                    <a:pt x="13843" y="0"/>
                    <a:pt x="30919" y="0"/>
                  </a:cubicBezTo>
                  <a:lnTo>
                    <a:pt x="30919" y="0"/>
                  </a:lnTo>
                  <a:cubicBezTo>
                    <a:pt x="47944" y="-52"/>
                    <a:pt x="61787" y="13707"/>
                    <a:pt x="61839" y="30731"/>
                  </a:cubicBezTo>
                  <a:cubicBezTo>
                    <a:pt x="61839" y="30794"/>
                    <a:pt x="61839" y="30857"/>
                    <a:pt x="61839" y="30920"/>
                  </a:cubicBezTo>
                  <a:lnTo>
                    <a:pt x="61839" y="30920"/>
                  </a:lnTo>
                  <a:cubicBezTo>
                    <a:pt x="61891" y="47944"/>
                    <a:pt x="48132" y="61787"/>
                    <a:pt x="31108" y="61839"/>
                  </a:cubicBezTo>
                  <a:cubicBezTo>
                    <a:pt x="31045" y="61839"/>
                    <a:pt x="30982" y="61839"/>
                    <a:pt x="30919" y="61839"/>
                  </a:cubicBezTo>
                  <a:close/>
                  <a:moveTo>
                    <a:pt x="30919" y="18796"/>
                  </a:moveTo>
                  <a:cubicBezTo>
                    <a:pt x="24224" y="18796"/>
                    <a:pt x="18796" y="24224"/>
                    <a:pt x="18796" y="30920"/>
                  </a:cubicBezTo>
                  <a:cubicBezTo>
                    <a:pt x="18796" y="37615"/>
                    <a:pt x="24224" y="43043"/>
                    <a:pt x="30919" y="43043"/>
                  </a:cubicBezTo>
                  <a:lnTo>
                    <a:pt x="30919" y="43043"/>
                  </a:lnTo>
                  <a:cubicBezTo>
                    <a:pt x="37563" y="43095"/>
                    <a:pt x="42991" y="37752"/>
                    <a:pt x="43043" y="31108"/>
                  </a:cubicBezTo>
                  <a:cubicBezTo>
                    <a:pt x="43043" y="31045"/>
                    <a:pt x="43043" y="30982"/>
                    <a:pt x="43043" y="30920"/>
                  </a:cubicBezTo>
                  <a:lnTo>
                    <a:pt x="43043" y="30920"/>
                  </a:lnTo>
                  <a:cubicBezTo>
                    <a:pt x="43086" y="27698"/>
                    <a:pt x="41793" y="24602"/>
                    <a:pt x="39472" y="22367"/>
                  </a:cubicBezTo>
                  <a:cubicBezTo>
                    <a:pt x="37231" y="20055"/>
                    <a:pt x="34139" y="18764"/>
                    <a:pt x="30919" y="18796"/>
                  </a:cubicBezTo>
                  <a:close/>
                </a:path>
              </a:pathLst>
            </a:custGeom>
            <a:solidFill>
              <a:srgbClr val="FFFFFF"/>
            </a:solidFill>
            <a:ln w="25400" cap="flat" cmpd="sng" algn="ctr">
              <a:solidFill>
                <a:srgbClr val="00A0C8"/>
              </a:solidFill>
              <a:prstDash val="solid"/>
            </a:ln>
            <a:effectLst/>
          </p:spPr>
          <p:txBody>
            <a:bodyPr anchor="ctr"/>
            <a:lstStyle/>
            <a:p>
              <a:pPr defTabSz="1097168">
                <a:defRPr/>
              </a:pPr>
              <a:endParaRPr lang="en-US" kern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33" name="Freeform 62">
              <a:extLst>
                <a:ext uri="{FF2B5EF4-FFF2-40B4-BE49-F238E27FC236}">
                  <a16:creationId xmlns:a16="http://schemas.microsoft.com/office/drawing/2014/main" id="{39CA33E8-5907-BB47-A5F6-BB432F42CF3C}"/>
                </a:ext>
              </a:extLst>
            </p:cNvPr>
            <p:cNvSpPr/>
            <p:nvPr/>
          </p:nvSpPr>
          <p:spPr>
            <a:xfrm>
              <a:off x="9393125" y="1912364"/>
              <a:ext cx="18908" cy="37780"/>
            </a:xfrm>
            <a:custGeom>
              <a:avLst/>
              <a:gdLst>
                <a:gd name="connsiteX0" fmla="*/ 0 w 18796"/>
                <a:gd name="connsiteY0" fmla="*/ 0 h 37592"/>
                <a:gd name="connsiteX1" fmla="*/ 18796 w 18796"/>
                <a:gd name="connsiteY1" fmla="*/ 0 h 37592"/>
                <a:gd name="connsiteX2" fmla="*/ 18796 w 18796"/>
                <a:gd name="connsiteY2" fmla="*/ 44077 h 37592"/>
                <a:gd name="connsiteX3" fmla="*/ 0 w 18796"/>
                <a:gd name="connsiteY3" fmla="*/ 44077 h 37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96" h="37592">
                  <a:moveTo>
                    <a:pt x="0" y="0"/>
                  </a:moveTo>
                  <a:lnTo>
                    <a:pt x="18796" y="0"/>
                  </a:lnTo>
                  <a:lnTo>
                    <a:pt x="18796" y="44077"/>
                  </a:lnTo>
                  <a:lnTo>
                    <a:pt x="0" y="44077"/>
                  </a:lnTo>
                  <a:close/>
                </a:path>
              </a:pathLst>
            </a:custGeom>
            <a:solidFill>
              <a:srgbClr val="FFFFFF"/>
            </a:solidFill>
            <a:ln w="25400" cap="flat" cmpd="sng" algn="ctr">
              <a:solidFill>
                <a:srgbClr val="00A0C8"/>
              </a:solidFill>
              <a:prstDash val="solid"/>
            </a:ln>
            <a:effectLst/>
          </p:spPr>
          <p:txBody>
            <a:bodyPr anchor="ctr"/>
            <a:lstStyle/>
            <a:p>
              <a:pPr defTabSz="1097168">
                <a:defRPr/>
              </a:pPr>
              <a:endParaRPr lang="en-US" kern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pic>
        <p:nvPicPr>
          <p:cNvPr id="34" name="Picture 66">
            <a:extLst>
              <a:ext uri="{FF2B5EF4-FFF2-40B4-BE49-F238E27FC236}">
                <a16:creationId xmlns:a16="http://schemas.microsoft.com/office/drawing/2014/main" id="{6044EAE0-6B11-F443-B14D-E8FF77422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5127" y="5665559"/>
            <a:ext cx="1028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Group 67">
            <a:extLst>
              <a:ext uri="{FF2B5EF4-FFF2-40B4-BE49-F238E27FC236}">
                <a16:creationId xmlns:a16="http://schemas.microsoft.com/office/drawing/2014/main" id="{2714E55B-2E0A-A243-8302-2C2AD2662B65}"/>
              </a:ext>
            </a:extLst>
          </p:cNvPr>
          <p:cNvGrpSpPr>
            <a:grpSpLocks/>
          </p:cNvGrpSpPr>
          <p:nvPr/>
        </p:nvGrpSpPr>
        <p:grpSpPr bwMode="auto">
          <a:xfrm>
            <a:off x="10069889" y="6037034"/>
            <a:ext cx="3487738" cy="1090612"/>
            <a:chOff x="1761040" y="6402210"/>
            <a:chExt cx="3486693" cy="1090597"/>
          </a:xfrm>
        </p:grpSpPr>
        <p:pic>
          <p:nvPicPr>
            <p:cNvPr id="36" name="Graphic 68">
              <a:extLst>
                <a:ext uri="{FF2B5EF4-FFF2-40B4-BE49-F238E27FC236}">
                  <a16:creationId xmlns:a16="http://schemas.microsoft.com/office/drawing/2014/main" id="{CC519C3E-ABA7-9B40-BFF2-4A4830A91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1483" y="6581595"/>
              <a:ext cx="731619" cy="731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Rounded Rectangle 69">
              <a:extLst>
                <a:ext uri="{FF2B5EF4-FFF2-40B4-BE49-F238E27FC236}">
                  <a16:creationId xmlns:a16="http://schemas.microsoft.com/office/drawing/2014/main" id="{58E444FF-22FC-5B4B-B1D5-F4A047B41ADA}"/>
                </a:ext>
              </a:extLst>
            </p:cNvPr>
            <p:cNvSpPr/>
            <p:nvPr/>
          </p:nvSpPr>
          <p:spPr bwMode="auto">
            <a:xfrm>
              <a:off x="1761040" y="6402210"/>
              <a:ext cx="1049024" cy="1090597"/>
            </a:xfrm>
            <a:prstGeom prst="roundRect">
              <a:avLst/>
            </a:prstGeom>
            <a:noFill/>
            <a:ln w="9525" cap="flat" cmpd="sng" algn="ctr">
              <a:solidFill>
                <a:srgbClr val="FFFFFF"/>
              </a:solidFill>
              <a:prstDash val="dash"/>
              <a:headEnd type="none" w="med" len="med"/>
              <a:tailEnd type="none" w="med" len="med"/>
            </a:ln>
            <a:effectLst/>
          </p:spPr>
          <p:txBody>
            <a:bodyPr lIns="182880" tIns="146304" rIns="182880" bIns="146304"/>
            <a:lstStyle/>
            <a:p>
              <a:pPr algn="ctr" defTabSz="93243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38" name="Graphic 70">
              <a:extLst>
                <a:ext uri="{FF2B5EF4-FFF2-40B4-BE49-F238E27FC236}">
                  <a16:creationId xmlns:a16="http://schemas.microsoft.com/office/drawing/2014/main" id="{C89F053A-E148-4745-94B4-19FB90DF0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0108" y="6581595"/>
              <a:ext cx="733205" cy="731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9" name="Straight Arrow Connector 71">
              <a:extLst>
                <a:ext uri="{FF2B5EF4-FFF2-40B4-BE49-F238E27FC236}">
                  <a16:creationId xmlns:a16="http://schemas.microsoft.com/office/drawing/2014/main" id="{537E8247-9000-1944-897E-879997FCF552}"/>
                </a:ext>
              </a:extLst>
            </p:cNvPr>
            <p:cNvCxnSpPr>
              <a:cxnSpLocks/>
              <a:stCxn id="36" idx="3"/>
              <a:endCxn id="38" idx="1"/>
            </p:cNvCxnSpPr>
            <p:nvPr/>
          </p:nvCxnSpPr>
          <p:spPr>
            <a:xfrm>
              <a:off x="2683102" y="6946715"/>
              <a:ext cx="168700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40" name="Rounded Rectangle 72">
              <a:extLst>
                <a:ext uri="{FF2B5EF4-FFF2-40B4-BE49-F238E27FC236}">
                  <a16:creationId xmlns:a16="http://schemas.microsoft.com/office/drawing/2014/main" id="{2CD1BBBF-5B2B-7142-85EA-EC1660B8BDC5}"/>
                </a:ext>
              </a:extLst>
            </p:cNvPr>
            <p:cNvSpPr/>
            <p:nvPr/>
          </p:nvSpPr>
          <p:spPr bwMode="auto">
            <a:xfrm>
              <a:off x="4198709" y="6402210"/>
              <a:ext cx="1049024" cy="1090597"/>
            </a:xfrm>
            <a:prstGeom prst="roundRect">
              <a:avLst/>
            </a:prstGeom>
            <a:noFill/>
            <a:ln w="9525" cap="flat" cmpd="sng" algn="ctr">
              <a:solidFill>
                <a:srgbClr val="FFFFFF"/>
              </a:solidFill>
              <a:prstDash val="dash"/>
              <a:headEnd type="none" w="med" len="med"/>
              <a:tailEnd type="none" w="med" len="med"/>
            </a:ln>
            <a:effectLst/>
          </p:spPr>
          <p:txBody>
            <a:bodyPr lIns="182880" tIns="146304" rIns="182880" bIns="146304"/>
            <a:lstStyle/>
            <a:p>
              <a:pPr algn="ctr" defTabSz="93243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pic>
        <p:nvPicPr>
          <p:cNvPr id="41" name="Picture 78">
            <a:extLst>
              <a:ext uri="{FF2B5EF4-FFF2-40B4-BE49-F238E27FC236}">
                <a16:creationId xmlns:a16="http://schemas.microsoft.com/office/drawing/2014/main" id="{ECEC0174-108C-CB43-AB47-AF34A6394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539" y="6514871"/>
            <a:ext cx="1028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CA58A4AB-FBCD-C840-93E3-D41F9D99DB8E}"/>
              </a:ext>
            </a:extLst>
          </p:cNvPr>
          <p:cNvSpPr txBox="1">
            <a:spLocks/>
          </p:cNvSpPr>
          <p:nvPr/>
        </p:nvSpPr>
        <p:spPr>
          <a:xfrm>
            <a:off x="429768" y="182880"/>
            <a:ext cx="13987008" cy="1079598"/>
          </a:xfrm>
          <a:prstGeom prst="rect">
            <a:avLst/>
          </a:prstGeom>
        </p:spPr>
        <p:txBody>
          <a:bodyPr vert="horz" wrap="square" lIns="182880" tIns="146304" rIns="182880" bIns="146304" rtlCol="0" anchor="ctr">
            <a:normAutofit/>
          </a:bodyPr>
          <a:lstStyle>
            <a:lvl1pPr algn="l" defTabSz="73152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Amazon S3 </a:t>
            </a:r>
            <a:r>
              <a:rPr lang="ko-KR" altLang="en-US" dirty="0"/>
              <a:t>오브젝트 복제</a:t>
            </a:r>
          </a:p>
        </p:txBody>
      </p:sp>
    </p:spTree>
    <p:extLst>
      <p:ext uri="{BB962C8B-B14F-4D97-AF65-F5344CB8AC3E}">
        <p14:creationId xmlns:p14="http://schemas.microsoft.com/office/powerpoint/2010/main" val="46781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15">
            <a:extLst>
              <a:ext uri="{FF2B5EF4-FFF2-40B4-BE49-F238E27FC236}">
                <a16:creationId xmlns:a16="http://schemas.microsoft.com/office/drawing/2014/main" id="{387EA46E-37FC-EA48-821D-79101C2EFB05}"/>
              </a:ext>
            </a:extLst>
          </p:cNvPr>
          <p:cNvCxnSpPr>
            <a:cxnSpLocks/>
          </p:cNvCxnSpPr>
          <p:nvPr/>
        </p:nvCxnSpPr>
        <p:spPr>
          <a:xfrm>
            <a:off x="1919767" y="5271587"/>
            <a:ext cx="6772363" cy="0"/>
          </a:xfrm>
          <a:prstGeom prst="straightConnector1">
            <a:avLst/>
          </a:prstGeom>
          <a:noFill/>
          <a:ln w="19050" cap="rnd" cmpd="sng" algn="ctr">
            <a:solidFill>
              <a:srgbClr val="FFFFFF">
                <a:lumMod val="50000"/>
              </a:srgbClr>
            </a:solidFill>
            <a:prstDash val="solid"/>
            <a:headEnd type="none" w="lg" len="lg"/>
            <a:tailEnd type="arrow" w="lg" len="sm"/>
          </a:ln>
          <a:effectLst/>
        </p:spPr>
      </p:cxnSp>
      <p:cxnSp>
        <p:nvCxnSpPr>
          <p:cNvPr id="5" name="Straight Connector 16">
            <a:extLst>
              <a:ext uri="{FF2B5EF4-FFF2-40B4-BE49-F238E27FC236}">
                <a16:creationId xmlns:a16="http://schemas.microsoft.com/office/drawing/2014/main" id="{A660B517-9E82-3846-944B-B750A5A1F381}"/>
              </a:ext>
            </a:extLst>
          </p:cNvPr>
          <p:cNvCxnSpPr>
            <a:cxnSpLocks/>
          </p:cNvCxnSpPr>
          <p:nvPr/>
        </p:nvCxnSpPr>
        <p:spPr>
          <a:xfrm flipH="1" flipV="1">
            <a:off x="5706735" y="3893525"/>
            <a:ext cx="2985395" cy="1161582"/>
          </a:xfrm>
          <a:prstGeom prst="line">
            <a:avLst/>
          </a:prstGeom>
          <a:noFill/>
          <a:ln w="19050" cap="rnd" cmpd="sng" algn="ctr">
            <a:solidFill>
              <a:srgbClr val="FFFFFF">
                <a:lumMod val="50000"/>
              </a:srgbClr>
            </a:solidFill>
            <a:prstDash val="solid"/>
            <a:headEnd type="none" w="lg" len="lg"/>
            <a:tailEnd type="arrow" w="lg" len="sm"/>
          </a:ln>
          <a:effectLst/>
        </p:spPr>
      </p:cxnSp>
      <p:cxnSp>
        <p:nvCxnSpPr>
          <p:cNvPr id="6" name="Straight Connector 17">
            <a:extLst>
              <a:ext uri="{FF2B5EF4-FFF2-40B4-BE49-F238E27FC236}">
                <a16:creationId xmlns:a16="http://schemas.microsoft.com/office/drawing/2014/main" id="{7279B8F1-9D23-514C-B4D7-63D65ECC6EE5}"/>
              </a:ext>
            </a:extLst>
          </p:cNvPr>
          <p:cNvCxnSpPr>
            <a:cxnSpLocks/>
          </p:cNvCxnSpPr>
          <p:nvPr/>
        </p:nvCxnSpPr>
        <p:spPr>
          <a:xfrm flipV="1">
            <a:off x="9569264" y="3550157"/>
            <a:ext cx="3001620" cy="1518213"/>
          </a:xfrm>
          <a:prstGeom prst="line">
            <a:avLst/>
          </a:prstGeom>
          <a:noFill/>
          <a:ln w="19050" cap="rnd" cmpd="sng" algn="ctr">
            <a:solidFill>
              <a:srgbClr val="FFFFFF">
                <a:lumMod val="50000"/>
              </a:srgbClr>
            </a:solidFill>
            <a:prstDash val="solid"/>
            <a:headEnd type="none" w="lg" len="lg"/>
            <a:tailEnd type="arrow" w="lg" len="sm"/>
          </a:ln>
          <a:effectLst/>
        </p:spPr>
      </p:cxnSp>
      <p:cxnSp>
        <p:nvCxnSpPr>
          <p:cNvPr id="7" name="Straight Connector 22">
            <a:extLst>
              <a:ext uri="{FF2B5EF4-FFF2-40B4-BE49-F238E27FC236}">
                <a16:creationId xmlns:a16="http://schemas.microsoft.com/office/drawing/2014/main" id="{0D94A1AA-2C8A-D54E-8F2E-346D3D9E55CA}"/>
              </a:ext>
            </a:extLst>
          </p:cNvPr>
          <p:cNvCxnSpPr>
            <a:cxnSpLocks/>
          </p:cNvCxnSpPr>
          <p:nvPr/>
        </p:nvCxnSpPr>
        <p:spPr>
          <a:xfrm flipH="1">
            <a:off x="5639782" y="5563454"/>
            <a:ext cx="3063485" cy="470256"/>
          </a:xfrm>
          <a:prstGeom prst="line">
            <a:avLst/>
          </a:prstGeom>
          <a:noFill/>
          <a:ln w="19050" cap="rnd" cmpd="sng" algn="ctr">
            <a:solidFill>
              <a:srgbClr val="FFFFFF">
                <a:lumMod val="50000"/>
              </a:srgbClr>
            </a:solidFill>
            <a:prstDash val="solid"/>
            <a:headEnd type="none" w="lg" len="lg"/>
            <a:tailEnd type="arrow" w="lg" len="sm"/>
          </a:ln>
          <a:effectLst/>
        </p:spPr>
      </p:cxnSp>
      <p:grpSp>
        <p:nvGrpSpPr>
          <p:cNvPr id="8" name="Group 23">
            <a:extLst>
              <a:ext uri="{FF2B5EF4-FFF2-40B4-BE49-F238E27FC236}">
                <a16:creationId xmlns:a16="http://schemas.microsoft.com/office/drawing/2014/main" id="{EE4CA7D8-E7A8-C74A-BD56-5F208F294C13}"/>
              </a:ext>
            </a:extLst>
          </p:cNvPr>
          <p:cNvGrpSpPr/>
          <p:nvPr/>
        </p:nvGrpSpPr>
        <p:grpSpPr>
          <a:xfrm>
            <a:off x="7276533" y="4312279"/>
            <a:ext cx="3739980" cy="2743200"/>
            <a:chOff x="8212994" y="3261482"/>
            <a:chExt cx="3739980" cy="2743200"/>
          </a:xfrm>
        </p:grpSpPr>
        <p:grpSp>
          <p:nvGrpSpPr>
            <p:cNvPr id="9" name="Group 24">
              <a:extLst>
                <a:ext uri="{FF2B5EF4-FFF2-40B4-BE49-F238E27FC236}">
                  <a16:creationId xmlns:a16="http://schemas.microsoft.com/office/drawing/2014/main" id="{C57BA31A-398B-AA41-B0C0-C360F49A7C28}"/>
                </a:ext>
              </a:extLst>
            </p:cNvPr>
            <p:cNvGrpSpPr/>
            <p:nvPr/>
          </p:nvGrpSpPr>
          <p:grpSpPr>
            <a:xfrm>
              <a:off x="8212994" y="3261482"/>
              <a:ext cx="3657600" cy="2743200"/>
              <a:chOff x="8226639" y="3261482"/>
              <a:chExt cx="3657600" cy="2743200"/>
            </a:xfrm>
          </p:grpSpPr>
          <p:pic>
            <p:nvPicPr>
              <p:cNvPr id="19" name="Graphic 3">
                <a:extLst>
                  <a:ext uri="{FF2B5EF4-FFF2-40B4-BE49-F238E27FC236}">
                    <a16:creationId xmlns:a16="http://schemas.microsoft.com/office/drawing/2014/main" id="{AD56666F-CE97-F746-A9F3-1A35B917F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226639" y="3261482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0" name="Rectangle 35">
                <a:extLst>
                  <a:ext uri="{FF2B5EF4-FFF2-40B4-BE49-F238E27FC236}">
                    <a16:creationId xmlns:a16="http://schemas.microsoft.com/office/drawing/2014/main" id="{8ADEF8A4-37FB-154F-89BD-BE5016E63FD2}"/>
                  </a:ext>
                </a:extLst>
              </p:cNvPr>
              <p:cNvSpPr/>
              <p:nvPr/>
            </p:nvSpPr>
            <p:spPr bwMode="auto">
              <a:xfrm>
                <a:off x="8226639" y="3261482"/>
                <a:ext cx="3657600" cy="2743200"/>
              </a:xfrm>
              <a:prstGeom prst="rect">
                <a:avLst/>
              </a:prstGeom>
              <a:noFill/>
              <a:ln w="19050" cap="flat" cmpd="sng" algn="ctr">
                <a:solidFill>
                  <a:srgbClr val="00A0C8"/>
                </a:solidFill>
                <a:prstDash val="sysDash"/>
              </a:ln>
              <a:effectLst/>
            </p:spPr>
            <p:txBody>
              <a:bodyPr rot="0" spcFirstLastPara="0" vertOverflow="overflow" horzOverflow="overflow" vert="horz" wrap="square" lIns="64008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100" kern="0" dirty="0">
                    <a:solidFill>
                      <a:srgbClr val="00A0C8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Region A</a:t>
                </a:r>
              </a:p>
            </p:txBody>
          </p:sp>
        </p:grpSp>
        <p:grpSp>
          <p:nvGrpSpPr>
            <p:cNvPr id="10" name="Group 25">
              <a:extLst>
                <a:ext uri="{FF2B5EF4-FFF2-40B4-BE49-F238E27FC236}">
                  <a16:creationId xmlns:a16="http://schemas.microsoft.com/office/drawing/2014/main" id="{A1516241-D2EE-AF4B-931F-FCD298CF48A0}"/>
                </a:ext>
              </a:extLst>
            </p:cNvPr>
            <p:cNvGrpSpPr/>
            <p:nvPr/>
          </p:nvGrpSpPr>
          <p:grpSpPr>
            <a:xfrm>
              <a:off x="8423235" y="3809310"/>
              <a:ext cx="3529739" cy="1931431"/>
              <a:chOff x="8423235" y="3809310"/>
              <a:chExt cx="3529739" cy="1931431"/>
            </a:xfrm>
          </p:grpSpPr>
          <p:sp>
            <p:nvSpPr>
              <p:cNvPr id="11" name="Rectangle 26">
                <a:extLst>
                  <a:ext uri="{FF2B5EF4-FFF2-40B4-BE49-F238E27FC236}">
                    <a16:creationId xmlns:a16="http://schemas.microsoft.com/office/drawing/2014/main" id="{A8D2FC53-6208-4942-8057-445620B55453}"/>
                  </a:ext>
                </a:extLst>
              </p:cNvPr>
              <p:cNvSpPr/>
              <p:nvPr/>
            </p:nvSpPr>
            <p:spPr>
              <a:xfrm>
                <a:off x="8423235" y="4917781"/>
                <a:ext cx="822960" cy="822960"/>
              </a:xfrm>
              <a:prstGeom prst="rect">
                <a:avLst/>
              </a:prstGeom>
              <a:noFill/>
              <a:ln w="19050" cap="flat" cmpd="sng" algn="ctr">
                <a:solidFill>
                  <a:srgbClr val="5B9CD5"/>
                </a:solidFill>
                <a:prstDash val="dash"/>
              </a:ln>
              <a:effectLst/>
            </p:spPr>
            <p:txBody>
    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100" kern="0" dirty="0">
                    <a:solidFill>
                      <a:srgbClr val="00A0C8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AZ</a:t>
                </a:r>
              </a:p>
            </p:txBody>
          </p:sp>
          <p:pic>
            <p:nvPicPr>
              <p:cNvPr id="12" name="Graphic 44">
                <a:extLst>
                  <a:ext uri="{FF2B5EF4-FFF2-40B4-BE49-F238E27FC236}">
                    <a16:creationId xmlns:a16="http://schemas.microsoft.com/office/drawing/2014/main" id="{675AF85E-66A1-1247-A11A-289B36B086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643959" y="3809310"/>
                <a:ext cx="822960" cy="822960"/>
              </a:xfrm>
              <a:prstGeom prst="rect">
                <a:avLst/>
              </a:prstGeom>
            </p:spPr>
          </p:pic>
          <p:sp>
            <p:nvSpPr>
              <p:cNvPr id="13" name="Rectangle 28">
                <a:extLst>
                  <a:ext uri="{FF2B5EF4-FFF2-40B4-BE49-F238E27FC236}">
                    <a16:creationId xmlns:a16="http://schemas.microsoft.com/office/drawing/2014/main" id="{F5360FD0-20C4-CA42-B71F-CE6D9047F727}"/>
                  </a:ext>
                </a:extLst>
              </p:cNvPr>
              <p:cNvSpPr/>
              <p:nvPr/>
            </p:nvSpPr>
            <p:spPr>
              <a:xfrm>
                <a:off x="9643959" y="4917781"/>
                <a:ext cx="822960" cy="822960"/>
              </a:xfrm>
              <a:prstGeom prst="rect">
                <a:avLst/>
              </a:prstGeom>
              <a:noFill/>
              <a:ln w="19050" cap="flat" cmpd="sng" algn="ctr">
                <a:solidFill>
                  <a:srgbClr val="5B9CD5"/>
                </a:solidFill>
                <a:prstDash val="dash"/>
              </a:ln>
              <a:effectLst/>
            </p:spPr>
            <p:txBody>
    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100" kern="0" dirty="0">
                    <a:solidFill>
                      <a:srgbClr val="00A0C8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AZ</a:t>
                </a:r>
              </a:p>
            </p:txBody>
          </p:sp>
          <p:sp>
            <p:nvSpPr>
              <p:cNvPr id="14" name="Rectangle 29">
                <a:extLst>
                  <a:ext uri="{FF2B5EF4-FFF2-40B4-BE49-F238E27FC236}">
                    <a16:creationId xmlns:a16="http://schemas.microsoft.com/office/drawing/2014/main" id="{46ECA592-4EF1-E24A-B9ED-A76196A9072C}"/>
                  </a:ext>
                </a:extLst>
              </p:cNvPr>
              <p:cNvSpPr/>
              <p:nvPr/>
            </p:nvSpPr>
            <p:spPr>
              <a:xfrm>
                <a:off x="10864683" y="4917781"/>
                <a:ext cx="822960" cy="822960"/>
              </a:xfrm>
              <a:prstGeom prst="rect">
                <a:avLst/>
              </a:prstGeom>
              <a:noFill/>
              <a:ln w="19050" cap="flat" cmpd="sng" algn="ctr">
                <a:solidFill>
                  <a:srgbClr val="5B9CD5"/>
                </a:solidFill>
                <a:prstDash val="dash"/>
              </a:ln>
              <a:effectLst/>
            </p:spPr>
            <p:txBody>
    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100" kern="0" dirty="0">
                    <a:solidFill>
                      <a:srgbClr val="00A0C8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AZ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CFAFDC-88E9-1348-99CF-3C6C0F2110AB}"/>
                  </a:ext>
                </a:extLst>
              </p:cNvPr>
              <p:cNvSpPr txBox="1"/>
              <p:nvPr/>
            </p:nvSpPr>
            <p:spPr>
              <a:xfrm>
                <a:off x="10366962" y="3938291"/>
                <a:ext cx="1586012" cy="588816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defTabSz="10969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800"/>
                  </a:spcAft>
                  <a:defRPr/>
                </a:pPr>
                <a:r>
                  <a:rPr lang="en-US" sz="2100" kern="0" dirty="0">
                    <a:solidFill>
                      <a:srgbClr val="FFFFFF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S3 bucket</a:t>
                </a:r>
              </a:p>
            </p:txBody>
          </p:sp>
          <p:cxnSp>
            <p:nvCxnSpPr>
              <p:cNvPr id="16" name="Straight Connector 31">
                <a:extLst>
                  <a:ext uri="{FF2B5EF4-FFF2-40B4-BE49-F238E27FC236}">
                    <a16:creationId xmlns:a16="http://schemas.microsoft.com/office/drawing/2014/main" id="{19A87EE2-1442-2843-9A4B-8ACA63F78A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46195" y="4638625"/>
                <a:ext cx="802386" cy="300815"/>
              </a:xfrm>
              <a:prstGeom prst="line">
                <a:avLst/>
              </a:prstGeom>
              <a:noFill/>
              <a:ln w="12700" cap="flat" cmpd="sng" algn="ctr">
                <a:solidFill>
                  <a:srgbClr val="8FA7C4"/>
                </a:solidFill>
                <a:prstDash val="solid"/>
                <a:headEnd type="none" w="med" len="sm"/>
                <a:tailEnd type="none" w="med" len="sm"/>
              </a:ln>
              <a:effectLst/>
            </p:spPr>
          </p:cxnSp>
          <p:cxnSp>
            <p:nvCxnSpPr>
              <p:cNvPr id="17" name="Straight Connector 32">
                <a:extLst>
                  <a:ext uri="{FF2B5EF4-FFF2-40B4-BE49-F238E27FC236}">
                    <a16:creationId xmlns:a16="http://schemas.microsoft.com/office/drawing/2014/main" id="{1AB8D4DB-2000-3C4F-B311-4470B37EFF6C}"/>
                  </a:ext>
                </a:extLst>
              </p:cNvPr>
              <p:cNvCxnSpPr>
                <a:cxnSpLocks/>
                <a:stCxn id="12" idx="2"/>
                <a:endCxn id="13" idx="0"/>
              </p:cNvCxnSpPr>
              <p:nvPr/>
            </p:nvCxnSpPr>
            <p:spPr>
              <a:xfrm>
                <a:off x="10055439" y="4632270"/>
                <a:ext cx="0" cy="285511"/>
              </a:xfrm>
              <a:prstGeom prst="line">
                <a:avLst/>
              </a:prstGeom>
              <a:noFill/>
              <a:ln w="12700" cap="flat" cmpd="sng" algn="ctr">
                <a:solidFill>
                  <a:srgbClr val="8FA7C4"/>
                </a:solidFill>
                <a:prstDash val="solid"/>
                <a:headEnd type="none" w="med" len="sm"/>
                <a:tailEnd type="none" w="med" len="sm"/>
              </a:ln>
              <a:effectLst/>
            </p:spPr>
          </p:cxnSp>
          <p:cxnSp>
            <p:nvCxnSpPr>
              <p:cNvPr id="18" name="Straight Connector 33">
                <a:extLst>
                  <a:ext uri="{FF2B5EF4-FFF2-40B4-BE49-F238E27FC236}">
                    <a16:creationId xmlns:a16="http://schemas.microsoft.com/office/drawing/2014/main" id="{8DEA611B-C006-7940-A8AA-8394BEA48025}"/>
                  </a:ext>
                </a:extLst>
              </p:cNvPr>
              <p:cNvCxnSpPr>
                <a:cxnSpLocks/>
                <a:stCxn id="12" idx="2"/>
              </p:cNvCxnSpPr>
              <p:nvPr/>
            </p:nvCxnSpPr>
            <p:spPr>
              <a:xfrm>
                <a:off x="10055439" y="4632270"/>
                <a:ext cx="822960" cy="285511"/>
              </a:xfrm>
              <a:prstGeom prst="line">
                <a:avLst/>
              </a:prstGeom>
              <a:noFill/>
              <a:ln w="12700" cap="flat" cmpd="sng" algn="ctr">
                <a:solidFill>
                  <a:srgbClr val="8FA7C4"/>
                </a:solidFill>
                <a:prstDash val="solid"/>
                <a:headEnd type="none" w="med" len="sm"/>
                <a:tailEnd type="none" w="med" len="sm"/>
              </a:ln>
              <a:effectLst/>
            </p:spPr>
          </p:cxnSp>
        </p:grpSp>
      </p:grpSp>
      <p:grpSp>
        <p:nvGrpSpPr>
          <p:cNvPr id="21" name="Group 36">
            <a:extLst>
              <a:ext uri="{FF2B5EF4-FFF2-40B4-BE49-F238E27FC236}">
                <a16:creationId xmlns:a16="http://schemas.microsoft.com/office/drawing/2014/main" id="{CD4DAD46-305F-DB41-8475-8AA9BE70AFDB}"/>
              </a:ext>
            </a:extLst>
          </p:cNvPr>
          <p:cNvGrpSpPr/>
          <p:nvPr/>
        </p:nvGrpSpPr>
        <p:grpSpPr>
          <a:xfrm>
            <a:off x="4134176" y="3026786"/>
            <a:ext cx="2468691" cy="1828800"/>
            <a:chOff x="4397704" y="511507"/>
            <a:chExt cx="2468691" cy="1828800"/>
          </a:xfrm>
        </p:grpSpPr>
        <p:grpSp>
          <p:nvGrpSpPr>
            <p:cNvPr id="22" name="Group 37">
              <a:extLst>
                <a:ext uri="{FF2B5EF4-FFF2-40B4-BE49-F238E27FC236}">
                  <a16:creationId xmlns:a16="http://schemas.microsoft.com/office/drawing/2014/main" id="{0035F970-CB78-1143-8829-8E11D257D35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97704" y="511507"/>
              <a:ext cx="2438400" cy="1828800"/>
              <a:chOff x="8226639" y="3261482"/>
              <a:chExt cx="3657600" cy="2743200"/>
            </a:xfrm>
          </p:grpSpPr>
          <p:pic>
            <p:nvPicPr>
              <p:cNvPr id="32" name="Graphic 58">
                <a:extLst>
                  <a:ext uri="{FF2B5EF4-FFF2-40B4-BE49-F238E27FC236}">
                    <a16:creationId xmlns:a16="http://schemas.microsoft.com/office/drawing/2014/main" id="{EC130405-63FD-9F49-B13D-2BCFDA3FAC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226639" y="3261482"/>
                <a:ext cx="457200" cy="457200"/>
              </a:xfrm>
              <a:prstGeom prst="rect">
                <a:avLst/>
              </a:prstGeom>
            </p:spPr>
          </p:pic>
          <p:sp>
            <p:nvSpPr>
              <p:cNvPr id="33" name="Rectangle 48">
                <a:extLst>
                  <a:ext uri="{FF2B5EF4-FFF2-40B4-BE49-F238E27FC236}">
                    <a16:creationId xmlns:a16="http://schemas.microsoft.com/office/drawing/2014/main" id="{A09C827C-0D84-2045-965E-91B8EEFB42E5}"/>
                  </a:ext>
                </a:extLst>
              </p:cNvPr>
              <p:cNvSpPr/>
              <p:nvPr/>
            </p:nvSpPr>
            <p:spPr bwMode="auto">
              <a:xfrm>
                <a:off x="8226639" y="3261482"/>
                <a:ext cx="3657600" cy="2743200"/>
              </a:xfrm>
              <a:prstGeom prst="rect">
                <a:avLst/>
              </a:prstGeom>
              <a:noFill/>
              <a:ln w="19050" cap="flat" cmpd="sng" algn="ctr">
                <a:solidFill>
                  <a:srgbClr val="00A0C8"/>
                </a:solidFill>
                <a:prstDash val="sysDash"/>
              </a:ln>
              <a:effectLst/>
            </p:spPr>
            <p:txBody>
              <a:bodyPr rot="0" spcFirstLastPara="0" vertOverflow="overflow" horzOverflow="overflow" vert="horz" wrap="square" lIns="41148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kern="0" dirty="0">
                    <a:solidFill>
                      <a:srgbClr val="00A0C8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Region B</a:t>
                </a:r>
              </a:p>
            </p:txBody>
          </p:sp>
        </p:grpSp>
        <p:grpSp>
          <p:nvGrpSpPr>
            <p:cNvPr id="23" name="Group 38">
              <a:extLst>
                <a:ext uri="{FF2B5EF4-FFF2-40B4-BE49-F238E27FC236}">
                  <a16:creationId xmlns:a16="http://schemas.microsoft.com/office/drawing/2014/main" id="{A3791FD4-3D35-FB49-8300-8EE6029E265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42896" y="924570"/>
              <a:ext cx="2323499" cy="1287704"/>
              <a:chOff x="8423235" y="3809310"/>
              <a:chExt cx="3485023" cy="1931431"/>
            </a:xfrm>
          </p:grpSpPr>
          <p:sp>
            <p:nvSpPr>
              <p:cNvPr id="24" name="Rectangle 39">
                <a:extLst>
                  <a:ext uri="{FF2B5EF4-FFF2-40B4-BE49-F238E27FC236}">
                    <a16:creationId xmlns:a16="http://schemas.microsoft.com/office/drawing/2014/main" id="{68CC6D97-4374-3D40-935F-9039B525274D}"/>
                  </a:ext>
                </a:extLst>
              </p:cNvPr>
              <p:cNvSpPr/>
              <p:nvPr/>
            </p:nvSpPr>
            <p:spPr>
              <a:xfrm>
                <a:off x="8423235" y="4917781"/>
                <a:ext cx="822960" cy="822960"/>
              </a:xfrm>
              <a:prstGeom prst="rect">
                <a:avLst/>
              </a:prstGeom>
              <a:noFill/>
              <a:ln w="19050" cap="flat" cmpd="sng" algn="ctr">
                <a:solidFill>
                  <a:srgbClr val="5B9CD5"/>
                </a:solidFill>
                <a:prstDash val="dash"/>
              </a:ln>
              <a:effectLst/>
            </p:spPr>
            <p:txBody>
    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kern="0" dirty="0">
                    <a:solidFill>
                      <a:srgbClr val="00A0C8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AZ</a:t>
                </a:r>
              </a:p>
            </p:txBody>
          </p:sp>
          <p:pic>
            <p:nvPicPr>
              <p:cNvPr id="25" name="Graphic 44">
                <a:extLst>
                  <a:ext uri="{FF2B5EF4-FFF2-40B4-BE49-F238E27FC236}">
                    <a16:creationId xmlns:a16="http://schemas.microsoft.com/office/drawing/2014/main" id="{DED956CE-8BBE-8541-8D55-FF09FA88C5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643959" y="3809310"/>
                <a:ext cx="822960" cy="822960"/>
              </a:xfrm>
              <a:prstGeom prst="rect">
                <a:avLst/>
              </a:prstGeom>
            </p:spPr>
          </p:pic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3082C8B9-7A7F-C741-908F-A21A3A8B95B1}"/>
                  </a:ext>
                </a:extLst>
              </p:cNvPr>
              <p:cNvSpPr/>
              <p:nvPr/>
            </p:nvSpPr>
            <p:spPr>
              <a:xfrm>
                <a:off x="9643959" y="4917781"/>
                <a:ext cx="822960" cy="822960"/>
              </a:xfrm>
              <a:prstGeom prst="rect">
                <a:avLst/>
              </a:prstGeom>
              <a:noFill/>
              <a:ln w="19050" cap="flat" cmpd="sng" algn="ctr">
                <a:solidFill>
                  <a:srgbClr val="5B9CD5"/>
                </a:solidFill>
                <a:prstDash val="dash"/>
              </a:ln>
              <a:effectLst/>
            </p:spPr>
            <p:txBody>
    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kern="0" dirty="0">
                    <a:solidFill>
                      <a:srgbClr val="00A0C8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AZ</a:t>
                </a:r>
              </a:p>
            </p:txBody>
          </p:sp>
          <p:sp>
            <p:nvSpPr>
              <p:cNvPr id="27" name="Rectangle 42">
                <a:extLst>
                  <a:ext uri="{FF2B5EF4-FFF2-40B4-BE49-F238E27FC236}">
                    <a16:creationId xmlns:a16="http://schemas.microsoft.com/office/drawing/2014/main" id="{4601AF5B-49AD-5A48-B100-F29FD0F2326C}"/>
                  </a:ext>
                </a:extLst>
              </p:cNvPr>
              <p:cNvSpPr/>
              <p:nvPr/>
            </p:nvSpPr>
            <p:spPr>
              <a:xfrm>
                <a:off x="10864683" y="4917781"/>
                <a:ext cx="822960" cy="822960"/>
              </a:xfrm>
              <a:prstGeom prst="rect">
                <a:avLst/>
              </a:prstGeom>
              <a:noFill/>
              <a:ln w="19050" cap="flat" cmpd="sng" algn="ctr">
                <a:solidFill>
                  <a:srgbClr val="5B9CD5"/>
                </a:solidFill>
                <a:prstDash val="dash"/>
              </a:ln>
              <a:effectLst/>
            </p:spPr>
            <p:txBody>
    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kern="0" dirty="0">
                    <a:solidFill>
                      <a:srgbClr val="00A0C8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AZ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4B41476-522D-4F42-913C-444B2CCF682C}"/>
                  </a:ext>
                </a:extLst>
              </p:cNvPr>
              <p:cNvSpPr txBox="1"/>
              <p:nvPr/>
            </p:nvSpPr>
            <p:spPr>
              <a:xfrm>
                <a:off x="10341200" y="3839890"/>
                <a:ext cx="1567058" cy="734000"/>
              </a:xfrm>
              <a:prstGeom prst="rect">
                <a:avLst/>
              </a:prstGeom>
              <a:noFill/>
            </p:spPr>
            <p:txBody>
              <a:bodyPr wrap="none" lIns="118872" tIns="146304" rIns="118872" bIns="146304" rtlCol="0">
                <a:spAutoFit/>
              </a:bodyPr>
              <a:lstStyle/>
              <a:p>
                <a:pPr defTabSz="10969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800"/>
                  </a:spcAft>
                  <a:defRPr/>
                </a:pPr>
                <a:r>
                  <a:rPr lang="en-US" sz="1400" kern="0" dirty="0">
                    <a:solidFill>
                      <a:srgbClr val="FFFFFF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S3 bucket</a:t>
                </a:r>
              </a:p>
            </p:txBody>
          </p:sp>
          <p:cxnSp>
            <p:nvCxnSpPr>
              <p:cNvPr id="29" name="Straight Connector 44">
                <a:extLst>
                  <a:ext uri="{FF2B5EF4-FFF2-40B4-BE49-F238E27FC236}">
                    <a16:creationId xmlns:a16="http://schemas.microsoft.com/office/drawing/2014/main" id="{E205AD59-DE0E-B640-8420-BF4FDEEAAD86}"/>
                  </a:ext>
                </a:extLst>
              </p:cNvPr>
              <p:cNvCxnSpPr>
                <a:cxnSpLocks/>
                <a:stCxn id="25" idx="2"/>
              </p:cNvCxnSpPr>
              <p:nvPr/>
            </p:nvCxnSpPr>
            <p:spPr>
              <a:xfrm flipH="1">
                <a:off x="9246197" y="4632271"/>
                <a:ext cx="809243" cy="299444"/>
              </a:xfrm>
              <a:prstGeom prst="line">
                <a:avLst/>
              </a:prstGeom>
              <a:noFill/>
              <a:ln w="12700" cap="flat" cmpd="sng" algn="ctr">
                <a:solidFill>
                  <a:srgbClr val="8FA7C4"/>
                </a:solidFill>
                <a:prstDash val="solid"/>
                <a:headEnd type="none" w="med" len="sm"/>
                <a:tailEnd type="none" w="med" len="sm"/>
              </a:ln>
              <a:effectLst/>
            </p:spPr>
          </p:cxnSp>
          <p:cxnSp>
            <p:nvCxnSpPr>
              <p:cNvPr id="30" name="Straight Connector 45">
                <a:extLst>
                  <a:ext uri="{FF2B5EF4-FFF2-40B4-BE49-F238E27FC236}">
                    <a16:creationId xmlns:a16="http://schemas.microsoft.com/office/drawing/2014/main" id="{C0635255-39F6-6F4E-9DE6-82CCF5DC98B6}"/>
                  </a:ext>
                </a:extLst>
              </p:cNvPr>
              <p:cNvCxnSpPr>
                <a:cxnSpLocks/>
                <a:stCxn id="25" idx="2"/>
                <a:endCxn id="26" idx="0"/>
              </p:cNvCxnSpPr>
              <p:nvPr/>
            </p:nvCxnSpPr>
            <p:spPr>
              <a:xfrm>
                <a:off x="10055439" y="4632270"/>
                <a:ext cx="0" cy="285511"/>
              </a:xfrm>
              <a:prstGeom prst="line">
                <a:avLst/>
              </a:prstGeom>
              <a:noFill/>
              <a:ln w="12700" cap="flat" cmpd="sng" algn="ctr">
                <a:solidFill>
                  <a:srgbClr val="8FA7C4"/>
                </a:solidFill>
                <a:prstDash val="solid"/>
                <a:headEnd type="none" w="med" len="sm"/>
                <a:tailEnd type="none" w="med" len="sm"/>
              </a:ln>
              <a:effectLst/>
            </p:spPr>
          </p:cxnSp>
          <p:cxnSp>
            <p:nvCxnSpPr>
              <p:cNvPr id="31" name="Straight Connector 46">
                <a:extLst>
                  <a:ext uri="{FF2B5EF4-FFF2-40B4-BE49-F238E27FC236}">
                    <a16:creationId xmlns:a16="http://schemas.microsoft.com/office/drawing/2014/main" id="{2E7964F0-5AE0-8044-BD9D-CC05DC761EF2}"/>
                  </a:ext>
                </a:extLst>
              </p:cNvPr>
              <p:cNvCxnSpPr>
                <a:cxnSpLocks/>
                <a:stCxn id="25" idx="2"/>
              </p:cNvCxnSpPr>
              <p:nvPr/>
            </p:nvCxnSpPr>
            <p:spPr>
              <a:xfrm>
                <a:off x="10055440" y="4632271"/>
                <a:ext cx="830609" cy="308281"/>
              </a:xfrm>
              <a:prstGeom prst="line">
                <a:avLst/>
              </a:prstGeom>
              <a:noFill/>
              <a:ln w="12700" cap="flat" cmpd="sng" algn="ctr">
                <a:solidFill>
                  <a:srgbClr val="8FA7C4"/>
                </a:solidFill>
                <a:prstDash val="solid"/>
                <a:headEnd type="none" w="med" len="sm"/>
                <a:tailEnd type="none" w="med" len="sm"/>
              </a:ln>
              <a:effectLst/>
            </p:spPr>
          </p:cxnSp>
        </p:grpSp>
      </p:grpSp>
      <p:grpSp>
        <p:nvGrpSpPr>
          <p:cNvPr id="34" name="Group 49">
            <a:extLst>
              <a:ext uri="{FF2B5EF4-FFF2-40B4-BE49-F238E27FC236}">
                <a16:creationId xmlns:a16="http://schemas.microsoft.com/office/drawing/2014/main" id="{395A61EB-528E-274B-B19D-42D25843C25E}"/>
              </a:ext>
            </a:extLst>
          </p:cNvPr>
          <p:cNvGrpSpPr/>
          <p:nvPr/>
        </p:nvGrpSpPr>
        <p:grpSpPr>
          <a:xfrm>
            <a:off x="4099962" y="5563454"/>
            <a:ext cx="2495456" cy="1828800"/>
            <a:chOff x="4397704" y="511507"/>
            <a:chExt cx="2495456" cy="1828800"/>
          </a:xfrm>
        </p:grpSpPr>
        <p:grpSp>
          <p:nvGrpSpPr>
            <p:cNvPr id="35" name="Group 50">
              <a:extLst>
                <a:ext uri="{FF2B5EF4-FFF2-40B4-BE49-F238E27FC236}">
                  <a16:creationId xmlns:a16="http://schemas.microsoft.com/office/drawing/2014/main" id="{58230977-BE7B-E943-8779-E86242045DB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97704" y="511507"/>
              <a:ext cx="2438400" cy="1828800"/>
              <a:chOff x="8226639" y="3261482"/>
              <a:chExt cx="3657600" cy="2743200"/>
            </a:xfrm>
          </p:grpSpPr>
          <p:pic>
            <p:nvPicPr>
              <p:cNvPr id="45" name="Graphic 101">
                <a:extLst>
                  <a:ext uri="{FF2B5EF4-FFF2-40B4-BE49-F238E27FC236}">
                    <a16:creationId xmlns:a16="http://schemas.microsoft.com/office/drawing/2014/main" id="{DB358D14-B0AD-B04E-A8D2-30D5E63BF6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226639" y="3261482"/>
                <a:ext cx="457200" cy="457200"/>
              </a:xfrm>
              <a:prstGeom prst="rect">
                <a:avLst/>
              </a:prstGeom>
            </p:spPr>
          </p:pic>
          <p:sp>
            <p:nvSpPr>
              <p:cNvPr id="46" name="Rectangle 61">
                <a:extLst>
                  <a:ext uri="{FF2B5EF4-FFF2-40B4-BE49-F238E27FC236}">
                    <a16:creationId xmlns:a16="http://schemas.microsoft.com/office/drawing/2014/main" id="{D92ED3C6-46A6-0E41-8300-48F123B7F133}"/>
                  </a:ext>
                </a:extLst>
              </p:cNvPr>
              <p:cNvSpPr/>
              <p:nvPr/>
            </p:nvSpPr>
            <p:spPr bwMode="auto">
              <a:xfrm>
                <a:off x="8226639" y="3261482"/>
                <a:ext cx="3657600" cy="2743200"/>
              </a:xfrm>
              <a:prstGeom prst="rect">
                <a:avLst/>
              </a:prstGeom>
              <a:noFill/>
              <a:ln w="19050" cap="flat" cmpd="sng" algn="ctr">
                <a:solidFill>
                  <a:srgbClr val="00A0C8"/>
                </a:solidFill>
                <a:prstDash val="sysDash"/>
              </a:ln>
              <a:effectLst/>
            </p:spPr>
            <p:txBody>
              <a:bodyPr rot="0" spcFirstLastPara="0" vertOverflow="overflow" horzOverflow="overflow" vert="horz" wrap="square" lIns="41148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kern="0" dirty="0">
                    <a:solidFill>
                      <a:srgbClr val="00A0C8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Region D</a:t>
                </a:r>
              </a:p>
            </p:txBody>
          </p:sp>
        </p:grpSp>
        <p:grpSp>
          <p:nvGrpSpPr>
            <p:cNvPr id="36" name="Group 51">
              <a:extLst>
                <a:ext uri="{FF2B5EF4-FFF2-40B4-BE49-F238E27FC236}">
                  <a16:creationId xmlns:a16="http://schemas.microsoft.com/office/drawing/2014/main" id="{D86808AA-91D4-6147-B5C9-A707FC0F145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42897" y="924570"/>
              <a:ext cx="2350263" cy="1287704"/>
              <a:chOff x="8423235" y="3809310"/>
              <a:chExt cx="3525166" cy="1931431"/>
            </a:xfrm>
          </p:grpSpPr>
          <p:sp>
            <p:nvSpPr>
              <p:cNvPr id="37" name="Rectangle 52">
                <a:extLst>
                  <a:ext uri="{FF2B5EF4-FFF2-40B4-BE49-F238E27FC236}">
                    <a16:creationId xmlns:a16="http://schemas.microsoft.com/office/drawing/2014/main" id="{4FE8E40E-F825-1044-A391-9B6FF3149AAA}"/>
                  </a:ext>
                </a:extLst>
              </p:cNvPr>
              <p:cNvSpPr/>
              <p:nvPr/>
            </p:nvSpPr>
            <p:spPr>
              <a:xfrm>
                <a:off x="8423235" y="4917781"/>
                <a:ext cx="822960" cy="822960"/>
              </a:xfrm>
              <a:prstGeom prst="rect">
                <a:avLst/>
              </a:prstGeom>
              <a:noFill/>
              <a:ln w="19050" cap="flat" cmpd="sng" algn="ctr">
                <a:solidFill>
                  <a:srgbClr val="5B9CD5"/>
                </a:solidFill>
                <a:prstDash val="dash"/>
              </a:ln>
              <a:effectLst/>
            </p:spPr>
            <p:txBody>
    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kern="0" dirty="0">
                    <a:solidFill>
                      <a:srgbClr val="00A0C8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AZ</a:t>
                </a:r>
              </a:p>
            </p:txBody>
          </p:sp>
          <p:pic>
            <p:nvPicPr>
              <p:cNvPr id="38" name="Graphic 44">
                <a:extLst>
                  <a:ext uri="{FF2B5EF4-FFF2-40B4-BE49-F238E27FC236}">
                    <a16:creationId xmlns:a16="http://schemas.microsoft.com/office/drawing/2014/main" id="{45BDC738-C857-B441-B964-CC6626768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643959" y="3809310"/>
                <a:ext cx="822960" cy="822960"/>
              </a:xfrm>
              <a:prstGeom prst="rect">
                <a:avLst/>
              </a:prstGeom>
            </p:spPr>
          </p:pic>
          <p:sp>
            <p:nvSpPr>
              <p:cNvPr id="39" name="Rectangle 54">
                <a:extLst>
                  <a:ext uri="{FF2B5EF4-FFF2-40B4-BE49-F238E27FC236}">
                    <a16:creationId xmlns:a16="http://schemas.microsoft.com/office/drawing/2014/main" id="{F2887933-4DCD-E64A-A83A-FCC3E4C69C21}"/>
                  </a:ext>
                </a:extLst>
              </p:cNvPr>
              <p:cNvSpPr/>
              <p:nvPr/>
            </p:nvSpPr>
            <p:spPr>
              <a:xfrm>
                <a:off x="9643959" y="4917781"/>
                <a:ext cx="822960" cy="822960"/>
              </a:xfrm>
              <a:prstGeom prst="rect">
                <a:avLst/>
              </a:prstGeom>
              <a:noFill/>
              <a:ln w="19050" cap="flat" cmpd="sng" algn="ctr">
                <a:solidFill>
                  <a:srgbClr val="5B9CD5"/>
                </a:solidFill>
                <a:prstDash val="dash"/>
              </a:ln>
              <a:effectLst/>
            </p:spPr>
            <p:txBody>
    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kern="0" dirty="0">
                    <a:solidFill>
                      <a:srgbClr val="00A0C8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AZ</a:t>
                </a:r>
              </a:p>
            </p:txBody>
          </p:sp>
          <p:sp>
            <p:nvSpPr>
              <p:cNvPr id="40" name="Rectangle 55">
                <a:extLst>
                  <a:ext uri="{FF2B5EF4-FFF2-40B4-BE49-F238E27FC236}">
                    <a16:creationId xmlns:a16="http://schemas.microsoft.com/office/drawing/2014/main" id="{AD63E4A3-847A-464E-BDC5-E5E873A88568}"/>
                  </a:ext>
                </a:extLst>
              </p:cNvPr>
              <p:cNvSpPr/>
              <p:nvPr/>
            </p:nvSpPr>
            <p:spPr>
              <a:xfrm>
                <a:off x="10864683" y="4917781"/>
                <a:ext cx="822960" cy="822960"/>
              </a:xfrm>
              <a:prstGeom prst="rect">
                <a:avLst/>
              </a:prstGeom>
              <a:noFill/>
              <a:ln w="19050" cap="flat" cmpd="sng" algn="ctr">
                <a:solidFill>
                  <a:srgbClr val="5B9CD5"/>
                </a:solidFill>
                <a:prstDash val="dash"/>
              </a:ln>
              <a:effectLst/>
            </p:spPr>
            <p:txBody>
    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kern="0" dirty="0">
                    <a:solidFill>
                      <a:srgbClr val="00A0C8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AZ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A7B0098-99CB-DC44-BEA8-41E136E923E7}"/>
                  </a:ext>
                </a:extLst>
              </p:cNvPr>
              <p:cNvSpPr txBox="1"/>
              <p:nvPr/>
            </p:nvSpPr>
            <p:spPr>
              <a:xfrm>
                <a:off x="10381343" y="3876519"/>
                <a:ext cx="1567058" cy="734000"/>
              </a:xfrm>
              <a:prstGeom prst="rect">
                <a:avLst/>
              </a:prstGeom>
              <a:noFill/>
            </p:spPr>
            <p:txBody>
              <a:bodyPr wrap="none" lIns="118872" tIns="146304" rIns="118872" bIns="146304" rtlCol="0">
                <a:spAutoFit/>
              </a:bodyPr>
              <a:lstStyle/>
              <a:p>
                <a:pPr defTabSz="10969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800"/>
                  </a:spcAft>
                  <a:defRPr/>
                </a:pPr>
                <a:r>
                  <a:rPr lang="en-US" sz="1400" kern="0" dirty="0">
                    <a:solidFill>
                      <a:srgbClr val="FFFFFF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S3 bucket</a:t>
                </a:r>
              </a:p>
            </p:txBody>
          </p:sp>
          <p:cxnSp>
            <p:nvCxnSpPr>
              <p:cNvPr id="42" name="Straight Connector 57">
                <a:extLst>
                  <a:ext uri="{FF2B5EF4-FFF2-40B4-BE49-F238E27FC236}">
                    <a16:creationId xmlns:a16="http://schemas.microsoft.com/office/drawing/2014/main" id="{5C78AEA4-61DB-404F-A48E-CA9F7C44C0D4}"/>
                  </a:ext>
                </a:extLst>
              </p:cNvPr>
              <p:cNvCxnSpPr>
                <a:cxnSpLocks/>
                <a:stCxn id="38" idx="2"/>
              </p:cNvCxnSpPr>
              <p:nvPr/>
            </p:nvCxnSpPr>
            <p:spPr>
              <a:xfrm flipH="1">
                <a:off x="9235908" y="4632271"/>
                <a:ext cx="819532" cy="285511"/>
              </a:xfrm>
              <a:prstGeom prst="line">
                <a:avLst/>
              </a:prstGeom>
              <a:noFill/>
              <a:ln w="12700" cap="flat" cmpd="sng" algn="ctr">
                <a:solidFill>
                  <a:srgbClr val="8FA7C4"/>
                </a:solidFill>
                <a:prstDash val="solid"/>
                <a:headEnd type="none" w="med" len="sm"/>
                <a:tailEnd type="none" w="med" len="sm"/>
              </a:ln>
              <a:effectLst/>
            </p:spPr>
          </p:cxnSp>
          <p:cxnSp>
            <p:nvCxnSpPr>
              <p:cNvPr id="43" name="Straight Connector 58">
                <a:extLst>
                  <a:ext uri="{FF2B5EF4-FFF2-40B4-BE49-F238E27FC236}">
                    <a16:creationId xmlns:a16="http://schemas.microsoft.com/office/drawing/2014/main" id="{74E01D95-C4F0-764B-BE66-211A85207B69}"/>
                  </a:ext>
                </a:extLst>
              </p:cNvPr>
              <p:cNvCxnSpPr>
                <a:cxnSpLocks/>
                <a:stCxn id="38" idx="2"/>
                <a:endCxn id="39" idx="0"/>
              </p:cNvCxnSpPr>
              <p:nvPr/>
            </p:nvCxnSpPr>
            <p:spPr>
              <a:xfrm>
                <a:off x="10055439" y="4632270"/>
                <a:ext cx="0" cy="285511"/>
              </a:xfrm>
              <a:prstGeom prst="line">
                <a:avLst/>
              </a:prstGeom>
              <a:noFill/>
              <a:ln w="12700" cap="flat" cmpd="sng" algn="ctr">
                <a:solidFill>
                  <a:srgbClr val="8FA7C4"/>
                </a:solidFill>
                <a:prstDash val="solid"/>
                <a:headEnd type="none" w="med" len="sm"/>
                <a:tailEnd type="none" w="med" len="sm"/>
              </a:ln>
              <a:effectLst/>
            </p:spPr>
          </p:cxnSp>
          <p:cxnSp>
            <p:nvCxnSpPr>
              <p:cNvPr id="44" name="Straight Connector 59">
                <a:extLst>
                  <a:ext uri="{FF2B5EF4-FFF2-40B4-BE49-F238E27FC236}">
                    <a16:creationId xmlns:a16="http://schemas.microsoft.com/office/drawing/2014/main" id="{028E736E-B271-4C4E-96A4-DBD8EFFF62AA}"/>
                  </a:ext>
                </a:extLst>
              </p:cNvPr>
              <p:cNvCxnSpPr>
                <a:cxnSpLocks/>
                <a:stCxn id="38" idx="2"/>
              </p:cNvCxnSpPr>
              <p:nvPr/>
            </p:nvCxnSpPr>
            <p:spPr>
              <a:xfrm>
                <a:off x="10055440" y="4632271"/>
                <a:ext cx="819529" cy="285511"/>
              </a:xfrm>
              <a:prstGeom prst="line">
                <a:avLst/>
              </a:prstGeom>
              <a:noFill/>
              <a:ln w="12700" cap="flat" cmpd="sng" algn="ctr">
                <a:solidFill>
                  <a:srgbClr val="8FA7C4"/>
                </a:solidFill>
                <a:prstDash val="solid"/>
                <a:headEnd type="none" w="med" len="sm"/>
                <a:tailEnd type="none" w="med" len="sm"/>
              </a:ln>
              <a:effectLst/>
            </p:spPr>
          </p:cxnSp>
        </p:grpSp>
      </p:grpSp>
      <p:grpSp>
        <p:nvGrpSpPr>
          <p:cNvPr id="47" name="Group 62">
            <a:extLst>
              <a:ext uri="{FF2B5EF4-FFF2-40B4-BE49-F238E27FC236}">
                <a16:creationId xmlns:a16="http://schemas.microsoft.com/office/drawing/2014/main" id="{95780FC8-B4CA-7B45-88FA-22077033C54E}"/>
              </a:ext>
            </a:extLst>
          </p:cNvPr>
          <p:cNvGrpSpPr/>
          <p:nvPr/>
        </p:nvGrpSpPr>
        <p:grpSpPr>
          <a:xfrm>
            <a:off x="11618279" y="2725375"/>
            <a:ext cx="2482343" cy="1828800"/>
            <a:chOff x="4397704" y="511507"/>
            <a:chExt cx="2482343" cy="1828800"/>
          </a:xfrm>
        </p:grpSpPr>
        <p:grpSp>
          <p:nvGrpSpPr>
            <p:cNvPr id="48" name="Group 63">
              <a:extLst>
                <a:ext uri="{FF2B5EF4-FFF2-40B4-BE49-F238E27FC236}">
                  <a16:creationId xmlns:a16="http://schemas.microsoft.com/office/drawing/2014/main" id="{1D97AA39-9C60-A64E-8718-168A54D8527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97704" y="511507"/>
              <a:ext cx="2438400" cy="1828800"/>
              <a:chOff x="8226639" y="3261482"/>
              <a:chExt cx="3657600" cy="2743200"/>
            </a:xfrm>
          </p:grpSpPr>
          <p:pic>
            <p:nvPicPr>
              <p:cNvPr id="58" name="Graphic 114">
                <a:extLst>
                  <a:ext uri="{FF2B5EF4-FFF2-40B4-BE49-F238E27FC236}">
                    <a16:creationId xmlns:a16="http://schemas.microsoft.com/office/drawing/2014/main" id="{885E2A2D-3511-CF4D-A83C-C180318999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226639" y="3261482"/>
                <a:ext cx="457200" cy="457200"/>
              </a:xfrm>
              <a:prstGeom prst="rect">
                <a:avLst/>
              </a:prstGeom>
            </p:spPr>
          </p:pic>
          <p:sp>
            <p:nvSpPr>
              <p:cNvPr id="59" name="Rectangle 74">
                <a:extLst>
                  <a:ext uri="{FF2B5EF4-FFF2-40B4-BE49-F238E27FC236}">
                    <a16:creationId xmlns:a16="http://schemas.microsoft.com/office/drawing/2014/main" id="{5CDF9880-349A-B042-867B-DE0662FECA54}"/>
                  </a:ext>
                </a:extLst>
              </p:cNvPr>
              <p:cNvSpPr/>
              <p:nvPr/>
            </p:nvSpPr>
            <p:spPr bwMode="auto">
              <a:xfrm>
                <a:off x="8226639" y="3261482"/>
                <a:ext cx="3657600" cy="2743200"/>
              </a:xfrm>
              <a:prstGeom prst="rect">
                <a:avLst/>
              </a:prstGeom>
              <a:noFill/>
              <a:ln w="19050" cap="flat" cmpd="sng" algn="ctr">
                <a:solidFill>
                  <a:srgbClr val="00A0C8"/>
                </a:solidFill>
                <a:prstDash val="sysDash"/>
              </a:ln>
              <a:effectLst/>
            </p:spPr>
            <p:txBody>
              <a:bodyPr rot="0" spcFirstLastPara="0" vertOverflow="overflow" horzOverflow="overflow" vert="horz" wrap="square" lIns="41148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kern="0" dirty="0">
                    <a:solidFill>
                      <a:srgbClr val="00A0C8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Region C</a:t>
                </a:r>
              </a:p>
            </p:txBody>
          </p:sp>
        </p:grpSp>
        <p:grpSp>
          <p:nvGrpSpPr>
            <p:cNvPr id="49" name="Group 64">
              <a:extLst>
                <a:ext uri="{FF2B5EF4-FFF2-40B4-BE49-F238E27FC236}">
                  <a16:creationId xmlns:a16="http://schemas.microsoft.com/office/drawing/2014/main" id="{D749F588-9782-CB40-B353-61C491D35A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42893" y="924570"/>
              <a:ext cx="2337154" cy="1287704"/>
              <a:chOff x="8423235" y="3809310"/>
              <a:chExt cx="3505506" cy="1931431"/>
            </a:xfrm>
          </p:grpSpPr>
          <p:sp>
            <p:nvSpPr>
              <p:cNvPr id="50" name="Rectangle 65">
                <a:extLst>
                  <a:ext uri="{FF2B5EF4-FFF2-40B4-BE49-F238E27FC236}">
                    <a16:creationId xmlns:a16="http://schemas.microsoft.com/office/drawing/2014/main" id="{CB2F6DB7-8A77-A44C-B13D-1DFD1B3D76A2}"/>
                  </a:ext>
                </a:extLst>
              </p:cNvPr>
              <p:cNvSpPr/>
              <p:nvPr/>
            </p:nvSpPr>
            <p:spPr>
              <a:xfrm>
                <a:off x="8423235" y="4917781"/>
                <a:ext cx="822960" cy="822960"/>
              </a:xfrm>
              <a:prstGeom prst="rect">
                <a:avLst/>
              </a:prstGeom>
              <a:noFill/>
              <a:ln w="19050" cap="flat" cmpd="sng" algn="ctr">
                <a:solidFill>
                  <a:srgbClr val="5B9CD5"/>
                </a:solidFill>
                <a:prstDash val="dash"/>
              </a:ln>
              <a:effectLst/>
            </p:spPr>
            <p:txBody>
    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kern="0" dirty="0">
                    <a:solidFill>
                      <a:srgbClr val="00A0C8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AZ</a:t>
                </a:r>
              </a:p>
            </p:txBody>
          </p:sp>
          <p:pic>
            <p:nvPicPr>
              <p:cNvPr id="51" name="Graphic 44">
                <a:extLst>
                  <a:ext uri="{FF2B5EF4-FFF2-40B4-BE49-F238E27FC236}">
                    <a16:creationId xmlns:a16="http://schemas.microsoft.com/office/drawing/2014/main" id="{78298B30-C7E3-BC46-AE06-92E83787C8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643959" y="3809310"/>
                <a:ext cx="822960" cy="822960"/>
              </a:xfrm>
              <a:prstGeom prst="rect">
                <a:avLst/>
              </a:prstGeom>
            </p:spPr>
          </p:pic>
          <p:sp>
            <p:nvSpPr>
              <p:cNvPr id="52" name="Rectangle 67">
                <a:extLst>
                  <a:ext uri="{FF2B5EF4-FFF2-40B4-BE49-F238E27FC236}">
                    <a16:creationId xmlns:a16="http://schemas.microsoft.com/office/drawing/2014/main" id="{2E926259-CD16-014C-A84F-C8F4ACE68FB1}"/>
                  </a:ext>
                </a:extLst>
              </p:cNvPr>
              <p:cNvSpPr/>
              <p:nvPr/>
            </p:nvSpPr>
            <p:spPr>
              <a:xfrm>
                <a:off x="9643959" y="4917781"/>
                <a:ext cx="822960" cy="822960"/>
              </a:xfrm>
              <a:prstGeom prst="rect">
                <a:avLst/>
              </a:prstGeom>
              <a:noFill/>
              <a:ln w="19050" cap="flat" cmpd="sng" algn="ctr">
                <a:solidFill>
                  <a:srgbClr val="5B9CD5"/>
                </a:solidFill>
                <a:prstDash val="dash"/>
              </a:ln>
              <a:effectLst/>
            </p:spPr>
            <p:txBody>
    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kern="0" dirty="0">
                    <a:solidFill>
                      <a:srgbClr val="00A0C8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AZ</a:t>
                </a:r>
              </a:p>
            </p:txBody>
          </p:sp>
          <p:sp>
            <p:nvSpPr>
              <p:cNvPr id="53" name="Rectangle 68">
                <a:extLst>
                  <a:ext uri="{FF2B5EF4-FFF2-40B4-BE49-F238E27FC236}">
                    <a16:creationId xmlns:a16="http://schemas.microsoft.com/office/drawing/2014/main" id="{68FF0FE2-73AD-9148-A194-591553E20DBF}"/>
                  </a:ext>
                </a:extLst>
              </p:cNvPr>
              <p:cNvSpPr/>
              <p:nvPr/>
            </p:nvSpPr>
            <p:spPr>
              <a:xfrm>
                <a:off x="10864683" y="4917781"/>
                <a:ext cx="822960" cy="822960"/>
              </a:xfrm>
              <a:prstGeom prst="rect">
                <a:avLst/>
              </a:prstGeom>
              <a:noFill/>
              <a:ln w="19050" cap="flat" cmpd="sng" algn="ctr">
                <a:solidFill>
                  <a:srgbClr val="5B9CD5"/>
                </a:solidFill>
                <a:prstDash val="dash"/>
              </a:ln>
              <a:effectLst/>
            </p:spPr>
            <p:txBody>
    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kern="0" dirty="0">
                    <a:solidFill>
                      <a:srgbClr val="00A0C8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AZ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3749DF-9079-1C4E-8B2B-1064D057E548}"/>
                  </a:ext>
                </a:extLst>
              </p:cNvPr>
              <p:cNvSpPr txBox="1"/>
              <p:nvPr/>
            </p:nvSpPr>
            <p:spPr>
              <a:xfrm>
                <a:off x="10361682" y="3910313"/>
                <a:ext cx="1567059" cy="734000"/>
              </a:xfrm>
              <a:prstGeom prst="rect">
                <a:avLst/>
              </a:prstGeom>
              <a:noFill/>
            </p:spPr>
            <p:txBody>
              <a:bodyPr wrap="none" lIns="118872" tIns="146304" rIns="118872" bIns="146304" rtlCol="0">
                <a:spAutoFit/>
              </a:bodyPr>
              <a:lstStyle/>
              <a:p>
                <a:pPr defTabSz="10969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800"/>
                  </a:spcAft>
                  <a:defRPr/>
                </a:pPr>
                <a:r>
                  <a:rPr lang="en-US" sz="1400" kern="0" dirty="0">
                    <a:solidFill>
                      <a:srgbClr val="FFFFFF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S3 bucket</a:t>
                </a:r>
              </a:p>
            </p:txBody>
          </p:sp>
          <p:cxnSp>
            <p:nvCxnSpPr>
              <p:cNvPr id="55" name="Straight Connector 70">
                <a:extLst>
                  <a:ext uri="{FF2B5EF4-FFF2-40B4-BE49-F238E27FC236}">
                    <a16:creationId xmlns:a16="http://schemas.microsoft.com/office/drawing/2014/main" id="{1BFC7690-AF06-514A-98B0-D240293B0F40}"/>
                  </a:ext>
                </a:extLst>
              </p:cNvPr>
              <p:cNvCxnSpPr>
                <a:cxnSpLocks/>
                <a:stCxn id="51" idx="2"/>
              </p:cNvCxnSpPr>
              <p:nvPr/>
            </p:nvCxnSpPr>
            <p:spPr>
              <a:xfrm flipH="1">
                <a:off x="9235911" y="4632271"/>
                <a:ext cx="819529" cy="285511"/>
              </a:xfrm>
              <a:prstGeom prst="line">
                <a:avLst/>
              </a:prstGeom>
              <a:noFill/>
              <a:ln w="12700" cap="flat" cmpd="sng" algn="ctr">
                <a:solidFill>
                  <a:srgbClr val="8FA7C4"/>
                </a:solidFill>
                <a:prstDash val="solid"/>
                <a:headEnd type="none" w="med" len="sm"/>
                <a:tailEnd type="none" w="med" len="sm"/>
              </a:ln>
              <a:effectLst/>
            </p:spPr>
          </p:cxnSp>
          <p:cxnSp>
            <p:nvCxnSpPr>
              <p:cNvPr id="56" name="Straight Connector 71">
                <a:extLst>
                  <a:ext uri="{FF2B5EF4-FFF2-40B4-BE49-F238E27FC236}">
                    <a16:creationId xmlns:a16="http://schemas.microsoft.com/office/drawing/2014/main" id="{F703D82D-420A-DA41-8A19-D8D77CE28C80}"/>
                  </a:ext>
                </a:extLst>
              </p:cNvPr>
              <p:cNvCxnSpPr>
                <a:cxnSpLocks/>
                <a:stCxn id="51" idx="2"/>
                <a:endCxn id="52" idx="0"/>
              </p:cNvCxnSpPr>
              <p:nvPr/>
            </p:nvCxnSpPr>
            <p:spPr>
              <a:xfrm>
                <a:off x="10055439" y="4632270"/>
                <a:ext cx="0" cy="285511"/>
              </a:xfrm>
              <a:prstGeom prst="line">
                <a:avLst/>
              </a:prstGeom>
              <a:noFill/>
              <a:ln w="12700" cap="flat" cmpd="sng" algn="ctr">
                <a:solidFill>
                  <a:srgbClr val="8FA7C4"/>
                </a:solidFill>
                <a:prstDash val="solid"/>
                <a:headEnd type="none" w="med" len="sm"/>
                <a:tailEnd type="none" w="med" len="sm"/>
              </a:ln>
              <a:effectLst/>
            </p:spPr>
          </p:cxnSp>
          <p:cxnSp>
            <p:nvCxnSpPr>
              <p:cNvPr id="57" name="Straight Connector 72">
                <a:extLst>
                  <a:ext uri="{FF2B5EF4-FFF2-40B4-BE49-F238E27FC236}">
                    <a16:creationId xmlns:a16="http://schemas.microsoft.com/office/drawing/2014/main" id="{E712CA6F-07E5-D445-A429-9C254DD6D90F}"/>
                  </a:ext>
                </a:extLst>
              </p:cNvPr>
              <p:cNvCxnSpPr>
                <a:cxnSpLocks/>
                <a:stCxn id="51" idx="2"/>
              </p:cNvCxnSpPr>
              <p:nvPr/>
            </p:nvCxnSpPr>
            <p:spPr>
              <a:xfrm>
                <a:off x="10055440" y="4632271"/>
                <a:ext cx="810209" cy="285511"/>
              </a:xfrm>
              <a:prstGeom prst="line">
                <a:avLst/>
              </a:prstGeom>
              <a:noFill/>
              <a:ln w="12700" cap="flat" cmpd="sng" algn="ctr">
                <a:solidFill>
                  <a:srgbClr val="8FA7C4"/>
                </a:solidFill>
                <a:prstDash val="solid"/>
                <a:headEnd type="none" w="med" len="sm"/>
                <a:tailEnd type="none" w="med" len="sm"/>
              </a:ln>
              <a:effectLst/>
            </p:spPr>
          </p:cxnSp>
        </p:grp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B26263D6-6C6F-F641-A346-4F4AA791BEF2}"/>
              </a:ext>
            </a:extLst>
          </p:cNvPr>
          <p:cNvSpPr txBox="1"/>
          <p:nvPr/>
        </p:nvSpPr>
        <p:spPr>
          <a:xfrm>
            <a:off x="274136" y="5645388"/>
            <a:ext cx="2469266" cy="58631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defTabSz="1096963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defRPr/>
            </a:pPr>
            <a:r>
              <a:rPr lang="en-US" sz="21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S3</a:t>
            </a:r>
            <a:r>
              <a:rPr lang="ko-KR" altLang="en-US" sz="2100" kern="0" dirty="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에 데이터 생성</a:t>
            </a:r>
            <a:endParaRPr lang="en-US" sz="21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1" name="Object Triangle">
            <a:extLst>
              <a:ext uri="{FF2B5EF4-FFF2-40B4-BE49-F238E27FC236}">
                <a16:creationId xmlns:a16="http://schemas.microsoft.com/office/drawing/2014/main" id="{5D2706F7-2CD2-A74F-813F-614844C0C985}"/>
              </a:ext>
            </a:extLst>
          </p:cNvPr>
          <p:cNvSpPr>
            <a:spLocks noChangeAspect="1"/>
          </p:cNvSpPr>
          <p:nvPr/>
        </p:nvSpPr>
        <p:spPr bwMode="auto">
          <a:xfrm>
            <a:off x="1220090" y="5111335"/>
            <a:ext cx="365760" cy="315310"/>
          </a:xfrm>
          <a:custGeom>
            <a:avLst/>
            <a:gdLst>
              <a:gd name="connsiteX0" fmla="*/ 0 w 501241"/>
              <a:gd name="connsiteY0" fmla="*/ 432104 h 432104"/>
              <a:gd name="connsiteX1" fmla="*/ 250621 w 501241"/>
              <a:gd name="connsiteY1" fmla="*/ 0 h 432104"/>
              <a:gd name="connsiteX2" fmla="*/ 501241 w 501241"/>
              <a:gd name="connsiteY2" fmla="*/ 432104 h 432104"/>
              <a:gd name="connsiteX3" fmla="*/ 0 w 501241"/>
              <a:gd name="connsiteY3" fmla="*/ 432104 h 43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241" h="432104">
                <a:moveTo>
                  <a:pt x="0" y="432104"/>
                </a:moveTo>
                <a:lnTo>
                  <a:pt x="250621" y="0"/>
                </a:lnTo>
                <a:lnTo>
                  <a:pt x="501241" y="432104"/>
                </a:lnTo>
                <a:lnTo>
                  <a:pt x="0" y="432104"/>
                </a:lnTo>
                <a:close/>
              </a:path>
            </a:pathLst>
          </a:custGeom>
          <a:solidFill>
            <a:srgbClr val="9827E5"/>
          </a:solidFill>
          <a:ln w="19050" cap="flat" cmpd="sng" algn="ctr">
            <a:solidFill>
              <a:srgbClr val="9827E5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2" name="Object Circle">
            <a:extLst>
              <a:ext uri="{FF2B5EF4-FFF2-40B4-BE49-F238E27FC236}">
                <a16:creationId xmlns:a16="http://schemas.microsoft.com/office/drawing/2014/main" id="{7659CA2C-5226-E04B-9BD4-2280B04AE9F7}"/>
              </a:ext>
            </a:extLst>
          </p:cNvPr>
          <p:cNvSpPr>
            <a:spLocks noChangeAspect="1"/>
          </p:cNvSpPr>
          <p:nvPr/>
        </p:nvSpPr>
        <p:spPr bwMode="auto">
          <a:xfrm>
            <a:off x="1242950" y="5108970"/>
            <a:ext cx="320040" cy="320040"/>
          </a:xfrm>
          <a:prstGeom prst="ellipse">
            <a:avLst/>
          </a:prstGeom>
          <a:solidFill>
            <a:srgbClr val="44CEEA"/>
          </a:solidFill>
          <a:ln w="19050" cap="flat" cmpd="sng" algn="ctr">
            <a:solidFill>
              <a:srgbClr val="44CEE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3" name="Object_Square">
            <a:extLst>
              <a:ext uri="{FF2B5EF4-FFF2-40B4-BE49-F238E27FC236}">
                <a16:creationId xmlns:a16="http://schemas.microsoft.com/office/drawing/2014/main" id="{9FED2B60-F6E7-FE4E-893E-ECA0307F5FF0}"/>
              </a:ext>
            </a:extLst>
          </p:cNvPr>
          <p:cNvSpPr>
            <a:spLocks noChangeAspect="1"/>
          </p:cNvSpPr>
          <p:nvPr/>
        </p:nvSpPr>
        <p:spPr bwMode="auto">
          <a:xfrm>
            <a:off x="1265810" y="5131830"/>
            <a:ext cx="274320" cy="274320"/>
          </a:xfrm>
          <a:prstGeom prst="rect">
            <a:avLst/>
          </a:prstGeom>
          <a:solidFill>
            <a:srgbClr val="E56CE2"/>
          </a:solidFill>
          <a:ln w="19050" cap="flat" cmpd="sng" algn="ctr">
            <a:solidFill>
              <a:srgbClr val="E56CE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4" name="Object Triangle 5">
            <a:extLst>
              <a:ext uri="{FF2B5EF4-FFF2-40B4-BE49-F238E27FC236}">
                <a16:creationId xmlns:a16="http://schemas.microsoft.com/office/drawing/2014/main" id="{01E01AAD-034D-4440-8FF8-DA63F3FD2D45}"/>
              </a:ext>
            </a:extLst>
          </p:cNvPr>
          <p:cNvSpPr>
            <a:spLocks noChangeAspect="1"/>
          </p:cNvSpPr>
          <p:nvPr/>
        </p:nvSpPr>
        <p:spPr bwMode="auto">
          <a:xfrm>
            <a:off x="1223628" y="5093612"/>
            <a:ext cx="365760" cy="315310"/>
          </a:xfrm>
          <a:custGeom>
            <a:avLst/>
            <a:gdLst>
              <a:gd name="connsiteX0" fmla="*/ 0 w 501241"/>
              <a:gd name="connsiteY0" fmla="*/ 432104 h 432104"/>
              <a:gd name="connsiteX1" fmla="*/ 250621 w 501241"/>
              <a:gd name="connsiteY1" fmla="*/ 0 h 432104"/>
              <a:gd name="connsiteX2" fmla="*/ 501241 w 501241"/>
              <a:gd name="connsiteY2" fmla="*/ 432104 h 432104"/>
              <a:gd name="connsiteX3" fmla="*/ 0 w 501241"/>
              <a:gd name="connsiteY3" fmla="*/ 432104 h 43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241" h="432104">
                <a:moveTo>
                  <a:pt x="0" y="432104"/>
                </a:moveTo>
                <a:lnTo>
                  <a:pt x="250621" y="0"/>
                </a:lnTo>
                <a:lnTo>
                  <a:pt x="501241" y="432104"/>
                </a:lnTo>
                <a:lnTo>
                  <a:pt x="0" y="432104"/>
                </a:lnTo>
                <a:close/>
              </a:path>
            </a:pathLst>
          </a:custGeom>
          <a:solidFill>
            <a:srgbClr val="E8882B"/>
          </a:solidFill>
          <a:ln w="19050" cap="flat" cmpd="sng" algn="ctr">
            <a:solidFill>
              <a:srgbClr val="E8882B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5" name="Object Circle 5">
            <a:extLst>
              <a:ext uri="{FF2B5EF4-FFF2-40B4-BE49-F238E27FC236}">
                <a16:creationId xmlns:a16="http://schemas.microsoft.com/office/drawing/2014/main" id="{66A43ED1-8F08-3448-AF45-816E32FBCDB0}"/>
              </a:ext>
            </a:extLst>
          </p:cNvPr>
          <p:cNvSpPr>
            <a:spLocks noChangeAspect="1"/>
          </p:cNvSpPr>
          <p:nvPr/>
        </p:nvSpPr>
        <p:spPr bwMode="auto">
          <a:xfrm>
            <a:off x="1246488" y="5091247"/>
            <a:ext cx="320040" cy="320040"/>
          </a:xfrm>
          <a:prstGeom prst="ellipse">
            <a:avLst/>
          </a:prstGeom>
          <a:solidFill>
            <a:srgbClr val="9827E5"/>
          </a:solidFill>
          <a:ln w="19050" cap="flat" cmpd="sng" algn="ctr">
            <a:solidFill>
              <a:srgbClr val="9827E5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6" name="Object_Square 5">
            <a:extLst>
              <a:ext uri="{FF2B5EF4-FFF2-40B4-BE49-F238E27FC236}">
                <a16:creationId xmlns:a16="http://schemas.microsoft.com/office/drawing/2014/main" id="{4B05B51B-B0B8-1F44-B99D-CCCA1CDD1DB8}"/>
              </a:ext>
            </a:extLst>
          </p:cNvPr>
          <p:cNvSpPr>
            <a:spLocks noChangeAspect="1"/>
          </p:cNvSpPr>
          <p:nvPr/>
        </p:nvSpPr>
        <p:spPr bwMode="auto">
          <a:xfrm>
            <a:off x="1269348" y="5114107"/>
            <a:ext cx="274320" cy="274320"/>
          </a:xfrm>
          <a:prstGeom prst="rect">
            <a:avLst/>
          </a:prstGeom>
          <a:solidFill>
            <a:srgbClr val="FAE232"/>
          </a:solidFill>
          <a:ln w="19050" cap="flat" cmpd="sng" algn="ctr">
            <a:solidFill>
              <a:srgbClr val="FAE23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67" name="Group 100">
            <a:extLst>
              <a:ext uri="{FF2B5EF4-FFF2-40B4-BE49-F238E27FC236}">
                <a16:creationId xmlns:a16="http://schemas.microsoft.com/office/drawing/2014/main" id="{A9C7601C-6B68-BE4E-AFA0-C9067589E86F}"/>
              </a:ext>
            </a:extLst>
          </p:cNvPr>
          <p:cNvGrpSpPr/>
          <p:nvPr/>
        </p:nvGrpSpPr>
        <p:grpSpPr>
          <a:xfrm>
            <a:off x="1051659" y="4903230"/>
            <a:ext cx="731520" cy="731520"/>
            <a:chOff x="1569830" y="2361979"/>
            <a:chExt cx="731520" cy="731520"/>
          </a:xfrm>
        </p:grpSpPr>
        <p:sp>
          <p:nvSpPr>
            <p:cNvPr id="68" name="Oval 101">
              <a:extLst>
                <a:ext uri="{FF2B5EF4-FFF2-40B4-BE49-F238E27FC236}">
                  <a16:creationId xmlns:a16="http://schemas.microsoft.com/office/drawing/2014/main" id="{CEEDE5BA-C019-F34D-BCFA-73369DEC9B9B}"/>
                </a:ext>
              </a:extLst>
            </p:cNvPr>
            <p:cNvSpPr/>
            <p:nvPr/>
          </p:nvSpPr>
          <p:spPr bwMode="auto">
            <a:xfrm>
              <a:off x="1569830" y="2361979"/>
              <a:ext cx="731520" cy="731520"/>
            </a:xfrm>
            <a:prstGeom prst="ellipse">
              <a:avLst/>
            </a:prstGeom>
            <a:solidFill>
              <a:srgbClr val="FAE23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grpSp>
          <p:nvGrpSpPr>
            <p:cNvPr id="69" name="Group 102">
              <a:extLst>
                <a:ext uri="{FF2B5EF4-FFF2-40B4-BE49-F238E27FC236}">
                  <a16:creationId xmlns:a16="http://schemas.microsoft.com/office/drawing/2014/main" id="{8D1F2DFA-DA0E-AB4D-B767-65F6DE24F5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57237" y="2544859"/>
              <a:ext cx="356706" cy="365760"/>
              <a:chOff x="-686866" y="3371611"/>
              <a:chExt cx="282015" cy="289173"/>
            </a:xfrm>
          </p:grpSpPr>
          <p:sp>
            <p:nvSpPr>
              <p:cNvPr id="70" name="Freeform: Shape 132">
                <a:extLst>
                  <a:ext uri="{FF2B5EF4-FFF2-40B4-BE49-F238E27FC236}">
                    <a16:creationId xmlns:a16="http://schemas.microsoft.com/office/drawing/2014/main" id="{A7448BFB-F688-E741-9626-B073968CCFD8}"/>
                  </a:ext>
                </a:extLst>
              </p:cNvPr>
              <p:cNvSpPr/>
              <p:nvPr/>
            </p:nvSpPr>
            <p:spPr>
              <a:xfrm>
                <a:off x="-686866" y="3608891"/>
                <a:ext cx="51893" cy="51893"/>
              </a:xfrm>
              <a:custGeom>
                <a:avLst/>
                <a:gdLst>
                  <a:gd name="connsiteX0" fmla="*/ 4097 w 51892"/>
                  <a:gd name="connsiteY0" fmla="*/ 49162 h 51892"/>
                  <a:gd name="connsiteX1" fmla="*/ 48342 w 51892"/>
                  <a:gd name="connsiteY1" fmla="*/ 34686 h 51892"/>
                  <a:gd name="connsiteX2" fmla="*/ 16933 w 51892"/>
                  <a:gd name="connsiteY2" fmla="*/ 4097 h 51892"/>
                  <a:gd name="connsiteX3" fmla="*/ 4097 w 51892"/>
                  <a:gd name="connsiteY3" fmla="*/ 49162 h 51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892" h="51892">
                    <a:moveTo>
                      <a:pt x="4097" y="49162"/>
                    </a:moveTo>
                    <a:cubicBezTo>
                      <a:pt x="4097" y="49162"/>
                      <a:pt x="39602" y="37691"/>
                      <a:pt x="48342" y="34686"/>
                    </a:cubicBezTo>
                    <a:lnTo>
                      <a:pt x="16933" y="4097"/>
                    </a:lnTo>
                    <a:lnTo>
                      <a:pt x="4097" y="49162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71" name="Freeform: Shape 133">
                <a:extLst>
                  <a:ext uri="{FF2B5EF4-FFF2-40B4-BE49-F238E27FC236}">
                    <a16:creationId xmlns:a16="http://schemas.microsoft.com/office/drawing/2014/main" id="{CACA32F5-A0F1-E149-BDDE-760C86D74448}"/>
                  </a:ext>
                </a:extLst>
              </p:cNvPr>
              <p:cNvSpPr/>
              <p:nvPr/>
            </p:nvSpPr>
            <p:spPr>
              <a:xfrm>
                <a:off x="-674029" y="3393126"/>
                <a:ext cx="248540" cy="254002"/>
              </a:xfrm>
              <a:custGeom>
                <a:avLst/>
                <a:gdLst>
                  <a:gd name="connsiteX0" fmla="*/ 4643 w 248539"/>
                  <a:gd name="connsiteY0" fmla="*/ 217950 h 254002"/>
                  <a:gd name="connsiteX1" fmla="*/ 4097 w 248539"/>
                  <a:gd name="connsiteY1" fmla="*/ 220135 h 254002"/>
                  <a:gd name="connsiteX2" fmla="*/ 35506 w 248539"/>
                  <a:gd name="connsiteY2" fmla="*/ 250725 h 254002"/>
                  <a:gd name="connsiteX3" fmla="*/ 37418 w 248539"/>
                  <a:gd name="connsiteY3" fmla="*/ 249905 h 254002"/>
                  <a:gd name="connsiteX4" fmla="*/ 244989 w 248539"/>
                  <a:gd name="connsiteY4" fmla="*/ 36052 h 254002"/>
                  <a:gd name="connsiteX5" fmla="*/ 212215 w 248539"/>
                  <a:gd name="connsiteY5" fmla="*/ 4097 h 254002"/>
                  <a:gd name="connsiteX6" fmla="*/ 4643 w 248539"/>
                  <a:gd name="connsiteY6" fmla="*/ 217950 h 254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8539" h="254002">
                    <a:moveTo>
                      <a:pt x="4643" y="217950"/>
                    </a:moveTo>
                    <a:lnTo>
                      <a:pt x="4097" y="220135"/>
                    </a:lnTo>
                    <a:lnTo>
                      <a:pt x="35506" y="250725"/>
                    </a:lnTo>
                    <a:cubicBezTo>
                      <a:pt x="36871" y="250178"/>
                      <a:pt x="37418" y="250178"/>
                      <a:pt x="37418" y="249905"/>
                    </a:cubicBezTo>
                    <a:lnTo>
                      <a:pt x="244989" y="36052"/>
                    </a:lnTo>
                    <a:lnTo>
                      <a:pt x="212215" y="4097"/>
                    </a:lnTo>
                    <a:lnTo>
                      <a:pt x="4643" y="217950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72" name="Freeform: Shape 134">
                <a:extLst>
                  <a:ext uri="{FF2B5EF4-FFF2-40B4-BE49-F238E27FC236}">
                    <a16:creationId xmlns:a16="http://schemas.microsoft.com/office/drawing/2014/main" id="{76BDB2CD-44A4-9442-B530-299D51E778B4}"/>
                  </a:ext>
                </a:extLst>
              </p:cNvPr>
              <p:cNvSpPr/>
              <p:nvPr/>
            </p:nvSpPr>
            <p:spPr>
              <a:xfrm>
                <a:off x="-467669" y="3371611"/>
                <a:ext cx="62818" cy="62818"/>
              </a:xfrm>
              <a:custGeom>
                <a:avLst/>
                <a:gdLst>
                  <a:gd name="connsiteX0" fmla="*/ 5793 w 62817"/>
                  <a:gd name="connsiteY0" fmla="*/ 25398 h 62817"/>
                  <a:gd name="connsiteX1" fmla="*/ 24811 w 62817"/>
                  <a:gd name="connsiteY1" fmla="*/ 5793 h 62817"/>
                  <a:gd name="connsiteX2" fmla="*/ 57550 w 62817"/>
                  <a:gd name="connsiteY2" fmla="*/ 37552 h 62817"/>
                  <a:gd name="connsiteX3" fmla="*/ 38533 w 62817"/>
                  <a:gd name="connsiteY3" fmla="*/ 57157 h 62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817" h="62817">
                    <a:moveTo>
                      <a:pt x="5793" y="25398"/>
                    </a:moveTo>
                    <a:lnTo>
                      <a:pt x="24811" y="5793"/>
                    </a:lnTo>
                    <a:lnTo>
                      <a:pt x="57550" y="37552"/>
                    </a:lnTo>
                    <a:lnTo>
                      <a:pt x="38533" y="57157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73" name="Freeform: Shape 135">
                <a:extLst>
                  <a:ext uri="{FF2B5EF4-FFF2-40B4-BE49-F238E27FC236}">
                    <a16:creationId xmlns:a16="http://schemas.microsoft.com/office/drawing/2014/main" id="{083DEEDC-AD5B-3A4A-933C-51D1F6776AB2}"/>
                  </a:ext>
                </a:extLst>
              </p:cNvPr>
              <p:cNvSpPr/>
              <p:nvPr/>
            </p:nvSpPr>
            <p:spPr>
              <a:xfrm>
                <a:off x="-510976" y="3424808"/>
                <a:ext cx="101055" cy="125635"/>
              </a:xfrm>
              <a:custGeom>
                <a:avLst/>
                <a:gdLst>
                  <a:gd name="connsiteX0" fmla="*/ 81663 w 101054"/>
                  <a:gd name="connsiteY0" fmla="*/ 4097 h 125635"/>
                  <a:gd name="connsiteX1" fmla="*/ 98050 w 101054"/>
                  <a:gd name="connsiteY1" fmla="*/ 21303 h 125635"/>
                  <a:gd name="connsiteX2" fmla="*/ 4097 w 101054"/>
                  <a:gd name="connsiteY2" fmla="*/ 123177 h 125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054" h="125635">
                    <a:moveTo>
                      <a:pt x="81663" y="4097"/>
                    </a:moveTo>
                    <a:lnTo>
                      <a:pt x="98050" y="21303"/>
                    </a:lnTo>
                    <a:lnTo>
                      <a:pt x="4097" y="123177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</p:grpSp>
      <p:sp>
        <p:nvSpPr>
          <p:cNvPr id="78" name="Title 1">
            <a:extLst>
              <a:ext uri="{FF2B5EF4-FFF2-40B4-BE49-F238E27FC236}">
                <a16:creationId xmlns:a16="http://schemas.microsoft.com/office/drawing/2014/main" id="{194900DE-6A37-324B-B5AB-407FFFC6BBB5}"/>
              </a:ext>
            </a:extLst>
          </p:cNvPr>
          <p:cNvSpPr txBox="1">
            <a:spLocks/>
          </p:cNvSpPr>
          <p:nvPr/>
        </p:nvSpPr>
        <p:spPr>
          <a:xfrm>
            <a:off x="429768" y="182880"/>
            <a:ext cx="13987008" cy="1079598"/>
          </a:xfrm>
          <a:prstGeom prst="rect">
            <a:avLst/>
          </a:prstGeom>
        </p:spPr>
        <p:txBody>
          <a:bodyPr vert="horz" wrap="square" lIns="182880" tIns="146304" rIns="182880" bIns="146304" rtlCol="0" anchor="ctr">
            <a:normAutofit/>
          </a:bodyPr>
          <a:lstStyle>
            <a:lvl1pPr algn="l" defTabSz="73152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Amazon S3 Multi-destination</a:t>
            </a:r>
            <a:r>
              <a:rPr lang="ko-KR" altLang="en-US" dirty="0"/>
              <a:t> 복제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A244AA-B092-204A-953C-61C0F671E5CC}"/>
              </a:ext>
            </a:extLst>
          </p:cNvPr>
          <p:cNvSpPr txBox="1"/>
          <p:nvPr/>
        </p:nvSpPr>
        <p:spPr>
          <a:xfrm>
            <a:off x="548516" y="1233492"/>
            <a:ext cx="13806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S3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의 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Multi-destination 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보게 기능을 통해 동일한 리전내의 여러 버킷 혹은 다른 리전에 있는 버킷 등으로 데이터를 복제할 수 있습니다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 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이를 통해 다른 스토리지 클래스로 개체를 복제하여 비용을 절감하며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데이터 백업 계획을 유연하게 세울 수 있습니다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05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C457FAF0-5123-ED47-B946-F36FDD175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748" y="2600095"/>
            <a:ext cx="5829104" cy="291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7AD3ED-597B-CE42-A39C-693CC3C5BA62}"/>
              </a:ext>
            </a:extLst>
          </p:cNvPr>
          <p:cNvSpPr txBox="1"/>
          <p:nvPr/>
        </p:nvSpPr>
        <p:spPr>
          <a:xfrm>
            <a:off x="649229" y="5652525"/>
            <a:ext cx="3252689" cy="8494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1096963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지난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30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일간 얼마나 많은 데이터가 쌓였는지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6203AE-2FF5-6A41-8AE1-B3BBA27EE8BC}"/>
              </a:ext>
            </a:extLst>
          </p:cNvPr>
          <p:cNvSpPr txBox="1"/>
          <p:nvPr/>
        </p:nvSpPr>
        <p:spPr>
          <a:xfrm>
            <a:off x="3315707" y="6514642"/>
            <a:ext cx="3471163" cy="8494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1096963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스토리지 관리에 특이한 점은 없는지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?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B3BC4A-2343-DC49-808A-E9734B4221BD}"/>
              </a:ext>
            </a:extLst>
          </p:cNvPr>
          <p:cNvSpPr txBox="1"/>
          <p:nvPr/>
        </p:nvSpPr>
        <p:spPr>
          <a:xfrm>
            <a:off x="681315" y="4340091"/>
            <a:ext cx="3188518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1096963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Summary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9982FA-E277-AC4B-A603-931CBD84490F}"/>
              </a:ext>
            </a:extLst>
          </p:cNvPr>
          <p:cNvSpPr txBox="1"/>
          <p:nvPr/>
        </p:nvSpPr>
        <p:spPr>
          <a:xfrm>
            <a:off x="3422958" y="4338316"/>
            <a:ext cx="293709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1096963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Outliers</a:t>
            </a:r>
          </a:p>
        </p:txBody>
      </p:sp>
      <p:grpSp>
        <p:nvGrpSpPr>
          <p:cNvPr id="9" name="Group 70">
            <a:extLst>
              <a:ext uri="{FF2B5EF4-FFF2-40B4-BE49-F238E27FC236}">
                <a16:creationId xmlns:a16="http://schemas.microsoft.com/office/drawing/2014/main" id="{67392A5C-379E-AE4B-A410-3E9BFC748767}"/>
              </a:ext>
            </a:extLst>
          </p:cNvPr>
          <p:cNvGrpSpPr/>
          <p:nvPr/>
        </p:nvGrpSpPr>
        <p:grpSpPr>
          <a:xfrm>
            <a:off x="1531791" y="2695368"/>
            <a:ext cx="1415787" cy="1166140"/>
            <a:chOff x="5041875" y="4213671"/>
            <a:chExt cx="447364" cy="306396"/>
          </a:xfrm>
          <a:noFill/>
        </p:grpSpPr>
        <p:sp>
          <p:nvSpPr>
            <p:cNvPr id="10" name="Freeform: Shape 328">
              <a:extLst>
                <a:ext uri="{FF2B5EF4-FFF2-40B4-BE49-F238E27FC236}">
                  <a16:creationId xmlns:a16="http://schemas.microsoft.com/office/drawing/2014/main" id="{712CF363-86D0-0C41-85E4-4A8A22540011}"/>
                </a:ext>
              </a:extLst>
            </p:cNvPr>
            <p:cNvSpPr/>
            <p:nvPr/>
          </p:nvSpPr>
          <p:spPr>
            <a:xfrm>
              <a:off x="5101738" y="4274500"/>
              <a:ext cx="331500" cy="151267"/>
            </a:xfrm>
            <a:custGeom>
              <a:avLst/>
              <a:gdLst>
                <a:gd name="connsiteX0" fmla="*/ 4828 w 331499"/>
                <a:gd name="connsiteY0" fmla="*/ 112967 h 151266"/>
                <a:gd name="connsiteX1" fmla="*/ 39909 w 331499"/>
                <a:gd name="connsiteY1" fmla="*/ 112967 h 151266"/>
                <a:gd name="connsiteX2" fmla="*/ 52783 w 331499"/>
                <a:gd name="connsiteY2" fmla="*/ 100094 h 151266"/>
                <a:gd name="connsiteX3" fmla="*/ 52783 w 331499"/>
                <a:gd name="connsiteY3" fmla="*/ 65656 h 151266"/>
                <a:gd name="connsiteX4" fmla="*/ 65656 w 331499"/>
                <a:gd name="connsiteY4" fmla="*/ 52783 h 151266"/>
                <a:gd name="connsiteX5" fmla="*/ 75955 w 331499"/>
                <a:gd name="connsiteY5" fmla="*/ 52783 h 151266"/>
                <a:gd name="connsiteX6" fmla="*/ 88829 w 331499"/>
                <a:gd name="connsiteY6" fmla="*/ 65656 h 151266"/>
                <a:gd name="connsiteX7" fmla="*/ 88829 w 331499"/>
                <a:gd name="connsiteY7" fmla="*/ 100094 h 151266"/>
                <a:gd name="connsiteX8" fmla="*/ 101703 w 331499"/>
                <a:gd name="connsiteY8" fmla="*/ 112967 h 151266"/>
                <a:gd name="connsiteX9" fmla="*/ 105887 w 331499"/>
                <a:gd name="connsiteY9" fmla="*/ 112967 h 151266"/>
                <a:gd name="connsiteX10" fmla="*/ 118761 w 331499"/>
                <a:gd name="connsiteY10" fmla="*/ 100094 h 151266"/>
                <a:gd name="connsiteX11" fmla="*/ 118761 w 331499"/>
                <a:gd name="connsiteY11" fmla="*/ 35725 h 151266"/>
                <a:gd name="connsiteX12" fmla="*/ 131634 w 331499"/>
                <a:gd name="connsiteY12" fmla="*/ 22851 h 151266"/>
                <a:gd name="connsiteX13" fmla="*/ 141933 w 331499"/>
                <a:gd name="connsiteY13" fmla="*/ 22851 h 151266"/>
                <a:gd name="connsiteX14" fmla="*/ 154807 w 331499"/>
                <a:gd name="connsiteY14" fmla="*/ 35725 h 151266"/>
                <a:gd name="connsiteX15" fmla="*/ 154807 w 331499"/>
                <a:gd name="connsiteY15" fmla="*/ 136140 h 151266"/>
                <a:gd name="connsiteX16" fmla="*/ 167681 w 331499"/>
                <a:gd name="connsiteY16" fmla="*/ 149014 h 151266"/>
                <a:gd name="connsiteX17" fmla="*/ 171865 w 331499"/>
                <a:gd name="connsiteY17" fmla="*/ 149014 h 151266"/>
                <a:gd name="connsiteX18" fmla="*/ 184739 w 331499"/>
                <a:gd name="connsiteY18" fmla="*/ 136140 h 151266"/>
                <a:gd name="connsiteX19" fmla="*/ 184739 w 331499"/>
                <a:gd name="connsiteY19" fmla="*/ 17701 h 151266"/>
                <a:gd name="connsiteX20" fmla="*/ 197613 w 331499"/>
                <a:gd name="connsiteY20" fmla="*/ 4828 h 151266"/>
                <a:gd name="connsiteX21" fmla="*/ 207912 w 331499"/>
                <a:gd name="connsiteY21" fmla="*/ 4828 h 151266"/>
                <a:gd name="connsiteX22" fmla="*/ 220785 w 331499"/>
                <a:gd name="connsiteY22" fmla="*/ 17701 h 151266"/>
                <a:gd name="connsiteX23" fmla="*/ 220785 w 331499"/>
                <a:gd name="connsiteY23" fmla="*/ 57932 h 151266"/>
                <a:gd name="connsiteX24" fmla="*/ 233659 w 331499"/>
                <a:gd name="connsiteY24" fmla="*/ 70806 h 151266"/>
                <a:gd name="connsiteX25" fmla="*/ 237843 w 331499"/>
                <a:gd name="connsiteY25" fmla="*/ 70806 h 151266"/>
                <a:gd name="connsiteX26" fmla="*/ 250717 w 331499"/>
                <a:gd name="connsiteY26" fmla="*/ 57932 h 151266"/>
                <a:gd name="connsiteX27" fmla="*/ 250717 w 331499"/>
                <a:gd name="connsiteY27" fmla="*/ 17701 h 151266"/>
                <a:gd name="connsiteX28" fmla="*/ 263591 w 331499"/>
                <a:gd name="connsiteY28" fmla="*/ 4828 h 151266"/>
                <a:gd name="connsiteX29" fmla="*/ 273890 w 331499"/>
                <a:gd name="connsiteY29" fmla="*/ 4828 h 151266"/>
                <a:gd name="connsiteX30" fmla="*/ 286763 w 331499"/>
                <a:gd name="connsiteY30" fmla="*/ 17701 h 151266"/>
                <a:gd name="connsiteX31" fmla="*/ 286763 w 331499"/>
                <a:gd name="connsiteY31" fmla="*/ 87864 h 151266"/>
                <a:gd name="connsiteX32" fmla="*/ 299637 w 331499"/>
                <a:gd name="connsiteY32" fmla="*/ 100737 h 151266"/>
                <a:gd name="connsiteX33" fmla="*/ 327638 w 331499"/>
                <a:gd name="connsiteY33" fmla="*/ 100737 h 151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31499" h="151266">
                  <a:moveTo>
                    <a:pt x="4828" y="112967"/>
                  </a:moveTo>
                  <a:lnTo>
                    <a:pt x="39909" y="112967"/>
                  </a:lnTo>
                  <a:cubicBezTo>
                    <a:pt x="46989" y="112967"/>
                    <a:pt x="52783" y="107174"/>
                    <a:pt x="52783" y="100094"/>
                  </a:cubicBezTo>
                  <a:lnTo>
                    <a:pt x="52783" y="65656"/>
                  </a:lnTo>
                  <a:cubicBezTo>
                    <a:pt x="52783" y="58576"/>
                    <a:pt x="58576" y="52783"/>
                    <a:pt x="65656" y="52783"/>
                  </a:cubicBezTo>
                  <a:lnTo>
                    <a:pt x="75955" y="52783"/>
                  </a:lnTo>
                  <a:cubicBezTo>
                    <a:pt x="83036" y="52783"/>
                    <a:pt x="88829" y="58576"/>
                    <a:pt x="88829" y="65656"/>
                  </a:cubicBezTo>
                  <a:lnTo>
                    <a:pt x="88829" y="100094"/>
                  </a:lnTo>
                  <a:cubicBezTo>
                    <a:pt x="88829" y="107174"/>
                    <a:pt x="94622" y="112967"/>
                    <a:pt x="101703" y="112967"/>
                  </a:cubicBezTo>
                  <a:lnTo>
                    <a:pt x="105887" y="112967"/>
                  </a:lnTo>
                  <a:cubicBezTo>
                    <a:pt x="112967" y="112967"/>
                    <a:pt x="118761" y="107174"/>
                    <a:pt x="118761" y="100094"/>
                  </a:cubicBezTo>
                  <a:lnTo>
                    <a:pt x="118761" y="35725"/>
                  </a:lnTo>
                  <a:cubicBezTo>
                    <a:pt x="118761" y="28644"/>
                    <a:pt x="124554" y="22851"/>
                    <a:pt x="131634" y="22851"/>
                  </a:cubicBezTo>
                  <a:lnTo>
                    <a:pt x="141933" y="22851"/>
                  </a:lnTo>
                  <a:cubicBezTo>
                    <a:pt x="149014" y="22851"/>
                    <a:pt x="154807" y="28644"/>
                    <a:pt x="154807" y="35725"/>
                  </a:cubicBezTo>
                  <a:lnTo>
                    <a:pt x="154807" y="136140"/>
                  </a:lnTo>
                  <a:cubicBezTo>
                    <a:pt x="154807" y="143221"/>
                    <a:pt x="160600" y="149014"/>
                    <a:pt x="167681" y="149014"/>
                  </a:cubicBezTo>
                  <a:lnTo>
                    <a:pt x="171865" y="149014"/>
                  </a:lnTo>
                  <a:cubicBezTo>
                    <a:pt x="178946" y="149014"/>
                    <a:pt x="184739" y="143221"/>
                    <a:pt x="184739" y="136140"/>
                  </a:cubicBezTo>
                  <a:lnTo>
                    <a:pt x="184739" y="17701"/>
                  </a:lnTo>
                  <a:cubicBezTo>
                    <a:pt x="184739" y="10621"/>
                    <a:pt x="190532" y="4828"/>
                    <a:pt x="197613" y="4828"/>
                  </a:cubicBezTo>
                  <a:lnTo>
                    <a:pt x="207912" y="4828"/>
                  </a:lnTo>
                  <a:cubicBezTo>
                    <a:pt x="214992" y="4828"/>
                    <a:pt x="220785" y="10621"/>
                    <a:pt x="220785" y="17701"/>
                  </a:cubicBezTo>
                  <a:lnTo>
                    <a:pt x="220785" y="57932"/>
                  </a:lnTo>
                  <a:cubicBezTo>
                    <a:pt x="220785" y="65013"/>
                    <a:pt x="226579" y="70806"/>
                    <a:pt x="233659" y="70806"/>
                  </a:cubicBezTo>
                  <a:lnTo>
                    <a:pt x="237843" y="70806"/>
                  </a:lnTo>
                  <a:cubicBezTo>
                    <a:pt x="244924" y="70806"/>
                    <a:pt x="250717" y="65013"/>
                    <a:pt x="250717" y="57932"/>
                  </a:cubicBezTo>
                  <a:lnTo>
                    <a:pt x="250717" y="17701"/>
                  </a:lnTo>
                  <a:cubicBezTo>
                    <a:pt x="250717" y="10621"/>
                    <a:pt x="256510" y="4828"/>
                    <a:pt x="263591" y="4828"/>
                  </a:cubicBezTo>
                  <a:lnTo>
                    <a:pt x="273890" y="4828"/>
                  </a:lnTo>
                  <a:cubicBezTo>
                    <a:pt x="280970" y="4828"/>
                    <a:pt x="286763" y="10621"/>
                    <a:pt x="286763" y="17701"/>
                  </a:cubicBezTo>
                  <a:lnTo>
                    <a:pt x="286763" y="87864"/>
                  </a:lnTo>
                  <a:cubicBezTo>
                    <a:pt x="286763" y="94944"/>
                    <a:pt x="292557" y="100737"/>
                    <a:pt x="299637" y="100737"/>
                  </a:cubicBezTo>
                  <a:lnTo>
                    <a:pt x="327638" y="100737"/>
                  </a:lnTo>
                </a:path>
              </a:pathLst>
            </a:custGeom>
            <a:grpFill/>
            <a:ln w="19050" cap="flat">
              <a:solidFill>
                <a:srgbClr val="65E930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60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1" name="Freeform: Shape 317">
              <a:extLst>
                <a:ext uri="{FF2B5EF4-FFF2-40B4-BE49-F238E27FC236}">
                  <a16:creationId xmlns:a16="http://schemas.microsoft.com/office/drawing/2014/main" id="{DF5A36EC-A101-1E4F-9EF0-584975AE3187}"/>
                </a:ext>
              </a:extLst>
            </p:cNvPr>
            <p:cNvSpPr/>
            <p:nvPr/>
          </p:nvSpPr>
          <p:spPr>
            <a:xfrm>
              <a:off x="5041875" y="4481446"/>
              <a:ext cx="447364" cy="38621"/>
            </a:xfrm>
            <a:custGeom>
              <a:avLst/>
              <a:gdLst>
                <a:gd name="connsiteX0" fmla="*/ 4828 w 447363"/>
                <a:gd name="connsiteY0" fmla="*/ 4828 h 38621"/>
                <a:gd name="connsiteX1" fmla="*/ 4828 w 447363"/>
                <a:gd name="connsiteY1" fmla="*/ 26713 h 38621"/>
                <a:gd name="connsiteX2" fmla="*/ 6437 w 447363"/>
                <a:gd name="connsiteY2" fmla="*/ 28000 h 38621"/>
                <a:gd name="connsiteX3" fmla="*/ 30897 w 447363"/>
                <a:gd name="connsiteY3" fmla="*/ 36368 h 38621"/>
                <a:gd name="connsiteX4" fmla="*/ 421616 w 447363"/>
                <a:gd name="connsiteY4" fmla="*/ 36368 h 38621"/>
                <a:gd name="connsiteX5" fmla="*/ 441893 w 447363"/>
                <a:gd name="connsiteY5" fmla="*/ 29288 h 38621"/>
                <a:gd name="connsiteX6" fmla="*/ 444789 w 447363"/>
                <a:gd name="connsiteY6" fmla="*/ 27035 h 38621"/>
                <a:gd name="connsiteX7" fmla="*/ 444789 w 447363"/>
                <a:gd name="connsiteY7" fmla="*/ 4828 h 38621"/>
                <a:gd name="connsiteX8" fmla="*/ 4828 w 447363"/>
                <a:gd name="connsiteY8" fmla="*/ 4828 h 3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7363" h="38621">
                  <a:moveTo>
                    <a:pt x="4828" y="4828"/>
                  </a:moveTo>
                  <a:lnTo>
                    <a:pt x="4828" y="26713"/>
                  </a:lnTo>
                  <a:lnTo>
                    <a:pt x="6437" y="28000"/>
                  </a:lnTo>
                  <a:cubicBezTo>
                    <a:pt x="13517" y="33472"/>
                    <a:pt x="22207" y="36368"/>
                    <a:pt x="30897" y="36368"/>
                  </a:cubicBezTo>
                  <a:lnTo>
                    <a:pt x="421616" y="36368"/>
                  </a:lnTo>
                  <a:cubicBezTo>
                    <a:pt x="429019" y="36368"/>
                    <a:pt x="436099" y="33794"/>
                    <a:pt x="441893" y="29288"/>
                  </a:cubicBezTo>
                  <a:lnTo>
                    <a:pt x="444789" y="27035"/>
                  </a:lnTo>
                  <a:lnTo>
                    <a:pt x="444789" y="4828"/>
                  </a:lnTo>
                  <a:lnTo>
                    <a:pt x="4828" y="4828"/>
                  </a:lnTo>
                  <a:close/>
                </a:path>
              </a:pathLst>
            </a:custGeom>
            <a:grp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60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2" name="Freeform: Shape 318">
              <a:extLst>
                <a:ext uri="{FF2B5EF4-FFF2-40B4-BE49-F238E27FC236}">
                  <a16:creationId xmlns:a16="http://schemas.microsoft.com/office/drawing/2014/main" id="{F372D97C-3BDA-F54D-9E5A-1492B9B53B45}"/>
                </a:ext>
              </a:extLst>
            </p:cNvPr>
            <p:cNvSpPr/>
            <p:nvPr/>
          </p:nvSpPr>
          <p:spPr>
            <a:xfrm>
              <a:off x="5103026" y="4234269"/>
              <a:ext cx="328281" cy="228510"/>
            </a:xfrm>
            <a:custGeom>
              <a:avLst/>
              <a:gdLst>
                <a:gd name="connsiteX0" fmla="*/ 325707 w 328281"/>
                <a:gd name="connsiteY0" fmla="*/ 216280 h 228509"/>
                <a:gd name="connsiteX1" fmla="*/ 316695 w 328281"/>
                <a:gd name="connsiteY1" fmla="*/ 225291 h 228509"/>
                <a:gd name="connsiteX2" fmla="*/ 13839 w 328281"/>
                <a:gd name="connsiteY2" fmla="*/ 225291 h 228509"/>
                <a:gd name="connsiteX3" fmla="*/ 4828 w 328281"/>
                <a:gd name="connsiteY3" fmla="*/ 216280 h 228509"/>
                <a:gd name="connsiteX4" fmla="*/ 4828 w 328281"/>
                <a:gd name="connsiteY4" fmla="*/ 13839 h 228509"/>
                <a:gd name="connsiteX5" fmla="*/ 13839 w 328281"/>
                <a:gd name="connsiteY5" fmla="*/ 4828 h 228509"/>
                <a:gd name="connsiteX6" fmla="*/ 315086 w 328281"/>
                <a:gd name="connsiteY6" fmla="*/ 4828 h 228509"/>
                <a:gd name="connsiteX7" fmla="*/ 324097 w 328281"/>
                <a:gd name="connsiteY7" fmla="*/ 13839 h 228509"/>
                <a:gd name="connsiteX8" fmla="*/ 325707 w 328281"/>
                <a:gd name="connsiteY8" fmla="*/ 216280 h 22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8281" h="228509">
                  <a:moveTo>
                    <a:pt x="325707" y="216280"/>
                  </a:moveTo>
                  <a:cubicBezTo>
                    <a:pt x="325707" y="221107"/>
                    <a:pt x="321845" y="225291"/>
                    <a:pt x="316695" y="225291"/>
                  </a:cubicBezTo>
                  <a:lnTo>
                    <a:pt x="13839" y="225291"/>
                  </a:lnTo>
                  <a:cubicBezTo>
                    <a:pt x="9012" y="225291"/>
                    <a:pt x="4828" y="221429"/>
                    <a:pt x="4828" y="216280"/>
                  </a:cubicBezTo>
                  <a:lnTo>
                    <a:pt x="4828" y="13839"/>
                  </a:lnTo>
                  <a:cubicBezTo>
                    <a:pt x="4828" y="9012"/>
                    <a:pt x="8690" y="4828"/>
                    <a:pt x="13839" y="4828"/>
                  </a:cubicBezTo>
                  <a:lnTo>
                    <a:pt x="315086" y="4828"/>
                  </a:lnTo>
                  <a:cubicBezTo>
                    <a:pt x="319913" y="4828"/>
                    <a:pt x="324097" y="8690"/>
                    <a:pt x="324097" y="13839"/>
                  </a:cubicBezTo>
                  <a:lnTo>
                    <a:pt x="325707" y="216280"/>
                  </a:lnTo>
                  <a:close/>
                </a:path>
              </a:pathLst>
            </a:custGeom>
            <a:grp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60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3" name="Freeform: Shape 319">
              <a:extLst>
                <a:ext uri="{FF2B5EF4-FFF2-40B4-BE49-F238E27FC236}">
                  <a16:creationId xmlns:a16="http://schemas.microsoft.com/office/drawing/2014/main" id="{A74E27CC-696B-FD49-A6A2-3BE810A81B0E}"/>
                </a:ext>
              </a:extLst>
            </p:cNvPr>
            <p:cNvSpPr/>
            <p:nvPr/>
          </p:nvSpPr>
          <p:spPr>
            <a:xfrm>
              <a:off x="5080175" y="4213671"/>
              <a:ext cx="373340" cy="273568"/>
            </a:xfrm>
            <a:custGeom>
              <a:avLst/>
              <a:gdLst>
                <a:gd name="connsiteX0" fmla="*/ 369156 w 373339"/>
                <a:gd name="connsiteY0" fmla="*/ 262625 h 273567"/>
                <a:gd name="connsiteX1" fmla="*/ 360144 w 373339"/>
                <a:gd name="connsiteY1" fmla="*/ 271637 h 273567"/>
                <a:gd name="connsiteX2" fmla="*/ 13839 w 373339"/>
                <a:gd name="connsiteY2" fmla="*/ 271637 h 273567"/>
                <a:gd name="connsiteX3" fmla="*/ 4828 w 373339"/>
                <a:gd name="connsiteY3" fmla="*/ 262625 h 273567"/>
                <a:gd name="connsiteX4" fmla="*/ 4828 w 373339"/>
                <a:gd name="connsiteY4" fmla="*/ 13839 h 273567"/>
                <a:gd name="connsiteX5" fmla="*/ 13839 w 373339"/>
                <a:gd name="connsiteY5" fmla="*/ 4828 h 273567"/>
                <a:gd name="connsiteX6" fmla="*/ 360144 w 373339"/>
                <a:gd name="connsiteY6" fmla="*/ 4828 h 273567"/>
                <a:gd name="connsiteX7" fmla="*/ 369156 w 373339"/>
                <a:gd name="connsiteY7" fmla="*/ 13839 h 273567"/>
                <a:gd name="connsiteX8" fmla="*/ 369156 w 373339"/>
                <a:gd name="connsiteY8" fmla="*/ 262625 h 27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3339" h="273567">
                  <a:moveTo>
                    <a:pt x="369156" y="262625"/>
                  </a:moveTo>
                  <a:cubicBezTo>
                    <a:pt x="369156" y="267453"/>
                    <a:pt x="365294" y="271637"/>
                    <a:pt x="360144" y="271637"/>
                  </a:cubicBezTo>
                  <a:lnTo>
                    <a:pt x="13839" y="271637"/>
                  </a:lnTo>
                  <a:cubicBezTo>
                    <a:pt x="9012" y="271637"/>
                    <a:pt x="4828" y="267775"/>
                    <a:pt x="4828" y="262625"/>
                  </a:cubicBezTo>
                  <a:lnTo>
                    <a:pt x="4828" y="13839"/>
                  </a:lnTo>
                  <a:cubicBezTo>
                    <a:pt x="4828" y="9012"/>
                    <a:pt x="8690" y="4828"/>
                    <a:pt x="13839" y="4828"/>
                  </a:cubicBezTo>
                  <a:lnTo>
                    <a:pt x="360144" y="4828"/>
                  </a:lnTo>
                  <a:cubicBezTo>
                    <a:pt x="364972" y="4828"/>
                    <a:pt x="369156" y="8690"/>
                    <a:pt x="369156" y="13839"/>
                  </a:cubicBezTo>
                  <a:lnTo>
                    <a:pt x="369156" y="262625"/>
                  </a:lnTo>
                  <a:close/>
                </a:path>
              </a:pathLst>
            </a:custGeom>
            <a:grpFill/>
            <a:ln w="1905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7315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60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9FC8FE-E3AA-174F-8F3E-0CB49A7F3690}"/>
              </a:ext>
            </a:extLst>
          </p:cNvPr>
          <p:cNvCxnSpPr/>
          <p:nvPr/>
        </p:nvCxnSpPr>
        <p:spPr>
          <a:xfrm>
            <a:off x="904773" y="4189967"/>
            <a:ext cx="4624252" cy="0"/>
          </a:xfrm>
          <a:prstGeom prst="line">
            <a:avLst/>
          </a:prstGeom>
          <a:noFill/>
          <a:ln w="19050" cap="rnd" cmpd="sng" algn="ctr">
            <a:solidFill>
              <a:srgbClr val="FFFFFF"/>
            </a:solidFill>
            <a:prstDash val="solid"/>
            <a:headEnd type="none" w="lg" len="lg"/>
            <a:tailEnd type="none" w="lg" len="lg"/>
          </a:ln>
          <a:effectLst/>
        </p:spPr>
      </p:cxnSp>
      <p:cxnSp>
        <p:nvCxnSpPr>
          <p:cNvPr id="15" name="Straight Arrow Connector 16">
            <a:extLst>
              <a:ext uri="{FF2B5EF4-FFF2-40B4-BE49-F238E27FC236}">
                <a16:creationId xmlns:a16="http://schemas.microsoft.com/office/drawing/2014/main" id="{7C2ACCDD-8823-2947-AE5D-65E7A5A0977D}"/>
              </a:ext>
            </a:extLst>
          </p:cNvPr>
          <p:cNvCxnSpPr/>
          <p:nvPr/>
        </p:nvCxnSpPr>
        <p:spPr>
          <a:xfrm>
            <a:off x="2353952" y="4899751"/>
            <a:ext cx="0" cy="789280"/>
          </a:xfrm>
          <a:prstGeom prst="straightConnector1">
            <a:avLst/>
          </a:prstGeom>
          <a:noFill/>
          <a:ln w="19050" cap="rnd" cmpd="sng" algn="ctr">
            <a:solidFill>
              <a:srgbClr val="FFFFFF"/>
            </a:solidFill>
            <a:prstDash val="solid"/>
            <a:headEnd type="none" w="lg" len="lg"/>
            <a:tailEnd type="triangle" w="lg" len="lg"/>
          </a:ln>
          <a:effectLst/>
        </p:spPr>
      </p:cxnSp>
      <p:cxnSp>
        <p:nvCxnSpPr>
          <p:cNvPr id="16" name="Straight Arrow Connector 19">
            <a:extLst>
              <a:ext uri="{FF2B5EF4-FFF2-40B4-BE49-F238E27FC236}">
                <a16:creationId xmlns:a16="http://schemas.microsoft.com/office/drawing/2014/main" id="{4AD77C19-0B33-F345-8E9D-AD04812C42A1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891503" y="4966180"/>
            <a:ext cx="0" cy="1427123"/>
          </a:xfrm>
          <a:prstGeom prst="straightConnector1">
            <a:avLst/>
          </a:prstGeom>
          <a:noFill/>
          <a:ln w="19050" cap="rnd" cmpd="sng" algn="ctr">
            <a:solidFill>
              <a:srgbClr val="FFFFFF"/>
            </a:solidFill>
            <a:prstDash val="solid"/>
            <a:headEnd type="none" w="lg" len="lg"/>
            <a:tailEnd type="triangle" w="lg" len="lg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3CAD1F6-22B3-9D42-BEEB-20A2840A7FE5}"/>
              </a:ext>
            </a:extLst>
          </p:cNvPr>
          <p:cNvSpPr txBox="1"/>
          <p:nvPr/>
        </p:nvSpPr>
        <p:spPr>
          <a:xfrm>
            <a:off x="2478804" y="3119990"/>
            <a:ext cx="278205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096963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65E930"/>
                </a:solidFill>
                <a:effectLst/>
                <a:uLnTx/>
                <a:uFillTx/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  <a:sym typeface="Amazon Ember" panose="020B0603020204020204" pitchFamily="34" charset="0"/>
              </a:rPr>
              <a:t>가시성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65E930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  <a:sym typeface="Amazon Ember" panose="020B0603020204020204" pitchFamily="34" charset="0"/>
            </a:endParaRP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F056F0C8-DF07-5646-8B5C-19A222CEF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931" y="5652525"/>
            <a:ext cx="5826921" cy="207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904C7B44-BD61-014E-A7E7-D9BF8869C161}"/>
              </a:ext>
            </a:extLst>
          </p:cNvPr>
          <p:cNvSpPr txBox="1">
            <a:spLocks/>
          </p:cNvSpPr>
          <p:nvPr/>
        </p:nvSpPr>
        <p:spPr>
          <a:xfrm>
            <a:off x="429768" y="182880"/>
            <a:ext cx="13987008" cy="1079598"/>
          </a:xfrm>
          <a:prstGeom prst="rect">
            <a:avLst/>
          </a:prstGeom>
        </p:spPr>
        <p:txBody>
          <a:bodyPr vert="horz" wrap="square" lIns="182880" tIns="146304" rIns="182880" bIns="146304" rtlCol="0" anchor="ctr">
            <a:normAutofit/>
          </a:bodyPr>
          <a:lstStyle>
            <a:lvl1pPr algn="l" defTabSz="73152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Amazon S3 </a:t>
            </a:r>
            <a:r>
              <a:rPr lang="ko-KR" altLang="en-US" dirty="0"/>
              <a:t>스토리지 렌즈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AE9719-5772-D94C-9CBC-BD2CA252F56D}"/>
              </a:ext>
            </a:extLst>
          </p:cNvPr>
          <p:cNvSpPr txBox="1"/>
          <p:nvPr/>
        </p:nvSpPr>
        <p:spPr>
          <a:xfrm>
            <a:off x="548516" y="1233492"/>
            <a:ext cx="13806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Amazon S3 Storage Lens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는 조직 전반에서 사용중인 오브젝트 스토리지에 대한 가시성을 제공하는 분석 솔루션입니다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 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활동 지표와 대화형 대시보드를 통해 스토리지를 이해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분석 및 최적화하여 조직 전체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특정 계정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리전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버킷 등에 대한 데이터를 집계할 수 있습니다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725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traight Connector 13">
            <a:extLst>
              <a:ext uri="{FF2B5EF4-FFF2-40B4-BE49-F238E27FC236}">
                <a16:creationId xmlns:a16="http://schemas.microsoft.com/office/drawing/2014/main" id="{AA1C919B-9CDC-2345-96F0-10804120C218}"/>
              </a:ext>
            </a:extLst>
          </p:cNvPr>
          <p:cNvCxnSpPr>
            <a:cxnSpLocks/>
          </p:cNvCxnSpPr>
          <p:nvPr/>
        </p:nvCxnSpPr>
        <p:spPr>
          <a:xfrm>
            <a:off x="9136761" y="4575144"/>
            <a:ext cx="3902715" cy="0"/>
          </a:xfrm>
          <a:prstGeom prst="line">
            <a:avLst/>
          </a:prstGeom>
          <a:noFill/>
          <a:ln w="19050" cap="rnd" cmpd="sng" algn="ctr">
            <a:solidFill>
              <a:srgbClr val="FFFFFF">
                <a:lumMod val="50000"/>
              </a:srgbClr>
            </a:solidFill>
            <a:prstDash val="solid"/>
            <a:headEnd type="none" w="lg" len="sm"/>
            <a:tailEnd type="none" w="lg" len="lg"/>
          </a:ln>
          <a:effectLst/>
        </p:spPr>
      </p:cxnSp>
      <p:cxnSp>
        <p:nvCxnSpPr>
          <p:cNvPr id="111" name="Straight Arrow Connector 15">
            <a:extLst>
              <a:ext uri="{FF2B5EF4-FFF2-40B4-BE49-F238E27FC236}">
                <a16:creationId xmlns:a16="http://schemas.microsoft.com/office/drawing/2014/main" id="{FA4DEA8D-76F5-C049-9085-8E8962ACF2C4}"/>
              </a:ext>
            </a:extLst>
          </p:cNvPr>
          <p:cNvCxnSpPr>
            <a:cxnSpLocks/>
          </p:cNvCxnSpPr>
          <p:nvPr/>
        </p:nvCxnSpPr>
        <p:spPr>
          <a:xfrm>
            <a:off x="13052539" y="3585822"/>
            <a:ext cx="5378" cy="1967382"/>
          </a:xfrm>
          <a:prstGeom prst="straightConnector1">
            <a:avLst/>
          </a:prstGeom>
          <a:noFill/>
          <a:ln w="19050" cap="rnd" cmpd="sng" algn="ctr">
            <a:solidFill>
              <a:srgbClr val="FFFFFF">
                <a:lumMod val="50000"/>
              </a:srgbClr>
            </a:solidFill>
            <a:prstDash val="solid"/>
            <a:headEnd type="arrow" w="lg" len="lg"/>
            <a:tailEnd type="arrow" w="lg" len="lg"/>
          </a:ln>
          <a:effectLst/>
        </p:spPr>
      </p:cxnSp>
      <p:cxnSp>
        <p:nvCxnSpPr>
          <p:cNvPr id="112" name="Straight Arrow Connector 16">
            <a:extLst>
              <a:ext uri="{FF2B5EF4-FFF2-40B4-BE49-F238E27FC236}">
                <a16:creationId xmlns:a16="http://schemas.microsoft.com/office/drawing/2014/main" id="{D2707859-3038-1947-9D96-8A4A18349425}"/>
              </a:ext>
            </a:extLst>
          </p:cNvPr>
          <p:cNvCxnSpPr>
            <a:cxnSpLocks/>
          </p:cNvCxnSpPr>
          <p:nvPr/>
        </p:nvCxnSpPr>
        <p:spPr>
          <a:xfrm>
            <a:off x="1984164" y="4575143"/>
            <a:ext cx="4868885" cy="0"/>
          </a:xfrm>
          <a:prstGeom prst="straightConnector1">
            <a:avLst/>
          </a:prstGeom>
          <a:noFill/>
          <a:ln w="19050" cap="rnd" cmpd="sng" algn="ctr">
            <a:solidFill>
              <a:srgbClr val="FFFFFF">
                <a:lumMod val="50000"/>
              </a:srgbClr>
            </a:solidFill>
            <a:prstDash val="solid"/>
            <a:headEnd type="none" w="lg" len="lg"/>
            <a:tailEnd type="arrow" w="lg" len="lg"/>
          </a:ln>
          <a:effectLst/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BE7A423A-9B14-D645-A5F6-F56C6FFE2B27}"/>
              </a:ext>
            </a:extLst>
          </p:cNvPr>
          <p:cNvSpPr txBox="1"/>
          <p:nvPr/>
        </p:nvSpPr>
        <p:spPr>
          <a:xfrm>
            <a:off x="338533" y="4948944"/>
            <a:ext cx="2610330" cy="58631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defTabSz="1096963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defRPr/>
            </a:pPr>
            <a:r>
              <a:rPr lang="en-US" sz="21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Write object to S3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33D3713-D86B-0F42-BE70-E87D564BBC86}"/>
              </a:ext>
            </a:extLst>
          </p:cNvPr>
          <p:cNvSpPr txBox="1"/>
          <p:nvPr/>
        </p:nvSpPr>
        <p:spPr>
          <a:xfrm>
            <a:off x="11741148" y="3083992"/>
            <a:ext cx="2889252" cy="58631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defTabSz="1096963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defRPr/>
            </a:pPr>
            <a:r>
              <a:rPr lang="en-US" sz="21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Read object from S3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C95C1E8-43E1-9149-98E1-F57A1DB66C00}"/>
              </a:ext>
            </a:extLst>
          </p:cNvPr>
          <p:cNvSpPr txBox="1"/>
          <p:nvPr/>
        </p:nvSpPr>
        <p:spPr>
          <a:xfrm>
            <a:off x="12281173" y="6428808"/>
            <a:ext cx="1738296" cy="58631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defTabSz="1096963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defRPr/>
            </a:pPr>
            <a:r>
              <a:rPr lang="en-US" sz="21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List objects</a:t>
            </a:r>
          </a:p>
        </p:txBody>
      </p:sp>
      <p:grpSp>
        <p:nvGrpSpPr>
          <p:cNvPr id="116" name="Group 24">
            <a:extLst>
              <a:ext uri="{FF2B5EF4-FFF2-40B4-BE49-F238E27FC236}">
                <a16:creationId xmlns:a16="http://schemas.microsoft.com/office/drawing/2014/main" id="{D9C3F47B-98F5-1C4B-9975-37CF5E5C904D}"/>
              </a:ext>
            </a:extLst>
          </p:cNvPr>
          <p:cNvGrpSpPr/>
          <p:nvPr/>
        </p:nvGrpSpPr>
        <p:grpSpPr>
          <a:xfrm>
            <a:off x="5483374" y="3615835"/>
            <a:ext cx="3657600" cy="2743200"/>
            <a:chOff x="8226639" y="3261482"/>
            <a:chExt cx="3657600" cy="2743200"/>
          </a:xfrm>
        </p:grpSpPr>
        <p:pic>
          <p:nvPicPr>
            <p:cNvPr id="117" name="Graphic 67">
              <a:extLst>
                <a:ext uri="{FF2B5EF4-FFF2-40B4-BE49-F238E27FC236}">
                  <a16:creationId xmlns:a16="http://schemas.microsoft.com/office/drawing/2014/main" id="{D00FFC65-260F-3142-BC2D-C70E36A95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26639" y="3261482"/>
              <a:ext cx="457200" cy="457200"/>
            </a:xfrm>
            <a:prstGeom prst="rect">
              <a:avLst/>
            </a:prstGeom>
          </p:spPr>
        </p:pic>
        <p:sp>
          <p:nvSpPr>
            <p:cNvPr id="118" name="Rectangle 26">
              <a:extLst>
                <a:ext uri="{FF2B5EF4-FFF2-40B4-BE49-F238E27FC236}">
                  <a16:creationId xmlns:a16="http://schemas.microsoft.com/office/drawing/2014/main" id="{BBCFA00E-09DD-9B44-9D61-7B93764C13BA}"/>
                </a:ext>
              </a:extLst>
            </p:cNvPr>
            <p:cNvSpPr/>
            <p:nvPr/>
          </p:nvSpPr>
          <p:spPr bwMode="auto">
            <a:xfrm>
              <a:off x="8226639" y="3261482"/>
              <a:ext cx="3657600" cy="2743200"/>
            </a:xfrm>
            <a:prstGeom prst="rect">
              <a:avLst/>
            </a:prstGeom>
            <a:noFill/>
            <a:ln w="19050" cap="flat" cmpd="sng" algn="ctr">
              <a:solidFill>
                <a:srgbClr val="00A0C8"/>
              </a:solidFill>
              <a:prstDash val="sysDash"/>
            </a:ln>
            <a:effectLst/>
          </p:spPr>
          <p:txBody>
            <a:bodyPr rot="0" spcFirstLastPara="0" vertOverflow="overflow" horzOverflow="overflow" vert="horz" wrap="square" lIns="64008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100" kern="0" dirty="0">
                  <a:solidFill>
                    <a:srgbClr val="00A0C8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Region </a:t>
              </a:r>
            </a:p>
          </p:txBody>
        </p:sp>
      </p:grpSp>
      <p:sp>
        <p:nvSpPr>
          <p:cNvPr id="119" name="Object Triangle">
            <a:extLst>
              <a:ext uri="{FF2B5EF4-FFF2-40B4-BE49-F238E27FC236}">
                <a16:creationId xmlns:a16="http://schemas.microsoft.com/office/drawing/2014/main" id="{C572A0E9-ED3F-AB4E-BCB9-674CA39841BA}"/>
              </a:ext>
            </a:extLst>
          </p:cNvPr>
          <p:cNvSpPr>
            <a:spLocks noChangeAspect="1"/>
          </p:cNvSpPr>
          <p:nvPr/>
        </p:nvSpPr>
        <p:spPr bwMode="auto">
          <a:xfrm>
            <a:off x="1303463" y="4363808"/>
            <a:ext cx="365760" cy="315310"/>
          </a:xfrm>
          <a:custGeom>
            <a:avLst/>
            <a:gdLst>
              <a:gd name="connsiteX0" fmla="*/ 0 w 501241"/>
              <a:gd name="connsiteY0" fmla="*/ 432104 h 432104"/>
              <a:gd name="connsiteX1" fmla="*/ 250621 w 501241"/>
              <a:gd name="connsiteY1" fmla="*/ 0 h 432104"/>
              <a:gd name="connsiteX2" fmla="*/ 501241 w 501241"/>
              <a:gd name="connsiteY2" fmla="*/ 432104 h 432104"/>
              <a:gd name="connsiteX3" fmla="*/ 0 w 501241"/>
              <a:gd name="connsiteY3" fmla="*/ 432104 h 43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241" h="432104">
                <a:moveTo>
                  <a:pt x="0" y="432104"/>
                </a:moveTo>
                <a:lnTo>
                  <a:pt x="250621" y="0"/>
                </a:lnTo>
                <a:lnTo>
                  <a:pt x="501241" y="432104"/>
                </a:lnTo>
                <a:lnTo>
                  <a:pt x="0" y="432104"/>
                </a:lnTo>
                <a:close/>
              </a:path>
            </a:pathLst>
          </a:custGeom>
          <a:solidFill>
            <a:srgbClr val="9827E5"/>
          </a:solidFill>
          <a:ln w="19050" cap="flat" cmpd="sng" algn="ctr">
            <a:solidFill>
              <a:srgbClr val="9827E5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20" name="Object Circle">
            <a:extLst>
              <a:ext uri="{FF2B5EF4-FFF2-40B4-BE49-F238E27FC236}">
                <a16:creationId xmlns:a16="http://schemas.microsoft.com/office/drawing/2014/main" id="{7907EFE0-356A-DE46-B34F-0254587B5EF9}"/>
              </a:ext>
            </a:extLst>
          </p:cNvPr>
          <p:cNvSpPr>
            <a:spLocks noChangeAspect="1"/>
          </p:cNvSpPr>
          <p:nvPr/>
        </p:nvSpPr>
        <p:spPr bwMode="auto">
          <a:xfrm>
            <a:off x="1335967" y="4402567"/>
            <a:ext cx="320040" cy="320040"/>
          </a:xfrm>
          <a:prstGeom prst="ellipse">
            <a:avLst/>
          </a:prstGeom>
          <a:solidFill>
            <a:srgbClr val="44CEEA"/>
          </a:solidFill>
          <a:ln w="19050" cap="flat" cmpd="sng" algn="ctr">
            <a:solidFill>
              <a:srgbClr val="44CEE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21" name="Object_Square">
            <a:extLst>
              <a:ext uri="{FF2B5EF4-FFF2-40B4-BE49-F238E27FC236}">
                <a16:creationId xmlns:a16="http://schemas.microsoft.com/office/drawing/2014/main" id="{DB6CA512-291B-9A44-B00B-D6F5FE757272}"/>
              </a:ext>
            </a:extLst>
          </p:cNvPr>
          <p:cNvSpPr>
            <a:spLocks noChangeAspect="1"/>
          </p:cNvSpPr>
          <p:nvPr/>
        </p:nvSpPr>
        <p:spPr bwMode="auto">
          <a:xfrm>
            <a:off x="12918349" y="4435002"/>
            <a:ext cx="274320" cy="274320"/>
          </a:xfrm>
          <a:prstGeom prst="rect">
            <a:avLst/>
          </a:prstGeom>
          <a:solidFill>
            <a:srgbClr val="E56CE2"/>
          </a:solidFill>
          <a:ln w="19050" cap="flat" cmpd="sng" algn="ctr">
            <a:solidFill>
              <a:srgbClr val="E56CE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22" name="Object_Square 2">
            <a:extLst>
              <a:ext uri="{FF2B5EF4-FFF2-40B4-BE49-F238E27FC236}">
                <a16:creationId xmlns:a16="http://schemas.microsoft.com/office/drawing/2014/main" id="{A20D07E6-81DE-FF40-9D1A-4033797DCFBF}"/>
              </a:ext>
            </a:extLst>
          </p:cNvPr>
          <p:cNvSpPr>
            <a:spLocks noChangeAspect="1"/>
          </p:cNvSpPr>
          <p:nvPr/>
        </p:nvSpPr>
        <p:spPr bwMode="auto">
          <a:xfrm>
            <a:off x="1344042" y="4429393"/>
            <a:ext cx="274320" cy="274320"/>
          </a:xfrm>
          <a:prstGeom prst="rect">
            <a:avLst/>
          </a:prstGeom>
          <a:solidFill>
            <a:srgbClr val="E56CE2"/>
          </a:solidFill>
          <a:ln w="19050" cap="flat" cmpd="sng" algn="ctr">
            <a:solidFill>
              <a:srgbClr val="E56CE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23" name="Object Triangle 3">
            <a:extLst>
              <a:ext uri="{FF2B5EF4-FFF2-40B4-BE49-F238E27FC236}">
                <a16:creationId xmlns:a16="http://schemas.microsoft.com/office/drawing/2014/main" id="{FF059D1F-AC57-0448-8041-B1D95988F758}"/>
              </a:ext>
            </a:extLst>
          </p:cNvPr>
          <p:cNvSpPr>
            <a:spLocks noChangeAspect="1"/>
          </p:cNvSpPr>
          <p:nvPr/>
        </p:nvSpPr>
        <p:spPr bwMode="auto">
          <a:xfrm>
            <a:off x="1331171" y="4370734"/>
            <a:ext cx="365760" cy="315310"/>
          </a:xfrm>
          <a:custGeom>
            <a:avLst/>
            <a:gdLst>
              <a:gd name="connsiteX0" fmla="*/ 0 w 501241"/>
              <a:gd name="connsiteY0" fmla="*/ 432104 h 432104"/>
              <a:gd name="connsiteX1" fmla="*/ 250621 w 501241"/>
              <a:gd name="connsiteY1" fmla="*/ 0 h 432104"/>
              <a:gd name="connsiteX2" fmla="*/ 501241 w 501241"/>
              <a:gd name="connsiteY2" fmla="*/ 432104 h 432104"/>
              <a:gd name="connsiteX3" fmla="*/ 0 w 501241"/>
              <a:gd name="connsiteY3" fmla="*/ 432104 h 43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241" h="432104">
                <a:moveTo>
                  <a:pt x="0" y="432104"/>
                </a:moveTo>
                <a:lnTo>
                  <a:pt x="250621" y="0"/>
                </a:lnTo>
                <a:lnTo>
                  <a:pt x="501241" y="432104"/>
                </a:lnTo>
                <a:lnTo>
                  <a:pt x="0" y="432104"/>
                </a:lnTo>
                <a:close/>
              </a:path>
            </a:pathLst>
          </a:custGeom>
          <a:solidFill>
            <a:srgbClr val="E8882B"/>
          </a:solidFill>
          <a:ln w="19050" cap="flat" cmpd="sng" algn="ctr">
            <a:solidFill>
              <a:srgbClr val="E8882B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24" name="Object Circle 4">
            <a:extLst>
              <a:ext uri="{FF2B5EF4-FFF2-40B4-BE49-F238E27FC236}">
                <a16:creationId xmlns:a16="http://schemas.microsoft.com/office/drawing/2014/main" id="{23D4F3E4-E5BE-074A-87D8-3D26C5F02E98}"/>
              </a:ext>
            </a:extLst>
          </p:cNvPr>
          <p:cNvSpPr>
            <a:spLocks noChangeAspect="1"/>
          </p:cNvSpPr>
          <p:nvPr/>
        </p:nvSpPr>
        <p:spPr bwMode="auto">
          <a:xfrm>
            <a:off x="1363675" y="4409493"/>
            <a:ext cx="320040" cy="320040"/>
          </a:xfrm>
          <a:prstGeom prst="ellipse">
            <a:avLst/>
          </a:prstGeom>
          <a:solidFill>
            <a:srgbClr val="9827E5"/>
          </a:solidFill>
          <a:ln w="19050" cap="flat" cmpd="sng" algn="ctr">
            <a:solidFill>
              <a:srgbClr val="9827E5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25" name="Object_Square 4">
            <a:extLst>
              <a:ext uri="{FF2B5EF4-FFF2-40B4-BE49-F238E27FC236}">
                <a16:creationId xmlns:a16="http://schemas.microsoft.com/office/drawing/2014/main" id="{99106F4D-8B77-E84B-8EAE-AA19CF4592E5}"/>
              </a:ext>
            </a:extLst>
          </p:cNvPr>
          <p:cNvSpPr>
            <a:spLocks noChangeAspect="1"/>
          </p:cNvSpPr>
          <p:nvPr/>
        </p:nvSpPr>
        <p:spPr bwMode="auto">
          <a:xfrm>
            <a:off x="1371750" y="4436319"/>
            <a:ext cx="274320" cy="274320"/>
          </a:xfrm>
          <a:prstGeom prst="rect">
            <a:avLst/>
          </a:prstGeom>
          <a:solidFill>
            <a:srgbClr val="FAE232"/>
          </a:solidFill>
          <a:ln w="19050" cap="flat" cmpd="sng" algn="ctr">
            <a:solidFill>
              <a:srgbClr val="FAE23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126" name="Group 39">
            <a:extLst>
              <a:ext uri="{FF2B5EF4-FFF2-40B4-BE49-F238E27FC236}">
                <a16:creationId xmlns:a16="http://schemas.microsoft.com/office/drawing/2014/main" id="{CCD7CB36-1079-2A4D-8EDC-3986EE7E27B8}"/>
              </a:ext>
            </a:extLst>
          </p:cNvPr>
          <p:cNvGrpSpPr/>
          <p:nvPr/>
        </p:nvGrpSpPr>
        <p:grpSpPr>
          <a:xfrm>
            <a:off x="1116056" y="4206786"/>
            <a:ext cx="731520" cy="731520"/>
            <a:chOff x="1569830" y="2361979"/>
            <a:chExt cx="731520" cy="731520"/>
          </a:xfrm>
        </p:grpSpPr>
        <p:sp>
          <p:nvSpPr>
            <p:cNvPr id="127" name="Oval 40">
              <a:extLst>
                <a:ext uri="{FF2B5EF4-FFF2-40B4-BE49-F238E27FC236}">
                  <a16:creationId xmlns:a16="http://schemas.microsoft.com/office/drawing/2014/main" id="{C9864956-ACD4-F14A-BB2D-EA41AA2852E2}"/>
                </a:ext>
              </a:extLst>
            </p:cNvPr>
            <p:cNvSpPr/>
            <p:nvPr/>
          </p:nvSpPr>
          <p:spPr bwMode="auto">
            <a:xfrm>
              <a:off x="1569830" y="2361979"/>
              <a:ext cx="731520" cy="731520"/>
            </a:xfrm>
            <a:prstGeom prst="ellipse">
              <a:avLst/>
            </a:prstGeom>
            <a:solidFill>
              <a:srgbClr val="FAE23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grpSp>
          <p:nvGrpSpPr>
            <p:cNvPr id="128" name="Group 41">
              <a:extLst>
                <a:ext uri="{FF2B5EF4-FFF2-40B4-BE49-F238E27FC236}">
                  <a16:creationId xmlns:a16="http://schemas.microsoft.com/office/drawing/2014/main" id="{129F091A-DF42-0A4B-99F6-E6ACCA80A6F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57237" y="2544859"/>
              <a:ext cx="356706" cy="365760"/>
              <a:chOff x="-686866" y="3371611"/>
              <a:chExt cx="282015" cy="289173"/>
            </a:xfrm>
          </p:grpSpPr>
          <p:sp>
            <p:nvSpPr>
              <p:cNvPr id="129" name="Freeform: Shape 24">
                <a:extLst>
                  <a:ext uri="{FF2B5EF4-FFF2-40B4-BE49-F238E27FC236}">
                    <a16:creationId xmlns:a16="http://schemas.microsoft.com/office/drawing/2014/main" id="{668F69D0-0B69-8B40-A1C8-549CD9F98BC7}"/>
                  </a:ext>
                </a:extLst>
              </p:cNvPr>
              <p:cNvSpPr/>
              <p:nvPr/>
            </p:nvSpPr>
            <p:spPr>
              <a:xfrm>
                <a:off x="-686866" y="3608891"/>
                <a:ext cx="51893" cy="51893"/>
              </a:xfrm>
              <a:custGeom>
                <a:avLst/>
                <a:gdLst>
                  <a:gd name="connsiteX0" fmla="*/ 4097 w 51892"/>
                  <a:gd name="connsiteY0" fmla="*/ 49162 h 51892"/>
                  <a:gd name="connsiteX1" fmla="*/ 48342 w 51892"/>
                  <a:gd name="connsiteY1" fmla="*/ 34686 h 51892"/>
                  <a:gd name="connsiteX2" fmla="*/ 16933 w 51892"/>
                  <a:gd name="connsiteY2" fmla="*/ 4097 h 51892"/>
                  <a:gd name="connsiteX3" fmla="*/ 4097 w 51892"/>
                  <a:gd name="connsiteY3" fmla="*/ 49162 h 51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892" h="51892">
                    <a:moveTo>
                      <a:pt x="4097" y="49162"/>
                    </a:moveTo>
                    <a:cubicBezTo>
                      <a:pt x="4097" y="49162"/>
                      <a:pt x="39602" y="37691"/>
                      <a:pt x="48342" y="34686"/>
                    </a:cubicBezTo>
                    <a:lnTo>
                      <a:pt x="16933" y="4097"/>
                    </a:lnTo>
                    <a:lnTo>
                      <a:pt x="4097" y="49162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30" name="Freeform: Shape 25">
                <a:extLst>
                  <a:ext uri="{FF2B5EF4-FFF2-40B4-BE49-F238E27FC236}">
                    <a16:creationId xmlns:a16="http://schemas.microsoft.com/office/drawing/2014/main" id="{577F4456-41A5-A343-B22B-5966F632AEEC}"/>
                  </a:ext>
                </a:extLst>
              </p:cNvPr>
              <p:cNvSpPr/>
              <p:nvPr/>
            </p:nvSpPr>
            <p:spPr>
              <a:xfrm>
                <a:off x="-674029" y="3393126"/>
                <a:ext cx="248540" cy="254002"/>
              </a:xfrm>
              <a:custGeom>
                <a:avLst/>
                <a:gdLst>
                  <a:gd name="connsiteX0" fmla="*/ 4643 w 248539"/>
                  <a:gd name="connsiteY0" fmla="*/ 217950 h 254002"/>
                  <a:gd name="connsiteX1" fmla="*/ 4097 w 248539"/>
                  <a:gd name="connsiteY1" fmla="*/ 220135 h 254002"/>
                  <a:gd name="connsiteX2" fmla="*/ 35506 w 248539"/>
                  <a:gd name="connsiteY2" fmla="*/ 250725 h 254002"/>
                  <a:gd name="connsiteX3" fmla="*/ 37418 w 248539"/>
                  <a:gd name="connsiteY3" fmla="*/ 249905 h 254002"/>
                  <a:gd name="connsiteX4" fmla="*/ 244989 w 248539"/>
                  <a:gd name="connsiteY4" fmla="*/ 36052 h 254002"/>
                  <a:gd name="connsiteX5" fmla="*/ 212215 w 248539"/>
                  <a:gd name="connsiteY5" fmla="*/ 4097 h 254002"/>
                  <a:gd name="connsiteX6" fmla="*/ 4643 w 248539"/>
                  <a:gd name="connsiteY6" fmla="*/ 217950 h 254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8539" h="254002">
                    <a:moveTo>
                      <a:pt x="4643" y="217950"/>
                    </a:moveTo>
                    <a:lnTo>
                      <a:pt x="4097" y="220135"/>
                    </a:lnTo>
                    <a:lnTo>
                      <a:pt x="35506" y="250725"/>
                    </a:lnTo>
                    <a:cubicBezTo>
                      <a:pt x="36871" y="250178"/>
                      <a:pt x="37418" y="250178"/>
                      <a:pt x="37418" y="249905"/>
                    </a:cubicBezTo>
                    <a:lnTo>
                      <a:pt x="244989" y="36052"/>
                    </a:lnTo>
                    <a:lnTo>
                      <a:pt x="212215" y="4097"/>
                    </a:lnTo>
                    <a:lnTo>
                      <a:pt x="4643" y="217950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31" name="Freeform: Shape 26">
                <a:extLst>
                  <a:ext uri="{FF2B5EF4-FFF2-40B4-BE49-F238E27FC236}">
                    <a16:creationId xmlns:a16="http://schemas.microsoft.com/office/drawing/2014/main" id="{E57DE866-B667-E14A-A7E8-FFBA7C088C90}"/>
                  </a:ext>
                </a:extLst>
              </p:cNvPr>
              <p:cNvSpPr/>
              <p:nvPr/>
            </p:nvSpPr>
            <p:spPr>
              <a:xfrm>
                <a:off x="-467669" y="3371611"/>
                <a:ext cx="62818" cy="62818"/>
              </a:xfrm>
              <a:custGeom>
                <a:avLst/>
                <a:gdLst>
                  <a:gd name="connsiteX0" fmla="*/ 5793 w 62817"/>
                  <a:gd name="connsiteY0" fmla="*/ 25398 h 62817"/>
                  <a:gd name="connsiteX1" fmla="*/ 24811 w 62817"/>
                  <a:gd name="connsiteY1" fmla="*/ 5793 h 62817"/>
                  <a:gd name="connsiteX2" fmla="*/ 57550 w 62817"/>
                  <a:gd name="connsiteY2" fmla="*/ 37552 h 62817"/>
                  <a:gd name="connsiteX3" fmla="*/ 38533 w 62817"/>
                  <a:gd name="connsiteY3" fmla="*/ 57157 h 62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817" h="62817">
                    <a:moveTo>
                      <a:pt x="5793" y="25398"/>
                    </a:moveTo>
                    <a:lnTo>
                      <a:pt x="24811" y="5793"/>
                    </a:lnTo>
                    <a:lnTo>
                      <a:pt x="57550" y="37552"/>
                    </a:lnTo>
                    <a:lnTo>
                      <a:pt x="38533" y="57157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32" name="Freeform: Shape 27">
                <a:extLst>
                  <a:ext uri="{FF2B5EF4-FFF2-40B4-BE49-F238E27FC236}">
                    <a16:creationId xmlns:a16="http://schemas.microsoft.com/office/drawing/2014/main" id="{02918001-2794-8043-9807-E6A0D974F31C}"/>
                  </a:ext>
                </a:extLst>
              </p:cNvPr>
              <p:cNvSpPr/>
              <p:nvPr/>
            </p:nvSpPr>
            <p:spPr>
              <a:xfrm>
                <a:off x="-510976" y="3424808"/>
                <a:ext cx="101055" cy="125635"/>
              </a:xfrm>
              <a:custGeom>
                <a:avLst/>
                <a:gdLst>
                  <a:gd name="connsiteX0" fmla="*/ 81663 w 101054"/>
                  <a:gd name="connsiteY0" fmla="*/ 4097 h 125635"/>
                  <a:gd name="connsiteX1" fmla="*/ 98050 w 101054"/>
                  <a:gd name="connsiteY1" fmla="*/ 21303 h 125635"/>
                  <a:gd name="connsiteX2" fmla="*/ 4097 w 101054"/>
                  <a:gd name="connsiteY2" fmla="*/ 123177 h 125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054" h="125635">
                    <a:moveTo>
                      <a:pt x="81663" y="4097"/>
                    </a:moveTo>
                    <a:lnTo>
                      <a:pt x="98050" y="21303"/>
                    </a:lnTo>
                    <a:lnTo>
                      <a:pt x="4097" y="123177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</p:grpSp>
      <p:grpSp>
        <p:nvGrpSpPr>
          <p:cNvPr id="133" name="Group 46">
            <a:extLst>
              <a:ext uri="{FF2B5EF4-FFF2-40B4-BE49-F238E27FC236}">
                <a16:creationId xmlns:a16="http://schemas.microsoft.com/office/drawing/2014/main" id="{6DF2C467-6F60-1B4F-A235-4CFBD79813E9}"/>
              </a:ext>
            </a:extLst>
          </p:cNvPr>
          <p:cNvGrpSpPr/>
          <p:nvPr/>
        </p:nvGrpSpPr>
        <p:grpSpPr>
          <a:xfrm>
            <a:off x="12686778" y="2442326"/>
            <a:ext cx="731520" cy="731520"/>
            <a:chOff x="11058988" y="4410634"/>
            <a:chExt cx="731520" cy="731520"/>
          </a:xfrm>
        </p:grpSpPr>
        <p:sp>
          <p:nvSpPr>
            <p:cNvPr id="134" name="Oval 47">
              <a:extLst>
                <a:ext uri="{FF2B5EF4-FFF2-40B4-BE49-F238E27FC236}">
                  <a16:creationId xmlns:a16="http://schemas.microsoft.com/office/drawing/2014/main" id="{3A7E42C1-423B-F442-9BA9-3723D05122D9}"/>
                </a:ext>
              </a:extLst>
            </p:cNvPr>
            <p:cNvSpPr/>
            <p:nvPr/>
          </p:nvSpPr>
          <p:spPr bwMode="auto">
            <a:xfrm>
              <a:off x="11058988" y="4410634"/>
              <a:ext cx="731520" cy="731520"/>
            </a:xfrm>
            <a:prstGeom prst="ellipse">
              <a:avLst/>
            </a:prstGeom>
            <a:solidFill>
              <a:srgbClr val="44CEEA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grpSp>
          <p:nvGrpSpPr>
            <p:cNvPr id="135" name="Graphic 170">
              <a:extLst>
                <a:ext uri="{FF2B5EF4-FFF2-40B4-BE49-F238E27FC236}">
                  <a16:creationId xmlns:a16="http://schemas.microsoft.com/office/drawing/2014/main" id="{C01A74FA-7505-3946-8642-5CDEE7B6622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196148" y="4552312"/>
              <a:ext cx="457200" cy="448165"/>
              <a:chOff x="7840350" y="6162047"/>
              <a:chExt cx="373158" cy="365784"/>
            </a:xfrm>
          </p:grpSpPr>
          <p:sp>
            <p:nvSpPr>
              <p:cNvPr id="136" name="Freeform: Shape 32">
                <a:extLst>
                  <a:ext uri="{FF2B5EF4-FFF2-40B4-BE49-F238E27FC236}">
                    <a16:creationId xmlns:a16="http://schemas.microsoft.com/office/drawing/2014/main" id="{30D3A017-33D9-CD4D-9326-0A5562F08680}"/>
                  </a:ext>
                </a:extLst>
              </p:cNvPr>
              <p:cNvSpPr/>
              <p:nvPr/>
            </p:nvSpPr>
            <p:spPr>
              <a:xfrm>
                <a:off x="7840350" y="6162047"/>
                <a:ext cx="273121" cy="273121"/>
              </a:xfrm>
              <a:custGeom>
                <a:avLst/>
                <a:gdLst>
                  <a:gd name="connsiteX0" fmla="*/ 11273 w 273120"/>
                  <a:gd name="connsiteY0" fmla="*/ 85835 h 273120"/>
                  <a:gd name="connsiteX1" fmla="*/ 1168 w 273120"/>
                  <a:gd name="connsiteY1" fmla="*/ 137182 h 273120"/>
                  <a:gd name="connsiteX2" fmla="*/ 137182 w 273120"/>
                  <a:gd name="connsiteY2" fmla="*/ 273196 h 273120"/>
                  <a:gd name="connsiteX3" fmla="*/ 273196 w 273120"/>
                  <a:gd name="connsiteY3" fmla="*/ 137182 h 273120"/>
                  <a:gd name="connsiteX4" fmla="*/ 137182 w 273120"/>
                  <a:gd name="connsiteY4" fmla="*/ 1168 h 273120"/>
                  <a:gd name="connsiteX5" fmla="*/ 63166 w 273120"/>
                  <a:gd name="connsiteY5" fmla="*/ 23017 h 273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3120" h="273120">
                    <a:moveTo>
                      <a:pt x="11273" y="85835"/>
                    </a:moveTo>
                    <a:cubicBezTo>
                      <a:pt x="4718" y="101676"/>
                      <a:pt x="1168" y="119156"/>
                      <a:pt x="1168" y="137182"/>
                    </a:cubicBezTo>
                    <a:cubicBezTo>
                      <a:pt x="1168" y="212290"/>
                      <a:pt x="62073" y="273196"/>
                      <a:pt x="137182" y="273196"/>
                    </a:cubicBezTo>
                    <a:cubicBezTo>
                      <a:pt x="212290" y="273196"/>
                      <a:pt x="273196" y="212290"/>
                      <a:pt x="273196" y="137182"/>
                    </a:cubicBezTo>
                    <a:cubicBezTo>
                      <a:pt x="273196" y="62073"/>
                      <a:pt x="212563" y="1168"/>
                      <a:pt x="137182" y="1168"/>
                    </a:cubicBezTo>
                    <a:cubicBezTo>
                      <a:pt x="109870" y="1168"/>
                      <a:pt x="84469" y="9088"/>
                      <a:pt x="63166" y="23017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37" name="Freeform: Shape 33">
                <a:extLst>
                  <a:ext uri="{FF2B5EF4-FFF2-40B4-BE49-F238E27FC236}">
                    <a16:creationId xmlns:a16="http://schemas.microsoft.com/office/drawing/2014/main" id="{F018FAC8-653F-ED43-947E-AA8857F9AE98}"/>
                  </a:ext>
                </a:extLst>
              </p:cNvPr>
              <p:cNvSpPr/>
              <p:nvPr/>
            </p:nvSpPr>
            <p:spPr>
              <a:xfrm>
                <a:off x="7857829" y="6195094"/>
                <a:ext cx="30043" cy="38237"/>
              </a:xfrm>
              <a:custGeom>
                <a:avLst/>
                <a:gdLst>
                  <a:gd name="connsiteX0" fmla="*/ 30938 w 30043"/>
                  <a:gd name="connsiteY0" fmla="*/ 1168 h 38236"/>
                  <a:gd name="connsiteX1" fmla="*/ 1168 w 30043"/>
                  <a:gd name="connsiteY1" fmla="*/ 37493 h 38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043" h="38236">
                    <a:moveTo>
                      <a:pt x="30938" y="1168"/>
                    </a:moveTo>
                    <a:cubicBezTo>
                      <a:pt x="18920" y="11546"/>
                      <a:pt x="8815" y="23837"/>
                      <a:pt x="1168" y="37493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38" name="Freeform: Shape 34">
                <a:extLst>
                  <a:ext uri="{FF2B5EF4-FFF2-40B4-BE49-F238E27FC236}">
                    <a16:creationId xmlns:a16="http://schemas.microsoft.com/office/drawing/2014/main" id="{8FE005E1-4F32-1345-8219-A22F9E0AAEFF}"/>
                  </a:ext>
                </a:extLst>
              </p:cNvPr>
              <p:cNvSpPr/>
              <p:nvPr/>
            </p:nvSpPr>
            <p:spPr>
              <a:xfrm>
                <a:off x="7861127" y="6183069"/>
                <a:ext cx="232152" cy="232152"/>
              </a:xfrm>
              <a:custGeom>
                <a:avLst/>
                <a:gdLst>
                  <a:gd name="connsiteX0" fmla="*/ 206808 w 232152"/>
                  <a:gd name="connsiteY0" fmla="*/ 179524 h 232152"/>
                  <a:gd name="connsiteX1" fmla="*/ 123233 w 232152"/>
                  <a:gd name="connsiteY1" fmla="*/ 226227 h 232152"/>
                  <a:gd name="connsiteX2" fmla="*/ 6337 w 232152"/>
                  <a:gd name="connsiteY2" fmla="*/ 122715 h 232152"/>
                  <a:gd name="connsiteX3" fmla="*/ 109850 w 232152"/>
                  <a:gd name="connsiteY3" fmla="*/ 6365 h 232152"/>
                  <a:gd name="connsiteX4" fmla="*/ 226745 w 232152"/>
                  <a:gd name="connsiteY4" fmla="*/ 109878 h 232152"/>
                  <a:gd name="connsiteX5" fmla="*/ 220737 w 232152"/>
                  <a:gd name="connsiteY5" fmla="*/ 153304 h 232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2152" h="232152">
                    <a:moveTo>
                      <a:pt x="206808" y="179524"/>
                    </a:moveTo>
                    <a:cubicBezTo>
                      <a:pt x="188235" y="206017"/>
                      <a:pt x="157919" y="224316"/>
                      <a:pt x="123233" y="226227"/>
                    </a:cubicBezTo>
                    <a:cubicBezTo>
                      <a:pt x="62327" y="230051"/>
                      <a:pt x="10161" y="183621"/>
                      <a:pt x="6337" y="122715"/>
                    </a:cubicBezTo>
                    <a:cubicBezTo>
                      <a:pt x="2786" y="62082"/>
                      <a:pt x="48944" y="9916"/>
                      <a:pt x="109850" y="6365"/>
                    </a:cubicBezTo>
                    <a:cubicBezTo>
                      <a:pt x="170756" y="2542"/>
                      <a:pt x="222922" y="48972"/>
                      <a:pt x="226745" y="109878"/>
                    </a:cubicBezTo>
                    <a:cubicBezTo>
                      <a:pt x="227565" y="125173"/>
                      <a:pt x="225380" y="139648"/>
                      <a:pt x="220737" y="153304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39" name="Freeform: Shape 35">
                <a:extLst>
                  <a:ext uri="{FF2B5EF4-FFF2-40B4-BE49-F238E27FC236}">
                    <a16:creationId xmlns:a16="http://schemas.microsoft.com/office/drawing/2014/main" id="{0481DD0C-6D39-EE40-8DFF-A8564B075CB9}"/>
                  </a:ext>
                </a:extLst>
              </p:cNvPr>
              <p:cNvSpPr/>
              <p:nvPr/>
            </p:nvSpPr>
            <p:spPr>
              <a:xfrm>
                <a:off x="8044173" y="6358496"/>
                <a:ext cx="169335" cy="169335"/>
              </a:xfrm>
              <a:custGeom>
                <a:avLst/>
                <a:gdLst>
                  <a:gd name="connsiteX0" fmla="*/ 52712 w 169334"/>
                  <a:gd name="connsiteY0" fmla="*/ 4097 h 169334"/>
                  <a:gd name="connsiteX1" fmla="*/ 155679 w 169334"/>
                  <a:gd name="connsiteY1" fmla="*/ 107609 h 169334"/>
                  <a:gd name="connsiteX2" fmla="*/ 154859 w 169334"/>
                  <a:gd name="connsiteY2" fmla="*/ 156771 h 169334"/>
                  <a:gd name="connsiteX3" fmla="*/ 154859 w 169334"/>
                  <a:gd name="connsiteY3" fmla="*/ 156771 h 169334"/>
                  <a:gd name="connsiteX4" fmla="*/ 105698 w 169334"/>
                  <a:gd name="connsiteY4" fmla="*/ 157317 h 169334"/>
                  <a:gd name="connsiteX5" fmla="*/ 4097 w 169334"/>
                  <a:gd name="connsiteY5" fmla="*/ 55717 h 169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9334" h="169334">
                    <a:moveTo>
                      <a:pt x="52712" y="4097"/>
                    </a:moveTo>
                    <a:lnTo>
                      <a:pt x="155679" y="107609"/>
                    </a:lnTo>
                    <a:cubicBezTo>
                      <a:pt x="169062" y="120992"/>
                      <a:pt x="168788" y="143115"/>
                      <a:pt x="154859" y="156771"/>
                    </a:cubicBezTo>
                    <a:lnTo>
                      <a:pt x="154859" y="156771"/>
                    </a:lnTo>
                    <a:cubicBezTo>
                      <a:pt x="141203" y="170427"/>
                      <a:pt x="119081" y="170700"/>
                      <a:pt x="105698" y="157317"/>
                    </a:cubicBezTo>
                    <a:lnTo>
                      <a:pt x="4097" y="55717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40" name="Freeform: Shape 36">
                <a:extLst>
                  <a:ext uri="{FF2B5EF4-FFF2-40B4-BE49-F238E27FC236}">
                    <a16:creationId xmlns:a16="http://schemas.microsoft.com/office/drawing/2014/main" id="{58E4CBF3-7CA5-C247-A930-494743F5C27E}"/>
                  </a:ext>
                </a:extLst>
              </p:cNvPr>
              <p:cNvSpPr/>
              <p:nvPr/>
            </p:nvSpPr>
            <p:spPr>
              <a:xfrm>
                <a:off x="8136959" y="6452647"/>
                <a:ext cx="35506" cy="38237"/>
              </a:xfrm>
              <a:custGeom>
                <a:avLst/>
                <a:gdLst>
                  <a:gd name="connsiteX0" fmla="*/ 36127 w 35505"/>
                  <a:gd name="connsiteY0" fmla="*/ 1168 h 38236"/>
                  <a:gd name="connsiteX1" fmla="*/ 1168 w 35505"/>
                  <a:gd name="connsiteY1" fmla="*/ 37493 h 38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505" h="38236">
                    <a:moveTo>
                      <a:pt x="36127" y="1168"/>
                    </a:moveTo>
                    <a:lnTo>
                      <a:pt x="1168" y="37493"/>
                    </a:lnTo>
                  </a:path>
                </a:pathLst>
              </a:custGeom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41" name="Freeform: Shape 37">
                <a:extLst>
                  <a:ext uri="{FF2B5EF4-FFF2-40B4-BE49-F238E27FC236}">
                    <a16:creationId xmlns:a16="http://schemas.microsoft.com/office/drawing/2014/main" id="{F8B549B1-5CC0-1049-AB21-08EE4537FF30}"/>
                  </a:ext>
                </a:extLst>
              </p:cNvPr>
              <p:cNvSpPr/>
              <p:nvPr/>
            </p:nvSpPr>
            <p:spPr>
              <a:xfrm>
                <a:off x="8117840" y="6433529"/>
                <a:ext cx="35506" cy="38237"/>
              </a:xfrm>
              <a:custGeom>
                <a:avLst/>
                <a:gdLst>
                  <a:gd name="connsiteX0" fmla="*/ 36127 w 35505"/>
                  <a:gd name="connsiteY0" fmla="*/ 1168 h 38236"/>
                  <a:gd name="connsiteX1" fmla="*/ 1168 w 35505"/>
                  <a:gd name="connsiteY1" fmla="*/ 37493 h 38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505" h="38236">
                    <a:moveTo>
                      <a:pt x="36127" y="1168"/>
                    </a:moveTo>
                    <a:lnTo>
                      <a:pt x="1168" y="37493"/>
                    </a:lnTo>
                  </a:path>
                </a:pathLst>
              </a:custGeom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</p:grpSp>
      <p:grpSp>
        <p:nvGrpSpPr>
          <p:cNvPr id="142" name="Group 55">
            <a:extLst>
              <a:ext uri="{FF2B5EF4-FFF2-40B4-BE49-F238E27FC236}">
                <a16:creationId xmlns:a16="http://schemas.microsoft.com/office/drawing/2014/main" id="{333D9F76-8731-1A47-BDEB-5190F4C1D0B0}"/>
              </a:ext>
            </a:extLst>
          </p:cNvPr>
          <p:cNvGrpSpPr/>
          <p:nvPr/>
        </p:nvGrpSpPr>
        <p:grpSpPr>
          <a:xfrm>
            <a:off x="12686778" y="5686600"/>
            <a:ext cx="731520" cy="731520"/>
            <a:chOff x="12496999" y="5827104"/>
            <a:chExt cx="731520" cy="731520"/>
          </a:xfrm>
        </p:grpSpPr>
        <p:sp>
          <p:nvSpPr>
            <p:cNvPr id="143" name="Oval 56">
              <a:extLst>
                <a:ext uri="{FF2B5EF4-FFF2-40B4-BE49-F238E27FC236}">
                  <a16:creationId xmlns:a16="http://schemas.microsoft.com/office/drawing/2014/main" id="{45DC912F-E8E9-544F-86AE-9FF7D2FFFBCB}"/>
                </a:ext>
              </a:extLst>
            </p:cNvPr>
            <p:cNvSpPr/>
            <p:nvPr/>
          </p:nvSpPr>
          <p:spPr bwMode="auto">
            <a:xfrm>
              <a:off x="12496999" y="5827104"/>
              <a:ext cx="731520" cy="731520"/>
            </a:xfrm>
            <a:prstGeom prst="ellipse">
              <a:avLst/>
            </a:prstGeom>
            <a:solidFill>
              <a:srgbClr val="9827E5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grpSp>
          <p:nvGrpSpPr>
            <p:cNvPr id="144" name="Group 57">
              <a:extLst>
                <a:ext uri="{FF2B5EF4-FFF2-40B4-BE49-F238E27FC236}">
                  <a16:creationId xmlns:a16="http://schemas.microsoft.com/office/drawing/2014/main" id="{2E7D82E4-6E71-C444-BBD8-684AC0712E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688232" y="5941729"/>
              <a:ext cx="323757" cy="457200"/>
              <a:chOff x="2344808" y="5016543"/>
              <a:chExt cx="280327" cy="395869"/>
            </a:xfrm>
          </p:grpSpPr>
          <p:sp>
            <p:nvSpPr>
              <p:cNvPr id="145" name="Freeform: Shape 49">
                <a:extLst>
                  <a:ext uri="{FF2B5EF4-FFF2-40B4-BE49-F238E27FC236}">
                    <a16:creationId xmlns:a16="http://schemas.microsoft.com/office/drawing/2014/main" id="{5162DC2B-DCDC-684C-8563-CA8712E52435}"/>
                  </a:ext>
                </a:extLst>
              </p:cNvPr>
              <p:cNvSpPr/>
              <p:nvPr/>
            </p:nvSpPr>
            <p:spPr>
              <a:xfrm>
                <a:off x="2344808" y="5016543"/>
                <a:ext cx="280005" cy="395869"/>
              </a:xfrm>
              <a:custGeom>
                <a:avLst/>
                <a:gdLst>
                  <a:gd name="connsiteX0" fmla="*/ 4828 w 280004"/>
                  <a:gd name="connsiteY0" fmla="*/ 382995 h 395868"/>
                  <a:gd name="connsiteX1" fmla="*/ 4828 w 280004"/>
                  <a:gd name="connsiteY1" fmla="*/ 15449 h 395868"/>
                  <a:gd name="connsiteX2" fmla="*/ 15449 w 280004"/>
                  <a:gd name="connsiteY2" fmla="*/ 4828 h 395868"/>
                  <a:gd name="connsiteX3" fmla="*/ 185382 w 280004"/>
                  <a:gd name="connsiteY3" fmla="*/ 4828 h 395868"/>
                  <a:gd name="connsiteX4" fmla="*/ 275821 w 280004"/>
                  <a:gd name="connsiteY4" fmla="*/ 95266 h 395868"/>
                  <a:gd name="connsiteX5" fmla="*/ 275821 w 280004"/>
                  <a:gd name="connsiteY5" fmla="*/ 382995 h 395868"/>
                  <a:gd name="connsiteX6" fmla="*/ 265200 w 280004"/>
                  <a:gd name="connsiteY6" fmla="*/ 393616 h 395868"/>
                  <a:gd name="connsiteX7" fmla="*/ 15449 w 280004"/>
                  <a:gd name="connsiteY7" fmla="*/ 393616 h 395868"/>
                  <a:gd name="connsiteX8" fmla="*/ 4828 w 280004"/>
                  <a:gd name="connsiteY8" fmla="*/ 382995 h 395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0004" h="395868">
                    <a:moveTo>
                      <a:pt x="4828" y="382995"/>
                    </a:moveTo>
                    <a:lnTo>
                      <a:pt x="4828" y="15449"/>
                    </a:lnTo>
                    <a:cubicBezTo>
                      <a:pt x="4828" y="9655"/>
                      <a:pt x="9655" y="4828"/>
                      <a:pt x="15449" y="4828"/>
                    </a:cubicBezTo>
                    <a:lnTo>
                      <a:pt x="185382" y="4828"/>
                    </a:lnTo>
                    <a:lnTo>
                      <a:pt x="275821" y="95266"/>
                    </a:lnTo>
                    <a:lnTo>
                      <a:pt x="275821" y="382995"/>
                    </a:lnTo>
                    <a:cubicBezTo>
                      <a:pt x="275821" y="388788"/>
                      <a:pt x="270993" y="393616"/>
                      <a:pt x="265200" y="393616"/>
                    </a:cubicBezTo>
                    <a:lnTo>
                      <a:pt x="15449" y="393616"/>
                    </a:lnTo>
                    <a:cubicBezTo>
                      <a:pt x="9655" y="393616"/>
                      <a:pt x="4828" y="388788"/>
                      <a:pt x="4828" y="382995"/>
                    </a:cubicBezTo>
                    <a:close/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46" name="Freeform: Shape 50">
                <a:extLst>
                  <a:ext uri="{FF2B5EF4-FFF2-40B4-BE49-F238E27FC236}">
                    <a16:creationId xmlns:a16="http://schemas.microsoft.com/office/drawing/2014/main" id="{913FF7A4-FBB7-604B-AF3C-BFCC48878A04}"/>
                  </a:ext>
                </a:extLst>
              </p:cNvPr>
              <p:cNvSpPr/>
              <p:nvPr/>
            </p:nvSpPr>
            <p:spPr>
              <a:xfrm>
                <a:off x="2525363" y="5016543"/>
                <a:ext cx="99772" cy="99772"/>
              </a:xfrm>
              <a:custGeom>
                <a:avLst/>
                <a:gdLst>
                  <a:gd name="connsiteX0" fmla="*/ 4828 w 99771"/>
                  <a:gd name="connsiteY0" fmla="*/ 95266 h 99771"/>
                  <a:gd name="connsiteX1" fmla="*/ 95266 w 99771"/>
                  <a:gd name="connsiteY1" fmla="*/ 95266 h 99771"/>
                  <a:gd name="connsiteX2" fmla="*/ 4828 w 99771"/>
                  <a:gd name="connsiteY2" fmla="*/ 4828 h 99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771" h="99771">
                    <a:moveTo>
                      <a:pt x="4828" y="95266"/>
                    </a:moveTo>
                    <a:lnTo>
                      <a:pt x="95266" y="95266"/>
                    </a:lnTo>
                    <a:lnTo>
                      <a:pt x="4828" y="4828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47" name="Freeform: Shape 51">
                <a:extLst>
                  <a:ext uri="{FF2B5EF4-FFF2-40B4-BE49-F238E27FC236}">
                    <a16:creationId xmlns:a16="http://schemas.microsoft.com/office/drawing/2014/main" id="{2C7EB481-1D6F-3347-9DDB-775FE3513692}"/>
                  </a:ext>
                </a:extLst>
              </p:cNvPr>
              <p:cNvSpPr/>
              <p:nvPr/>
            </p:nvSpPr>
            <p:spPr>
              <a:xfrm>
                <a:off x="2384717" y="5180040"/>
                <a:ext cx="199544" cy="9655"/>
              </a:xfrm>
              <a:custGeom>
                <a:avLst/>
                <a:gdLst>
                  <a:gd name="connsiteX0" fmla="*/ 4828 w 199543"/>
                  <a:gd name="connsiteY0" fmla="*/ 4828 h 9655"/>
                  <a:gd name="connsiteX1" fmla="*/ 196003 w 199543"/>
                  <a:gd name="connsiteY1" fmla="*/ 4828 h 9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9543" h="9655">
                    <a:moveTo>
                      <a:pt x="4828" y="4828"/>
                    </a:moveTo>
                    <a:lnTo>
                      <a:pt x="196003" y="4828"/>
                    </a:lnTo>
                  </a:path>
                </a:pathLst>
              </a:custGeom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48" name="Freeform: Shape 52">
                <a:extLst>
                  <a:ext uri="{FF2B5EF4-FFF2-40B4-BE49-F238E27FC236}">
                    <a16:creationId xmlns:a16="http://schemas.microsoft.com/office/drawing/2014/main" id="{54338C77-EED9-7B41-8FFB-64415EFF8BFA}"/>
                  </a:ext>
                </a:extLst>
              </p:cNvPr>
              <p:cNvSpPr/>
              <p:nvPr/>
            </p:nvSpPr>
            <p:spPr>
              <a:xfrm>
                <a:off x="2384717" y="5232822"/>
                <a:ext cx="199544" cy="9655"/>
              </a:xfrm>
              <a:custGeom>
                <a:avLst/>
                <a:gdLst>
                  <a:gd name="connsiteX0" fmla="*/ 4828 w 199543"/>
                  <a:gd name="connsiteY0" fmla="*/ 4828 h 9655"/>
                  <a:gd name="connsiteX1" fmla="*/ 196003 w 199543"/>
                  <a:gd name="connsiteY1" fmla="*/ 4828 h 9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9543" h="9655">
                    <a:moveTo>
                      <a:pt x="4828" y="4828"/>
                    </a:moveTo>
                    <a:lnTo>
                      <a:pt x="196003" y="4828"/>
                    </a:lnTo>
                  </a:path>
                </a:pathLst>
              </a:custGeom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49" name="Freeform: Shape 53">
                <a:extLst>
                  <a:ext uri="{FF2B5EF4-FFF2-40B4-BE49-F238E27FC236}">
                    <a16:creationId xmlns:a16="http://schemas.microsoft.com/office/drawing/2014/main" id="{4E866AB0-E47B-2543-BCFE-AF0FC1B183B5}"/>
                  </a:ext>
                </a:extLst>
              </p:cNvPr>
              <p:cNvSpPr/>
              <p:nvPr/>
            </p:nvSpPr>
            <p:spPr>
              <a:xfrm>
                <a:off x="2384717" y="5285927"/>
                <a:ext cx="199544" cy="9655"/>
              </a:xfrm>
              <a:custGeom>
                <a:avLst/>
                <a:gdLst>
                  <a:gd name="connsiteX0" fmla="*/ 4828 w 199543"/>
                  <a:gd name="connsiteY0" fmla="*/ 4828 h 9655"/>
                  <a:gd name="connsiteX1" fmla="*/ 196003 w 199543"/>
                  <a:gd name="connsiteY1" fmla="*/ 4828 h 9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9543" h="9655">
                    <a:moveTo>
                      <a:pt x="4828" y="4828"/>
                    </a:moveTo>
                    <a:lnTo>
                      <a:pt x="196003" y="4828"/>
                    </a:lnTo>
                  </a:path>
                </a:pathLst>
              </a:custGeom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50" name="Freeform: Shape 54">
                <a:extLst>
                  <a:ext uri="{FF2B5EF4-FFF2-40B4-BE49-F238E27FC236}">
                    <a16:creationId xmlns:a16="http://schemas.microsoft.com/office/drawing/2014/main" id="{BB00DBAC-9F7C-184E-97E3-D1F15F2F2308}"/>
                  </a:ext>
                </a:extLst>
              </p:cNvPr>
              <p:cNvSpPr/>
              <p:nvPr/>
            </p:nvSpPr>
            <p:spPr>
              <a:xfrm>
                <a:off x="2384717" y="5339031"/>
                <a:ext cx="199544" cy="9655"/>
              </a:xfrm>
              <a:custGeom>
                <a:avLst/>
                <a:gdLst>
                  <a:gd name="connsiteX0" fmla="*/ 4828 w 199543"/>
                  <a:gd name="connsiteY0" fmla="*/ 4828 h 9655"/>
                  <a:gd name="connsiteX1" fmla="*/ 196003 w 199543"/>
                  <a:gd name="connsiteY1" fmla="*/ 4828 h 9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9543" h="9655">
                    <a:moveTo>
                      <a:pt x="4828" y="4828"/>
                    </a:moveTo>
                    <a:lnTo>
                      <a:pt x="196003" y="4828"/>
                    </a:lnTo>
                  </a:path>
                </a:pathLst>
              </a:custGeom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51" name="Freeform: Shape 55">
                <a:extLst>
                  <a:ext uri="{FF2B5EF4-FFF2-40B4-BE49-F238E27FC236}">
                    <a16:creationId xmlns:a16="http://schemas.microsoft.com/office/drawing/2014/main" id="{5319E8CD-069B-A347-9972-7A9070A4806D}"/>
                  </a:ext>
                </a:extLst>
              </p:cNvPr>
              <p:cNvSpPr/>
              <p:nvPr/>
            </p:nvSpPr>
            <p:spPr>
              <a:xfrm>
                <a:off x="2384717" y="5126935"/>
                <a:ext cx="115864" cy="9655"/>
              </a:xfrm>
              <a:custGeom>
                <a:avLst/>
                <a:gdLst>
                  <a:gd name="connsiteX0" fmla="*/ 4828 w 115864"/>
                  <a:gd name="connsiteY0" fmla="*/ 4828 h 9655"/>
                  <a:gd name="connsiteX1" fmla="*/ 113289 w 115864"/>
                  <a:gd name="connsiteY1" fmla="*/ 4828 h 9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5864" h="9655">
                    <a:moveTo>
                      <a:pt x="4828" y="4828"/>
                    </a:moveTo>
                    <a:lnTo>
                      <a:pt x="113289" y="4828"/>
                    </a:lnTo>
                  </a:path>
                </a:pathLst>
              </a:custGeom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</p:grpSp>
      <p:grpSp>
        <p:nvGrpSpPr>
          <p:cNvPr id="152" name="Group 65">
            <a:extLst>
              <a:ext uri="{FF2B5EF4-FFF2-40B4-BE49-F238E27FC236}">
                <a16:creationId xmlns:a16="http://schemas.microsoft.com/office/drawing/2014/main" id="{5C05E6C1-875A-8C43-9219-13199D988246}"/>
              </a:ext>
            </a:extLst>
          </p:cNvPr>
          <p:cNvGrpSpPr/>
          <p:nvPr/>
        </p:nvGrpSpPr>
        <p:grpSpPr>
          <a:xfrm>
            <a:off x="5693615" y="4163663"/>
            <a:ext cx="3581891" cy="1931431"/>
            <a:chOff x="8423235" y="3809310"/>
            <a:chExt cx="3581891" cy="1931431"/>
          </a:xfrm>
        </p:grpSpPr>
        <p:sp>
          <p:nvSpPr>
            <p:cNvPr id="153" name="Rectangle 66">
              <a:extLst>
                <a:ext uri="{FF2B5EF4-FFF2-40B4-BE49-F238E27FC236}">
                  <a16:creationId xmlns:a16="http://schemas.microsoft.com/office/drawing/2014/main" id="{C2F45A39-B41D-2F40-AC93-244A9AF5B83C}"/>
                </a:ext>
              </a:extLst>
            </p:cNvPr>
            <p:cNvSpPr/>
            <p:nvPr/>
          </p:nvSpPr>
          <p:spPr>
            <a:xfrm>
              <a:off x="8423235" y="4917781"/>
              <a:ext cx="822960" cy="822960"/>
            </a:xfrm>
            <a:prstGeom prst="rect">
              <a:avLst/>
            </a:prstGeom>
            <a:noFill/>
            <a:ln w="19050" cap="flat" cmpd="sng" algn="ctr">
              <a:solidFill>
                <a:srgbClr val="5B9CD5"/>
              </a:solidFill>
              <a:prstDash val="dash"/>
            </a:ln>
            <a:effectLst/>
          </p:spPr>
          <p:txBody>
  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100" kern="0" dirty="0">
                  <a:solidFill>
                    <a:srgbClr val="00A0C8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AZ</a:t>
              </a:r>
            </a:p>
          </p:txBody>
        </p:sp>
        <p:pic>
          <p:nvPicPr>
            <p:cNvPr id="154" name="Graphic 44">
              <a:extLst>
                <a:ext uri="{FF2B5EF4-FFF2-40B4-BE49-F238E27FC236}">
                  <a16:creationId xmlns:a16="http://schemas.microsoft.com/office/drawing/2014/main" id="{35738877-34C7-0F44-B32F-4FA54ABDA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43959" y="3809310"/>
              <a:ext cx="822960" cy="822960"/>
            </a:xfrm>
            <a:prstGeom prst="rect">
              <a:avLst/>
            </a:prstGeom>
          </p:spPr>
        </p:pic>
        <p:sp>
          <p:nvSpPr>
            <p:cNvPr id="155" name="Rectangle 68">
              <a:extLst>
                <a:ext uri="{FF2B5EF4-FFF2-40B4-BE49-F238E27FC236}">
                  <a16:creationId xmlns:a16="http://schemas.microsoft.com/office/drawing/2014/main" id="{32B7B56C-7D05-054F-93EE-4DBE1C658DC2}"/>
                </a:ext>
              </a:extLst>
            </p:cNvPr>
            <p:cNvSpPr/>
            <p:nvPr/>
          </p:nvSpPr>
          <p:spPr>
            <a:xfrm>
              <a:off x="9643959" y="4917781"/>
              <a:ext cx="822960" cy="822960"/>
            </a:xfrm>
            <a:prstGeom prst="rect">
              <a:avLst/>
            </a:prstGeom>
            <a:noFill/>
            <a:ln w="19050" cap="flat" cmpd="sng" algn="ctr">
              <a:solidFill>
                <a:srgbClr val="5B9CD5"/>
              </a:solidFill>
              <a:prstDash val="dash"/>
            </a:ln>
            <a:effectLst/>
          </p:spPr>
          <p:txBody>
  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100" kern="0" dirty="0">
                  <a:solidFill>
                    <a:srgbClr val="00A0C8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AZ</a:t>
              </a:r>
            </a:p>
          </p:txBody>
        </p:sp>
        <p:sp>
          <p:nvSpPr>
            <p:cNvPr id="156" name="Rectangle 69">
              <a:extLst>
                <a:ext uri="{FF2B5EF4-FFF2-40B4-BE49-F238E27FC236}">
                  <a16:creationId xmlns:a16="http://schemas.microsoft.com/office/drawing/2014/main" id="{7132EAB9-3EEC-C04F-BCA8-FB530F7AF171}"/>
                </a:ext>
              </a:extLst>
            </p:cNvPr>
            <p:cNvSpPr/>
            <p:nvPr/>
          </p:nvSpPr>
          <p:spPr>
            <a:xfrm>
              <a:off x="10864683" y="4917781"/>
              <a:ext cx="822960" cy="822960"/>
            </a:xfrm>
            <a:prstGeom prst="rect">
              <a:avLst/>
            </a:prstGeom>
            <a:noFill/>
            <a:ln w="19050" cap="flat" cmpd="sng" algn="ctr">
              <a:solidFill>
                <a:srgbClr val="5B9CD5"/>
              </a:solidFill>
              <a:prstDash val="dash"/>
            </a:ln>
            <a:effectLst/>
          </p:spPr>
          <p:txBody>
  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100" kern="0" dirty="0">
                  <a:solidFill>
                    <a:srgbClr val="00A0C8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AZ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86110AF-4D7E-DE49-8B7C-86073065FBDA}"/>
                </a:ext>
              </a:extLst>
            </p:cNvPr>
            <p:cNvSpPr txBox="1"/>
            <p:nvPr/>
          </p:nvSpPr>
          <p:spPr>
            <a:xfrm>
              <a:off x="10419114" y="3948408"/>
              <a:ext cx="1586012" cy="588816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defTabSz="10969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800"/>
                </a:spcAft>
                <a:defRPr/>
              </a:pPr>
              <a:r>
                <a:rPr lang="en-US" sz="2100" kern="0" dirty="0">
                  <a:solidFill>
                    <a:srgbClr val="FFFFF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S3 bucket</a:t>
              </a:r>
            </a:p>
          </p:txBody>
        </p:sp>
        <p:cxnSp>
          <p:nvCxnSpPr>
            <p:cNvPr id="158" name="Straight Connector 71">
              <a:extLst>
                <a:ext uri="{FF2B5EF4-FFF2-40B4-BE49-F238E27FC236}">
                  <a16:creationId xmlns:a16="http://schemas.microsoft.com/office/drawing/2014/main" id="{4D001216-D297-1B4A-9F4C-57C019C3C07E}"/>
                </a:ext>
              </a:extLst>
            </p:cNvPr>
            <p:cNvCxnSpPr>
              <a:endCxn id="153" idx="0"/>
            </p:cNvCxnSpPr>
            <p:nvPr/>
          </p:nvCxnSpPr>
          <p:spPr>
            <a:xfrm flipH="1">
              <a:off x="8834715" y="4632270"/>
              <a:ext cx="809244" cy="285511"/>
            </a:xfrm>
            <a:prstGeom prst="line">
              <a:avLst/>
            </a:prstGeom>
            <a:noFill/>
            <a:ln w="12700" cap="flat" cmpd="sng" algn="ctr">
              <a:solidFill>
                <a:srgbClr val="8FA7C4"/>
              </a:solidFill>
              <a:prstDash val="solid"/>
              <a:headEnd type="none" w="med" len="sm"/>
              <a:tailEnd type="none" w="med" len="sm"/>
            </a:ln>
            <a:effectLst/>
          </p:spPr>
        </p:cxnSp>
        <p:cxnSp>
          <p:nvCxnSpPr>
            <p:cNvPr id="159" name="Straight Connector 72">
              <a:extLst>
                <a:ext uri="{FF2B5EF4-FFF2-40B4-BE49-F238E27FC236}">
                  <a16:creationId xmlns:a16="http://schemas.microsoft.com/office/drawing/2014/main" id="{F2CBAD8B-A0A3-604F-94C6-086A4AFE5B05}"/>
                </a:ext>
              </a:extLst>
            </p:cNvPr>
            <p:cNvCxnSpPr>
              <a:cxnSpLocks/>
              <a:stCxn id="154" idx="2"/>
              <a:endCxn id="155" idx="0"/>
            </p:cNvCxnSpPr>
            <p:nvPr/>
          </p:nvCxnSpPr>
          <p:spPr>
            <a:xfrm>
              <a:off x="10055439" y="4632270"/>
              <a:ext cx="0" cy="285511"/>
            </a:xfrm>
            <a:prstGeom prst="line">
              <a:avLst/>
            </a:prstGeom>
            <a:noFill/>
            <a:ln w="12700" cap="flat" cmpd="sng" algn="ctr">
              <a:solidFill>
                <a:srgbClr val="8FA7C4"/>
              </a:solidFill>
              <a:prstDash val="solid"/>
              <a:headEnd type="none" w="med" len="sm"/>
              <a:tailEnd type="none" w="med" len="sm"/>
            </a:ln>
            <a:effectLst/>
          </p:spPr>
        </p:cxnSp>
        <p:cxnSp>
          <p:nvCxnSpPr>
            <p:cNvPr id="160" name="Straight Connector 73">
              <a:extLst>
                <a:ext uri="{FF2B5EF4-FFF2-40B4-BE49-F238E27FC236}">
                  <a16:creationId xmlns:a16="http://schemas.microsoft.com/office/drawing/2014/main" id="{0F03A286-0C0B-484A-859B-F3D55849E2E0}"/>
                </a:ext>
              </a:extLst>
            </p:cNvPr>
            <p:cNvCxnSpPr>
              <a:cxnSpLocks/>
              <a:endCxn id="156" idx="0"/>
            </p:cNvCxnSpPr>
            <p:nvPr/>
          </p:nvCxnSpPr>
          <p:spPr>
            <a:xfrm>
              <a:off x="10471366" y="4632270"/>
              <a:ext cx="804797" cy="285511"/>
            </a:xfrm>
            <a:prstGeom prst="line">
              <a:avLst/>
            </a:prstGeom>
            <a:noFill/>
            <a:ln w="12700" cap="flat" cmpd="sng" algn="ctr">
              <a:solidFill>
                <a:srgbClr val="8FA7C4"/>
              </a:solidFill>
              <a:prstDash val="solid"/>
              <a:headEnd type="none" w="med" len="sm"/>
              <a:tailEnd type="none" w="med" len="sm"/>
            </a:ln>
            <a:effectLst/>
          </p:spPr>
        </p:cxnSp>
      </p:grpSp>
      <p:sp>
        <p:nvSpPr>
          <p:cNvPr id="55" name="Title 1">
            <a:extLst>
              <a:ext uri="{FF2B5EF4-FFF2-40B4-BE49-F238E27FC236}">
                <a16:creationId xmlns:a16="http://schemas.microsoft.com/office/drawing/2014/main" id="{2FC1B030-685A-F34F-A00B-14C44997048C}"/>
              </a:ext>
            </a:extLst>
          </p:cNvPr>
          <p:cNvSpPr txBox="1">
            <a:spLocks/>
          </p:cNvSpPr>
          <p:nvPr/>
        </p:nvSpPr>
        <p:spPr>
          <a:xfrm>
            <a:off x="429768" y="182880"/>
            <a:ext cx="13987008" cy="1079598"/>
          </a:xfrm>
          <a:prstGeom prst="rect">
            <a:avLst/>
          </a:prstGeom>
        </p:spPr>
        <p:txBody>
          <a:bodyPr vert="horz" wrap="square" lIns="182880" tIns="146304" rIns="182880" bIns="146304" rtlCol="0" anchor="ctr">
            <a:normAutofit/>
          </a:bodyPr>
          <a:lstStyle>
            <a:lvl1pPr algn="l" defTabSz="73152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Amazon S3 </a:t>
            </a:r>
            <a:r>
              <a:rPr lang="ko-KR" altLang="en-US" dirty="0"/>
              <a:t>쓰기 후 강력한 읽기 일관성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8961AC-D9AB-3342-AB0C-1E8C9968E6D5}"/>
              </a:ext>
            </a:extLst>
          </p:cNvPr>
          <p:cNvSpPr txBox="1"/>
          <p:nvPr/>
        </p:nvSpPr>
        <p:spPr>
          <a:xfrm>
            <a:off x="548516" y="1233492"/>
            <a:ext cx="13806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기존에는 데이터를 저장하거나 수정하는 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PUT API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를 호출하고 안정적으로 데이터가 저장이 된 후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 모든 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GET 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또는 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LIST 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요청에는 약간의 지연 시간이 있었지만 이제는 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GET, LIST 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작업은 물론 태그 또는 메타데이터를 변경하는 작업에도 모두 강력한 읽기 일관성을 제공합니다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724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E977-F13D-0A42-AA42-1D4FBDD12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algun Gothic" panose="020B0503020000020004" pitchFamily="34" charset="-127"/>
              </a:rPr>
              <a:t>감사합니다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3CA4A-E87A-434D-9BEF-102EAE91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</a:t>
            </a:r>
            <a:r>
              <a:rPr lang="en-US" altLang="ko-KR" dirty="0"/>
              <a:t>EBS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2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EEC9-82AA-F64D-AEC8-6EA755D6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/>
          <a:p>
            <a:r>
              <a:rPr lang="en-US" dirty="0"/>
              <a:t>Amazon Elastic Block Storage (EBS)</a:t>
            </a:r>
            <a:endParaRPr lang="en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EA9E5E-66ED-5A4E-BEFB-4824A4CA8D43}"/>
              </a:ext>
            </a:extLst>
          </p:cNvPr>
          <p:cNvSpPr/>
          <p:nvPr/>
        </p:nvSpPr>
        <p:spPr>
          <a:xfrm>
            <a:off x="6884907" y="2212426"/>
            <a:ext cx="761102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097212">
              <a:buFont typeface="Arial" panose="020B0604020202020204" pitchFamily="34" charset="0"/>
              <a:buChar char="•"/>
            </a:pPr>
            <a:r>
              <a:rPr lang="en-US" altLang="ko-Kore-KR" sz="240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EBS</a:t>
            </a:r>
            <a:r>
              <a:rPr lang="ko-KR" altLang="en-US" sz="240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는 </a:t>
            </a:r>
            <a:r>
              <a:rPr lang="en-US" altLang="ko-Kore-KR" sz="240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EC2</a:t>
            </a:r>
            <a:r>
              <a:rPr lang="ko-KR" altLang="en-US" sz="240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에서 사용하도록 설계된 영구 지속 블록 스토리지 서비스</a:t>
            </a:r>
          </a:p>
          <a:p>
            <a:pPr marL="342900" indent="-342900" defTabSz="1097212">
              <a:buFont typeface="Arial" panose="020B0604020202020204" pitchFamily="34" charset="0"/>
              <a:buChar char="•"/>
            </a:pPr>
            <a:endParaRPr lang="ko-KR" altLang="en-US" sz="2400">
              <a:solidFill>
                <a:srgbClr val="FFFFFF"/>
              </a:solidFill>
              <a:latin typeface="Amazon Ember" panose="020B0603020204020204" pitchFamily="34" charset="0"/>
              <a:ea typeface="Malgun Gothic" panose="020B0503020000020004" pitchFamily="34" charset="-127"/>
              <a:cs typeface="Amazon Ember" panose="020B0603020204020204" pitchFamily="34" charset="0"/>
            </a:endParaRPr>
          </a:p>
          <a:p>
            <a:pPr marL="342900" indent="-342900" defTabSz="1097212">
              <a:buFont typeface="Arial" panose="020B0604020202020204" pitchFamily="34" charset="0"/>
              <a:buChar char="•"/>
            </a:pPr>
            <a:r>
              <a:rPr lang="en-US" altLang="ko-KR" sz="240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EBS</a:t>
            </a:r>
            <a:r>
              <a:rPr lang="ko-KR" altLang="en-US" sz="240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 볼륨을 활용하여 파일 시스템을 생성하거나 블록 디바이스 자체로 활용</a:t>
            </a:r>
            <a:endParaRPr lang="en-US" altLang="ko-KR" sz="240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342900" indent="-342900" defTabSz="1097212">
              <a:buFont typeface="Arial" panose="020B0604020202020204" pitchFamily="34" charset="0"/>
              <a:buChar char="•"/>
            </a:pPr>
            <a:endParaRPr lang="en-US" altLang="ko-KR" sz="240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342900" indent="-342900" defTabSz="1097212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고성능 대규모 데이터 처리와 트랜잭션 집약적인 워크로드에 사용</a:t>
            </a:r>
          </a:p>
          <a:p>
            <a:pPr marL="342900" indent="-342900" defTabSz="1097212">
              <a:buFont typeface="Arial" panose="020B0604020202020204" pitchFamily="34" charset="0"/>
              <a:buChar char="•"/>
            </a:pPr>
            <a:endParaRPr lang="ko-KR" altLang="en-US" sz="2400">
              <a:solidFill>
                <a:srgbClr val="FFFFFF"/>
              </a:solidFill>
              <a:latin typeface="Amazon Ember" panose="020B0603020204020204" pitchFamily="34" charset="0"/>
              <a:ea typeface="Malgun Gothic" panose="020B0503020000020004" pitchFamily="34" charset="-127"/>
              <a:cs typeface="Amazon Ember" panose="020B0603020204020204" pitchFamily="34" charset="0"/>
            </a:endParaRPr>
          </a:p>
          <a:p>
            <a:pPr marL="342900" indent="-342900" defTabSz="1097212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데이터베이스</a:t>
            </a:r>
            <a:r>
              <a:rPr lang="en-US" altLang="ko-KR" sz="240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ko-KR" altLang="en-US" sz="240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빅데이터 분석</a:t>
            </a:r>
            <a:r>
              <a:rPr lang="en-US" altLang="ko-KR" sz="240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ko-KR" altLang="en-US" sz="2400">
                <a:solidFill>
                  <a:srgbClr val="FFFF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엔터프라이즈 애플리케이션과 같은 중요한 업무에 활용</a:t>
            </a:r>
            <a:endParaRPr lang="en-US" altLang="ko-KR" sz="240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" name="Rounded Rectangle 12">
            <a:extLst>
              <a:ext uri="{FF2B5EF4-FFF2-40B4-BE49-F238E27FC236}">
                <a16:creationId xmlns:a16="http://schemas.microsoft.com/office/drawing/2014/main" id="{EF4B09AC-356F-B34A-AC89-7B9BEE0263EE}"/>
              </a:ext>
            </a:extLst>
          </p:cNvPr>
          <p:cNvSpPr/>
          <p:nvPr/>
        </p:nvSpPr>
        <p:spPr>
          <a:xfrm>
            <a:off x="866150" y="2295510"/>
            <a:ext cx="5152506" cy="4028687"/>
          </a:xfrm>
          <a:prstGeom prst="roundRect">
            <a:avLst>
              <a:gd name="adj" fmla="val 9606"/>
            </a:avLst>
          </a:prstGeom>
          <a:ln w="25400">
            <a:solidFill>
              <a:srgbClr val="F7981F"/>
            </a:solidFill>
            <a:prstDash val="lgDash"/>
          </a:ln>
        </p:spPr>
        <p:txBody>
          <a:bodyPr lIns="73144" tIns="73144" rIns="73144" bIns="73144" anchor="ctr"/>
          <a:lstStyle/>
          <a:p>
            <a:pPr algn="ctr" defTabSz="1097212" hangingPunct="0"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620" kern="0" dirty="0">
              <a:solidFill>
                <a:srgbClr val="00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  <a:sym typeface="Helvetica Neue"/>
            </a:endParaRP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FF34BF2B-BC47-C94D-B9A5-F36E23BDE1ED}"/>
              </a:ext>
            </a:extLst>
          </p:cNvPr>
          <p:cNvSpPr/>
          <p:nvPr/>
        </p:nvSpPr>
        <p:spPr>
          <a:xfrm>
            <a:off x="502631" y="1822660"/>
            <a:ext cx="5879544" cy="4974385"/>
          </a:xfrm>
          <a:prstGeom prst="roundRect">
            <a:avLst>
              <a:gd name="adj" fmla="val 9818"/>
            </a:avLst>
          </a:prstGeom>
          <a:ln w="25400">
            <a:solidFill>
              <a:srgbClr val="F8F8F8"/>
            </a:solidFill>
            <a:prstDash val="sysDot"/>
          </a:ln>
        </p:spPr>
        <p:txBody>
          <a:bodyPr lIns="73144" tIns="73144" rIns="73144" bIns="73144" anchor="ctr"/>
          <a:lstStyle/>
          <a:p>
            <a:pPr algn="ctr" defTabSz="1097212" hangingPunct="0"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620" kern="0" dirty="0">
              <a:solidFill>
                <a:srgbClr val="00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  <a:sym typeface="Helvetica Neue"/>
            </a:endParaRPr>
          </a:p>
        </p:txBody>
      </p:sp>
      <p:sp>
        <p:nvSpPr>
          <p:cNvPr id="6" name="TextBox 32">
            <a:extLst>
              <a:ext uri="{FF2B5EF4-FFF2-40B4-BE49-F238E27FC236}">
                <a16:creationId xmlns:a16="http://schemas.microsoft.com/office/drawing/2014/main" id="{094F1A34-77DA-0242-90BC-983F7BC12184}"/>
              </a:ext>
            </a:extLst>
          </p:cNvPr>
          <p:cNvSpPr/>
          <p:nvPr/>
        </p:nvSpPr>
        <p:spPr>
          <a:xfrm>
            <a:off x="4397926" y="6393153"/>
            <a:ext cx="1907448" cy="363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3144" tIns="73144" rIns="73144" bIns="73144">
            <a:spAutoFit/>
          </a:bodyPr>
          <a:lstStyle>
            <a:lvl1pPr algn="ctr">
              <a:defRPr sz="1600" b="1">
                <a:solidFill>
                  <a:srgbClr val="F7981F"/>
                </a:solidFill>
              </a:defRPr>
            </a:lvl1pPr>
          </a:lstStyle>
          <a:p>
            <a:pPr defTabSz="1097212" hangingPunct="0"/>
            <a:r>
              <a:rPr sz="140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rPr>
              <a:t>Availability Zone</a:t>
            </a:r>
          </a:p>
        </p:txBody>
      </p:sp>
      <p:sp>
        <p:nvSpPr>
          <p:cNvPr id="7" name="TextBox 33">
            <a:extLst>
              <a:ext uri="{FF2B5EF4-FFF2-40B4-BE49-F238E27FC236}">
                <a16:creationId xmlns:a16="http://schemas.microsoft.com/office/drawing/2014/main" id="{7658D59D-9976-CD4F-8C76-6566F1545605}"/>
              </a:ext>
            </a:extLst>
          </p:cNvPr>
          <p:cNvSpPr/>
          <p:nvPr/>
        </p:nvSpPr>
        <p:spPr>
          <a:xfrm>
            <a:off x="4815363" y="6854672"/>
            <a:ext cx="1905503" cy="397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3144" tIns="73144" rIns="73144" bIns="73144">
            <a:spAutoFit/>
          </a:bodyPr>
          <a:lstStyle>
            <a:lvl1pPr algn="ctr">
              <a:defRPr sz="2000" b="1">
                <a:solidFill>
                  <a:srgbClr val="FFFFFF"/>
                </a:solidFill>
              </a:defRPr>
            </a:lvl1pPr>
          </a:lstStyle>
          <a:p>
            <a:pPr defTabSz="1097212" hangingPunct="0"/>
            <a:r>
              <a:rPr sz="160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rPr>
              <a:t>AWS Region</a:t>
            </a:r>
          </a:p>
        </p:txBody>
      </p:sp>
      <p:sp>
        <p:nvSpPr>
          <p:cNvPr id="8" name="Straight Arrow Connector 23">
            <a:extLst>
              <a:ext uri="{FF2B5EF4-FFF2-40B4-BE49-F238E27FC236}">
                <a16:creationId xmlns:a16="http://schemas.microsoft.com/office/drawing/2014/main" id="{22995BC7-07F7-9046-A190-1D2C02EC5F3E}"/>
              </a:ext>
            </a:extLst>
          </p:cNvPr>
          <p:cNvSpPr/>
          <p:nvPr/>
        </p:nvSpPr>
        <p:spPr>
          <a:xfrm flipH="1">
            <a:off x="1955419" y="3828406"/>
            <a:ext cx="917009" cy="791609"/>
          </a:xfrm>
          <a:prstGeom prst="line">
            <a:avLst/>
          </a:prstGeom>
          <a:ln w="44450">
            <a:solidFill>
              <a:srgbClr val="F8F8F8"/>
            </a:solidFill>
          </a:ln>
          <a:effectLst>
            <a:outerShdw blurRad="63500" dist="25400" dir="5400000" rotWithShape="0">
              <a:srgbClr val="000000">
                <a:alpha val="38000"/>
              </a:srgbClr>
            </a:outerShdw>
          </a:effectLst>
        </p:spPr>
        <p:txBody>
          <a:bodyPr lIns="73144" tIns="73144" rIns="73144" bIns="73144"/>
          <a:lstStyle/>
          <a:p>
            <a:pPr defTabSz="1097212" hangingPunct="0"/>
            <a:endParaRPr sz="1620" kern="0" dirty="0">
              <a:solidFill>
                <a:srgbClr val="00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  <a:sym typeface="Amazon Ember"/>
            </a:endParaRPr>
          </a:p>
        </p:txBody>
      </p:sp>
      <p:sp>
        <p:nvSpPr>
          <p:cNvPr id="9" name="TextBox 22">
            <a:extLst>
              <a:ext uri="{FF2B5EF4-FFF2-40B4-BE49-F238E27FC236}">
                <a16:creationId xmlns:a16="http://schemas.microsoft.com/office/drawing/2014/main" id="{74E2571E-8EAD-384E-8D31-C23514D917AB}"/>
              </a:ext>
            </a:extLst>
          </p:cNvPr>
          <p:cNvSpPr/>
          <p:nvPr/>
        </p:nvSpPr>
        <p:spPr>
          <a:xfrm>
            <a:off x="4061616" y="3206134"/>
            <a:ext cx="1496267" cy="5724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2000" b="1">
                <a:solidFill>
                  <a:srgbClr val="FFFFFF"/>
                </a:solidFill>
              </a:defRPr>
            </a:lvl1pPr>
          </a:lstStyle>
          <a:p>
            <a:pPr defTabSz="1097212" hangingPunct="0"/>
            <a:r>
              <a:rPr lang="en-US" sz="192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rPr>
              <a:t>Amazon </a:t>
            </a:r>
            <a:r>
              <a:rPr sz="180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rPr>
              <a:t>EC2 </a:t>
            </a:r>
            <a:r>
              <a:rPr lang="en-US" sz="180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rPr>
              <a:t>I</a:t>
            </a:r>
            <a:r>
              <a:rPr sz="180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rPr>
              <a:t>nstance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0B97D4B5-6039-B04B-B77D-74DB6F6FBC58}"/>
              </a:ext>
            </a:extLst>
          </p:cNvPr>
          <p:cNvSpPr/>
          <p:nvPr/>
        </p:nvSpPr>
        <p:spPr>
          <a:xfrm>
            <a:off x="1140354" y="5540835"/>
            <a:ext cx="1247514" cy="258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2000" b="1">
                <a:solidFill>
                  <a:srgbClr val="FFFFFF"/>
                </a:solidFill>
              </a:defRPr>
            </a:lvl1pPr>
          </a:lstStyle>
          <a:p>
            <a:pPr defTabSz="1097212" hangingPunct="0"/>
            <a:r>
              <a:rPr sz="168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rPr>
              <a:t>EBS volume</a:t>
            </a:r>
          </a:p>
        </p:txBody>
      </p:sp>
      <p:pic>
        <p:nvPicPr>
          <p:cNvPr id="11" name="Graphic 40">
            <a:extLst>
              <a:ext uri="{FF2B5EF4-FFF2-40B4-BE49-F238E27FC236}">
                <a16:creationId xmlns:a16="http://schemas.microsoft.com/office/drawing/2014/main" id="{6BD3DE9A-CD1A-A247-89EC-03F9B3D83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1856" y="4677392"/>
            <a:ext cx="724508" cy="800616"/>
          </a:xfrm>
          <a:prstGeom prst="rect">
            <a:avLst/>
          </a:prstGeom>
        </p:spPr>
      </p:pic>
      <p:pic>
        <p:nvPicPr>
          <p:cNvPr id="12" name="Graphic 20">
            <a:extLst>
              <a:ext uri="{FF2B5EF4-FFF2-40B4-BE49-F238E27FC236}">
                <a16:creationId xmlns:a16="http://schemas.microsoft.com/office/drawing/2014/main" id="{BB0A9796-DA3A-DC4E-8B5C-A846E39E32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61277" y="2729446"/>
            <a:ext cx="1230374" cy="1230374"/>
          </a:xfrm>
          <a:prstGeom prst="rect">
            <a:avLst/>
          </a:prstGeom>
        </p:spPr>
      </p:pic>
      <p:sp>
        <p:nvSpPr>
          <p:cNvPr id="13" name="Straight Arrow Connector 23">
            <a:extLst>
              <a:ext uri="{FF2B5EF4-FFF2-40B4-BE49-F238E27FC236}">
                <a16:creationId xmlns:a16="http://schemas.microsoft.com/office/drawing/2014/main" id="{0D89C186-5645-3742-9406-5C1CD1F2F21E}"/>
              </a:ext>
            </a:extLst>
          </p:cNvPr>
          <p:cNvSpPr/>
          <p:nvPr/>
        </p:nvSpPr>
        <p:spPr>
          <a:xfrm>
            <a:off x="3375160" y="3959822"/>
            <a:ext cx="2609" cy="660193"/>
          </a:xfrm>
          <a:prstGeom prst="line">
            <a:avLst/>
          </a:prstGeom>
          <a:ln w="44450">
            <a:solidFill>
              <a:srgbClr val="F8F8F8"/>
            </a:solidFill>
          </a:ln>
          <a:effectLst>
            <a:outerShdw blurRad="63500" dist="25400" dir="5400000" rotWithShape="0">
              <a:srgbClr val="000000">
                <a:alpha val="38000"/>
              </a:srgbClr>
            </a:outerShdw>
          </a:effectLst>
        </p:spPr>
        <p:txBody>
          <a:bodyPr lIns="73144" tIns="73144" rIns="73144" bIns="73144"/>
          <a:lstStyle/>
          <a:p>
            <a:pPr defTabSz="1097212" hangingPunct="0"/>
            <a:endParaRPr sz="1620" kern="0" dirty="0">
              <a:solidFill>
                <a:srgbClr val="00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  <a:sym typeface="Amazon Ember"/>
            </a:endParaRPr>
          </a:p>
        </p:txBody>
      </p:sp>
      <p:pic>
        <p:nvPicPr>
          <p:cNvPr id="14" name="Graphic 40">
            <a:extLst>
              <a:ext uri="{FF2B5EF4-FFF2-40B4-BE49-F238E27FC236}">
                <a16:creationId xmlns:a16="http://schemas.microsoft.com/office/drawing/2014/main" id="{190F5854-23ED-1C44-BA1F-99AB22778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4211" y="4677392"/>
            <a:ext cx="724508" cy="800616"/>
          </a:xfrm>
          <a:prstGeom prst="rect">
            <a:avLst/>
          </a:prstGeom>
        </p:spPr>
      </p:pic>
      <p:sp>
        <p:nvSpPr>
          <p:cNvPr id="15" name="Straight Arrow Connector 23">
            <a:extLst>
              <a:ext uri="{FF2B5EF4-FFF2-40B4-BE49-F238E27FC236}">
                <a16:creationId xmlns:a16="http://schemas.microsoft.com/office/drawing/2014/main" id="{25B27340-F417-C24B-B483-70595C4FD3E2}"/>
              </a:ext>
            </a:extLst>
          </p:cNvPr>
          <p:cNvSpPr/>
          <p:nvPr/>
        </p:nvSpPr>
        <p:spPr>
          <a:xfrm>
            <a:off x="3799951" y="3809946"/>
            <a:ext cx="877603" cy="810070"/>
          </a:xfrm>
          <a:prstGeom prst="line">
            <a:avLst/>
          </a:prstGeom>
          <a:ln w="44450">
            <a:solidFill>
              <a:srgbClr val="F8F8F8"/>
            </a:solidFill>
          </a:ln>
          <a:effectLst>
            <a:outerShdw blurRad="63500" dist="25400" dir="5400000" rotWithShape="0">
              <a:srgbClr val="000000">
                <a:alpha val="38000"/>
              </a:srgbClr>
            </a:outerShdw>
          </a:effectLst>
        </p:spPr>
        <p:txBody>
          <a:bodyPr lIns="73144" tIns="73144" rIns="73144" bIns="73144"/>
          <a:lstStyle/>
          <a:p>
            <a:pPr defTabSz="1097212" hangingPunct="0"/>
            <a:endParaRPr sz="1620" kern="0" dirty="0">
              <a:solidFill>
                <a:srgbClr val="00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  <a:sym typeface="Amazon Ember"/>
            </a:endParaRPr>
          </a:p>
        </p:txBody>
      </p:sp>
      <p:pic>
        <p:nvPicPr>
          <p:cNvPr id="16" name="Graphic 40">
            <a:extLst>
              <a:ext uri="{FF2B5EF4-FFF2-40B4-BE49-F238E27FC236}">
                <a16:creationId xmlns:a16="http://schemas.microsoft.com/office/drawing/2014/main" id="{339FBF55-9EBE-F94F-A8CF-CBC10AFD8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3418" y="4677392"/>
            <a:ext cx="724508" cy="800616"/>
          </a:xfrm>
          <a:prstGeom prst="rect">
            <a:avLst/>
          </a:prstGeom>
        </p:spPr>
      </p:pic>
      <p:sp>
        <p:nvSpPr>
          <p:cNvPr id="17" name="TextBox 6">
            <a:extLst>
              <a:ext uri="{FF2B5EF4-FFF2-40B4-BE49-F238E27FC236}">
                <a16:creationId xmlns:a16="http://schemas.microsoft.com/office/drawing/2014/main" id="{9ED33EC8-B7F4-AC43-A671-4710D3B04486}"/>
              </a:ext>
            </a:extLst>
          </p:cNvPr>
          <p:cNvSpPr/>
          <p:nvPr/>
        </p:nvSpPr>
        <p:spPr>
          <a:xfrm>
            <a:off x="2752708" y="5540835"/>
            <a:ext cx="1247514" cy="258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2000" b="1">
                <a:solidFill>
                  <a:srgbClr val="FFFFFF"/>
                </a:solidFill>
              </a:defRPr>
            </a:lvl1pPr>
          </a:lstStyle>
          <a:p>
            <a:pPr defTabSz="1097212" hangingPunct="0"/>
            <a:r>
              <a:rPr sz="168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rPr>
              <a:t>EBS volume</a:t>
            </a: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FFB1ABF3-AF12-AD40-8280-9DF0F96A5CF9}"/>
              </a:ext>
            </a:extLst>
          </p:cNvPr>
          <p:cNvSpPr/>
          <p:nvPr/>
        </p:nvSpPr>
        <p:spPr>
          <a:xfrm>
            <a:off x="4310369" y="5546964"/>
            <a:ext cx="1247514" cy="258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2000" b="1">
                <a:solidFill>
                  <a:srgbClr val="FFFFFF"/>
                </a:solidFill>
              </a:defRPr>
            </a:lvl1pPr>
          </a:lstStyle>
          <a:p>
            <a:pPr defTabSz="1097212" hangingPunct="0"/>
            <a:r>
              <a:rPr sz="168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rPr>
              <a:t>EBS volume</a:t>
            </a:r>
          </a:p>
        </p:txBody>
      </p:sp>
      <p:pic>
        <p:nvPicPr>
          <p:cNvPr id="19" name="aws-cloud.png" descr="aws-cloud.png">
            <a:extLst>
              <a:ext uri="{FF2B5EF4-FFF2-40B4-BE49-F238E27FC236}">
                <a16:creationId xmlns:a16="http://schemas.microsoft.com/office/drawing/2014/main" id="{52E56FE4-1F8D-584E-902C-38280A112A9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29" b="29"/>
          <a:stretch>
            <a:fillRect/>
          </a:stretch>
        </p:blipFill>
        <p:spPr>
          <a:xfrm>
            <a:off x="866150" y="1638196"/>
            <a:ext cx="420209" cy="2743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3293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D4D92-55B7-7B46-A492-1CBBD430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1371600"/>
          </a:xfrm>
        </p:spPr>
        <p:txBody>
          <a:bodyPr/>
          <a:lstStyle/>
          <a:p>
            <a:r>
              <a:rPr kumimoji="1" lang="en-US" altLang="ko-Kore-KR" dirty="0"/>
              <a:t>Amazon EBS</a:t>
            </a:r>
            <a:r>
              <a:rPr kumimoji="1" lang="ko-KR" altLang="en-US" dirty="0"/>
              <a:t>의 특징</a:t>
            </a:r>
            <a:endParaRPr kumimoji="1" lang="ko-Kore-KR" altLang="en-US"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9FF20642-29B9-C64E-A5AF-7553DA05A441}"/>
              </a:ext>
            </a:extLst>
          </p:cNvPr>
          <p:cNvSpPr txBox="1">
            <a:spLocks/>
          </p:cNvSpPr>
          <p:nvPr/>
        </p:nvSpPr>
        <p:spPr>
          <a:xfrm>
            <a:off x="548639" y="1654223"/>
            <a:ext cx="4096512" cy="746034"/>
          </a:xfrm>
          <a:prstGeom prst="rect">
            <a:avLst/>
          </a:prstGeom>
        </p:spPr>
        <p:txBody>
          <a:bodyPr lIns="146301" tIns="73150" rIns="146301" bIns="7315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960"/>
              </a:spcBef>
            </a:pPr>
            <a:r>
              <a:rPr lang="ko-KR" altLang="en-US" sz="3200" b="1" dirty="0">
                <a:solidFill>
                  <a:schemeClr val="accen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고가</a:t>
            </a:r>
            <a:r>
              <a:rPr lang="ko-KR" altLang="en-US" sz="3200" b="1" dirty="0">
                <a:solidFill>
                  <a:srgbClr val="FF99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용성</a:t>
            </a:r>
            <a:endParaRPr lang="en-US" sz="2000" dirty="0">
              <a:solidFill>
                <a:srgbClr val="FF99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E6BAEABE-9EF2-D74F-A9E0-7687B595CC54}"/>
              </a:ext>
            </a:extLst>
          </p:cNvPr>
          <p:cNvSpPr txBox="1">
            <a:spLocks/>
          </p:cNvSpPr>
          <p:nvPr/>
        </p:nvSpPr>
        <p:spPr>
          <a:xfrm>
            <a:off x="5544896" y="1659569"/>
            <a:ext cx="3278150" cy="735341"/>
          </a:xfrm>
          <a:prstGeom prst="rect">
            <a:avLst/>
          </a:prstGeom>
        </p:spPr>
        <p:txBody>
          <a:bodyPr lIns="146301" tIns="73150" rIns="146301" bIns="7315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960"/>
              </a:spcBef>
            </a:pPr>
            <a:r>
              <a:rPr lang="ko-KR" altLang="en-US" sz="3200" b="1" dirty="0">
                <a:solidFill>
                  <a:srgbClr val="FF99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안정성</a:t>
            </a:r>
            <a:endParaRPr lang="en-US" sz="3200" b="1" dirty="0">
              <a:solidFill>
                <a:srgbClr val="FF99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045A2-79F6-1045-B40E-F3FD333A59F0}"/>
              </a:ext>
            </a:extLst>
          </p:cNvPr>
          <p:cNvSpPr txBox="1">
            <a:spLocks/>
          </p:cNvSpPr>
          <p:nvPr/>
        </p:nvSpPr>
        <p:spPr>
          <a:xfrm>
            <a:off x="408898" y="5614502"/>
            <a:ext cx="4790461" cy="1603540"/>
          </a:xfrm>
          <a:prstGeom prst="rect">
            <a:avLst/>
          </a:prstGeom>
        </p:spPr>
        <p:txBody>
          <a:bodyPr lIns="146301" tIns="73150" rIns="146301" bIns="7315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96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8F8F8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낮은 지연 시간 제공</a:t>
            </a:r>
            <a:endParaRPr lang="en-US" altLang="ko-KR" sz="2000" dirty="0">
              <a:solidFill>
                <a:srgbClr val="F8F8F8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  <a:p>
            <a:pPr marL="457200" indent="-457200">
              <a:spcBef>
                <a:spcPts val="96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8F8F8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일정한 </a:t>
            </a:r>
            <a:r>
              <a:rPr lang="en-US" altLang="ko-KR" sz="2000" dirty="0">
                <a:solidFill>
                  <a:srgbClr val="F8F8F8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I/O</a:t>
            </a:r>
            <a:r>
              <a:rPr lang="ko-KR" altLang="en-US" sz="2000" dirty="0">
                <a:solidFill>
                  <a:srgbClr val="F8F8F8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를 유지</a:t>
            </a:r>
            <a:endParaRPr lang="en-US" sz="2000" dirty="0">
              <a:solidFill>
                <a:srgbClr val="F8F8F8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C13B11-5290-4949-AC3D-A644D4A151A2}"/>
              </a:ext>
            </a:extLst>
          </p:cNvPr>
          <p:cNvSpPr txBox="1">
            <a:spLocks/>
          </p:cNvSpPr>
          <p:nvPr/>
        </p:nvSpPr>
        <p:spPr>
          <a:xfrm>
            <a:off x="10951872" y="1648875"/>
            <a:ext cx="3205854" cy="746035"/>
          </a:xfrm>
          <a:prstGeom prst="rect">
            <a:avLst/>
          </a:prstGeom>
        </p:spPr>
        <p:txBody>
          <a:bodyPr lIns="146301" tIns="73150" rIns="146301" bIns="7315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960"/>
              </a:spcBef>
            </a:pPr>
            <a:r>
              <a:rPr lang="ko-KR" altLang="en-US" sz="3200" b="1" dirty="0">
                <a:solidFill>
                  <a:srgbClr val="FF99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확장성</a:t>
            </a:r>
            <a:endParaRPr lang="en-US" sz="3200" b="1" dirty="0">
              <a:solidFill>
                <a:srgbClr val="FF99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3BCC7A2-8821-5945-891E-93C667E79E76}"/>
              </a:ext>
            </a:extLst>
          </p:cNvPr>
          <p:cNvSpPr txBox="1">
            <a:spLocks/>
          </p:cNvSpPr>
          <p:nvPr/>
        </p:nvSpPr>
        <p:spPr>
          <a:xfrm>
            <a:off x="10405777" y="2575394"/>
            <a:ext cx="4091555" cy="2195500"/>
          </a:xfrm>
          <a:prstGeom prst="rect">
            <a:avLst/>
          </a:prstGeom>
        </p:spPr>
        <p:txBody>
          <a:bodyPr lIns="146301" tIns="73150" rIns="146301" bIns="7315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96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8F8F8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애플리케이션 중단없이 볼륨 유형 변경 가능</a:t>
            </a:r>
            <a:endParaRPr lang="en-US" altLang="ko-KR" sz="2000" dirty="0">
              <a:solidFill>
                <a:srgbClr val="F8F8F8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  <a:p>
            <a:pPr marL="457200" indent="-457200">
              <a:spcBef>
                <a:spcPts val="96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8F8F8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볼륨 크기 확장 가능</a:t>
            </a:r>
            <a:endParaRPr lang="en-US" sz="2000" dirty="0">
              <a:solidFill>
                <a:srgbClr val="F8F8F8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F85E78-4504-D040-9398-DC070F9E5AD9}"/>
              </a:ext>
            </a:extLst>
          </p:cNvPr>
          <p:cNvSpPr/>
          <p:nvPr/>
        </p:nvSpPr>
        <p:spPr>
          <a:xfrm>
            <a:off x="548639" y="4770444"/>
            <a:ext cx="4035925" cy="640171"/>
          </a:xfrm>
          <a:prstGeom prst="rect">
            <a:avLst/>
          </a:prstGeom>
        </p:spPr>
        <p:txBody>
          <a:bodyPr wrap="square" lIns="146301" tIns="73150" rIns="146301" bIns="73150">
            <a:spAutoFit/>
          </a:bodyPr>
          <a:lstStyle/>
          <a:p>
            <a:pPr defTabSz="770931">
              <a:spcBef>
                <a:spcPts val="960"/>
              </a:spcBef>
            </a:pPr>
            <a:r>
              <a:rPr lang="ko-KR" altLang="en-US" sz="3200" b="1" dirty="0">
                <a:solidFill>
                  <a:srgbClr val="FF99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성능</a:t>
            </a:r>
            <a:endParaRPr lang="en-US" sz="3200" b="1" dirty="0">
              <a:solidFill>
                <a:srgbClr val="FF99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BE7295-05AD-6349-BA72-B7EA1B41796F}"/>
              </a:ext>
            </a:extLst>
          </p:cNvPr>
          <p:cNvSpPr txBox="1"/>
          <p:nvPr/>
        </p:nvSpPr>
        <p:spPr>
          <a:xfrm>
            <a:off x="5544896" y="4770444"/>
            <a:ext cx="3021570" cy="640171"/>
          </a:xfrm>
          <a:prstGeom prst="rect">
            <a:avLst/>
          </a:prstGeom>
          <a:noFill/>
        </p:spPr>
        <p:txBody>
          <a:bodyPr wrap="square" lIns="146301" tIns="73150" rIns="146301" bIns="73150" rtlCol="0">
            <a:spAutoFit/>
          </a:bodyPr>
          <a:lstStyle/>
          <a:p>
            <a:pPr defTabSz="770931"/>
            <a:r>
              <a:rPr lang="ko-KR" altLang="en-US" sz="3200" b="1" dirty="0">
                <a:solidFill>
                  <a:srgbClr val="FF99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백업</a:t>
            </a:r>
            <a:endParaRPr lang="en-US" sz="4400" dirty="0">
              <a:solidFill>
                <a:srgbClr val="F8F8F8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D5F90FA-0323-7C40-94AC-179777D348DC}"/>
              </a:ext>
            </a:extLst>
          </p:cNvPr>
          <p:cNvSpPr txBox="1">
            <a:spLocks/>
          </p:cNvSpPr>
          <p:nvPr/>
        </p:nvSpPr>
        <p:spPr>
          <a:xfrm>
            <a:off x="309773" y="2575393"/>
            <a:ext cx="4579750" cy="2083151"/>
          </a:xfrm>
          <a:prstGeom prst="rect">
            <a:avLst/>
          </a:prstGeom>
        </p:spPr>
        <p:txBody>
          <a:bodyPr lIns="146301" tIns="73150" rIns="146301" bIns="7315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96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8F8F8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99.999%</a:t>
            </a:r>
            <a:r>
              <a:rPr lang="ko-KR" altLang="en-US" sz="2000" dirty="0">
                <a:solidFill>
                  <a:srgbClr val="F8F8F8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의 가용성 제공</a:t>
            </a:r>
            <a:endParaRPr lang="en-US" altLang="ko-KR" sz="2000" dirty="0">
              <a:solidFill>
                <a:srgbClr val="F8F8F8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  <a:p>
            <a:pPr marL="457200" indent="-457200">
              <a:spcBef>
                <a:spcPts val="96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8F8F8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데이터 손실 방지를 위해 가용 영역 내에서 자동으로 볼륨 복제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27CB1B7-8FF5-B24F-85DD-DCFC6185DA9A}"/>
              </a:ext>
            </a:extLst>
          </p:cNvPr>
          <p:cNvSpPr txBox="1">
            <a:spLocks/>
          </p:cNvSpPr>
          <p:nvPr/>
        </p:nvSpPr>
        <p:spPr>
          <a:xfrm>
            <a:off x="5293389" y="5614502"/>
            <a:ext cx="5135792" cy="1603540"/>
          </a:xfrm>
          <a:prstGeom prst="rect">
            <a:avLst/>
          </a:prstGeom>
        </p:spPr>
        <p:txBody>
          <a:bodyPr lIns="146301" tIns="73150" rIns="146301" bIns="7315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96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8F8F8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스냅샷을 통해 특정 시점 백업 </a:t>
            </a:r>
            <a:endParaRPr lang="en-US" altLang="ko-KR" sz="2000" dirty="0">
              <a:solidFill>
                <a:srgbClr val="F8F8F8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  <a:p>
            <a:pPr marL="457200" indent="-457200">
              <a:spcBef>
                <a:spcPts val="96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8F8F8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가용영역이나 리전간 스냅샷 복제 가능</a:t>
            </a:r>
            <a:endParaRPr lang="en-US" sz="2000" dirty="0">
              <a:solidFill>
                <a:srgbClr val="F8F8F8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50146E7-A395-0C4C-A9E4-CB71F1F85A02}"/>
              </a:ext>
            </a:extLst>
          </p:cNvPr>
          <p:cNvSpPr txBox="1">
            <a:spLocks/>
          </p:cNvSpPr>
          <p:nvPr/>
        </p:nvSpPr>
        <p:spPr>
          <a:xfrm>
            <a:off x="5202292" y="2575393"/>
            <a:ext cx="5226889" cy="2083151"/>
          </a:xfrm>
          <a:prstGeom prst="rect">
            <a:avLst/>
          </a:prstGeom>
        </p:spPr>
        <p:txBody>
          <a:bodyPr lIns="146301" tIns="73150" rIns="146301" bIns="7315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96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8F8F8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모든 </a:t>
            </a:r>
            <a:r>
              <a:rPr lang="en-US" sz="2000" dirty="0">
                <a:solidFill>
                  <a:srgbClr val="F8F8F8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EBS </a:t>
            </a:r>
            <a:r>
              <a:rPr lang="ko-KR" altLang="en-US" sz="2000" dirty="0">
                <a:solidFill>
                  <a:srgbClr val="F8F8F8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볼륨 유형은 암호화를 지원</a:t>
            </a:r>
          </a:p>
          <a:p>
            <a:pPr marL="457200" indent="-457200">
              <a:spcBef>
                <a:spcPts val="96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8F8F8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AES-256 </a:t>
            </a:r>
            <a:r>
              <a:rPr lang="ko-KR" altLang="en-US" sz="2000" dirty="0">
                <a:solidFill>
                  <a:srgbClr val="F8F8F8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및 </a:t>
            </a:r>
            <a:r>
              <a:rPr lang="en-US" sz="2000" dirty="0">
                <a:solidFill>
                  <a:srgbClr val="F8F8F8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Amazon</a:t>
            </a:r>
            <a:r>
              <a:rPr lang="ko-KR" altLang="en-US" sz="2000" dirty="0">
                <a:solidFill>
                  <a:srgbClr val="F8F8F8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이 관리하는 키 인프라를 사용</a:t>
            </a:r>
          </a:p>
        </p:txBody>
      </p:sp>
    </p:spTree>
    <p:extLst>
      <p:ext uri="{BB962C8B-B14F-4D97-AF65-F5344CB8AC3E}">
        <p14:creationId xmlns:p14="http://schemas.microsoft.com/office/powerpoint/2010/main" val="402835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609C4-3BFD-6A42-8377-CADB64614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1371600"/>
          </a:xfrm>
        </p:spPr>
        <p:txBody>
          <a:bodyPr/>
          <a:lstStyle/>
          <a:p>
            <a:r>
              <a:rPr kumimoji="1" lang="en-US" altLang="ko-Kore-KR" dirty="0"/>
              <a:t>Amazon EBS</a:t>
            </a:r>
            <a:r>
              <a:rPr kumimoji="1" lang="ko-KR" altLang="en-US" dirty="0"/>
              <a:t> 볼륨 타입</a:t>
            </a:r>
            <a:endParaRPr kumimoji="1" lang="ko-Kore-KR" altLang="en-US" dirty="0"/>
          </a:p>
        </p:txBody>
      </p:sp>
      <p:sp>
        <p:nvSpPr>
          <p:cNvPr id="3" name="Rectangle 55">
            <a:extLst>
              <a:ext uri="{FF2B5EF4-FFF2-40B4-BE49-F238E27FC236}">
                <a16:creationId xmlns:a16="http://schemas.microsoft.com/office/drawing/2014/main" id="{35177257-8D62-5E47-AD1E-8A55CCD9E085}"/>
              </a:ext>
            </a:extLst>
          </p:cNvPr>
          <p:cNvSpPr/>
          <p:nvPr/>
        </p:nvSpPr>
        <p:spPr>
          <a:xfrm>
            <a:off x="130212" y="5009820"/>
            <a:ext cx="3823830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87658" eaLnBrk="0" fontAlgn="base" hangingPunct="0">
              <a:spcBef>
                <a:spcPts val="640"/>
              </a:spcBef>
              <a:spcAft>
                <a:spcPts val="319"/>
              </a:spcAft>
              <a:defRPr/>
            </a:pPr>
            <a:r>
              <a:rPr lang="en-US" sz="2000" b="1" dirty="0">
                <a:solidFill>
                  <a:srgbClr val="44CEE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NoSQL </a:t>
            </a:r>
            <a:r>
              <a:rPr lang="ko-KR" altLang="en-US" sz="2000" b="1" dirty="0">
                <a:solidFill>
                  <a:srgbClr val="44CEE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데이터베이스</a:t>
            </a:r>
            <a:endParaRPr lang="en-US" sz="2000" b="1" dirty="0">
              <a:solidFill>
                <a:srgbClr val="44CEEA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  <a:p>
            <a:pPr algn="ctr" defTabSz="487658" eaLnBrk="0" fontAlgn="base" hangingPunct="0">
              <a:spcBef>
                <a:spcPts val="640"/>
              </a:spcBef>
              <a:spcAft>
                <a:spcPts val="319"/>
              </a:spcAft>
              <a:defRPr/>
            </a:pPr>
            <a:r>
              <a:rPr lang="ko-KR" altLang="en-US" sz="20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트랜잭션 워크로드</a:t>
            </a:r>
            <a:r>
              <a:rPr lang="en-US" altLang="ko-KR" sz="20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,</a:t>
            </a:r>
            <a:r>
              <a:rPr lang="ko-KR" altLang="en-US" sz="20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 낮은 지연 시간이 필요한 애플리케이션</a:t>
            </a:r>
            <a:endParaRPr lang="en-US" sz="2000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sp>
        <p:nvSpPr>
          <p:cNvPr id="4" name="Rectangle 59">
            <a:extLst>
              <a:ext uri="{FF2B5EF4-FFF2-40B4-BE49-F238E27FC236}">
                <a16:creationId xmlns:a16="http://schemas.microsoft.com/office/drawing/2014/main" id="{CE9101BA-FFD0-3F43-8BC9-5D0EAF2A0532}"/>
              </a:ext>
            </a:extLst>
          </p:cNvPr>
          <p:cNvSpPr/>
          <p:nvPr/>
        </p:nvSpPr>
        <p:spPr>
          <a:xfrm>
            <a:off x="7555792" y="5009997"/>
            <a:ext cx="3200088" cy="823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87658" eaLnBrk="0" fontAlgn="base" hangingPunct="0">
              <a:spcBef>
                <a:spcPts val="640"/>
              </a:spcBef>
              <a:spcAft>
                <a:spcPts val="319"/>
              </a:spcAft>
              <a:defRPr/>
            </a:pPr>
            <a:r>
              <a:rPr lang="ko-KR" altLang="en-US" sz="2000" b="1" kern="0" dirty="0">
                <a:solidFill>
                  <a:srgbClr val="44CEE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빅데이터</a:t>
            </a:r>
            <a:r>
              <a:rPr lang="en-US" altLang="ko-KR" sz="2000" b="1" kern="0" dirty="0">
                <a:solidFill>
                  <a:srgbClr val="44CEE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,</a:t>
            </a:r>
            <a:r>
              <a:rPr lang="ko-KR" altLang="en-US" sz="2000" b="1" kern="0" dirty="0">
                <a:solidFill>
                  <a:srgbClr val="44CEE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 분석</a:t>
            </a:r>
            <a:endParaRPr lang="en-US" sz="2000" b="1" kern="0" dirty="0">
              <a:solidFill>
                <a:srgbClr val="44CEEA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  <a:p>
            <a:pPr algn="ctr" defTabSz="487658" eaLnBrk="0" fontAlgn="base" hangingPunct="0">
              <a:spcBef>
                <a:spcPts val="640"/>
              </a:spcBef>
              <a:spcAft>
                <a:spcPts val="319"/>
              </a:spcAft>
              <a:defRPr/>
            </a:pPr>
            <a:r>
              <a:rPr lang="ko-KR" altLang="en-US" sz="20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대량의 데이터셋</a:t>
            </a:r>
            <a:endParaRPr lang="en-US" sz="2000" kern="0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sp>
        <p:nvSpPr>
          <p:cNvPr id="5" name="Rectangle 61">
            <a:extLst>
              <a:ext uri="{FF2B5EF4-FFF2-40B4-BE49-F238E27FC236}">
                <a16:creationId xmlns:a16="http://schemas.microsoft.com/office/drawing/2014/main" id="{83DC7A9B-EFBF-5F44-979C-DE3DCBBF9307}"/>
              </a:ext>
            </a:extLst>
          </p:cNvPr>
          <p:cNvSpPr/>
          <p:nvPr/>
        </p:nvSpPr>
        <p:spPr>
          <a:xfrm>
            <a:off x="11086009" y="5025972"/>
            <a:ext cx="3081515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87658" eaLnBrk="0" fontAlgn="base" hangingPunct="0">
              <a:spcBef>
                <a:spcPts val="640"/>
              </a:spcBef>
              <a:spcAft>
                <a:spcPts val="319"/>
              </a:spcAft>
              <a:defRPr/>
            </a:pPr>
            <a:r>
              <a:rPr lang="ko-KR" altLang="en-US" sz="2000" b="1" kern="0" dirty="0">
                <a:solidFill>
                  <a:srgbClr val="44CEE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파일</a:t>
            </a:r>
            <a:r>
              <a:rPr lang="en-US" altLang="ko-KR" sz="2000" b="1" kern="0" dirty="0">
                <a:solidFill>
                  <a:srgbClr val="44CEE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,</a:t>
            </a:r>
            <a:r>
              <a:rPr lang="ko-KR" altLang="en-US" sz="2000" b="1" kern="0" dirty="0">
                <a:solidFill>
                  <a:srgbClr val="44CEE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 미디어</a:t>
            </a:r>
            <a:endParaRPr lang="en-US" sz="2000" b="1" kern="0" dirty="0">
              <a:solidFill>
                <a:srgbClr val="44CEEA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  <a:p>
            <a:pPr algn="ctr" defTabSz="487658" eaLnBrk="0" fontAlgn="base" hangingPunct="0">
              <a:spcBef>
                <a:spcPts val="640"/>
              </a:spcBef>
              <a:spcAft>
                <a:spcPts val="319"/>
              </a:spcAft>
              <a:defRPr/>
            </a:pPr>
            <a:r>
              <a:rPr lang="ko-KR" altLang="en-US" sz="20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자주 액세스 하지 않는 큰 사이즈의 데이터셋</a:t>
            </a:r>
            <a:endParaRPr lang="en-US" sz="2000" kern="0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2667A-CE18-EA46-AC16-4081E41FFA9E}"/>
              </a:ext>
            </a:extLst>
          </p:cNvPr>
          <p:cNvSpPr txBox="1"/>
          <p:nvPr/>
        </p:nvSpPr>
        <p:spPr>
          <a:xfrm>
            <a:off x="11852789" y="3830766"/>
            <a:ext cx="1595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Cold </a:t>
            </a:r>
            <a:br>
              <a:rPr lang="en-US" sz="20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</a:br>
            <a:r>
              <a:rPr lang="en-US" sz="20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HDD 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(sc1)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54B79-5FDD-2E48-B656-55365178C131}"/>
              </a:ext>
            </a:extLst>
          </p:cNvPr>
          <p:cNvSpPr txBox="1"/>
          <p:nvPr/>
        </p:nvSpPr>
        <p:spPr>
          <a:xfrm>
            <a:off x="7578827" y="3831728"/>
            <a:ext cx="3154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Throughput-optimized HDD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(st1)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4914D-BF30-F44D-BEFB-45DE926D6244}"/>
              </a:ext>
            </a:extLst>
          </p:cNvPr>
          <p:cNvSpPr txBox="1"/>
          <p:nvPr/>
        </p:nvSpPr>
        <p:spPr>
          <a:xfrm>
            <a:off x="4272964" y="3844941"/>
            <a:ext cx="24304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Provisioned IOPS </a:t>
            </a:r>
            <a:br>
              <a:rPr lang="en-US" sz="20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</a:br>
            <a:r>
              <a:rPr lang="en-US" sz="20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SSD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(io1/io2)</a:t>
            </a:r>
          </a:p>
        </p:txBody>
      </p:sp>
      <p:sp>
        <p:nvSpPr>
          <p:cNvPr id="9" name="Rectangle 27">
            <a:extLst>
              <a:ext uri="{FF2B5EF4-FFF2-40B4-BE49-F238E27FC236}">
                <a16:creationId xmlns:a16="http://schemas.microsoft.com/office/drawing/2014/main" id="{3ABC877D-FD22-1C46-B1D5-078B8E37488A}"/>
              </a:ext>
            </a:extLst>
          </p:cNvPr>
          <p:cNvSpPr/>
          <p:nvPr/>
        </p:nvSpPr>
        <p:spPr>
          <a:xfrm>
            <a:off x="3722684" y="5025972"/>
            <a:ext cx="3557117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87658" eaLnBrk="0" fontAlgn="base" hangingPunct="0">
              <a:spcBef>
                <a:spcPts val="640"/>
              </a:spcBef>
              <a:spcAft>
                <a:spcPts val="319"/>
              </a:spcAft>
              <a:defRPr/>
            </a:pPr>
            <a:r>
              <a:rPr lang="ko-KR" altLang="en-US" sz="2000" b="1" dirty="0">
                <a:solidFill>
                  <a:srgbClr val="44CEE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관계형 데이터베이스</a:t>
            </a:r>
            <a:endParaRPr lang="en-US" sz="2000" b="1" dirty="0">
              <a:solidFill>
                <a:srgbClr val="44CEEA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  <a:p>
            <a:pPr algn="ctr" defTabSz="487658" eaLnBrk="0" fontAlgn="base" hangingPunct="0">
              <a:spcBef>
                <a:spcPts val="640"/>
              </a:spcBef>
              <a:spcAft>
                <a:spcPts val="319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I/O</a:t>
            </a:r>
            <a:r>
              <a:rPr lang="ko-KR" altLang="en-US" sz="20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가 많은 데이터베이스 애플리케이션</a:t>
            </a:r>
            <a:endParaRPr lang="en-US" sz="2000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C0858B-FEAB-E64B-8964-0B7B5180CEF9}"/>
              </a:ext>
            </a:extLst>
          </p:cNvPr>
          <p:cNvSpPr txBox="1"/>
          <p:nvPr/>
        </p:nvSpPr>
        <p:spPr>
          <a:xfrm>
            <a:off x="1200066" y="3798665"/>
            <a:ext cx="1415822" cy="101178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General-purpose</a:t>
            </a:r>
            <a:br>
              <a:rPr lang="en-US" sz="20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</a:br>
            <a:r>
              <a:rPr lang="en-US" sz="20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SSD</a:t>
            </a:r>
          </a:p>
          <a:p>
            <a:pPr algn="ctr"/>
            <a:r>
              <a:rPr lang="en-US" altLang="ko-KR" sz="20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(gp2/gp3)</a:t>
            </a:r>
            <a:endParaRPr lang="en-US" sz="2000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grpSp>
        <p:nvGrpSpPr>
          <p:cNvPr id="11" name="Graphic 2">
            <a:extLst>
              <a:ext uri="{FF2B5EF4-FFF2-40B4-BE49-F238E27FC236}">
                <a16:creationId xmlns:a16="http://schemas.microsoft.com/office/drawing/2014/main" id="{7874B18B-0B07-6E44-8888-06613BA6B33A}"/>
              </a:ext>
            </a:extLst>
          </p:cNvPr>
          <p:cNvGrpSpPr>
            <a:grpSpLocks noChangeAspect="1"/>
          </p:cNvGrpSpPr>
          <p:nvPr/>
        </p:nvGrpSpPr>
        <p:grpSpPr>
          <a:xfrm>
            <a:off x="1137655" y="1579184"/>
            <a:ext cx="1599152" cy="2047694"/>
            <a:chOff x="-2738988" y="1864133"/>
            <a:chExt cx="781050" cy="1000125"/>
          </a:xfrm>
        </p:grpSpPr>
        <p:sp>
          <p:nvSpPr>
            <p:cNvPr id="12" name="Freeform: Shape 5">
              <a:extLst>
                <a:ext uri="{FF2B5EF4-FFF2-40B4-BE49-F238E27FC236}">
                  <a16:creationId xmlns:a16="http://schemas.microsoft.com/office/drawing/2014/main" id="{BF347DA5-064A-7440-864F-73CB8BF2F7CE}"/>
                </a:ext>
              </a:extLst>
            </p:cNvPr>
            <p:cNvSpPr/>
            <p:nvPr/>
          </p:nvSpPr>
          <p:spPr>
            <a:xfrm>
              <a:off x="-2648501" y="2811870"/>
              <a:ext cx="466725" cy="52387"/>
            </a:xfrm>
            <a:custGeom>
              <a:avLst/>
              <a:gdLst>
                <a:gd name="connsiteX0" fmla="*/ 0 w 466725"/>
                <a:gd name="connsiteY0" fmla="*/ 0 h 52387"/>
                <a:gd name="connsiteX1" fmla="*/ 466725 w 466725"/>
                <a:gd name="connsiteY1" fmla="*/ 0 h 52387"/>
                <a:gd name="connsiteX2" fmla="*/ 466725 w 466725"/>
                <a:gd name="connsiteY2" fmla="*/ 52388 h 52387"/>
                <a:gd name="connsiteX3" fmla="*/ 0 w 466725"/>
                <a:gd name="connsiteY3" fmla="*/ 52388 h 5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6725" h="52387">
                  <a:moveTo>
                    <a:pt x="0" y="0"/>
                  </a:moveTo>
                  <a:lnTo>
                    <a:pt x="466725" y="0"/>
                  </a:lnTo>
                  <a:lnTo>
                    <a:pt x="466725" y="52388"/>
                  </a:lnTo>
                  <a:lnTo>
                    <a:pt x="0" y="52388"/>
                  </a:lnTo>
                  <a:close/>
                </a:path>
              </a:pathLst>
            </a:custGeom>
            <a:noFill/>
            <a:ln w="9525" cap="flat">
              <a:solidFill>
                <a:srgbClr val="FF9900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13" name="Freeform: Shape 6">
              <a:extLst>
                <a:ext uri="{FF2B5EF4-FFF2-40B4-BE49-F238E27FC236}">
                  <a16:creationId xmlns:a16="http://schemas.microsoft.com/office/drawing/2014/main" id="{A196F9F6-DDC8-F94B-8F62-895956CF6D0D}"/>
                </a:ext>
              </a:extLst>
            </p:cNvPr>
            <p:cNvSpPr/>
            <p:nvPr/>
          </p:nvSpPr>
          <p:spPr>
            <a:xfrm>
              <a:off x="-2358941" y="2811870"/>
              <a:ext cx="9525" cy="52387"/>
            </a:xfrm>
            <a:custGeom>
              <a:avLst/>
              <a:gdLst>
                <a:gd name="connsiteX0" fmla="*/ 0 w 9525"/>
                <a:gd name="connsiteY0" fmla="*/ 0 h 52387"/>
                <a:gd name="connsiteX1" fmla="*/ 0 w 9525"/>
                <a:gd name="connsiteY1" fmla="*/ 52388 h 5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2387">
                  <a:moveTo>
                    <a:pt x="0" y="0"/>
                  </a:moveTo>
                  <a:lnTo>
                    <a:pt x="0" y="52388"/>
                  </a:lnTo>
                </a:path>
              </a:pathLst>
            </a:custGeom>
            <a:ln w="9525" cap="flat">
              <a:solidFill>
                <a:srgbClr val="FF9900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14" name="Freeform: Shape 7">
              <a:extLst>
                <a:ext uri="{FF2B5EF4-FFF2-40B4-BE49-F238E27FC236}">
                  <a16:creationId xmlns:a16="http://schemas.microsoft.com/office/drawing/2014/main" id="{19707232-E2C6-4546-B718-7E0D9D63F295}"/>
                </a:ext>
              </a:extLst>
            </p:cNvPr>
            <p:cNvSpPr/>
            <p:nvPr/>
          </p:nvSpPr>
          <p:spPr>
            <a:xfrm>
              <a:off x="-2515151" y="2145120"/>
              <a:ext cx="333375" cy="333375"/>
            </a:xfrm>
            <a:custGeom>
              <a:avLst/>
              <a:gdLst>
                <a:gd name="connsiteX0" fmla="*/ 0 w 333375"/>
                <a:gd name="connsiteY0" fmla="*/ 0 h 333375"/>
                <a:gd name="connsiteX1" fmla="*/ 333375 w 333375"/>
                <a:gd name="connsiteY1" fmla="*/ 0 h 333375"/>
                <a:gd name="connsiteX2" fmla="*/ 333375 w 333375"/>
                <a:gd name="connsiteY2" fmla="*/ 333375 h 333375"/>
                <a:gd name="connsiteX3" fmla="*/ 0 w 333375"/>
                <a:gd name="connsiteY3" fmla="*/ 33337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333375">
                  <a:moveTo>
                    <a:pt x="0" y="0"/>
                  </a:moveTo>
                  <a:lnTo>
                    <a:pt x="333375" y="0"/>
                  </a:lnTo>
                  <a:lnTo>
                    <a:pt x="333375" y="333375"/>
                  </a:lnTo>
                  <a:lnTo>
                    <a:pt x="0" y="333375"/>
                  </a:ln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15" name="Freeform: Shape 8">
              <a:extLst>
                <a:ext uri="{FF2B5EF4-FFF2-40B4-BE49-F238E27FC236}">
                  <a16:creationId xmlns:a16="http://schemas.microsoft.com/office/drawing/2014/main" id="{D4F17974-93C0-1A49-81A8-B8414CF72CEB}"/>
                </a:ext>
              </a:extLst>
            </p:cNvPr>
            <p:cNvSpPr/>
            <p:nvPr/>
          </p:nvSpPr>
          <p:spPr>
            <a:xfrm>
              <a:off x="-2277026" y="2049870"/>
              <a:ext cx="28575" cy="66675"/>
            </a:xfrm>
            <a:custGeom>
              <a:avLst/>
              <a:gdLst>
                <a:gd name="connsiteX0" fmla="*/ 0 w 28575"/>
                <a:gd name="connsiteY0" fmla="*/ 0 h 66675"/>
                <a:gd name="connsiteX1" fmla="*/ 28575 w 28575"/>
                <a:gd name="connsiteY1" fmla="*/ 0 h 66675"/>
                <a:gd name="connsiteX2" fmla="*/ 28575 w 28575"/>
                <a:gd name="connsiteY2" fmla="*/ 66675 h 66675"/>
                <a:gd name="connsiteX3" fmla="*/ 0 w 28575"/>
                <a:gd name="connsiteY3" fmla="*/ 66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66675">
                  <a:moveTo>
                    <a:pt x="0" y="0"/>
                  </a:moveTo>
                  <a:lnTo>
                    <a:pt x="28575" y="0"/>
                  </a:lnTo>
                  <a:lnTo>
                    <a:pt x="28575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FF99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16" name="Freeform: Shape 9">
              <a:extLst>
                <a:ext uri="{FF2B5EF4-FFF2-40B4-BE49-F238E27FC236}">
                  <a16:creationId xmlns:a16="http://schemas.microsoft.com/office/drawing/2014/main" id="{A8640983-8901-D148-96AD-3592BFF94CEA}"/>
                </a:ext>
              </a:extLst>
            </p:cNvPr>
            <p:cNvSpPr/>
            <p:nvPr/>
          </p:nvSpPr>
          <p:spPr>
            <a:xfrm>
              <a:off x="-2362751" y="2049870"/>
              <a:ext cx="28575" cy="66675"/>
            </a:xfrm>
            <a:custGeom>
              <a:avLst/>
              <a:gdLst>
                <a:gd name="connsiteX0" fmla="*/ 0 w 28575"/>
                <a:gd name="connsiteY0" fmla="*/ 0 h 66675"/>
                <a:gd name="connsiteX1" fmla="*/ 28575 w 28575"/>
                <a:gd name="connsiteY1" fmla="*/ 0 h 66675"/>
                <a:gd name="connsiteX2" fmla="*/ 28575 w 28575"/>
                <a:gd name="connsiteY2" fmla="*/ 66675 h 66675"/>
                <a:gd name="connsiteX3" fmla="*/ 0 w 28575"/>
                <a:gd name="connsiteY3" fmla="*/ 66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66675">
                  <a:moveTo>
                    <a:pt x="0" y="0"/>
                  </a:moveTo>
                  <a:lnTo>
                    <a:pt x="28575" y="0"/>
                  </a:lnTo>
                  <a:lnTo>
                    <a:pt x="28575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FF99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17" name="Freeform: Shape 10">
              <a:extLst>
                <a:ext uri="{FF2B5EF4-FFF2-40B4-BE49-F238E27FC236}">
                  <a16:creationId xmlns:a16="http://schemas.microsoft.com/office/drawing/2014/main" id="{519D0F8B-D334-1343-913D-D60E68ABC1D9}"/>
                </a:ext>
              </a:extLst>
            </p:cNvPr>
            <p:cNvSpPr/>
            <p:nvPr/>
          </p:nvSpPr>
          <p:spPr>
            <a:xfrm>
              <a:off x="-2448476" y="2049870"/>
              <a:ext cx="28575" cy="66675"/>
            </a:xfrm>
            <a:custGeom>
              <a:avLst/>
              <a:gdLst>
                <a:gd name="connsiteX0" fmla="*/ 0 w 28575"/>
                <a:gd name="connsiteY0" fmla="*/ 0 h 66675"/>
                <a:gd name="connsiteX1" fmla="*/ 28575 w 28575"/>
                <a:gd name="connsiteY1" fmla="*/ 0 h 66675"/>
                <a:gd name="connsiteX2" fmla="*/ 28575 w 28575"/>
                <a:gd name="connsiteY2" fmla="*/ 66675 h 66675"/>
                <a:gd name="connsiteX3" fmla="*/ 0 w 28575"/>
                <a:gd name="connsiteY3" fmla="*/ 66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66675">
                  <a:moveTo>
                    <a:pt x="0" y="0"/>
                  </a:moveTo>
                  <a:lnTo>
                    <a:pt x="28575" y="0"/>
                  </a:lnTo>
                  <a:lnTo>
                    <a:pt x="28575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FF99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18" name="Freeform: Shape 11">
              <a:extLst>
                <a:ext uri="{FF2B5EF4-FFF2-40B4-BE49-F238E27FC236}">
                  <a16:creationId xmlns:a16="http://schemas.microsoft.com/office/drawing/2014/main" id="{254787C9-0D69-3846-A2D2-7F2C0440ABAE}"/>
                </a:ext>
              </a:extLst>
            </p:cNvPr>
            <p:cNvSpPr/>
            <p:nvPr/>
          </p:nvSpPr>
          <p:spPr>
            <a:xfrm>
              <a:off x="-2277026" y="2507070"/>
              <a:ext cx="28575" cy="66675"/>
            </a:xfrm>
            <a:custGeom>
              <a:avLst/>
              <a:gdLst>
                <a:gd name="connsiteX0" fmla="*/ 0 w 28575"/>
                <a:gd name="connsiteY0" fmla="*/ 0 h 66675"/>
                <a:gd name="connsiteX1" fmla="*/ 28575 w 28575"/>
                <a:gd name="connsiteY1" fmla="*/ 0 h 66675"/>
                <a:gd name="connsiteX2" fmla="*/ 28575 w 28575"/>
                <a:gd name="connsiteY2" fmla="*/ 66675 h 66675"/>
                <a:gd name="connsiteX3" fmla="*/ 0 w 28575"/>
                <a:gd name="connsiteY3" fmla="*/ 66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66675">
                  <a:moveTo>
                    <a:pt x="0" y="0"/>
                  </a:moveTo>
                  <a:lnTo>
                    <a:pt x="28575" y="0"/>
                  </a:lnTo>
                  <a:lnTo>
                    <a:pt x="28575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FF99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19" name="Freeform: Shape 12">
              <a:extLst>
                <a:ext uri="{FF2B5EF4-FFF2-40B4-BE49-F238E27FC236}">
                  <a16:creationId xmlns:a16="http://schemas.microsoft.com/office/drawing/2014/main" id="{440293FE-269B-EE42-B642-F0EE4C779856}"/>
                </a:ext>
              </a:extLst>
            </p:cNvPr>
            <p:cNvSpPr/>
            <p:nvPr/>
          </p:nvSpPr>
          <p:spPr>
            <a:xfrm>
              <a:off x="-2362751" y="2507070"/>
              <a:ext cx="28575" cy="66675"/>
            </a:xfrm>
            <a:custGeom>
              <a:avLst/>
              <a:gdLst>
                <a:gd name="connsiteX0" fmla="*/ 0 w 28575"/>
                <a:gd name="connsiteY0" fmla="*/ 0 h 66675"/>
                <a:gd name="connsiteX1" fmla="*/ 28575 w 28575"/>
                <a:gd name="connsiteY1" fmla="*/ 0 h 66675"/>
                <a:gd name="connsiteX2" fmla="*/ 28575 w 28575"/>
                <a:gd name="connsiteY2" fmla="*/ 66675 h 66675"/>
                <a:gd name="connsiteX3" fmla="*/ 0 w 28575"/>
                <a:gd name="connsiteY3" fmla="*/ 66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66675">
                  <a:moveTo>
                    <a:pt x="0" y="0"/>
                  </a:moveTo>
                  <a:lnTo>
                    <a:pt x="28575" y="0"/>
                  </a:lnTo>
                  <a:lnTo>
                    <a:pt x="28575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FF99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20" name="Freeform: Shape 13">
              <a:extLst>
                <a:ext uri="{FF2B5EF4-FFF2-40B4-BE49-F238E27FC236}">
                  <a16:creationId xmlns:a16="http://schemas.microsoft.com/office/drawing/2014/main" id="{B1C4760A-855D-1C46-9AB6-B57693EB9034}"/>
                </a:ext>
              </a:extLst>
            </p:cNvPr>
            <p:cNvSpPr/>
            <p:nvPr/>
          </p:nvSpPr>
          <p:spPr>
            <a:xfrm>
              <a:off x="-2448476" y="2507070"/>
              <a:ext cx="28575" cy="66675"/>
            </a:xfrm>
            <a:custGeom>
              <a:avLst/>
              <a:gdLst>
                <a:gd name="connsiteX0" fmla="*/ 0 w 28575"/>
                <a:gd name="connsiteY0" fmla="*/ 0 h 66675"/>
                <a:gd name="connsiteX1" fmla="*/ 28575 w 28575"/>
                <a:gd name="connsiteY1" fmla="*/ 0 h 66675"/>
                <a:gd name="connsiteX2" fmla="*/ 28575 w 28575"/>
                <a:gd name="connsiteY2" fmla="*/ 66675 h 66675"/>
                <a:gd name="connsiteX3" fmla="*/ 0 w 28575"/>
                <a:gd name="connsiteY3" fmla="*/ 66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66675">
                  <a:moveTo>
                    <a:pt x="0" y="0"/>
                  </a:moveTo>
                  <a:lnTo>
                    <a:pt x="28575" y="0"/>
                  </a:lnTo>
                  <a:lnTo>
                    <a:pt x="28575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FF99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21" name="Freeform: Shape 14">
              <a:extLst>
                <a:ext uri="{FF2B5EF4-FFF2-40B4-BE49-F238E27FC236}">
                  <a16:creationId xmlns:a16="http://schemas.microsoft.com/office/drawing/2014/main" id="{4892F83D-19F7-FE49-AF35-34484669D15C}"/>
                </a:ext>
              </a:extLst>
            </p:cNvPr>
            <p:cNvSpPr/>
            <p:nvPr/>
          </p:nvSpPr>
          <p:spPr>
            <a:xfrm rot="5400000">
              <a:off x="-2133960" y="2364386"/>
              <a:ext cx="28575" cy="66675"/>
            </a:xfrm>
            <a:custGeom>
              <a:avLst/>
              <a:gdLst>
                <a:gd name="connsiteX0" fmla="*/ 0 w 28575"/>
                <a:gd name="connsiteY0" fmla="*/ 0 h 66675"/>
                <a:gd name="connsiteX1" fmla="*/ 28575 w 28575"/>
                <a:gd name="connsiteY1" fmla="*/ 0 h 66675"/>
                <a:gd name="connsiteX2" fmla="*/ 28575 w 28575"/>
                <a:gd name="connsiteY2" fmla="*/ 66675 h 66675"/>
                <a:gd name="connsiteX3" fmla="*/ 0 w 28575"/>
                <a:gd name="connsiteY3" fmla="*/ 66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66675">
                  <a:moveTo>
                    <a:pt x="0" y="0"/>
                  </a:moveTo>
                  <a:lnTo>
                    <a:pt x="28575" y="0"/>
                  </a:lnTo>
                  <a:lnTo>
                    <a:pt x="28575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FF99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22" name="Freeform: Shape 28">
              <a:extLst>
                <a:ext uri="{FF2B5EF4-FFF2-40B4-BE49-F238E27FC236}">
                  <a16:creationId xmlns:a16="http://schemas.microsoft.com/office/drawing/2014/main" id="{55B9281A-9EE0-8B4A-A320-7E1580FAC4F1}"/>
                </a:ext>
              </a:extLst>
            </p:cNvPr>
            <p:cNvSpPr/>
            <p:nvPr/>
          </p:nvSpPr>
          <p:spPr>
            <a:xfrm rot="5400000">
              <a:off x="-2133960" y="2278661"/>
              <a:ext cx="28575" cy="66675"/>
            </a:xfrm>
            <a:custGeom>
              <a:avLst/>
              <a:gdLst>
                <a:gd name="connsiteX0" fmla="*/ 0 w 28575"/>
                <a:gd name="connsiteY0" fmla="*/ 0 h 66675"/>
                <a:gd name="connsiteX1" fmla="*/ 28575 w 28575"/>
                <a:gd name="connsiteY1" fmla="*/ 0 h 66675"/>
                <a:gd name="connsiteX2" fmla="*/ 28575 w 28575"/>
                <a:gd name="connsiteY2" fmla="*/ 66675 h 66675"/>
                <a:gd name="connsiteX3" fmla="*/ 0 w 28575"/>
                <a:gd name="connsiteY3" fmla="*/ 66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66675">
                  <a:moveTo>
                    <a:pt x="0" y="0"/>
                  </a:moveTo>
                  <a:lnTo>
                    <a:pt x="28575" y="0"/>
                  </a:lnTo>
                  <a:lnTo>
                    <a:pt x="28575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FF99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23" name="Freeform: Shape 29">
              <a:extLst>
                <a:ext uri="{FF2B5EF4-FFF2-40B4-BE49-F238E27FC236}">
                  <a16:creationId xmlns:a16="http://schemas.microsoft.com/office/drawing/2014/main" id="{D4FC602E-92ED-104B-B6FD-2BA491878351}"/>
                </a:ext>
              </a:extLst>
            </p:cNvPr>
            <p:cNvSpPr/>
            <p:nvPr/>
          </p:nvSpPr>
          <p:spPr>
            <a:xfrm rot="5400000">
              <a:off x="-2133960" y="2192936"/>
              <a:ext cx="28575" cy="66675"/>
            </a:xfrm>
            <a:custGeom>
              <a:avLst/>
              <a:gdLst>
                <a:gd name="connsiteX0" fmla="*/ 0 w 28575"/>
                <a:gd name="connsiteY0" fmla="*/ 0 h 66675"/>
                <a:gd name="connsiteX1" fmla="*/ 28575 w 28575"/>
                <a:gd name="connsiteY1" fmla="*/ 0 h 66675"/>
                <a:gd name="connsiteX2" fmla="*/ 28575 w 28575"/>
                <a:gd name="connsiteY2" fmla="*/ 66675 h 66675"/>
                <a:gd name="connsiteX3" fmla="*/ 0 w 28575"/>
                <a:gd name="connsiteY3" fmla="*/ 66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66675">
                  <a:moveTo>
                    <a:pt x="0" y="0"/>
                  </a:moveTo>
                  <a:lnTo>
                    <a:pt x="28575" y="0"/>
                  </a:lnTo>
                  <a:lnTo>
                    <a:pt x="28575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FF99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24" name="Freeform: Shape 30">
              <a:extLst>
                <a:ext uri="{FF2B5EF4-FFF2-40B4-BE49-F238E27FC236}">
                  <a16:creationId xmlns:a16="http://schemas.microsoft.com/office/drawing/2014/main" id="{9D037024-F34B-4644-87DC-1F71B83C08D7}"/>
                </a:ext>
              </a:extLst>
            </p:cNvPr>
            <p:cNvSpPr/>
            <p:nvPr/>
          </p:nvSpPr>
          <p:spPr>
            <a:xfrm rot="5400000">
              <a:off x="-2591160" y="2364386"/>
              <a:ext cx="28575" cy="66675"/>
            </a:xfrm>
            <a:custGeom>
              <a:avLst/>
              <a:gdLst>
                <a:gd name="connsiteX0" fmla="*/ 0 w 28575"/>
                <a:gd name="connsiteY0" fmla="*/ 0 h 66675"/>
                <a:gd name="connsiteX1" fmla="*/ 28575 w 28575"/>
                <a:gd name="connsiteY1" fmla="*/ 0 h 66675"/>
                <a:gd name="connsiteX2" fmla="*/ 28575 w 28575"/>
                <a:gd name="connsiteY2" fmla="*/ 66675 h 66675"/>
                <a:gd name="connsiteX3" fmla="*/ 0 w 28575"/>
                <a:gd name="connsiteY3" fmla="*/ 66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66675">
                  <a:moveTo>
                    <a:pt x="0" y="0"/>
                  </a:moveTo>
                  <a:lnTo>
                    <a:pt x="28575" y="0"/>
                  </a:lnTo>
                  <a:lnTo>
                    <a:pt x="28575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FF99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25" name="Freeform: Shape 31">
              <a:extLst>
                <a:ext uri="{FF2B5EF4-FFF2-40B4-BE49-F238E27FC236}">
                  <a16:creationId xmlns:a16="http://schemas.microsoft.com/office/drawing/2014/main" id="{8C64C437-6912-6245-BADE-7D493FAF9516}"/>
                </a:ext>
              </a:extLst>
            </p:cNvPr>
            <p:cNvSpPr/>
            <p:nvPr/>
          </p:nvSpPr>
          <p:spPr>
            <a:xfrm rot="5400000">
              <a:off x="-2591160" y="2278661"/>
              <a:ext cx="28575" cy="66675"/>
            </a:xfrm>
            <a:custGeom>
              <a:avLst/>
              <a:gdLst>
                <a:gd name="connsiteX0" fmla="*/ 0 w 28575"/>
                <a:gd name="connsiteY0" fmla="*/ 0 h 66675"/>
                <a:gd name="connsiteX1" fmla="*/ 28575 w 28575"/>
                <a:gd name="connsiteY1" fmla="*/ 0 h 66675"/>
                <a:gd name="connsiteX2" fmla="*/ 28575 w 28575"/>
                <a:gd name="connsiteY2" fmla="*/ 66675 h 66675"/>
                <a:gd name="connsiteX3" fmla="*/ 0 w 28575"/>
                <a:gd name="connsiteY3" fmla="*/ 66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66675">
                  <a:moveTo>
                    <a:pt x="0" y="0"/>
                  </a:moveTo>
                  <a:lnTo>
                    <a:pt x="28575" y="0"/>
                  </a:lnTo>
                  <a:lnTo>
                    <a:pt x="28575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FF99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26" name="Freeform: Shape 32">
              <a:extLst>
                <a:ext uri="{FF2B5EF4-FFF2-40B4-BE49-F238E27FC236}">
                  <a16:creationId xmlns:a16="http://schemas.microsoft.com/office/drawing/2014/main" id="{F0A3EC04-83E0-8D42-8CEA-9557FAAE5FE2}"/>
                </a:ext>
              </a:extLst>
            </p:cNvPr>
            <p:cNvSpPr/>
            <p:nvPr/>
          </p:nvSpPr>
          <p:spPr>
            <a:xfrm rot="5400000">
              <a:off x="-2591160" y="2192936"/>
              <a:ext cx="28575" cy="66675"/>
            </a:xfrm>
            <a:custGeom>
              <a:avLst/>
              <a:gdLst>
                <a:gd name="connsiteX0" fmla="*/ 0 w 28575"/>
                <a:gd name="connsiteY0" fmla="*/ 0 h 66675"/>
                <a:gd name="connsiteX1" fmla="*/ 28575 w 28575"/>
                <a:gd name="connsiteY1" fmla="*/ 0 h 66675"/>
                <a:gd name="connsiteX2" fmla="*/ 28575 w 28575"/>
                <a:gd name="connsiteY2" fmla="*/ 66675 h 66675"/>
                <a:gd name="connsiteX3" fmla="*/ 0 w 28575"/>
                <a:gd name="connsiteY3" fmla="*/ 66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66675">
                  <a:moveTo>
                    <a:pt x="0" y="0"/>
                  </a:moveTo>
                  <a:lnTo>
                    <a:pt x="28575" y="0"/>
                  </a:lnTo>
                  <a:lnTo>
                    <a:pt x="28575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FF99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27" name="Freeform: Shape 33">
              <a:extLst>
                <a:ext uri="{FF2B5EF4-FFF2-40B4-BE49-F238E27FC236}">
                  <a16:creationId xmlns:a16="http://schemas.microsoft.com/office/drawing/2014/main" id="{3386BAFE-429D-C54A-A19A-4C0C13185F7E}"/>
                </a:ext>
              </a:extLst>
            </p:cNvPr>
            <p:cNvSpPr/>
            <p:nvPr/>
          </p:nvSpPr>
          <p:spPr>
            <a:xfrm>
              <a:off x="-2738988" y="2751863"/>
              <a:ext cx="781050" cy="9525"/>
            </a:xfrm>
            <a:custGeom>
              <a:avLst/>
              <a:gdLst>
                <a:gd name="connsiteX0" fmla="*/ 0 w 781050"/>
                <a:gd name="connsiteY0" fmla="*/ 0 h 9525"/>
                <a:gd name="connsiteX1" fmla="*/ 781050 w 78105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1050" h="9525">
                  <a:moveTo>
                    <a:pt x="0" y="0"/>
                  </a:moveTo>
                  <a:lnTo>
                    <a:pt x="781050" y="0"/>
                  </a:lnTo>
                </a:path>
              </a:pathLst>
            </a:custGeom>
            <a:ln w="95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28" name="Freeform: Shape 34">
              <a:extLst>
                <a:ext uri="{FF2B5EF4-FFF2-40B4-BE49-F238E27FC236}">
                  <a16:creationId xmlns:a16="http://schemas.microsoft.com/office/drawing/2014/main" id="{1AB781F6-52AC-6B4F-87A7-67DCE881A7EB}"/>
                </a:ext>
              </a:extLst>
            </p:cNvPr>
            <p:cNvSpPr/>
            <p:nvPr/>
          </p:nvSpPr>
          <p:spPr>
            <a:xfrm>
              <a:off x="-2010326" y="2699475"/>
              <a:ext cx="19050" cy="19050"/>
            </a:xfrm>
            <a:custGeom>
              <a:avLst/>
              <a:gdLst>
                <a:gd name="connsiteX0" fmla="*/ 19050 w 19050"/>
                <a:gd name="connsiteY0" fmla="*/ 9525 h 19050"/>
                <a:gd name="connsiteX1" fmla="*/ 9525 w 19050"/>
                <a:gd name="connsiteY1" fmla="*/ 19050 h 19050"/>
                <a:gd name="connsiteX2" fmla="*/ 0 w 19050"/>
                <a:gd name="connsiteY2" fmla="*/ 9525 h 19050"/>
                <a:gd name="connsiteX3" fmla="*/ 9525 w 19050"/>
                <a:gd name="connsiteY3" fmla="*/ 0 h 19050"/>
                <a:gd name="connsiteX4" fmla="*/ 19050 w 19050"/>
                <a:gd name="connsiteY4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9050" y="9525"/>
                  </a:moveTo>
                  <a:cubicBezTo>
                    <a:pt x="19050" y="14785"/>
                    <a:pt x="14786" y="19050"/>
                    <a:pt x="9525" y="19050"/>
                  </a:cubicBezTo>
                  <a:cubicBezTo>
                    <a:pt x="4264" y="19050"/>
                    <a:pt x="0" y="14785"/>
                    <a:pt x="0" y="9525"/>
                  </a:cubicBezTo>
                  <a:cubicBezTo>
                    <a:pt x="0" y="4264"/>
                    <a:pt x="4264" y="0"/>
                    <a:pt x="9525" y="0"/>
                  </a:cubicBezTo>
                  <a:cubicBezTo>
                    <a:pt x="14786" y="0"/>
                    <a:pt x="19050" y="4264"/>
                    <a:pt x="19050" y="9525"/>
                  </a:cubicBez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29" name="Freeform: Shape 35">
              <a:extLst>
                <a:ext uri="{FF2B5EF4-FFF2-40B4-BE49-F238E27FC236}">
                  <a16:creationId xmlns:a16="http://schemas.microsoft.com/office/drawing/2014/main" id="{A749BC00-A7AD-D949-A5AB-8767B869D46B}"/>
                </a:ext>
              </a:extLst>
            </p:cNvPr>
            <p:cNvSpPr/>
            <p:nvPr/>
          </p:nvSpPr>
          <p:spPr>
            <a:xfrm>
              <a:off x="-2701841" y="2699475"/>
              <a:ext cx="19050" cy="19050"/>
            </a:xfrm>
            <a:custGeom>
              <a:avLst/>
              <a:gdLst>
                <a:gd name="connsiteX0" fmla="*/ 19050 w 19050"/>
                <a:gd name="connsiteY0" fmla="*/ 9525 h 19050"/>
                <a:gd name="connsiteX1" fmla="*/ 9525 w 19050"/>
                <a:gd name="connsiteY1" fmla="*/ 19050 h 19050"/>
                <a:gd name="connsiteX2" fmla="*/ 0 w 19050"/>
                <a:gd name="connsiteY2" fmla="*/ 9525 h 19050"/>
                <a:gd name="connsiteX3" fmla="*/ 9525 w 19050"/>
                <a:gd name="connsiteY3" fmla="*/ 0 h 19050"/>
                <a:gd name="connsiteX4" fmla="*/ 19050 w 19050"/>
                <a:gd name="connsiteY4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9050" y="9525"/>
                  </a:moveTo>
                  <a:cubicBezTo>
                    <a:pt x="19050" y="14785"/>
                    <a:pt x="14786" y="19050"/>
                    <a:pt x="9525" y="19050"/>
                  </a:cubicBezTo>
                  <a:cubicBezTo>
                    <a:pt x="4264" y="19050"/>
                    <a:pt x="0" y="14785"/>
                    <a:pt x="0" y="9525"/>
                  </a:cubicBezTo>
                  <a:cubicBezTo>
                    <a:pt x="0" y="4264"/>
                    <a:pt x="4264" y="0"/>
                    <a:pt x="9525" y="0"/>
                  </a:cubicBezTo>
                  <a:cubicBezTo>
                    <a:pt x="14786" y="0"/>
                    <a:pt x="19050" y="4264"/>
                    <a:pt x="19050" y="9525"/>
                  </a:cubicBez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30" name="Freeform: Shape 36">
              <a:extLst>
                <a:ext uri="{FF2B5EF4-FFF2-40B4-BE49-F238E27FC236}">
                  <a16:creationId xmlns:a16="http://schemas.microsoft.com/office/drawing/2014/main" id="{47FE3555-5787-F645-B1F1-5B7B6C64E32E}"/>
                </a:ext>
              </a:extLst>
            </p:cNvPr>
            <p:cNvSpPr/>
            <p:nvPr/>
          </p:nvSpPr>
          <p:spPr>
            <a:xfrm>
              <a:off x="-2010326" y="1899375"/>
              <a:ext cx="19050" cy="19050"/>
            </a:xfrm>
            <a:custGeom>
              <a:avLst/>
              <a:gdLst>
                <a:gd name="connsiteX0" fmla="*/ 19050 w 19050"/>
                <a:gd name="connsiteY0" fmla="*/ 9525 h 19050"/>
                <a:gd name="connsiteX1" fmla="*/ 9525 w 19050"/>
                <a:gd name="connsiteY1" fmla="*/ 19050 h 19050"/>
                <a:gd name="connsiteX2" fmla="*/ 0 w 19050"/>
                <a:gd name="connsiteY2" fmla="*/ 9525 h 19050"/>
                <a:gd name="connsiteX3" fmla="*/ 9525 w 19050"/>
                <a:gd name="connsiteY3" fmla="*/ 0 h 19050"/>
                <a:gd name="connsiteX4" fmla="*/ 19050 w 19050"/>
                <a:gd name="connsiteY4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9050" y="9525"/>
                  </a:moveTo>
                  <a:cubicBezTo>
                    <a:pt x="19050" y="14786"/>
                    <a:pt x="14786" y="19050"/>
                    <a:pt x="9525" y="19050"/>
                  </a:cubicBezTo>
                  <a:cubicBezTo>
                    <a:pt x="4264" y="19050"/>
                    <a:pt x="0" y="14786"/>
                    <a:pt x="0" y="9525"/>
                  </a:cubicBezTo>
                  <a:cubicBezTo>
                    <a:pt x="0" y="4264"/>
                    <a:pt x="4264" y="0"/>
                    <a:pt x="9525" y="0"/>
                  </a:cubicBezTo>
                  <a:cubicBezTo>
                    <a:pt x="14786" y="0"/>
                    <a:pt x="19050" y="4264"/>
                    <a:pt x="19050" y="9525"/>
                  </a:cubicBez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31" name="Freeform: Shape 37">
              <a:extLst>
                <a:ext uri="{FF2B5EF4-FFF2-40B4-BE49-F238E27FC236}">
                  <a16:creationId xmlns:a16="http://schemas.microsoft.com/office/drawing/2014/main" id="{251C45E7-FF00-9D4C-99AC-081ACA8B5455}"/>
                </a:ext>
              </a:extLst>
            </p:cNvPr>
            <p:cNvSpPr/>
            <p:nvPr/>
          </p:nvSpPr>
          <p:spPr>
            <a:xfrm>
              <a:off x="-2701841" y="1899375"/>
              <a:ext cx="19050" cy="19050"/>
            </a:xfrm>
            <a:custGeom>
              <a:avLst/>
              <a:gdLst>
                <a:gd name="connsiteX0" fmla="*/ 19050 w 19050"/>
                <a:gd name="connsiteY0" fmla="*/ 9525 h 19050"/>
                <a:gd name="connsiteX1" fmla="*/ 9525 w 19050"/>
                <a:gd name="connsiteY1" fmla="*/ 19050 h 19050"/>
                <a:gd name="connsiteX2" fmla="*/ 0 w 19050"/>
                <a:gd name="connsiteY2" fmla="*/ 9525 h 19050"/>
                <a:gd name="connsiteX3" fmla="*/ 9525 w 19050"/>
                <a:gd name="connsiteY3" fmla="*/ 0 h 19050"/>
                <a:gd name="connsiteX4" fmla="*/ 19050 w 19050"/>
                <a:gd name="connsiteY4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9050" y="9525"/>
                  </a:moveTo>
                  <a:cubicBezTo>
                    <a:pt x="19050" y="14786"/>
                    <a:pt x="14786" y="19050"/>
                    <a:pt x="9525" y="19050"/>
                  </a:cubicBezTo>
                  <a:cubicBezTo>
                    <a:pt x="4264" y="19050"/>
                    <a:pt x="0" y="14786"/>
                    <a:pt x="0" y="9525"/>
                  </a:cubicBezTo>
                  <a:cubicBezTo>
                    <a:pt x="0" y="4264"/>
                    <a:pt x="4264" y="0"/>
                    <a:pt x="9525" y="0"/>
                  </a:cubicBezTo>
                  <a:cubicBezTo>
                    <a:pt x="14786" y="0"/>
                    <a:pt x="19050" y="4264"/>
                    <a:pt x="19050" y="9525"/>
                  </a:cubicBez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32" name="Freeform: Shape 38">
              <a:extLst>
                <a:ext uri="{FF2B5EF4-FFF2-40B4-BE49-F238E27FC236}">
                  <a16:creationId xmlns:a16="http://schemas.microsoft.com/office/drawing/2014/main" id="{F75A1D17-6FCA-C743-A165-D16845A7E2A6}"/>
                </a:ext>
              </a:extLst>
            </p:cNvPr>
            <p:cNvSpPr/>
            <p:nvPr/>
          </p:nvSpPr>
          <p:spPr>
            <a:xfrm>
              <a:off x="-2738988" y="1864133"/>
              <a:ext cx="781050" cy="1000125"/>
            </a:xfrm>
            <a:custGeom>
              <a:avLst/>
              <a:gdLst>
                <a:gd name="connsiteX0" fmla="*/ 0 w 781050"/>
                <a:gd name="connsiteY0" fmla="*/ 0 h 1000125"/>
                <a:gd name="connsiteX1" fmla="*/ 781050 w 781050"/>
                <a:gd name="connsiteY1" fmla="*/ 0 h 1000125"/>
                <a:gd name="connsiteX2" fmla="*/ 781050 w 781050"/>
                <a:gd name="connsiteY2" fmla="*/ 1000125 h 1000125"/>
                <a:gd name="connsiteX3" fmla="*/ 0 w 781050"/>
                <a:gd name="connsiteY3" fmla="*/ 1000125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050" h="1000125">
                  <a:moveTo>
                    <a:pt x="0" y="0"/>
                  </a:moveTo>
                  <a:lnTo>
                    <a:pt x="781050" y="0"/>
                  </a:lnTo>
                  <a:lnTo>
                    <a:pt x="781050" y="1000125"/>
                  </a:lnTo>
                  <a:lnTo>
                    <a:pt x="0" y="1000125"/>
                  </a:lnTo>
                  <a:close/>
                </a:path>
              </a:pathLst>
            </a:custGeom>
            <a:noFill/>
            <a:ln w="25694" cap="flat">
              <a:solidFill>
                <a:srgbClr val="FFFFFF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</p:grpSp>
      <p:grpSp>
        <p:nvGrpSpPr>
          <p:cNvPr id="33" name="Graphic 73">
            <a:extLst>
              <a:ext uri="{FF2B5EF4-FFF2-40B4-BE49-F238E27FC236}">
                <a16:creationId xmlns:a16="http://schemas.microsoft.com/office/drawing/2014/main" id="{028E8AF1-5FC0-E048-A1C3-2E57238152E9}"/>
              </a:ext>
            </a:extLst>
          </p:cNvPr>
          <p:cNvGrpSpPr/>
          <p:nvPr/>
        </p:nvGrpSpPr>
        <p:grpSpPr>
          <a:xfrm>
            <a:off x="8276365" y="1592900"/>
            <a:ext cx="1576725" cy="2014718"/>
            <a:chOff x="5976672" y="2173262"/>
            <a:chExt cx="2112264" cy="2702052"/>
          </a:xfrm>
        </p:grpSpPr>
        <p:sp>
          <p:nvSpPr>
            <p:cNvPr id="34" name="Freeform: Shape 96">
              <a:extLst>
                <a:ext uri="{FF2B5EF4-FFF2-40B4-BE49-F238E27FC236}">
                  <a16:creationId xmlns:a16="http://schemas.microsoft.com/office/drawing/2014/main" id="{ACBDE81B-219A-464C-87CF-DE2C45FE7F6D}"/>
                </a:ext>
              </a:extLst>
            </p:cNvPr>
            <p:cNvSpPr/>
            <p:nvPr/>
          </p:nvSpPr>
          <p:spPr>
            <a:xfrm>
              <a:off x="6220131" y="2485301"/>
              <a:ext cx="1618512" cy="1618488"/>
            </a:xfrm>
            <a:custGeom>
              <a:avLst/>
              <a:gdLst>
                <a:gd name="connsiteX0" fmla="*/ 812673 w 1618512"/>
                <a:gd name="connsiteY0" fmla="*/ 0 h 1618488"/>
                <a:gd name="connsiteX1" fmla="*/ 0 w 1618512"/>
                <a:gd name="connsiteY1" fmla="*/ 809244 h 1618488"/>
                <a:gd name="connsiteX2" fmla="*/ 809244 w 1618512"/>
                <a:gd name="connsiteY2" fmla="*/ 1618488 h 1618488"/>
                <a:gd name="connsiteX3" fmla="*/ 1618488 w 1618512"/>
                <a:gd name="connsiteY3" fmla="*/ 809244 h 1618488"/>
                <a:gd name="connsiteX4" fmla="*/ 812673 w 1618512"/>
                <a:gd name="connsiteY4" fmla="*/ 0 h 1618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512" h="1618488">
                  <a:moveTo>
                    <a:pt x="812673" y="0"/>
                  </a:moveTo>
                  <a:cubicBezTo>
                    <a:pt x="363474" y="0"/>
                    <a:pt x="0" y="363474"/>
                    <a:pt x="0" y="809244"/>
                  </a:cubicBezTo>
                  <a:cubicBezTo>
                    <a:pt x="0" y="1258443"/>
                    <a:pt x="363474" y="1618488"/>
                    <a:pt x="809244" y="1618488"/>
                  </a:cubicBezTo>
                  <a:cubicBezTo>
                    <a:pt x="1258443" y="1618488"/>
                    <a:pt x="1618488" y="1255014"/>
                    <a:pt x="1618488" y="809244"/>
                  </a:cubicBezTo>
                  <a:cubicBezTo>
                    <a:pt x="1621917" y="363474"/>
                    <a:pt x="1258443" y="0"/>
                    <a:pt x="812673" y="0"/>
                  </a:cubicBezTo>
                  <a:close/>
                </a:path>
              </a:pathLst>
            </a:custGeom>
            <a:solidFill>
              <a:srgbClr val="FF9900"/>
            </a:solidFill>
            <a:ln w="3425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35" name="Freeform: Shape 97">
              <a:extLst>
                <a:ext uri="{FF2B5EF4-FFF2-40B4-BE49-F238E27FC236}">
                  <a16:creationId xmlns:a16="http://schemas.microsoft.com/office/drawing/2014/main" id="{5A96878D-1DF6-374B-A157-4728E3BA9B7F}"/>
                </a:ext>
              </a:extLst>
            </p:cNvPr>
            <p:cNvSpPr/>
            <p:nvPr/>
          </p:nvSpPr>
          <p:spPr>
            <a:xfrm>
              <a:off x="7053378" y="2886494"/>
              <a:ext cx="41148" cy="41148"/>
            </a:xfrm>
            <a:custGeom>
              <a:avLst/>
              <a:gdLst>
                <a:gd name="connsiteX0" fmla="*/ 41148 w 41148"/>
                <a:gd name="connsiteY0" fmla="*/ 20574 h 41148"/>
                <a:gd name="connsiteX1" fmla="*/ 20574 w 41148"/>
                <a:gd name="connsiteY1" fmla="*/ 41148 h 41148"/>
                <a:gd name="connsiteX2" fmla="*/ 0 w 41148"/>
                <a:gd name="connsiteY2" fmla="*/ 20574 h 41148"/>
                <a:gd name="connsiteX3" fmla="*/ 20574 w 41148"/>
                <a:gd name="connsiteY3" fmla="*/ 0 h 41148"/>
                <a:gd name="connsiteX4" fmla="*/ 41148 w 41148"/>
                <a:gd name="connsiteY4" fmla="*/ 20574 h 41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48" h="41148">
                  <a:moveTo>
                    <a:pt x="41148" y="20574"/>
                  </a:moveTo>
                  <a:cubicBezTo>
                    <a:pt x="41148" y="31937"/>
                    <a:pt x="31937" y="41148"/>
                    <a:pt x="20574" y="41148"/>
                  </a:cubicBezTo>
                  <a:cubicBezTo>
                    <a:pt x="9211" y="41148"/>
                    <a:pt x="0" y="31937"/>
                    <a:pt x="0" y="20574"/>
                  </a:cubicBezTo>
                  <a:cubicBezTo>
                    <a:pt x="0" y="9211"/>
                    <a:pt x="9211" y="0"/>
                    <a:pt x="20574" y="0"/>
                  </a:cubicBezTo>
                  <a:cubicBezTo>
                    <a:pt x="31937" y="0"/>
                    <a:pt x="41148" y="9211"/>
                    <a:pt x="41148" y="20574"/>
                  </a:cubicBezTo>
                  <a:close/>
                </a:path>
              </a:pathLst>
            </a:custGeom>
            <a:solidFill>
              <a:srgbClr val="232F3E"/>
            </a:solidFill>
            <a:ln w="3425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36" name="Freeform: Shape 98">
              <a:extLst>
                <a:ext uri="{FF2B5EF4-FFF2-40B4-BE49-F238E27FC236}">
                  <a16:creationId xmlns:a16="http://schemas.microsoft.com/office/drawing/2014/main" id="{3DFA09FF-7DBB-6C41-A57F-6C1E415B4E35}"/>
                </a:ext>
              </a:extLst>
            </p:cNvPr>
            <p:cNvSpPr/>
            <p:nvPr/>
          </p:nvSpPr>
          <p:spPr>
            <a:xfrm>
              <a:off x="7152819" y="2913926"/>
              <a:ext cx="41148" cy="41148"/>
            </a:xfrm>
            <a:custGeom>
              <a:avLst/>
              <a:gdLst>
                <a:gd name="connsiteX0" fmla="*/ 41148 w 41148"/>
                <a:gd name="connsiteY0" fmla="*/ 20574 h 41148"/>
                <a:gd name="connsiteX1" fmla="*/ 20574 w 41148"/>
                <a:gd name="connsiteY1" fmla="*/ 41148 h 41148"/>
                <a:gd name="connsiteX2" fmla="*/ 0 w 41148"/>
                <a:gd name="connsiteY2" fmla="*/ 20574 h 41148"/>
                <a:gd name="connsiteX3" fmla="*/ 20574 w 41148"/>
                <a:gd name="connsiteY3" fmla="*/ 0 h 41148"/>
                <a:gd name="connsiteX4" fmla="*/ 41148 w 41148"/>
                <a:gd name="connsiteY4" fmla="*/ 20574 h 41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48" h="41148">
                  <a:moveTo>
                    <a:pt x="41148" y="20574"/>
                  </a:moveTo>
                  <a:cubicBezTo>
                    <a:pt x="41148" y="31937"/>
                    <a:pt x="31937" y="41148"/>
                    <a:pt x="20574" y="41148"/>
                  </a:cubicBezTo>
                  <a:cubicBezTo>
                    <a:pt x="9211" y="41148"/>
                    <a:pt x="0" y="31937"/>
                    <a:pt x="0" y="20574"/>
                  </a:cubicBezTo>
                  <a:cubicBezTo>
                    <a:pt x="0" y="9211"/>
                    <a:pt x="9212" y="0"/>
                    <a:pt x="20574" y="0"/>
                  </a:cubicBezTo>
                  <a:cubicBezTo>
                    <a:pt x="31937" y="0"/>
                    <a:pt x="41148" y="9211"/>
                    <a:pt x="41148" y="20574"/>
                  </a:cubicBezTo>
                  <a:close/>
                </a:path>
              </a:pathLst>
            </a:custGeom>
            <a:solidFill>
              <a:srgbClr val="232F3E"/>
            </a:solidFill>
            <a:ln w="3425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37" name="Freeform: Shape 99">
              <a:extLst>
                <a:ext uri="{FF2B5EF4-FFF2-40B4-BE49-F238E27FC236}">
                  <a16:creationId xmlns:a16="http://schemas.microsoft.com/office/drawing/2014/main" id="{69DD67D1-CDC8-FA40-843A-06AB2A69DB46}"/>
                </a:ext>
              </a:extLst>
            </p:cNvPr>
            <p:cNvSpPr/>
            <p:nvPr/>
          </p:nvSpPr>
          <p:spPr>
            <a:xfrm>
              <a:off x="7255689" y="2968790"/>
              <a:ext cx="41148" cy="41148"/>
            </a:xfrm>
            <a:custGeom>
              <a:avLst/>
              <a:gdLst>
                <a:gd name="connsiteX0" fmla="*/ 41148 w 41148"/>
                <a:gd name="connsiteY0" fmla="*/ 20574 h 41148"/>
                <a:gd name="connsiteX1" fmla="*/ 20574 w 41148"/>
                <a:gd name="connsiteY1" fmla="*/ 41148 h 41148"/>
                <a:gd name="connsiteX2" fmla="*/ 0 w 41148"/>
                <a:gd name="connsiteY2" fmla="*/ 20574 h 41148"/>
                <a:gd name="connsiteX3" fmla="*/ 20574 w 41148"/>
                <a:gd name="connsiteY3" fmla="*/ 0 h 41148"/>
                <a:gd name="connsiteX4" fmla="*/ 41148 w 41148"/>
                <a:gd name="connsiteY4" fmla="*/ 20574 h 41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48" h="41148">
                  <a:moveTo>
                    <a:pt x="41148" y="20574"/>
                  </a:moveTo>
                  <a:cubicBezTo>
                    <a:pt x="41148" y="31937"/>
                    <a:pt x="31937" y="41148"/>
                    <a:pt x="20574" y="41148"/>
                  </a:cubicBezTo>
                  <a:cubicBezTo>
                    <a:pt x="9211" y="41148"/>
                    <a:pt x="0" y="31937"/>
                    <a:pt x="0" y="20574"/>
                  </a:cubicBezTo>
                  <a:cubicBezTo>
                    <a:pt x="0" y="9211"/>
                    <a:pt x="9212" y="0"/>
                    <a:pt x="20574" y="0"/>
                  </a:cubicBezTo>
                  <a:cubicBezTo>
                    <a:pt x="31937" y="0"/>
                    <a:pt x="41148" y="9211"/>
                    <a:pt x="41148" y="20574"/>
                  </a:cubicBezTo>
                  <a:close/>
                </a:path>
              </a:pathLst>
            </a:custGeom>
            <a:solidFill>
              <a:srgbClr val="232F3E"/>
            </a:solidFill>
            <a:ln w="3425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38" name="Freeform: Shape 100">
              <a:extLst>
                <a:ext uri="{FF2B5EF4-FFF2-40B4-BE49-F238E27FC236}">
                  <a16:creationId xmlns:a16="http://schemas.microsoft.com/office/drawing/2014/main" id="{6DC2F7D3-4CBA-2349-A5BF-0EA629122DEC}"/>
                </a:ext>
              </a:extLst>
            </p:cNvPr>
            <p:cNvSpPr/>
            <p:nvPr/>
          </p:nvSpPr>
          <p:spPr>
            <a:xfrm>
              <a:off x="6957366" y="2886494"/>
              <a:ext cx="41148" cy="41148"/>
            </a:xfrm>
            <a:custGeom>
              <a:avLst/>
              <a:gdLst>
                <a:gd name="connsiteX0" fmla="*/ 41148 w 41148"/>
                <a:gd name="connsiteY0" fmla="*/ 20574 h 41148"/>
                <a:gd name="connsiteX1" fmla="*/ 20574 w 41148"/>
                <a:gd name="connsiteY1" fmla="*/ 41148 h 41148"/>
                <a:gd name="connsiteX2" fmla="*/ 0 w 41148"/>
                <a:gd name="connsiteY2" fmla="*/ 20574 h 41148"/>
                <a:gd name="connsiteX3" fmla="*/ 20574 w 41148"/>
                <a:gd name="connsiteY3" fmla="*/ 0 h 41148"/>
                <a:gd name="connsiteX4" fmla="*/ 41148 w 41148"/>
                <a:gd name="connsiteY4" fmla="*/ 20574 h 41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48" h="41148">
                  <a:moveTo>
                    <a:pt x="41148" y="20574"/>
                  </a:moveTo>
                  <a:cubicBezTo>
                    <a:pt x="41148" y="31937"/>
                    <a:pt x="31937" y="41148"/>
                    <a:pt x="20574" y="41148"/>
                  </a:cubicBezTo>
                  <a:cubicBezTo>
                    <a:pt x="9211" y="41148"/>
                    <a:pt x="0" y="31937"/>
                    <a:pt x="0" y="20574"/>
                  </a:cubicBezTo>
                  <a:cubicBezTo>
                    <a:pt x="0" y="9211"/>
                    <a:pt x="9211" y="0"/>
                    <a:pt x="20574" y="0"/>
                  </a:cubicBezTo>
                  <a:cubicBezTo>
                    <a:pt x="31937" y="0"/>
                    <a:pt x="41148" y="9211"/>
                    <a:pt x="41148" y="20574"/>
                  </a:cubicBezTo>
                  <a:close/>
                </a:path>
              </a:pathLst>
            </a:custGeom>
            <a:solidFill>
              <a:srgbClr val="232F3E"/>
            </a:solidFill>
            <a:ln w="3425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39" name="Freeform: Shape 101">
              <a:extLst>
                <a:ext uri="{FF2B5EF4-FFF2-40B4-BE49-F238E27FC236}">
                  <a16:creationId xmlns:a16="http://schemas.microsoft.com/office/drawing/2014/main" id="{BBF4A95B-7AD9-EB44-B94E-4D777008F318}"/>
                </a:ext>
              </a:extLst>
            </p:cNvPr>
            <p:cNvSpPr/>
            <p:nvPr/>
          </p:nvSpPr>
          <p:spPr>
            <a:xfrm>
              <a:off x="6854496" y="2913926"/>
              <a:ext cx="41148" cy="41148"/>
            </a:xfrm>
            <a:custGeom>
              <a:avLst/>
              <a:gdLst>
                <a:gd name="connsiteX0" fmla="*/ 41148 w 41148"/>
                <a:gd name="connsiteY0" fmla="*/ 20574 h 41148"/>
                <a:gd name="connsiteX1" fmla="*/ 20574 w 41148"/>
                <a:gd name="connsiteY1" fmla="*/ 41148 h 41148"/>
                <a:gd name="connsiteX2" fmla="*/ 0 w 41148"/>
                <a:gd name="connsiteY2" fmla="*/ 20574 h 41148"/>
                <a:gd name="connsiteX3" fmla="*/ 20574 w 41148"/>
                <a:gd name="connsiteY3" fmla="*/ 0 h 41148"/>
                <a:gd name="connsiteX4" fmla="*/ 41148 w 41148"/>
                <a:gd name="connsiteY4" fmla="*/ 20574 h 41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48" h="41148">
                  <a:moveTo>
                    <a:pt x="41148" y="20574"/>
                  </a:moveTo>
                  <a:cubicBezTo>
                    <a:pt x="41148" y="31937"/>
                    <a:pt x="31937" y="41148"/>
                    <a:pt x="20574" y="41148"/>
                  </a:cubicBezTo>
                  <a:cubicBezTo>
                    <a:pt x="9211" y="41148"/>
                    <a:pt x="0" y="31937"/>
                    <a:pt x="0" y="20574"/>
                  </a:cubicBezTo>
                  <a:cubicBezTo>
                    <a:pt x="0" y="9211"/>
                    <a:pt x="9211" y="0"/>
                    <a:pt x="20574" y="0"/>
                  </a:cubicBezTo>
                  <a:cubicBezTo>
                    <a:pt x="31937" y="0"/>
                    <a:pt x="41148" y="9211"/>
                    <a:pt x="41148" y="20574"/>
                  </a:cubicBezTo>
                  <a:close/>
                </a:path>
              </a:pathLst>
            </a:custGeom>
            <a:solidFill>
              <a:srgbClr val="232F3E"/>
            </a:solidFill>
            <a:ln w="3425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40" name="Freeform: Shape 102">
              <a:extLst>
                <a:ext uri="{FF2B5EF4-FFF2-40B4-BE49-F238E27FC236}">
                  <a16:creationId xmlns:a16="http://schemas.microsoft.com/office/drawing/2014/main" id="{68C1E0A5-8956-164A-BA80-87EE0C2A074E}"/>
                </a:ext>
              </a:extLst>
            </p:cNvPr>
            <p:cNvSpPr/>
            <p:nvPr/>
          </p:nvSpPr>
          <p:spPr>
            <a:xfrm>
              <a:off x="6765342" y="2968790"/>
              <a:ext cx="41148" cy="41148"/>
            </a:xfrm>
            <a:custGeom>
              <a:avLst/>
              <a:gdLst>
                <a:gd name="connsiteX0" fmla="*/ 41148 w 41148"/>
                <a:gd name="connsiteY0" fmla="*/ 20574 h 41148"/>
                <a:gd name="connsiteX1" fmla="*/ 20574 w 41148"/>
                <a:gd name="connsiteY1" fmla="*/ 41148 h 41148"/>
                <a:gd name="connsiteX2" fmla="*/ 0 w 41148"/>
                <a:gd name="connsiteY2" fmla="*/ 20574 h 41148"/>
                <a:gd name="connsiteX3" fmla="*/ 20574 w 41148"/>
                <a:gd name="connsiteY3" fmla="*/ 0 h 41148"/>
                <a:gd name="connsiteX4" fmla="*/ 41148 w 41148"/>
                <a:gd name="connsiteY4" fmla="*/ 20574 h 41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48" h="41148">
                  <a:moveTo>
                    <a:pt x="41148" y="20574"/>
                  </a:moveTo>
                  <a:cubicBezTo>
                    <a:pt x="41148" y="31937"/>
                    <a:pt x="31937" y="41148"/>
                    <a:pt x="20574" y="41148"/>
                  </a:cubicBezTo>
                  <a:cubicBezTo>
                    <a:pt x="9211" y="41148"/>
                    <a:pt x="0" y="31937"/>
                    <a:pt x="0" y="20574"/>
                  </a:cubicBezTo>
                  <a:cubicBezTo>
                    <a:pt x="0" y="9211"/>
                    <a:pt x="9211" y="0"/>
                    <a:pt x="20574" y="0"/>
                  </a:cubicBezTo>
                  <a:cubicBezTo>
                    <a:pt x="31937" y="0"/>
                    <a:pt x="41148" y="9211"/>
                    <a:pt x="41148" y="20574"/>
                  </a:cubicBezTo>
                  <a:close/>
                </a:path>
              </a:pathLst>
            </a:custGeom>
            <a:solidFill>
              <a:srgbClr val="232F3E"/>
            </a:solidFill>
            <a:ln w="3425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41" name="Freeform: Shape 103">
              <a:extLst>
                <a:ext uri="{FF2B5EF4-FFF2-40B4-BE49-F238E27FC236}">
                  <a16:creationId xmlns:a16="http://schemas.microsoft.com/office/drawing/2014/main" id="{C60A097D-0E24-F545-847C-0D7306E5ACDD}"/>
                </a:ext>
              </a:extLst>
            </p:cNvPr>
            <p:cNvSpPr/>
            <p:nvPr/>
          </p:nvSpPr>
          <p:spPr>
            <a:xfrm>
              <a:off x="6696762" y="3044228"/>
              <a:ext cx="41148" cy="41148"/>
            </a:xfrm>
            <a:custGeom>
              <a:avLst/>
              <a:gdLst>
                <a:gd name="connsiteX0" fmla="*/ 41148 w 41148"/>
                <a:gd name="connsiteY0" fmla="*/ 20574 h 41148"/>
                <a:gd name="connsiteX1" fmla="*/ 20574 w 41148"/>
                <a:gd name="connsiteY1" fmla="*/ 41148 h 41148"/>
                <a:gd name="connsiteX2" fmla="*/ 0 w 41148"/>
                <a:gd name="connsiteY2" fmla="*/ 20574 h 41148"/>
                <a:gd name="connsiteX3" fmla="*/ 20574 w 41148"/>
                <a:gd name="connsiteY3" fmla="*/ 0 h 41148"/>
                <a:gd name="connsiteX4" fmla="*/ 41148 w 41148"/>
                <a:gd name="connsiteY4" fmla="*/ 20574 h 41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48" h="41148">
                  <a:moveTo>
                    <a:pt x="41148" y="20574"/>
                  </a:moveTo>
                  <a:cubicBezTo>
                    <a:pt x="41148" y="31937"/>
                    <a:pt x="31937" y="41148"/>
                    <a:pt x="20574" y="41148"/>
                  </a:cubicBezTo>
                  <a:cubicBezTo>
                    <a:pt x="9211" y="41148"/>
                    <a:pt x="0" y="31937"/>
                    <a:pt x="0" y="20574"/>
                  </a:cubicBezTo>
                  <a:cubicBezTo>
                    <a:pt x="0" y="9211"/>
                    <a:pt x="9211" y="0"/>
                    <a:pt x="20574" y="0"/>
                  </a:cubicBezTo>
                  <a:cubicBezTo>
                    <a:pt x="31937" y="0"/>
                    <a:pt x="41148" y="9211"/>
                    <a:pt x="41148" y="20574"/>
                  </a:cubicBezTo>
                  <a:close/>
                </a:path>
              </a:pathLst>
            </a:custGeom>
            <a:solidFill>
              <a:srgbClr val="232F3E"/>
            </a:solidFill>
            <a:ln w="3425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42" name="Freeform: Shape 104">
              <a:extLst>
                <a:ext uri="{FF2B5EF4-FFF2-40B4-BE49-F238E27FC236}">
                  <a16:creationId xmlns:a16="http://schemas.microsoft.com/office/drawing/2014/main" id="{934B9B6F-CCFF-0747-A626-C67E119620D4}"/>
                </a:ext>
              </a:extLst>
            </p:cNvPr>
            <p:cNvSpPr/>
            <p:nvPr/>
          </p:nvSpPr>
          <p:spPr>
            <a:xfrm>
              <a:off x="7324269" y="3044228"/>
              <a:ext cx="41148" cy="41148"/>
            </a:xfrm>
            <a:custGeom>
              <a:avLst/>
              <a:gdLst>
                <a:gd name="connsiteX0" fmla="*/ 41148 w 41148"/>
                <a:gd name="connsiteY0" fmla="*/ 20574 h 41148"/>
                <a:gd name="connsiteX1" fmla="*/ 20574 w 41148"/>
                <a:gd name="connsiteY1" fmla="*/ 41148 h 41148"/>
                <a:gd name="connsiteX2" fmla="*/ 0 w 41148"/>
                <a:gd name="connsiteY2" fmla="*/ 20574 h 41148"/>
                <a:gd name="connsiteX3" fmla="*/ 20574 w 41148"/>
                <a:gd name="connsiteY3" fmla="*/ 0 h 41148"/>
                <a:gd name="connsiteX4" fmla="*/ 41148 w 41148"/>
                <a:gd name="connsiteY4" fmla="*/ 20574 h 41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48" h="41148">
                  <a:moveTo>
                    <a:pt x="41148" y="20574"/>
                  </a:moveTo>
                  <a:cubicBezTo>
                    <a:pt x="41148" y="31937"/>
                    <a:pt x="31937" y="41148"/>
                    <a:pt x="20574" y="41148"/>
                  </a:cubicBezTo>
                  <a:cubicBezTo>
                    <a:pt x="9211" y="41148"/>
                    <a:pt x="0" y="31937"/>
                    <a:pt x="0" y="20574"/>
                  </a:cubicBezTo>
                  <a:cubicBezTo>
                    <a:pt x="0" y="9211"/>
                    <a:pt x="9212" y="0"/>
                    <a:pt x="20574" y="0"/>
                  </a:cubicBezTo>
                  <a:cubicBezTo>
                    <a:pt x="31937" y="0"/>
                    <a:pt x="41148" y="9211"/>
                    <a:pt x="41148" y="20574"/>
                  </a:cubicBezTo>
                  <a:close/>
                </a:path>
              </a:pathLst>
            </a:custGeom>
            <a:solidFill>
              <a:srgbClr val="232F3E"/>
            </a:solidFill>
            <a:ln w="3425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43" name="Freeform: Shape 105">
              <a:extLst>
                <a:ext uri="{FF2B5EF4-FFF2-40B4-BE49-F238E27FC236}">
                  <a16:creationId xmlns:a16="http://schemas.microsoft.com/office/drawing/2014/main" id="{A62D1A96-4941-B24F-B531-D7204FFCEA37}"/>
                </a:ext>
              </a:extLst>
            </p:cNvPr>
            <p:cNvSpPr/>
            <p:nvPr/>
          </p:nvSpPr>
          <p:spPr>
            <a:xfrm>
              <a:off x="6645327" y="3136811"/>
              <a:ext cx="41148" cy="41148"/>
            </a:xfrm>
            <a:custGeom>
              <a:avLst/>
              <a:gdLst>
                <a:gd name="connsiteX0" fmla="*/ 41148 w 41148"/>
                <a:gd name="connsiteY0" fmla="*/ 20574 h 41148"/>
                <a:gd name="connsiteX1" fmla="*/ 20574 w 41148"/>
                <a:gd name="connsiteY1" fmla="*/ 41148 h 41148"/>
                <a:gd name="connsiteX2" fmla="*/ 0 w 41148"/>
                <a:gd name="connsiteY2" fmla="*/ 20574 h 41148"/>
                <a:gd name="connsiteX3" fmla="*/ 20574 w 41148"/>
                <a:gd name="connsiteY3" fmla="*/ 0 h 41148"/>
                <a:gd name="connsiteX4" fmla="*/ 41148 w 41148"/>
                <a:gd name="connsiteY4" fmla="*/ 20574 h 41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48" h="41148">
                  <a:moveTo>
                    <a:pt x="41148" y="20574"/>
                  </a:moveTo>
                  <a:cubicBezTo>
                    <a:pt x="41148" y="31937"/>
                    <a:pt x="31937" y="41148"/>
                    <a:pt x="20574" y="41148"/>
                  </a:cubicBezTo>
                  <a:cubicBezTo>
                    <a:pt x="9211" y="41148"/>
                    <a:pt x="0" y="31937"/>
                    <a:pt x="0" y="20574"/>
                  </a:cubicBezTo>
                  <a:cubicBezTo>
                    <a:pt x="0" y="9211"/>
                    <a:pt x="9211" y="0"/>
                    <a:pt x="20574" y="0"/>
                  </a:cubicBezTo>
                  <a:cubicBezTo>
                    <a:pt x="31937" y="0"/>
                    <a:pt x="41148" y="9211"/>
                    <a:pt x="41148" y="20574"/>
                  </a:cubicBezTo>
                  <a:close/>
                </a:path>
              </a:pathLst>
            </a:custGeom>
            <a:solidFill>
              <a:srgbClr val="232F3E"/>
            </a:solidFill>
            <a:ln w="3425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44" name="Freeform: Shape 106">
              <a:extLst>
                <a:ext uri="{FF2B5EF4-FFF2-40B4-BE49-F238E27FC236}">
                  <a16:creationId xmlns:a16="http://schemas.microsoft.com/office/drawing/2014/main" id="{F2FE44E6-1AB0-AB48-B906-ACFC737D67F5}"/>
                </a:ext>
              </a:extLst>
            </p:cNvPr>
            <p:cNvSpPr/>
            <p:nvPr/>
          </p:nvSpPr>
          <p:spPr>
            <a:xfrm>
              <a:off x="7375704" y="3136811"/>
              <a:ext cx="41148" cy="41148"/>
            </a:xfrm>
            <a:custGeom>
              <a:avLst/>
              <a:gdLst>
                <a:gd name="connsiteX0" fmla="*/ 41148 w 41148"/>
                <a:gd name="connsiteY0" fmla="*/ 20574 h 41148"/>
                <a:gd name="connsiteX1" fmla="*/ 20574 w 41148"/>
                <a:gd name="connsiteY1" fmla="*/ 41148 h 41148"/>
                <a:gd name="connsiteX2" fmla="*/ 0 w 41148"/>
                <a:gd name="connsiteY2" fmla="*/ 20574 h 41148"/>
                <a:gd name="connsiteX3" fmla="*/ 20574 w 41148"/>
                <a:gd name="connsiteY3" fmla="*/ 0 h 41148"/>
                <a:gd name="connsiteX4" fmla="*/ 41148 w 41148"/>
                <a:gd name="connsiteY4" fmla="*/ 20574 h 41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48" h="41148">
                  <a:moveTo>
                    <a:pt x="41148" y="20574"/>
                  </a:moveTo>
                  <a:cubicBezTo>
                    <a:pt x="41148" y="31937"/>
                    <a:pt x="31937" y="41148"/>
                    <a:pt x="20574" y="41148"/>
                  </a:cubicBezTo>
                  <a:cubicBezTo>
                    <a:pt x="9211" y="41148"/>
                    <a:pt x="0" y="31937"/>
                    <a:pt x="0" y="20574"/>
                  </a:cubicBezTo>
                  <a:cubicBezTo>
                    <a:pt x="0" y="9211"/>
                    <a:pt x="9212" y="0"/>
                    <a:pt x="20574" y="0"/>
                  </a:cubicBezTo>
                  <a:cubicBezTo>
                    <a:pt x="31937" y="0"/>
                    <a:pt x="41148" y="9211"/>
                    <a:pt x="41148" y="20574"/>
                  </a:cubicBezTo>
                  <a:close/>
                </a:path>
              </a:pathLst>
            </a:custGeom>
            <a:solidFill>
              <a:srgbClr val="232F3E"/>
            </a:solidFill>
            <a:ln w="3425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45" name="Freeform: Shape 107">
              <a:extLst>
                <a:ext uri="{FF2B5EF4-FFF2-40B4-BE49-F238E27FC236}">
                  <a16:creationId xmlns:a16="http://schemas.microsoft.com/office/drawing/2014/main" id="{FCA550CF-B493-5448-BC02-8798078CE063}"/>
                </a:ext>
              </a:extLst>
            </p:cNvPr>
            <p:cNvSpPr/>
            <p:nvPr/>
          </p:nvSpPr>
          <p:spPr>
            <a:xfrm>
              <a:off x="6617895" y="3239681"/>
              <a:ext cx="41148" cy="41148"/>
            </a:xfrm>
            <a:custGeom>
              <a:avLst/>
              <a:gdLst>
                <a:gd name="connsiteX0" fmla="*/ 41148 w 41148"/>
                <a:gd name="connsiteY0" fmla="*/ 20574 h 41148"/>
                <a:gd name="connsiteX1" fmla="*/ 20574 w 41148"/>
                <a:gd name="connsiteY1" fmla="*/ 41148 h 41148"/>
                <a:gd name="connsiteX2" fmla="*/ 0 w 41148"/>
                <a:gd name="connsiteY2" fmla="*/ 20574 h 41148"/>
                <a:gd name="connsiteX3" fmla="*/ 20574 w 41148"/>
                <a:gd name="connsiteY3" fmla="*/ 0 h 41148"/>
                <a:gd name="connsiteX4" fmla="*/ 41148 w 41148"/>
                <a:gd name="connsiteY4" fmla="*/ 20574 h 41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48" h="41148">
                  <a:moveTo>
                    <a:pt x="41148" y="20574"/>
                  </a:moveTo>
                  <a:cubicBezTo>
                    <a:pt x="41148" y="31937"/>
                    <a:pt x="31937" y="41148"/>
                    <a:pt x="20574" y="41148"/>
                  </a:cubicBezTo>
                  <a:cubicBezTo>
                    <a:pt x="9211" y="41148"/>
                    <a:pt x="0" y="31937"/>
                    <a:pt x="0" y="20574"/>
                  </a:cubicBezTo>
                  <a:cubicBezTo>
                    <a:pt x="0" y="9211"/>
                    <a:pt x="9211" y="0"/>
                    <a:pt x="20574" y="0"/>
                  </a:cubicBezTo>
                  <a:cubicBezTo>
                    <a:pt x="31937" y="0"/>
                    <a:pt x="41148" y="9211"/>
                    <a:pt x="41148" y="20574"/>
                  </a:cubicBezTo>
                  <a:close/>
                </a:path>
              </a:pathLst>
            </a:custGeom>
            <a:solidFill>
              <a:srgbClr val="232F3E"/>
            </a:solidFill>
            <a:ln w="3425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46" name="Freeform: Shape 108">
              <a:extLst>
                <a:ext uri="{FF2B5EF4-FFF2-40B4-BE49-F238E27FC236}">
                  <a16:creationId xmlns:a16="http://schemas.microsoft.com/office/drawing/2014/main" id="{2B8BFA0C-1FC1-7E4A-83B3-68A14349C07A}"/>
                </a:ext>
              </a:extLst>
            </p:cNvPr>
            <p:cNvSpPr/>
            <p:nvPr/>
          </p:nvSpPr>
          <p:spPr>
            <a:xfrm>
              <a:off x="7403136" y="3239681"/>
              <a:ext cx="41148" cy="41148"/>
            </a:xfrm>
            <a:custGeom>
              <a:avLst/>
              <a:gdLst>
                <a:gd name="connsiteX0" fmla="*/ 41148 w 41148"/>
                <a:gd name="connsiteY0" fmla="*/ 20574 h 41148"/>
                <a:gd name="connsiteX1" fmla="*/ 20574 w 41148"/>
                <a:gd name="connsiteY1" fmla="*/ 41148 h 41148"/>
                <a:gd name="connsiteX2" fmla="*/ 0 w 41148"/>
                <a:gd name="connsiteY2" fmla="*/ 20574 h 41148"/>
                <a:gd name="connsiteX3" fmla="*/ 20574 w 41148"/>
                <a:gd name="connsiteY3" fmla="*/ 0 h 41148"/>
                <a:gd name="connsiteX4" fmla="*/ 41148 w 41148"/>
                <a:gd name="connsiteY4" fmla="*/ 20574 h 41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48" h="41148">
                  <a:moveTo>
                    <a:pt x="41148" y="20574"/>
                  </a:moveTo>
                  <a:cubicBezTo>
                    <a:pt x="41148" y="31937"/>
                    <a:pt x="31937" y="41148"/>
                    <a:pt x="20574" y="41148"/>
                  </a:cubicBezTo>
                  <a:cubicBezTo>
                    <a:pt x="9211" y="41148"/>
                    <a:pt x="0" y="31937"/>
                    <a:pt x="0" y="20574"/>
                  </a:cubicBezTo>
                  <a:cubicBezTo>
                    <a:pt x="0" y="9211"/>
                    <a:pt x="9211" y="0"/>
                    <a:pt x="20574" y="0"/>
                  </a:cubicBezTo>
                  <a:cubicBezTo>
                    <a:pt x="31937" y="0"/>
                    <a:pt x="41148" y="9211"/>
                    <a:pt x="41148" y="20574"/>
                  </a:cubicBezTo>
                  <a:close/>
                </a:path>
              </a:pathLst>
            </a:custGeom>
            <a:solidFill>
              <a:srgbClr val="232F3E">
                <a:alpha val="50000"/>
              </a:srgbClr>
            </a:solidFill>
            <a:ln w="3425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47" name="Freeform: Shape 109">
              <a:extLst>
                <a:ext uri="{FF2B5EF4-FFF2-40B4-BE49-F238E27FC236}">
                  <a16:creationId xmlns:a16="http://schemas.microsoft.com/office/drawing/2014/main" id="{F171D04E-5608-F64B-846D-DCDE88F6B9C7}"/>
                </a:ext>
              </a:extLst>
            </p:cNvPr>
            <p:cNvSpPr/>
            <p:nvPr/>
          </p:nvSpPr>
          <p:spPr>
            <a:xfrm>
              <a:off x="6628182" y="3349409"/>
              <a:ext cx="41148" cy="41148"/>
            </a:xfrm>
            <a:custGeom>
              <a:avLst/>
              <a:gdLst>
                <a:gd name="connsiteX0" fmla="*/ 41148 w 41148"/>
                <a:gd name="connsiteY0" fmla="*/ 20574 h 41148"/>
                <a:gd name="connsiteX1" fmla="*/ 20574 w 41148"/>
                <a:gd name="connsiteY1" fmla="*/ 41148 h 41148"/>
                <a:gd name="connsiteX2" fmla="*/ 0 w 41148"/>
                <a:gd name="connsiteY2" fmla="*/ 20574 h 41148"/>
                <a:gd name="connsiteX3" fmla="*/ 20574 w 41148"/>
                <a:gd name="connsiteY3" fmla="*/ 0 h 41148"/>
                <a:gd name="connsiteX4" fmla="*/ 41148 w 41148"/>
                <a:gd name="connsiteY4" fmla="*/ 20574 h 41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48" h="41148">
                  <a:moveTo>
                    <a:pt x="41148" y="20574"/>
                  </a:moveTo>
                  <a:cubicBezTo>
                    <a:pt x="41148" y="31937"/>
                    <a:pt x="31937" y="41148"/>
                    <a:pt x="20574" y="41148"/>
                  </a:cubicBezTo>
                  <a:cubicBezTo>
                    <a:pt x="9211" y="41148"/>
                    <a:pt x="0" y="31937"/>
                    <a:pt x="0" y="20574"/>
                  </a:cubicBezTo>
                  <a:cubicBezTo>
                    <a:pt x="0" y="9211"/>
                    <a:pt x="9211" y="0"/>
                    <a:pt x="20574" y="0"/>
                  </a:cubicBezTo>
                  <a:cubicBezTo>
                    <a:pt x="31937" y="0"/>
                    <a:pt x="41148" y="9211"/>
                    <a:pt x="41148" y="20574"/>
                  </a:cubicBezTo>
                  <a:close/>
                </a:path>
              </a:pathLst>
            </a:custGeom>
            <a:solidFill>
              <a:srgbClr val="232F3E"/>
            </a:solidFill>
            <a:ln w="3425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48" name="Freeform: Shape 110">
              <a:extLst>
                <a:ext uri="{FF2B5EF4-FFF2-40B4-BE49-F238E27FC236}">
                  <a16:creationId xmlns:a16="http://schemas.microsoft.com/office/drawing/2014/main" id="{8D1055BB-DB71-594D-A55F-398D68DEA495}"/>
                </a:ext>
              </a:extLst>
            </p:cNvPr>
            <p:cNvSpPr/>
            <p:nvPr/>
          </p:nvSpPr>
          <p:spPr>
            <a:xfrm>
              <a:off x="7396278" y="3349409"/>
              <a:ext cx="41148" cy="41148"/>
            </a:xfrm>
            <a:custGeom>
              <a:avLst/>
              <a:gdLst>
                <a:gd name="connsiteX0" fmla="*/ 41148 w 41148"/>
                <a:gd name="connsiteY0" fmla="*/ 20574 h 41148"/>
                <a:gd name="connsiteX1" fmla="*/ 20574 w 41148"/>
                <a:gd name="connsiteY1" fmla="*/ 41148 h 41148"/>
                <a:gd name="connsiteX2" fmla="*/ 0 w 41148"/>
                <a:gd name="connsiteY2" fmla="*/ 20574 h 41148"/>
                <a:gd name="connsiteX3" fmla="*/ 20574 w 41148"/>
                <a:gd name="connsiteY3" fmla="*/ 0 h 41148"/>
                <a:gd name="connsiteX4" fmla="*/ 41148 w 41148"/>
                <a:gd name="connsiteY4" fmla="*/ 20574 h 41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48" h="41148">
                  <a:moveTo>
                    <a:pt x="41148" y="20574"/>
                  </a:moveTo>
                  <a:cubicBezTo>
                    <a:pt x="41148" y="31937"/>
                    <a:pt x="31937" y="41148"/>
                    <a:pt x="20574" y="41148"/>
                  </a:cubicBezTo>
                  <a:cubicBezTo>
                    <a:pt x="9211" y="41148"/>
                    <a:pt x="0" y="31937"/>
                    <a:pt x="0" y="20574"/>
                  </a:cubicBezTo>
                  <a:cubicBezTo>
                    <a:pt x="0" y="9211"/>
                    <a:pt x="9211" y="0"/>
                    <a:pt x="20574" y="0"/>
                  </a:cubicBezTo>
                  <a:cubicBezTo>
                    <a:pt x="31937" y="0"/>
                    <a:pt x="41148" y="9211"/>
                    <a:pt x="41148" y="20574"/>
                  </a:cubicBezTo>
                  <a:close/>
                </a:path>
              </a:pathLst>
            </a:custGeom>
            <a:solidFill>
              <a:srgbClr val="232F3E">
                <a:alpha val="50000"/>
              </a:srgbClr>
            </a:solidFill>
            <a:ln w="3425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49" name="Freeform: Shape 111">
              <a:extLst>
                <a:ext uri="{FF2B5EF4-FFF2-40B4-BE49-F238E27FC236}">
                  <a16:creationId xmlns:a16="http://schemas.microsoft.com/office/drawing/2014/main" id="{DA8B1D6D-75E9-844B-A0CD-93417D96FB9C}"/>
                </a:ext>
              </a:extLst>
            </p:cNvPr>
            <p:cNvSpPr/>
            <p:nvPr/>
          </p:nvSpPr>
          <p:spPr>
            <a:xfrm>
              <a:off x="6220131" y="4734725"/>
              <a:ext cx="1261872" cy="140588"/>
            </a:xfrm>
            <a:custGeom>
              <a:avLst/>
              <a:gdLst>
                <a:gd name="connsiteX0" fmla="*/ 0 w 1261872"/>
                <a:gd name="connsiteY0" fmla="*/ 0 h 140588"/>
                <a:gd name="connsiteX1" fmla="*/ 1261872 w 1261872"/>
                <a:gd name="connsiteY1" fmla="*/ 0 h 140588"/>
                <a:gd name="connsiteX2" fmla="*/ 1261872 w 1261872"/>
                <a:gd name="connsiteY2" fmla="*/ 140589 h 140588"/>
                <a:gd name="connsiteX3" fmla="*/ 0 w 1261872"/>
                <a:gd name="connsiteY3" fmla="*/ 140589 h 14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1872" h="140588">
                  <a:moveTo>
                    <a:pt x="0" y="0"/>
                  </a:moveTo>
                  <a:lnTo>
                    <a:pt x="1261872" y="0"/>
                  </a:lnTo>
                  <a:lnTo>
                    <a:pt x="1261872" y="140589"/>
                  </a:lnTo>
                  <a:lnTo>
                    <a:pt x="0" y="140589"/>
                  </a:lnTo>
                  <a:close/>
                </a:path>
              </a:pathLst>
            </a:custGeom>
            <a:noFill/>
            <a:ln w="25694" cap="flat">
              <a:solidFill>
                <a:srgbClr val="FF9900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50" name="Freeform: Shape 112">
              <a:extLst>
                <a:ext uri="{FF2B5EF4-FFF2-40B4-BE49-F238E27FC236}">
                  <a16:creationId xmlns:a16="http://schemas.microsoft.com/office/drawing/2014/main" id="{E2D3ED4E-FB00-1C48-BEE0-D5B6D667C5DC}"/>
                </a:ext>
              </a:extLst>
            </p:cNvPr>
            <p:cNvSpPr/>
            <p:nvPr/>
          </p:nvSpPr>
          <p:spPr>
            <a:xfrm>
              <a:off x="7005372" y="4734725"/>
              <a:ext cx="34290" cy="140589"/>
            </a:xfrm>
            <a:custGeom>
              <a:avLst/>
              <a:gdLst>
                <a:gd name="connsiteX0" fmla="*/ 0 w 34290"/>
                <a:gd name="connsiteY0" fmla="*/ 0 h 140589"/>
                <a:gd name="connsiteX1" fmla="*/ 0 w 34290"/>
                <a:gd name="connsiteY1" fmla="*/ 140589 h 14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290" h="140589">
                  <a:moveTo>
                    <a:pt x="0" y="0"/>
                  </a:moveTo>
                  <a:lnTo>
                    <a:pt x="0" y="140589"/>
                  </a:lnTo>
                </a:path>
              </a:pathLst>
            </a:custGeom>
            <a:ln w="25694" cap="flat">
              <a:solidFill>
                <a:srgbClr val="FF9900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51" name="Freeform: Shape 113">
              <a:extLst>
                <a:ext uri="{FF2B5EF4-FFF2-40B4-BE49-F238E27FC236}">
                  <a16:creationId xmlns:a16="http://schemas.microsoft.com/office/drawing/2014/main" id="{E8B3BE51-4230-674D-9DD5-5EDCCCE5AB56}"/>
                </a:ext>
              </a:extLst>
            </p:cNvPr>
            <p:cNvSpPr/>
            <p:nvPr/>
          </p:nvSpPr>
          <p:spPr>
            <a:xfrm>
              <a:off x="5976672" y="4573562"/>
              <a:ext cx="2108835" cy="34290"/>
            </a:xfrm>
            <a:custGeom>
              <a:avLst/>
              <a:gdLst>
                <a:gd name="connsiteX0" fmla="*/ 0 w 2108835"/>
                <a:gd name="connsiteY0" fmla="*/ 0 h 34290"/>
                <a:gd name="connsiteX1" fmla="*/ 2108835 w 2108835"/>
                <a:gd name="connsiteY1" fmla="*/ 0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08835" h="34290">
                  <a:moveTo>
                    <a:pt x="0" y="0"/>
                  </a:moveTo>
                  <a:lnTo>
                    <a:pt x="2108835" y="0"/>
                  </a:lnTo>
                </a:path>
              </a:pathLst>
            </a:custGeom>
            <a:ln w="2569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52" name="Freeform: Shape 114">
              <a:extLst>
                <a:ext uri="{FF2B5EF4-FFF2-40B4-BE49-F238E27FC236}">
                  <a16:creationId xmlns:a16="http://schemas.microsoft.com/office/drawing/2014/main" id="{55D4E6A3-A98A-DD46-B728-CA4E0ECB5A2F}"/>
                </a:ext>
              </a:extLst>
            </p:cNvPr>
            <p:cNvSpPr/>
            <p:nvPr/>
          </p:nvSpPr>
          <p:spPr>
            <a:xfrm>
              <a:off x="7944918" y="4426115"/>
              <a:ext cx="54863" cy="54863"/>
            </a:xfrm>
            <a:custGeom>
              <a:avLst/>
              <a:gdLst>
                <a:gd name="connsiteX0" fmla="*/ 54864 w 54863"/>
                <a:gd name="connsiteY0" fmla="*/ 27432 h 54863"/>
                <a:gd name="connsiteX1" fmla="*/ 27432 w 54863"/>
                <a:gd name="connsiteY1" fmla="*/ 54864 h 54863"/>
                <a:gd name="connsiteX2" fmla="*/ 0 w 54863"/>
                <a:gd name="connsiteY2" fmla="*/ 27432 h 54863"/>
                <a:gd name="connsiteX3" fmla="*/ 27432 w 54863"/>
                <a:gd name="connsiteY3" fmla="*/ 0 h 54863"/>
                <a:gd name="connsiteX4" fmla="*/ 54864 w 54863"/>
                <a:gd name="connsiteY4" fmla="*/ 27432 h 54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3" h="54863">
                  <a:moveTo>
                    <a:pt x="54864" y="27432"/>
                  </a:moveTo>
                  <a:cubicBezTo>
                    <a:pt x="54864" y="42582"/>
                    <a:pt x="42582" y="54864"/>
                    <a:pt x="27432" y="54864"/>
                  </a:cubicBezTo>
                  <a:cubicBezTo>
                    <a:pt x="12282" y="54864"/>
                    <a:pt x="0" y="42583"/>
                    <a:pt x="0" y="27432"/>
                  </a:cubicBezTo>
                  <a:cubicBezTo>
                    <a:pt x="0" y="12282"/>
                    <a:pt x="12282" y="0"/>
                    <a:pt x="27432" y="0"/>
                  </a:cubicBezTo>
                  <a:cubicBezTo>
                    <a:pt x="42582" y="0"/>
                    <a:pt x="54864" y="12282"/>
                    <a:pt x="54864" y="27432"/>
                  </a:cubicBezTo>
                  <a:close/>
                </a:path>
              </a:pathLst>
            </a:custGeom>
            <a:noFill/>
            <a:ln w="2569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53" name="Freeform: Shape 115">
              <a:extLst>
                <a:ext uri="{FF2B5EF4-FFF2-40B4-BE49-F238E27FC236}">
                  <a16:creationId xmlns:a16="http://schemas.microsoft.com/office/drawing/2014/main" id="{7DE431A9-79B5-F943-A43E-2DF60C03B38C}"/>
                </a:ext>
              </a:extLst>
            </p:cNvPr>
            <p:cNvSpPr/>
            <p:nvPr/>
          </p:nvSpPr>
          <p:spPr>
            <a:xfrm>
              <a:off x="6076113" y="4426115"/>
              <a:ext cx="54863" cy="54863"/>
            </a:xfrm>
            <a:custGeom>
              <a:avLst/>
              <a:gdLst>
                <a:gd name="connsiteX0" fmla="*/ 54864 w 54863"/>
                <a:gd name="connsiteY0" fmla="*/ 27432 h 54863"/>
                <a:gd name="connsiteX1" fmla="*/ 27432 w 54863"/>
                <a:gd name="connsiteY1" fmla="*/ 54864 h 54863"/>
                <a:gd name="connsiteX2" fmla="*/ 0 w 54863"/>
                <a:gd name="connsiteY2" fmla="*/ 27432 h 54863"/>
                <a:gd name="connsiteX3" fmla="*/ 27432 w 54863"/>
                <a:gd name="connsiteY3" fmla="*/ 0 h 54863"/>
                <a:gd name="connsiteX4" fmla="*/ 54864 w 54863"/>
                <a:gd name="connsiteY4" fmla="*/ 27432 h 54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3" h="54863">
                  <a:moveTo>
                    <a:pt x="54864" y="27432"/>
                  </a:moveTo>
                  <a:cubicBezTo>
                    <a:pt x="54864" y="42582"/>
                    <a:pt x="42582" y="54864"/>
                    <a:pt x="27432" y="54864"/>
                  </a:cubicBezTo>
                  <a:cubicBezTo>
                    <a:pt x="12282" y="54864"/>
                    <a:pt x="0" y="42583"/>
                    <a:pt x="0" y="27432"/>
                  </a:cubicBezTo>
                  <a:cubicBezTo>
                    <a:pt x="0" y="12282"/>
                    <a:pt x="12282" y="0"/>
                    <a:pt x="27432" y="0"/>
                  </a:cubicBezTo>
                  <a:cubicBezTo>
                    <a:pt x="42582" y="0"/>
                    <a:pt x="54864" y="12282"/>
                    <a:pt x="54864" y="27432"/>
                  </a:cubicBezTo>
                  <a:close/>
                </a:path>
              </a:pathLst>
            </a:custGeom>
            <a:noFill/>
            <a:ln w="2569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54" name="Freeform: Shape 116">
              <a:extLst>
                <a:ext uri="{FF2B5EF4-FFF2-40B4-BE49-F238E27FC236}">
                  <a16:creationId xmlns:a16="http://schemas.microsoft.com/office/drawing/2014/main" id="{22FB905C-8484-4340-8816-EDF170BA7104}"/>
                </a:ext>
              </a:extLst>
            </p:cNvPr>
            <p:cNvSpPr/>
            <p:nvPr/>
          </p:nvSpPr>
          <p:spPr>
            <a:xfrm>
              <a:off x="7944918" y="2265845"/>
              <a:ext cx="54863" cy="54864"/>
            </a:xfrm>
            <a:custGeom>
              <a:avLst/>
              <a:gdLst>
                <a:gd name="connsiteX0" fmla="*/ 54864 w 54863"/>
                <a:gd name="connsiteY0" fmla="*/ 27432 h 54864"/>
                <a:gd name="connsiteX1" fmla="*/ 27432 w 54863"/>
                <a:gd name="connsiteY1" fmla="*/ 54864 h 54864"/>
                <a:gd name="connsiteX2" fmla="*/ 0 w 54863"/>
                <a:gd name="connsiteY2" fmla="*/ 27432 h 54864"/>
                <a:gd name="connsiteX3" fmla="*/ 27432 w 54863"/>
                <a:gd name="connsiteY3" fmla="*/ 0 h 54864"/>
                <a:gd name="connsiteX4" fmla="*/ 54864 w 54863"/>
                <a:gd name="connsiteY4" fmla="*/ 27432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3" h="54864">
                  <a:moveTo>
                    <a:pt x="54864" y="27432"/>
                  </a:moveTo>
                  <a:cubicBezTo>
                    <a:pt x="54864" y="42582"/>
                    <a:pt x="42582" y="54864"/>
                    <a:pt x="27432" y="54864"/>
                  </a:cubicBezTo>
                  <a:cubicBezTo>
                    <a:pt x="12282" y="54864"/>
                    <a:pt x="0" y="42582"/>
                    <a:pt x="0" y="27432"/>
                  </a:cubicBezTo>
                  <a:cubicBezTo>
                    <a:pt x="0" y="12282"/>
                    <a:pt x="12282" y="0"/>
                    <a:pt x="27432" y="0"/>
                  </a:cubicBezTo>
                  <a:cubicBezTo>
                    <a:pt x="42582" y="0"/>
                    <a:pt x="54864" y="12282"/>
                    <a:pt x="54864" y="27432"/>
                  </a:cubicBezTo>
                  <a:close/>
                </a:path>
              </a:pathLst>
            </a:custGeom>
            <a:noFill/>
            <a:ln w="2569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55" name="Freeform: Shape 117">
              <a:extLst>
                <a:ext uri="{FF2B5EF4-FFF2-40B4-BE49-F238E27FC236}">
                  <a16:creationId xmlns:a16="http://schemas.microsoft.com/office/drawing/2014/main" id="{D35E2A86-C621-4447-BB43-8CFD6F5A413C}"/>
                </a:ext>
              </a:extLst>
            </p:cNvPr>
            <p:cNvSpPr/>
            <p:nvPr/>
          </p:nvSpPr>
          <p:spPr>
            <a:xfrm>
              <a:off x="6076113" y="2265845"/>
              <a:ext cx="54863" cy="54864"/>
            </a:xfrm>
            <a:custGeom>
              <a:avLst/>
              <a:gdLst>
                <a:gd name="connsiteX0" fmla="*/ 54864 w 54863"/>
                <a:gd name="connsiteY0" fmla="*/ 27432 h 54864"/>
                <a:gd name="connsiteX1" fmla="*/ 27432 w 54863"/>
                <a:gd name="connsiteY1" fmla="*/ 54864 h 54864"/>
                <a:gd name="connsiteX2" fmla="*/ 0 w 54863"/>
                <a:gd name="connsiteY2" fmla="*/ 27432 h 54864"/>
                <a:gd name="connsiteX3" fmla="*/ 27432 w 54863"/>
                <a:gd name="connsiteY3" fmla="*/ 0 h 54864"/>
                <a:gd name="connsiteX4" fmla="*/ 54864 w 54863"/>
                <a:gd name="connsiteY4" fmla="*/ 27432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3" h="54864">
                  <a:moveTo>
                    <a:pt x="54864" y="27432"/>
                  </a:moveTo>
                  <a:cubicBezTo>
                    <a:pt x="54864" y="42582"/>
                    <a:pt x="42582" y="54864"/>
                    <a:pt x="27432" y="54864"/>
                  </a:cubicBezTo>
                  <a:cubicBezTo>
                    <a:pt x="12282" y="54864"/>
                    <a:pt x="0" y="42582"/>
                    <a:pt x="0" y="27432"/>
                  </a:cubicBezTo>
                  <a:cubicBezTo>
                    <a:pt x="0" y="12282"/>
                    <a:pt x="12282" y="0"/>
                    <a:pt x="27432" y="0"/>
                  </a:cubicBezTo>
                  <a:cubicBezTo>
                    <a:pt x="42582" y="0"/>
                    <a:pt x="54864" y="12282"/>
                    <a:pt x="54864" y="27432"/>
                  </a:cubicBezTo>
                  <a:close/>
                </a:path>
              </a:pathLst>
            </a:custGeom>
            <a:noFill/>
            <a:ln w="2569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56" name="Freeform: Shape 118">
              <a:extLst>
                <a:ext uri="{FF2B5EF4-FFF2-40B4-BE49-F238E27FC236}">
                  <a16:creationId xmlns:a16="http://schemas.microsoft.com/office/drawing/2014/main" id="{639A5A5F-B3C0-C945-9C6D-795FFE4223C8}"/>
                </a:ext>
              </a:extLst>
            </p:cNvPr>
            <p:cNvSpPr/>
            <p:nvPr/>
          </p:nvSpPr>
          <p:spPr>
            <a:xfrm>
              <a:off x="5976672" y="2173262"/>
              <a:ext cx="2112264" cy="2702052"/>
            </a:xfrm>
            <a:custGeom>
              <a:avLst/>
              <a:gdLst>
                <a:gd name="connsiteX0" fmla="*/ 0 w 2112264"/>
                <a:gd name="connsiteY0" fmla="*/ 0 h 2702052"/>
                <a:gd name="connsiteX1" fmla="*/ 2112264 w 2112264"/>
                <a:gd name="connsiteY1" fmla="*/ 0 h 2702052"/>
                <a:gd name="connsiteX2" fmla="*/ 2112264 w 2112264"/>
                <a:gd name="connsiteY2" fmla="*/ 2702052 h 2702052"/>
                <a:gd name="connsiteX3" fmla="*/ 0 w 2112264"/>
                <a:gd name="connsiteY3" fmla="*/ 2702052 h 270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2264" h="2702052">
                  <a:moveTo>
                    <a:pt x="0" y="0"/>
                  </a:moveTo>
                  <a:lnTo>
                    <a:pt x="2112264" y="0"/>
                  </a:lnTo>
                  <a:lnTo>
                    <a:pt x="2112264" y="2702052"/>
                  </a:lnTo>
                  <a:lnTo>
                    <a:pt x="0" y="2702052"/>
                  </a:lnTo>
                  <a:close/>
                </a:path>
              </a:pathLst>
            </a:custGeom>
            <a:noFill/>
            <a:ln w="2569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57" name="Freeform: Shape 119">
              <a:extLst>
                <a:ext uri="{FF2B5EF4-FFF2-40B4-BE49-F238E27FC236}">
                  <a16:creationId xmlns:a16="http://schemas.microsoft.com/office/drawing/2014/main" id="{26AB87B5-B905-8B4F-8694-DB5A53EC7C0E}"/>
                </a:ext>
              </a:extLst>
            </p:cNvPr>
            <p:cNvSpPr/>
            <p:nvPr/>
          </p:nvSpPr>
          <p:spPr>
            <a:xfrm>
              <a:off x="6446445" y="3678592"/>
              <a:ext cx="682370" cy="637794"/>
            </a:xfrm>
            <a:custGeom>
              <a:avLst/>
              <a:gdLst>
                <a:gd name="connsiteX0" fmla="*/ 675513 w 682370"/>
                <a:gd name="connsiteY0" fmla="*/ 54864 h 637794"/>
                <a:gd name="connsiteX1" fmla="*/ 682371 w 682370"/>
                <a:gd name="connsiteY1" fmla="*/ 34290 h 637794"/>
                <a:gd name="connsiteX2" fmla="*/ 648081 w 682370"/>
                <a:gd name="connsiteY2" fmla="*/ 0 h 637794"/>
                <a:gd name="connsiteX3" fmla="*/ 624078 w 682370"/>
                <a:gd name="connsiteY3" fmla="*/ 10287 h 637794"/>
                <a:gd name="connsiteX4" fmla="*/ 624078 w 682370"/>
                <a:gd name="connsiteY4" fmla="*/ 10287 h 637794"/>
                <a:gd name="connsiteX5" fmla="*/ 51435 w 682370"/>
                <a:gd name="connsiteY5" fmla="*/ 414909 h 637794"/>
                <a:gd name="connsiteX6" fmla="*/ 51435 w 682370"/>
                <a:gd name="connsiteY6" fmla="*/ 414909 h 637794"/>
                <a:gd name="connsiteX7" fmla="*/ 0 w 682370"/>
                <a:gd name="connsiteY7" fmla="*/ 514350 h 637794"/>
                <a:gd name="connsiteX8" fmla="*/ 123444 w 682370"/>
                <a:gd name="connsiteY8" fmla="*/ 637794 h 637794"/>
                <a:gd name="connsiteX9" fmla="*/ 219456 w 682370"/>
                <a:gd name="connsiteY9" fmla="*/ 593217 h 637794"/>
                <a:gd name="connsiteX10" fmla="*/ 219456 w 682370"/>
                <a:gd name="connsiteY10" fmla="*/ 593217 h 637794"/>
                <a:gd name="connsiteX11" fmla="*/ 672084 w 682370"/>
                <a:gd name="connsiteY11" fmla="*/ 58293 h 637794"/>
                <a:gd name="connsiteX12" fmla="*/ 675513 w 682370"/>
                <a:gd name="connsiteY12" fmla="*/ 54864 h 637794"/>
                <a:gd name="connsiteX13" fmla="*/ 675513 w 682370"/>
                <a:gd name="connsiteY13" fmla="*/ 54864 h 637794"/>
                <a:gd name="connsiteX14" fmla="*/ 675513 w 682370"/>
                <a:gd name="connsiteY14" fmla="*/ 54864 h 63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82370" h="637794">
                  <a:moveTo>
                    <a:pt x="675513" y="54864"/>
                  </a:moveTo>
                  <a:cubicBezTo>
                    <a:pt x="678942" y="48006"/>
                    <a:pt x="682371" y="41148"/>
                    <a:pt x="682371" y="34290"/>
                  </a:cubicBezTo>
                  <a:cubicBezTo>
                    <a:pt x="682371" y="17145"/>
                    <a:pt x="668655" y="0"/>
                    <a:pt x="648081" y="0"/>
                  </a:cubicBezTo>
                  <a:cubicBezTo>
                    <a:pt x="637794" y="0"/>
                    <a:pt x="630936" y="3429"/>
                    <a:pt x="624078" y="10287"/>
                  </a:cubicBezTo>
                  <a:lnTo>
                    <a:pt x="624078" y="10287"/>
                  </a:lnTo>
                  <a:lnTo>
                    <a:pt x="51435" y="414909"/>
                  </a:lnTo>
                  <a:lnTo>
                    <a:pt x="51435" y="414909"/>
                  </a:lnTo>
                  <a:cubicBezTo>
                    <a:pt x="20574" y="435483"/>
                    <a:pt x="0" y="473202"/>
                    <a:pt x="0" y="514350"/>
                  </a:cubicBezTo>
                  <a:cubicBezTo>
                    <a:pt x="0" y="582930"/>
                    <a:pt x="54864" y="637794"/>
                    <a:pt x="123444" y="637794"/>
                  </a:cubicBezTo>
                  <a:cubicBezTo>
                    <a:pt x="161163" y="637794"/>
                    <a:pt x="195453" y="620649"/>
                    <a:pt x="219456" y="593217"/>
                  </a:cubicBezTo>
                  <a:lnTo>
                    <a:pt x="219456" y="593217"/>
                  </a:lnTo>
                  <a:lnTo>
                    <a:pt x="672084" y="58293"/>
                  </a:lnTo>
                  <a:cubicBezTo>
                    <a:pt x="672084" y="54864"/>
                    <a:pt x="675513" y="54864"/>
                    <a:pt x="675513" y="54864"/>
                  </a:cubicBezTo>
                  <a:lnTo>
                    <a:pt x="675513" y="54864"/>
                  </a:lnTo>
                  <a:lnTo>
                    <a:pt x="675513" y="54864"/>
                  </a:lnTo>
                  <a:close/>
                </a:path>
              </a:pathLst>
            </a:custGeom>
            <a:solidFill>
              <a:srgbClr val="232F3E"/>
            </a:solidFill>
            <a:ln w="2569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58" name="Freeform: Shape 120">
              <a:extLst>
                <a:ext uri="{FF2B5EF4-FFF2-40B4-BE49-F238E27FC236}">
                  <a16:creationId xmlns:a16="http://schemas.microsoft.com/office/drawing/2014/main" id="{C98B9E3F-85D4-1D49-91AA-41F70A8F7C47}"/>
                </a:ext>
              </a:extLst>
            </p:cNvPr>
            <p:cNvSpPr/>
            <p:nvPr/>
          </p:nvSpPr>
          <p:spPr>
            <a:xfrm>
              <a:off x="6501309" y="4124363"/>
              <a:ext cx="137160" cy="137160"/>
            </a:xfrm>
            <a:custGeom>
              <a:avLst/>
              <a:gdLst>
                <a:gd name="connsiteX0" fmla="*/ 137160 w 137160"/>
                <a:gd name="connsiteY0" fmla="*/ 68580 h 137160"/>
                <a:gd name="connsiteX1" fmla="*/ 68580 w 137160"/>
                <a:gd name="connsiteY1" fmla="*/ 137160 h 137160"/>
                <a:gd name="connsiteX2" fmla="*/ 0 w 137160"/>
                <a:gd name="connsiteY2" fmla="*/ 68580 h 137160"/>
                <a:gd name="connsiteX3" fmla="*/ 68580 w 137160"/>
                <a:gd name="connsiteY3" fmla="*/ 0 h 137160"/>
                <a:gd name="connsiteX4" fmla="*/ 137160 w 137160"/>
                <a:gd name="connsiteY4" fmla="*/ 68580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" h="137160">
                  <a:moveTo>
                    <a:pt x="137160" y="68580"/>
                  </a:moveTo>
                  <a:cubicBezTo>
                    <a:pt x="137160" y="106456"/>
                    <a:pt x="106456" y="137160"/>
                    <a:pt x="68580" y="137160"/>
                  </a:cubicBezTo>
                  <a:cubicBezTo>
                    <a:pt x="30704" y="137160"/>
                    <a:pt x="0" y="106456"/>
                    <a:pt x="0" y="68580"/>
                  </a:cubicBezTo>
                  <a:cubicBezTo>
                    <a:pt x="0" y="30704"/>
                    <a:pt x="30704" y="0"/>
                    <a:pt x="68580" y="0"/>
                  </a:cubicBezTo>
                  <a:cubicBezTo>
                    <a:pt x="106456" y="0"/>
                    <a:pt x="137160" y="30704"/>
                    <a:pt x="137160" y="68580"/>
                  </a:cubicBezTo>
                  <a:close/>
                </a:path>
              </a:pathLst>
            </a:custGeom>
            <a:solidFill>
              <a:srgbClr val="232F3E"/>
            </a:solidFill>
            <a:ln w="2569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59" name="Freeform: Shape 121">
              <a:extLst>
                <a:ext uri="{FF2B5EF4-FFF2-40B4-BE49-F238E27FC236}">
                  <a16:creationId xmlns:a16="http://schemas.microsoft.com/office/drawing/2014/main" id="{48E39648-8C9E-0F4F-8A78-FF94344E6907}"/>
                </a:ext>
              </a:extLst>
            </p:cNvPr>
            <p:cNvSpPr/>
            <p:nvPr/>
          </p:nvSpPr>
          <p:spPr>
            <a:xfrm>
              <a:off x="6710478" y="2972219"/>
              <a:ext cx="644652" cy="644651"/>
            </a:xfrm>
            <a:custGeom>
              <a:avLst/>
              <a:gdLst>
                <a:gd name="connsiteX0" fmla="*/ 644652 w 644652"/>
                <a:gd name="connsiteY0" fmla="*/ 322326 h 644651"/>
                <a:gd name="connsiteX1" fmla="*/ 322326 w 644652"/>
                <a:gd name="connsiteY1" fmla="*/ 644652 h 644651"/>
                <a:gd name="connsiteX2" fmla="*/ 0 w 644652"/>
                <a:gd name="connsiteY2" fmla="*/ 322326 h 644651"/>
                <a:gd name="connsiteX3" fmla="*/ 322326 w 644652"/>
                <a:gd name="connsiteY3" fmla="*/ 0 h 644651"/>
                <a:gd name="connsiteX4" fmla="*/ 644652 w 644652"/>
                <a:gd name="connsiteY4" fmla="*/ 322326 h 644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652" h="644651">
                  <a:moveTo>
                    <a:pt x="644652" y="322326"/>
                  </a:moveTo>
                  <a:cubicBezTo>
                    <a:pt x="644652" y="500342"/>
                    <a:pt x="500342" y="644652"/>
                    <a:pt x="322326" y="644652"/>
                  </a:cubicBezTo>
                  <a:cubicBezTo>
                    <a:pt x="144310" y="644652"/>
                    <a:pt x="0" y="500342"/>
                    <a:pt x="0" y="322326"/>
                  </a:cubicBezTo>
                  <a:cubicBezTo>
                    <a:pt x="0" y="144310"/>
                    <a:pt x="144310" y="0"/>
                    <a:pt x="322326" y="0"/>
                  </a:cubicBezTo>
                  <a:cubicBezTo>
                    <a:pt x="500342" y="0"/>
                    <a:pt x="644652" y="144310"/>
                    <a:pt x="644652" y="322326"/>
                  </a:cubicBezTo>
                  <a:close/>
                </a:path>
              </a:pathLst>
            </a:custGeom>
            <a:solidFill>
              <a:srgbClr val="FFFFFF"/>
            </a:solidFill>
            <a:ln w="25725" cap="flat">
              <a:solidFill>
                <a:srgbClr val="232F3E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60" name="Freeform: Shape 122">
              <a:extLst>
                <a:ext uri="{FF2B5EF4-FFF2-40B4-BE49-F238E27FC236}">
                  <a16:creationId xmlns:a16="http://schemas.microsoft.com/office/drawing/2014/main" id="{8F3DF7EC-E234-A54E-BB66-FCA6A3098F18}"/>
                </a:ext>
              </a:extLst>
            </p:cNvPr>
            <p:cNvSpPr/>
            <p:nvPr/>
          </p:nvSpPr>
          <p:spPr>
            <a:xfrm>
              <a:off x="6806490" y="3068231"/>
              <a:ext cx="452627" cy="452628"/>
            </a:xfrm>
            <a:custGeom>
              <a:avLst/>
              <a:gdLst>
                <a:gd name="connsiteX0" fmla="*/ 452628 w 452627"/>
                <a:gd name="connsiteY0" fmla="*/ 226314 h 452628"/>
                <a:gd name="connsiteX1" fmla="*/ 226314 w 452627"/>
                <a:gd name="connsiteY1" fmla="*/ 452628 h 452628"/>
                <a:gd name="connsiteX2" fmla="*/ 0 w 452627"/>
                <a:gd name="connsiteY2" fmla="*/ 226314 h 452628"/>
                <a:gd name="connsiteX3" fmla="*/ 226314 w 452627"/>
                <a:gd name="connsiteY3" fmla="*/ 0 h 452628"/>
                <a:gd name="connsiteX4" fmla="*/ 452628 w 452627"/>
                <a:gd name="connsiteY4" fmla="*/ 226314 h 45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627" h="452628">
                  <a:moveTo>
                    <a:pt x="452628" y="226314"/>
                  </a:moveTo>
                  <a:cubicBezTo>
                    <a:pt x="452628" y="351304"/>
                    <a:pt x="351304" y="452628"/>
                    <a:pt x="226314" y="452628"/>
                  </a:cubicBezTo>
                  <a:cubicBezTo>
                    <a:pt x="101324" y="452628"/>
                    <a:pt x="0" y="351304"/>
                    <a:pt x="0" y="226314"/>
                  </a:cubicBezTo>
                  <a:cubicBezTo>
                    <a:pt x="0" y="101324"/>
                    <a:pt x="101324" y="0"/>
                    <a:pt x="226314" y="0"/>
                  </a:cubicBezTo>
                  <a:cubicBezTo>
                    <a:pt x="351304" y="0"/>
                    <a:pt x="452628" y="101324"/>
                    <a:pt x="452628" y="226314"/>
                  </a:cubicBezTo>
                  <a:close/>
                </a:path>
              </a:pathLst>
            </a:custGeom>
            <a:solidFill>
              <a:srgbClr val="232F3E"/>
            </a:solidFill>
            <a:ln w="3425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61" name="Freeform: Shape 123">
              <a:extLst>
                <a:ext uri="{FF2B5EF4-FFF2-40B4-BE49-F238E27FC236}">
                  <a16:creationId xmlns:a16="http://schemas.microsoft.com/office/drawing/2014/main" id="{69CD2D13-08D5-274B-95AC-6D3F6CA938DD}"/>
                </a:ext>
              </a:extLst>
            </p:cNvPr>
            <p:cNvSpPr/>
            <p:nvPr/>
          </p:nvSpPr>
          <p:spPr>
            <a:xfrm>
              <a:off x="7032804" y="3239681"/>
              <a:ext cx="147447" cy="54864"/>
            </a:xfrm>
            <a:custGeom>
              <a:avLst/>
              <a:gdLst>
                <a:gd name="connsiteX0" fmla="*/ 0 w 147447"/>
                <a:gd name="connsiteY0" fmla="*/ 54864 h 54864"/>
                <a:gd name="connsiteX1" fmla="*/ 147447 w 147447"/>
                <a:gd name="connsiteY1" fmla="*/ 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447" h="54864">
                  <a:moveTo>
                    <a:pt x="0" y="54864"/>
                  </a:moveTo>
                  <a:lnTo>
                    <a:pt x="147447" y="0"/>
                  </a:lnTo>
                </a:path>
              </a:pathLst>
            </a:custGeom>
            <a:ln w="25694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</p:grpSp>
      <p:cxnSp>
        <p:nvCxnSpPr>
          <p:cNvPr id="62" name="Straight Connector 135">
            <a:extLst>
              <a:ext uri="{FF2B5EF4-FFF2-40B4-BE49-F238E27FC236}">
                <a16:creationId xmlns:a16="http://schemas.microsoft.com/office/drawing/2014/main" id="{50FD0D3A-DC81-B741-855D-EF4B50C16698}"/>
              </a:ext>
            </a:extLst>
          </p:cNvPr>
          <p:cNvCxnSpPr>
            <a:cxnSpLocks/>
          </p:cNvCxnSpPr>
          <p:nvPr/>
        </p:nvCxnSpPr>
        <p:spPr>
          <a:xfrm>
            <a:off x="7328468" y="1904806"/>
            <a:ext cx="0" cy="1347597"/>
          </a:xfrm>
          <a:prstGeom prst="line">
            <a:avLst/>
          </a:prstGeom>
          <a:noFill/>
          <a:ln w="19050" cap="rnd" cmpd="sng" algn="ctr">
            <a:solidFill>
              <a:srgbClr val="FFFFFF"/>
            </a:solidFill>
            <a:prstDash val="solid"/>
            <a:headEnd type="none" w="lg" len="lg"/>
            <a:tailEnd type="none" w="lg" len="lg"/>
          </a:ln>
          <a:effectLst/>
        </p:spPr>
      </p:cxnSp>
      <p:grpSp>
        <p:nvGrpSpPr>
          <p:cNvPr id="63" name="Graphic 75">
            <a:extLst>
              <a:ext uri="{FF2B5EF4-FFF2-40B4-BE49-F238E27FC236}">
                <a16:creationId xmlns:a16="http://schemas.microsoft.com/office/drawing/2014/main" id="{715C7CBA-0DEA-8A4C-A13E-425DFA8A8D66}"/>
              </a:ext>
            </a:extLst>
          </p:cNvPr>
          <p:cNvGrpSpPr/>
          <p:nvPr/>
        </p:nvGrpSpPr>
        <p:grpSpPr>
          <a:xfrm>
            <a:off x="11823047" y="1579184"/>
            <a:ext cx="1586963" cy="2045399"/>
            <a:chOff x="8725787" y="2159546"/>
            <a:chExt cx="2125980" cy="2743200"/>
          </a:xfrm>
        </p:grpSpPr>
        <p:sp>
          <p:nvSpPr>
            <p:cNvPr id="64" name="Freeform: Shape 77">
              <a:extLst>
                <a:ext uri="{FF2B5EF4-FFF2-40B4-BE49-F238E27FC236}">
                  <a16:creationId xmlns:a16="http://schemas.microsoft.com/office/drawing/2014/main" id="{83ECABED-EC4D-8C41-A1E8-312975B8953A}"/>
                </a:ext>
              </a:extLst>
            </p:cNvPr>
            <p:cNvSpPr/>
            <p:nvPr/>
          </p:nvSpPr>
          <p:spPr>
            <a:xfrm>
              <a:off x="8982962" y="2485301"/>
              <a:ext cx="1618512" cy="1618488"/>
            </a:xfrm>
            <a:custGeom>
              <a:avLst/>
              <a:gdLst>
                <a:gd name="connsiteX0" fmla="*/ 812673 w 1618512"/>
                <a:gd name="connsiteY0" fmla="*/ 0 h 1618488"/>
                <a:gd name="connsiteX1" fmla="*/ 0 w 1618512"/>
                <a:gd name="connsiteY1" fmla="*/ 809244 h 1618488"/>
                <a:gd name="connsiteX2" fmla="*/ 809244 w 1618512"/>
                <a:gd name="connsiteY2" fmla="*/ 1618488 h 1618488"/>
                <a:gd name="connsiteX3" fmla="*/ 1618488 w 1618512"/>
                <a:gd name="connsiteY3" fmla="*/ 809244 h 1618488"/>
                <a:gd name="connsiteX4" fmla="*/ 812673 w 1618512"/>
                <a:gd name="connsiteY4" fmla="*/ 0 h 1618488"/>
                <a:gd name="connsiteX5" fmla="*/ 812673 w 1618512"/>
                <a:gd name="connsiteY5" fmla="*/ 1114425 h 1618488"/>
                <a:gd name="connsiteX6" fmla="*/ 507492 w 1618512"/>
                <a:gd name="connsiteY6" fmla="*/ 809244 h 1618488"/>
                <a:gd name="connsiteX7" fmla="*/ 812673 w 1618512"/>
                <a:gd name="connsiteY7" fmla="*/ 504063 h 1618488"/>
                <a:gd name="connsiteX8" fmla="*/ 1117854 w 1618512"/>
                <a:gd name="connsiteY8" fmla="*/ 809244 h 1618488"/>
                <a:gd name="connsiteX9" fmla="*/ 812673 w 1618512"/>
                <a:gd name="connsiteY9" fmla="*/ 1114425 h 1618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8512" h="1618488">
                  <a:moveTo>
                    <a:pt x="812673" y="0"/>
                  </a:moveTo>
                  <a:cubicBezTo>
                    <a:pt x="363474" y="0"/>
                    <a:pt x="0" y="363474"/>
                    <a:pt x="0" y="809244"/>
                  </a:cubicBezTo>
                  <a:cubicBezTo>
                    <a:pt x="0" y="1258443"/>
                    <a:pt x="363474" y="1618488"/>
                    <a:pt x="809244" y="1618488"/>
                  </a:cubicBezTo>
                  <a:cubicBezTo>
                    <a:pt x="1258443" y="1618488"/>
                    <a:pt x="1618488" y="1255014"/>
                    <a:pt x="1618488" y="809244"/>
                  </a:cubicBezTo>
                  <a:cubicBezTo>
                    <a:pt x="1621917" y="363474"/>
                    <a:pt x="1258443" y="0"/>
                    <a:pt x="812673" y="0"/>
                  </a:cubicBezTo>
                  <a:close/>
                  <a:moveTo>
                    <a:pt x="812673" y="1114425"/>
                  </a:moveTo>
                  <a:cubicBezTo>
                    <a:pt x="644652" y="1114425"/>
                    <a:pt x="507492" y="977265"/>
                    <a:pt x="507492" y="809244"/>
                  </a:cubicBezTo>
                  <a:cubicBezTo>
                    <a:pt x="507492" y="641223"/>
                    <a:pt x="644652" y="504063"/>
                    <a:pt x="812673" y="504063"/>
                  </a:cubicBezTo>
                  <a:cubicBezTo>
                    <a:pt x="980694" y="504063"/>
                    <a:pt x="1117854" y="641223"/>
                    <a:pt x="1117854" y="809244"/>
                  </a:cubicBezTo>
                  <a:cubicBezTo>
                    <a:pt x="1117854" y="977265"/>
                    <a:pt x="980694" y="1114425"/>
                    <a:pt x="812673" y="1114425"/>
                  </a:cubicBezTo>
                  <a:close/>
                </a:path>
              </a:pathLst>
            </a:custGeom>
            <a:solidFill>
              <a:srgbClr val="FF9900"/>
            </a:solidFill>
            <a:ln w="3425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grpSp>
          <p:nvGrpSpPr>
            <p:cNvPr id="65" name="Graphic 75">
              <a:extLst>
                <a:ext uri="{FF2B5EF4-FFF2-40B4-BE49-F238E27FC236}">
                  <a16:creationId xmlns:a16="http://schemas.microsoft.com/office/drawing/2014/main" id="{E94E08ED-1AF5-E349-A424-5C8475AA7D69}"/>
                </a:ext>
              </a:extLst>
            </p:cNvPr>
            <p:cNvGrpSpPr/>
            <p:nvPr/>
          </p:nvGrpSpPr>
          <p:grpSpPr>
            <a:xfrm>
              <a:off x="8739503" y="2173262"/>
              <a:ext cx="2112264" cy="2702052"/>
              <a:chOff x="8739503" y="2173262"/>
              <a:chExt cx="2112264" cy="2702052"/>
            </a:xfrm>
          </p:grpSpPr>
          <p:sp>
            <p:nvSpPr>
              <p:cNvPr id="66" name="Freeform: Shape 79">
                <a:extLst>
                  <a:ext uri="{FF2B5EF4-FFF2-40B4-BE49-F238E27FC236}">
                    <a16:creationId xmlns:a16="http://schemas.microsoft.com/office/drawing/2014/main" id="{BA90A77D-18E7-E142-89B9-E83D3CBF59EC}"/>
                  </a:ext>
                </a:extLst>
              </p:cNvPr>
              <p:cNvSpPr/>
              <p:nvPr/>
            </p:nvSpPr>
            <p:spPr>
              <a:xfrm>
                <a:off x="9483596" y="2979077"/>
                <a:ext cx="624077" cy="624078"/>
              </a:xfrm>
              <a:custGeom>
                <a:avLst/>
                <a:gdLst>
                  <a:gd name="connsiteX0" fmla="*/ 624078 w 624077"/>
                  <a:gd name="connsiteY0" fmla="*/ 312039 h 624078"/>
                  <a:gd name="connsiteX1" fmla="*/ 312039 w 624077"/>
                  <a:gd name="connsiteY1" fmla="*/ 624078 h 624078"/>
                  <a:gd name="connsiteX2" fmla="*/ 0 w 624077"/>
                  <a:gd name="connsiteY2" fmla="*/ 312039 h 624078"/>
                  <a:gd name="connsiteX3" fmla="*/ 312039 w 624077"/>
                  <a:gd name="connsiteY3" fmla="*/ 0 h 624078"/>
                  <a:gd name="connsiteX4" fmla="*/ 624078 w 624077"/>
                  <a:gd name="connsiteY4" fmla="*/ 312039 h 6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4077" h="624078">
                    <a:moveTo>
                      <a:pt x="624078" y="312039"/>
                    </a:moveTo>
                    <a:cubicBezTo>
                      <a:pt x="624078" y="484373"/>
                      <a:pt x="484373" y="624078"/>
                      <a:pt x="312039" y="624078"/>
                    </a:cubicBezTo>
                    <a:cubicBezTo>
                      <a:pt x="139705" y="624078"/>
                      <a:pt x="0" y="484373"/>
                      <a:pt x="0" y="312039"/>
                    </a:cubicBezTo>
                    <a:cubicBezTo>
                      <a:pt x="0" y="139705"/>
                      <a:pt x="139705" y="0"/>
                      <a:pt x="312039" y="0"/>
                    </a:cubicBezTo>
                    <a:cubicBezTo>
                      <a:pt x="484373" y="0"/>
                      <a:pt x="624078" y="139705"/>
                      <a:pt x="624078" y="31203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42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00" kern="0" dirty="0">
                  <a:solidFill>
                    <a:srgbClr val="FFFF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mazon Ember" panose="020B0603020204020204" pitchFamily="34" charset="0"/>
                </a:endParaRPr>
              </a:p>
            </p:txBody>
          </p:sp>
          <p:sp>
            <p:nvSpPr>
              <p:cNvPr id="67" name="Freeform: Shape 80">
                <a:extLst>
                  <a:ext uri="{FF2B5EF4-FFF2-40B4-BE49-F238E27FC236}">
                    <a16:creationId xmlns:a16="http://schemas.microsoft.com/office/drawing/2014/main" id="{57CA3CF0-7EF2-0B40-ADDC-B3935546A1DD}"/>
                  </a:ext>
                </a:extLst>
              </p:cNvPr>
              <p:cNvSpPr/>
              <p:nvPr/>
            </p:nvSpPr>
            <p:spPr>
              <a:xfrm>
                <a:off x="8982962" y="4734725"/>
                <a:ext cx="1261872" cy="140588"/>
              </a:xfrm>
              <a:custGeom>
                <a:avLst/>
                <a:gdLst>
                  <a:gd name="connsiteX0" fmla="*/ 0 w 1261872"/>
                  <a:gd name="connsiteY0" fmla="*/ 0 h 140588"/>
                  <a:gd name="connsiteX1" fmla="*/ 1261872 w 1261872"/>
                  <a:gd name="connsiteY1" fmla="*/ 0 h 140588"/>
                  <a:gd name="connsiteX2" fmla="*/ 1261872 w 1261872"/>
                  <a:gd name="connsiteY2" fmla="*/ 140589 h 140588"/>
                  <a:gd name="connsiteX3" fmla="*/ 0 w 1261872"/>
                  <a:gd name="connsiteY3" fmla="*/ 140589 h 14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1872" h="140588">
                    <a:moveTo>
                      <a:pt x="0" y="0"/>
                    </a:moveTo>
                    <a:lnTo>
                      <a:pt x="1261872" y="0"/>
                    </a:lnTo>
                    <a:lnTo>
                      <a:pt x="1261872" y="140589"/>
                    </a:lnTo>
                    <a:lnTo>
                      <a:pt x="0" y="140589"/>
                    </a:lnTo>
                    <a:close/>
                  </a:path>
                </a:pathLst>
              </a:custGeom>
              <a:noFill/>
              <a:ln w="25694" cap="flat">
                <a:solidFill>
                  <a:srgbClr val="FF99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00" kern="0" dirty="0">
                  <a:solidFill>
                    <a:srgbClr val="FFFF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mazon Ember" panose="020B0603020204020204" pitchFamily="34" charset="0"/>
                </a:endParaRPr>
              </a:p>
            </p:txBody>
          </p:sp>
          <p:sp>
            <p:nvSpPr>
              <p:cNvPr id="68" name="Freeform: Shape 81">
                <a:extLst>
                  <a:ext uri="{FF2B5EF4-FFF2-40B4-BE49-F238E27FC236}">
                    <a16:creationId xmlns:a16="http://schemas.microsoft.com/office/drawing/2014/main" id="{0E43FF44-9C6E-B04B-AB8B-28255857A253}"/>
                  </a:ext>
                </a:extLst>
              </p:cNvPr>
              <p:cNvSpPr/>
              <p:nvPr/>
            </p:nvSpPr>
            <p:spPr>
              <a:xfrm>
                <a:off x="9768203" y="4734725"/>
                <a:ext cx="34290" cy="140589"/>
              </a:xfrm>
              <a:custGeom>
                <a:avLst/>
                <a:gdLst>
                  <a:gd name="connsiteX0" fmla="*/ 0 w 34290"/>
                  <a:gd name="connsiteY0" fmla="*/ 0 h 140589"/>
                  <a:gd name="connsiteX1" fmla="*/ 0 w 34290"/>
                  <a:gd name="connsiteY1" fmla="*/ 140589 h 140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290" h="140589">
                    <a:moveTo>
                      <a:pt x="0" y="0"/>
                    </a:moveTo>
                    <a:lnTo>
                      <a:pt x="0" y="140589"/>
                    </a:lnTo>
                  </a:path>
                </a:pathLst>
              </a:custGeom>
              <a:ln w="25694" cap="flat">
                <a:solidFill>
                  <a:srgbClr val="FF99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00" kern="0" dirty="0">
                  <a:solidFill>
                    <a:srgbClr val="FFFF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mazon Ember" panose="020B0603020204020204" pitchFamily="34" charset="0"/>
                </a:endParaRPr>
              </a:p>
            </p:txBody>
          </p:sp>
          <p:sp>
            <p:nvSpPr>
              <p:cNvPr id="69" name="Freeform: Shape 82">
                <a:extLst>
                  <a:ext uri="{FF2B5EF4-FFF2-40B4-BE49-F238E27FC236}">
                    <a16:creationId xmlns:a16="http://schemas.microsoft.com/office/drawing/2014/main" id="{6918D5CB-0D11-DD40-8D99-1B1D0E6F2832}"/>
                  </a:ext>
                </a:extLst>
              </p:cNvPr>
              <p:cNvSpPr/>
              <p:nvPr/>
            </p:nvSpPr>
            <p:spPr>
              <a:xfrm>
                <a:off x="8739503" y="4573562"/>
                <a:ext cx="2108835" cy="34290"/>
              </a:xfrm>
              <a:custGeom>
                <a:avLst/>
                <a:gdLst>
                  <a:gd name="connsiteX0" fmla="*/ 0 w 2108835"/>
                  <a:gd name="connsiteY0" fmla="*/ 0 h 34290"/>
                  <a:gd name="connsiteX1" fmla="*/ 2108835 w 2108835"/>
                  <a:gd name="connsiteY1" fmla="*/ 0 h 3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8835" h="34290">
                    <a:moveTo>
                      <a:pt x="0" y="0"/>
                    </a:moveTo>
                    <a:lnTo>
                      <a:pt x="2108835" y="0"/>
                    </a:lnTo>
                  </a:path>
                </a:pathLst>
              </a:custGeom>
              <a:ln w="25694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00" kern="0" dirty="0">
                  <a:solidFill>
                    <a:srgbClr val="FFFF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mazon Ember" panose="020B0603020204020204" pitchFamily="34" charset="0"/>
                </a:endParaRPr>
              </a:p>
            </p:txBody>
          </p:sp>
          <p:sp>
            <p:nvSpPr>
              <p:cNvPr id="70" name="Freeform: Shape 83">
                <a:extLst>
                  <a:ext uri="{FF2B5EF4-FFF2-40B4-BE49-F238E27FC236}">
                    <a16:creationId xmlns:a16="http://schemas.microsoft.com/office/drawing/2014/main" id="{A22260C6-6A03-754E-8E91-D2ACB7D85A6C}"/>
                  </a:ext>
                </a:extLst>
              </p:cNvPr>
              <p:cNvSpPr/>
              <p:nvPr/>
            </p:nvSpPr>
            <p:spPr>
              <a:xfrm>
                <a:off x="10707749" y="4426115"/>
                <a:ext cx="54863" cy="54863"/>
              </a:xfrm>
              <a:custGeom>
                <a:avLst/>
                <a:gdLst>
                  <a:gd name="connsiteX0" fmla="*/ 54864 w 54863"/>
                  <a:gd name="connsiteY0" fmla="*/ 27432 h 54863"/>
                  <a:gd name="connsiteX1" fmla="*/ 27432 w 54863"/>
                  <a:gd name="connsiteY1" fmla="*/ 54864 h 54863"/>
                  <a:gd name="connsiteX2" fmla="*/ 0 w 54863"/>
                  <a:gd name="connsiteY2" fmla="*/ 27432 h 54863"/>
                  <a:gd name="connsiteX3" fmla="*/ 27432 w 54863"/>
                  <a:gd name="connsiteY3" fmla="*/ 0 h 54863"/>
                  <a:gd name="connsiteX4" fmla="*/ 54864 w 54863"/>
                  <a:gd name="connsiteY4" fmla="*/ 27432 h 54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863" h="54863">
                    <a:moveTo>
                      <a:pt x="54864" y="27432"/>
                    </a:moveTo>
                    <a:cubicBezTo>
                      <a:pt x="54864" y="42582"/>
                      <a:pt x="42582" y="54864"/>
                      <a:pt x="27432" y="54864"/>
                    </a:cubicBezTo>
                    <a:cubicBezTo>
                      <a:pt x="12282" y="54864"/>
                      <a:pt x="0" y="42583"/>
                      <a:pt x="0" y="27432"/>
                    </a:cubicBezTo>
                    <a:cubicBezTo>
                      <a:pt x="0" y="12282"/>
                      <a:pt x="12282" y="0"/>
                      <a:pt x="27432" y="0"/>
                    </a:cubicBezTo>
                    <a:cubicBezTo>
                      <a:pt x="42582" y="0"/>
                      <a:pt x="54864" y="12282"/>
                      <a:pt x="54864" y="27432"/>
                    </a:cubicBezTo>
                    <a:close/>
                  </a:path>
                </a:pathLst>
              </a:custGeom>
              <a:noFill/>
              <a:ln w="25694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00" kern="0" dirty="0">
                  <a:solidFill>
                    <a:srgbClr val="FFFF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mazon Ember" panose="020B0603020204020204" pitchFamily="34" charset="0"/>
                </a:endParaRPr>
              </a:p>
            </p:txBody>
          </p:sp>
          <p:sp>
            <p:nvSpPr>
              <p:cNvPr id="71" name="Freeform: Shape 84">
                <a:extLst>
                  <a:ext uri="{FF2B5EF4-FFF2-40B4-BE49-F238E27FC236}">
                    <a16:creationId xmlns:a16="http://schemas.microsoft.com/office/drawing/2014/main" id="{6C67C5A4-B6B2-DF43-8003-2C2BE692620E}"/>
                  </a:ext>
                </a:extLst>
              </p:cNvPr>
              <p:cNvSpPr/>
              <p:nvPr/>
            </p:nvSpPr>
            <p:spPr>
              <a:xfrm>
                <a:off x="8838944" y="4426115"/>
                <a:ext cx="54863" cy="54863"/>
              </a:xfrm>
              <a:custGeom>
                <a:avLst/>
                <a:gdLst>
                  <a:gd name="connsiteX0" fmla="*/ 54864 w 54863"/>
                  <a:gd name="connsiteY0" fmla="*/ 27432 h 54863"/>
                  <a:gd name="connsiteX1" fmla="*/ 27432 w 54863"/>
                  <a:gd name="connsiteY1" fmla="*/ 54864 h 54863"/>
                  <a:gd name="connsiteX2" fmla="*/ 0 w 54863"/>
                  <a:gd name="connsiteY2" fmla="*/ 27432 h 54863"/>
                  <a:gd name="connsiteX3" fmla="*/ 27432 w 54863"/>
                  <a:gd name="connsiteY3" fmla="*/ 0 h 54863"/>
                  <a:gd name="connsiteX4" fmla="*/ 54864 w 54863"/>
                  <a:gd name="connsiteY4" fmla="*/ 27432 h 54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863" h="54863">
                    <a:moveTo>
                      <a:pt x="54864" y="27432"/>
                    </a:moveTo>
                    <a:cubicBezTo>
                      <a:pt x="54864" y="42582"/>
                      <a:pt x="42582" y="54864"/>
                      <a:pt x="27432" y="54864"/>
                    </a:cubicBezTo>
                    <a:cubicBezTo>
                      <a:pt x="12282" y="54864"/>
                      <a:pt x="0" y="42583"/>
                      <a:pt x="0" y="27432"/>
                    </a:cubicBezTo>
                    <a:cubicBezTo>
                      <a:pt x="0" y="12282"/>
                      <a:pt x="12282" y="0"/>
                      <a:pt x="27432" y="0"/>
                    </a:cubicBezTo>
                    <a:cubicBezTo>
                      <a:pt x="42582" y="0"/>
                      <a:pt x="54864" y="12282"/>
                      <a:pt x="54864" y="27432"/>
                    </a:cubicBezTo>
                    <a:close/>
                  </a:path>
                </a:pathLst>
              </a:custGeom>
              <a:noFill/>
              <a:ln w="25694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00" kern="0" dirty="0">
                  <a:solidFill>
                    <a:srgbClr val="FFFF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mazon Ember" panose="020B0603020204020204" pitchFamily="34" charset="0"/>
                </a:endParaRPr>
              </a:p>
            </p:txBody>
          </p:sp>
          <p:sp>
            <p:nvSpPr>
              <p:cNvPr id="72" name="Freeform: Shape 85">
                <a:extLst>
                  <a:ext uri="{FF2B5EF4-FFF2-40B4-BE49-F238E27FC236}">
                    <a16:creationId xmlns:a16="http://schemas.microsoft.com/office/drawing/2014/main" id="{BF7474F3-911C-7E42-804E-BD7DE4C58CE7}"/>
                  </a:ext>
                </a:extLst>
              </p:cNvPr>
              <p:cNvSpPr/>
              <p:nvPr/>
            </p:nvSpPr>
            <p:spPr>
              <a:xfrm>
                <a:off x="10707749" y="2265845"/>
                <a:ext cx="54863" cy="54864"/>
              </a:xfrm>
              <a:custGeom>
                <a:avLst/>
                <a:gdLst>
                  <a:gd name="connsiteX0" fmla="*/ 54864 w 54863"/>
                  <a:gd name="connsiteY0" fmla="*/ 27432 h 54864"/>
                  <a:gd name="connsiteX1" fmla="*/ 27432 w 54863"/>
                  <a:gd name="connsiteY1" fmla="*/ 54864 h 54864"/>
                  <a:gd name="connsiteX2" fmla="*/ 0 w 54863"/>
                  <a:gd name="connsiteY2" fmla="*/ 27432 h 54864"/>
                  <a:gd name="connsiteX3" fmla="*/ 27432 w 54863"/>
                  <a:gd name="connsiteY3" fmla="*/ 0 h 54864"/>
                  <a:gd name="connsiteX4" fmla="*/ 54864 w 54863"/>
                  <a:gd name="connsiteY4" fmla="*/ 27432 h 54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863" h="54864">
                    <a:moveTo>
                      <a:pt x="54864" y="27432"/>
                    </a:moveTo>
                    <a:cubicBezTo>
                      <a:pt x="54864" y="42582"/>
                      <a:pt x="42582" y="54864"/>
                      <a:pt x="27432" y="54864"/>
                    </a:cubicBezTo>
                    <a:cubicBezTo>
                      <a:pt x="12282" y="54864"/>
                      <a:pt x="0" y="42582"/>
                      <a:pt x="0" y="27432"/>
                    </a:cubicBezTo>
                    <a:cubicBezTo>
                      <a:pt x="0" y="12282"/>
                      <a:pt x="12282" y="0"/>
                      <a:pt x="27432" y="0"/>
                    </a:cubicBezTo>
                    <a:cubicBezTo>
                      <a:pt x="42582" y="0"/>
                      <a:pt x="54864" y="12282"/>
                      <a:pt x="54864" y="27432"/>
                    </a:cubicBezTo>
                    <a:close/>
                  </a:path>
                </a:pathLst>
              </a:custGeom>
              <a:noFill/>
              <a:ln w="25694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00" kern="0" dirty="0">
                  <a:solidFill>
                    <a:srgbClr val="FFFF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mazon Ember" panose="020B0603020204020204" pitchFamily="34" charset="0"/>
                </a:endParaRPr>
              </a:p>
            </p:txBody>
          </p:sp>
          <p:sp>
            <p:nvSpPr>
              <p:cNvPr id="73" name="Freeform: Shape 86">
                <a:extLst>
                  <a:ext uri="{FF2B5EF4-FFF2-40B4-BE49-F238E27FC236}">
                    <a16:creationId xmlns:a16="http://schemas.microsoft.com/office/drawing/2014/main" id="{520B3472-CBD7-884F-940B-5DFB41EFD461}"/>
                  </a:ext>
                </a:extLst>
              </p:cNvPr>
              <p:cNvSpPr/>
              <p:nvPr/>
            </p:nvSpPr>
            <p:spPr>
              <a:xfrm>
                <a:off x="8838944" y="2265845"/>
                <a:ext cx="54863" cy="54864"/>
              </a:xfrm>
              <a:custGeom>
                <a:avLst/>
                <a:gdLst>
                  <a:gd name="connsiteX0" fmla="*/ 54864 w 54863"/>
                  <a:gd name="connsiteY0" fmla="*/ 27432 h 54864"/>
                  <a:gd name="connsiteX1" fmla="*/ 27432 w 54863"/>
                  <a:gd name="connsiteY1" fmla="*/ 54864 h 54864"/>
                  <a:gd name="connsiteX2" fmla="*/ 0 w 54863"/>
                  <a:gd name="connsiteY2" fmla="*/ 27432 h 54864"/>
                  <a:gd name="connsiteX3" fmla="*/ 27432 w 54863"/>
                  <a:gd name="connsiteY3" fmla="*/ 0 h 54864"/>
                  <a:gd name="connsiteX4" fmla="*/ 54864 w 54863"/>
                  <a:gd name="connsiteY4" fmla="*/ 27432 h 54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863" h="54864">
                    <a:moveTo>
                      <a:pt x="54864" y="27432"/>
                    </a:moveTo>
                    <a:cubicBezTo>
                      <a:pt x="54864" y="42582"/>
                      <a:pt x="42582" y="54864"/>
                      <a:pt x="27432" y="54864"/>
                    </a:cubicBezTo>
                    <a:cubicBezTo>
                      <a:pt x="12282" y="54864"/>
                      <a:pt x="0" y="42582"/>
                      <a:pt x="0" y="27432"/>
                    </a:cubicBezTo>
                    <a:cubicBezTo>
                      <a:pt x="0" y="12282"/>
                      <a:pt x="12282" y="0"/>
                      <a:pt x="27432" y="0"/>
                    </a:cubicBezTo>
                    <a:cubicBezTo>
                      <a:pt x="42582" y="0"/>
                      <a:pt x="54864" y="12282"/>
                      <a:pt x="54864" y="27432"/>
                    </a:cubicBezTo>
                    <a:close/>
                  </a:path>
                </a:pathLst>
              </a:custGeom>
              <a:noFill/>
              <a:ln w="25694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00" kern="0" dirty="0">
                  <a:solidFill>
                    <a:srgbClr val="FFFF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mazon Ember" panose="020B0603020204020204" pitchFamily="34" charset="0"/>
                </a:endParaRPr>
              </a:p>
            </p:txBody>
          </p:sp>
          <p:sp>
            <p:nvSpPr>
              <p:cNvPr id="74" name="Freeform: Shape 87">
                <a:extLst>
                  <a:ext uri="{FF2B5EF4-FFF2-40B4-BE49-F238E27FC236}">
                    <a16:creationId xmlns:a16="http://schemas.microsoft.com/office/drawing/2014/main" id="{E345614E-60C7-614E-9DDC-7BD243B9353E}"/>
                  </a:ext>
                </a:extLst>
              </p:cNvPr>
              <p:cNvSpPr/>
              <p:nvPr/>
            </p:nvSpPr>
            <p:spPr>
              <a:xfrm>
                <a:off x="8739503" y="2173262"/>
                <a:ext cx="2112264" cy="2702052"/>
              </a:xfrm>
              <a:custGeom>
                <a:avLst/>
                <a:gdLst>
                  <a:gd name="connsiteX0" fmla="*/ 0 w 2112264"/>
                  <a:gd name="connsiteY0" fmla="*/ 0 h 2702052"/>
                  <a:gd name="connsiteX1" fmla="*/ 2112264 w 2112264"/>
                  <a:gd name="connsiteY1" fmla="*/ 0 h 2702052"/>
                  <a:gd name="connsiteX2" fmla="*/ 2112264 w 2112264"/>
                  <a:gd name="connsiteY2" fmla="*/ 2702052 h 2702052"/>
                  <a:gd name="connsiteX3" fmla="*/ 0 w 2112264"/>
                  <a:gd name="connsiteY3" fmla="*/ 2702052 h 2702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2264" h="2702052">
                    <a:moveTo>
                      <a:pt x="0" y="0"/>
                    </a:moveTo>
                    <a:lnTo>
                      <a:pt x="2112264" y="0"/>
                    </a:lnTo>
                    <a:lnTo>
                      <a:pt x="2112264" y="2702052"/>
                    </a:lnTo>
                    <a:lnTo>
                      <a:pt x="0" y="2702052"/>
                    </a:lnTo>
                    <a:close/>
                  </a:path>
                </a:pathLst>
              </a:custGeom>
              <a:noFill/>
              <a:ln w="25694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00" kern="0" dirty="0">
                  <a:solidFill>
                    <a:srgbClr val="FFFF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mazon Ember" panose="020B0603020204020204" pitchFamily="34" charset="0"/>
                </a:endParaRPr>
              </a:p>
            </p:txBody>
          </p:sp>
          <p:sp>
            <p:nvSpPr>
              <p:cNvPr id="75" name="Freeform: Shape 88">
                <a:extLst>
                  <a:ext uri="{FF2B5EF4-FFF2-40B4-BE49-F238E27FC236}">
                    <a16:creationId xmlns:a16="http://schemas.microsoft.com/office/drawing/2014/main" id="{7D29810F-B454-F946-90B4-4F71629D751F}"/>
                  </a:ext>
                </a:extLst>
              </p:cNvPr>
              <p:cNvSpPr/>
              <p:nvPr/>
            </p:nvSpPr>
            <p:spPr>
              <a:xfrm>
                <a:off x="9209276" y="3678592"/>
                <a:ext cx="682370" cy="637794"/>
              </a:xfrm>
              <a:custGeom>
                <a:avLst/>
                <a:gdLst>
                  <a:gd name="connsiteX0" fmla="*/ 675513 w 682370"/>
                  <a:gd name="connsiteY0" fmla="*/ 54864 h 637794"/>
                  <a:gd name="connsiteX1" fmla="*/ 682371 w 682370"/>
                  <a:gd name="connsiteY1" fmla="*/ 34290 h 637794"/>
                  <a:gd name="connsiteX2" fmla="*/ 648081 w 682370"/>
                  <a:gd name="connsiteY2" fmla="*/ 0 h 637794"/>
                  <a:gd name="connsiteX3" fmla="*/ 624078 w 682370"/>
                  <a:gd name="connsiteY3" fmla="*/ 10287 h 637794"/>
                  <a:gd name="connsiteX4" fmla="*/ 624078 w 682370"/>
                  <a:gd name="connsiteY4" fmla="*/ 10287 h 637794"/>
                  <a:gd name="connsiteX5" fmla="*/ 51435 w 682370"/>
                  <a:gd name="connsiteY5" fmla="*/ 414909 h 637794"/>
                  <a:gd name="connsiteX6" fmla="*/ 51435 w 682370"/>
                  <a:gd name="connsiteY6" fmla="*/ 414909 h 637794"/>
                  <a:gd name="connsiteX7" fmla="*/ 0 w 682370"/>
                  <a:gd name="connsiteY7" fmla="*/ 514350 h 637794"/>
                  <a:gd name="connsiteX8" fmla="*/ 123444 w 682370"/>
                  <a:gd name="connsiteY8" fmla="*/ 637794 h 637794"/>
                  <a:gd name="connsiteX9" fmla="*/ 219456 w 682370"/>
                  <a:gd name="connsiteY9" fmla="*/ 593217 h 637794"/>
                  <a:gd name="connsiteX10" fmla="*/ 219456 w 682370"/>
                  <a:gd name="connsiteY10" fmla="*/ 593217 h 637794"/>
                  <a:gd name="connsiteX11" fmla="*/ 672084 w 682370"/>
                  <a:gd name="connsiteY11" fmla="*/ 58293 h 637794"/>
                  <a:gd name="connsiteX12" fmla="*/ 675513 w 682370"/>
                  <a:gd name="connsiteY12" fmla="*/ 54864 h 637794"/>
                  <a:gd name="connsiteX13" fmla="*/ 675513 w 682370"/>
                  <a:gd name="connsiteY13" fmla="*/ 54864 h 637794"/>
                  <a:gd name="connsiteX14" fmla="*/ 675513 w 682370"/>
                  <a:gd name="connsiteY14" fmla="*/ 54864 h 637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82370" h="637794">
                    <a:moveTo>
                      <a:pt x="675513" y="54864"/>
                    </a:moveTo>
                    <a:cubicBezTo>
                      <a:pt x="678942" y="48006"/>
                      <a:pt x="682371" y="41148"/>
                      <a:pt x="682371" y="34290"/>
                    </a:cubicBezTo>
                    <a:cubicBezTo>
                      <a:pt x="682371" y="17145"/>
                      <a:pt x="668655" y="0"/>
                      <a:pt x="648081" y="0"/>
                    </a:cubicBezTo>
                    <a:cubicBezTo>
                      <a:pt x="637794" y="0"/>
                      <a:pt x="630936" y="3429"/>
                      <a:pt x="624078" y="10287"/>
                    </a:cubicBezTo>
                    <a:lnTo>
                      <a:pt x="624078" y="10287"/>
                    </a:lnTo>
                    <a:lnTo>
                      <a:pt x="51435" y="414909"/>
                    </a:lnTo>
                    <a:lnTo>
                      <a:pt x="51435" y="414909"/>
                    </a:lnTo>
                    <a:cubicBezTo>
                      <a:pt x="20574" y="435483"/>
                      <a:pt x="0" y="473202"/>
                      <a:pt x="0" y="514350"/>
                    </a:cubicBezTo>
                    <a:cubicBezTo>
                      <a:pt x="0" y="582930"/>
                      <a:pt x="54864" y="637794"/>
                      <a:pt x="123444" y="637794"/>
                    </a:cubicBezTo>
                    <a:cubicBezTo>
                      <a:pt x="161163" y="637794"/>
                      <a:pt x="195453" y="620649"/>
                      <a:pt x="219456" y="593217"/>
                    </a:cubicBezTo>
                    <a:lnTo>
                      <a:pt x="219456" y="593217"/>
                    </a:lnTo>
                    <a:lnTo>
                      <a:pt x="672084" y="58293"/>
                    </a:lnTo>
                    <a:cubicBezTo>
                      <a:pt x="672084" y="54864"/>
                      <a:pt x="675513" y="54864"/>
                      <a:pt x="675513" y="54864"/>
                    </a:cubicBezTo>
                    <a:lnTo>
                      <a:pt x="675513" y="54864"/>
                    </a:lnTo>
                    <a:lnTo>
                      <a:pt x="675513" y="54864"/>
                    </a:lnTo>
                    <a:close/>
                  </a:path>
                </a:pathLst>
              </a:custGeom>
              <a:solidFill>
                <a:srgbClr val="232F3E"/>
              </a:solidFill>
              <a:ln w="25694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00" kern="0" dirty="0">
                  <a:solidFill>
                    <a:srgbClr val="FFFF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mazon Ember" panose="020B0603020204020204" pitchFamily="34" charset="0"/>
                </a:endParaRPr>
              </a:p>
            </p:txBody>
          </p:sp>
          <p:sp>
            <p:nvSpPr>
              <p:cNvPr id="76" name="Freeform: Shape 89">
                <a:extLst>
                  <a:ext uri="{FF2B5EF4-FFF2-40B4-BE49-F238E27FC236}">
                    <a16:creationId xmlns:a16="http://schemas.microsoft.com/office/drawing/2014/main" id="{3E8B6D25-A114-2B4D-8A18-8C448B2CDA36}"/>
                  </a:ext>
                </a:extLst>
              </p:cNvPr>
              <p:cNvSpPr/>
              <p:nvPr/>
            </p:nvSpPr>
            <p:spPr>
              <a:xfrm>
                <a:off x="9264140" y="4124363"/>
                <a:ext cx="137160" cy="137160"/>
              </a:xfrm>
              <a:custGeom>
                <a:avLst/>
                <a:gdLst>
                  <a:gd name="connsiteX0" fmla="*/ 137160 w 137160"/>
                  <a:gd name="connsiteY0" fmla="*/ 68580 h 137160"/>
                  <a:gd name="connsiteX1" fmla="*/ 68580 w 137160"/>
                  <a:gd name="connsiteY1" fmla="*/ 137160 h 137160"/>
                  <a:gd name="connsiteX2" fmla="*/ 0 w 137160"/>
                  <a:gd name="connsiteY2" fmla="*/ 68580 h 137160"/>
                  <a:gd name="connsiteX3" fmla="*/ 68580 w 137160"/>
                  <a:gd name="connsiteY3" fmla="*/ 0 h 137160"/>
                  <a:gd name="connsiteX4" fmla="*/ 137160 w 137160"/>
                  <a:gd name="connsiteY4" fmla="*/ 68580 h 137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60" h="137160">
                    <a:moveTo>
                      <a:pt x="137160" y="68580"/>
                    </a:moveTo>
                    <a:cubicBezTo>
                      <a:pt x="137160" y="106456"/>
                      <a:pt x="106456" y="137160"/>
                      <a:pt x="68580" y="137160"/>
                    </a:cubicBezTo>
                    <a:cubicBezTo>
                      <a:pt x="30704" y="137160"/>
                      <a:pt x="0" y="106456"/>
                      <a:pt x="0" y="68580"/>
                    </a:cubicBezTo>
                    <a:cubicBezTo>
                      <a:pt x="0" y="30704"/>
                      <a:pt x="30704" y="0"/>
                      <a:pt x="68580" y="0"/>
                    </a:cubicBezTo>
                    <a:cubicBezTo>
                      <a:pt x="106456" y="0"/>
                      <a:pt x="137160" y="30704"/>
                      <a:pt x="137160" y="68580"/>
                    </a:cubicBezTo>
                    <a:close/>
                  </a:path>
                </a:pathLst>
              </a:custGeom>
              <a:solidFill>
                <a:srgbClr val="232F3E"/>
              </a:solidFill>
              <a:ln w="25694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00" kern="0" dirty="0">
                  <a:solidFill>
                    <a:srgbClr val="FFFF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mazon Ember" panose="020B0603020204020204" pitchFamily="34" charset="0"/>
                </a:endParaRPr>
              </a:p>
            </p:txBody>
          </p:sp>
          <p:sp>
            <p:nvSpPr>
              <p:cNvPr id="77" name="Freeform: Shape 90">
                <a:extLst>
                  <a:ext uri="{FF2B5EF4-FFF2-40B4-BE49-F238E27FC236}">
                    <a16:creationId xmlns:a16="http://schemas.microsoft.com/office/drawing/2014/main" id="{1DA2DED7-9509-5C43-A703-EFFA584686A9}"/>
                  </a:ext>
                </a:extLst>
              </p:cNvPr>
              <p:cNvSpPr/>
              <p:nvPr/>
            </p:nvSpPr>
            <p:spPr>
              <a:xfrm>
                <a:off x="9250424" y="2540165"/>
                <a:ext cx="915542" cy="510920"/>
              </a:xfrm>
              <a:custGeom>
                <a:avLst/>
                <a:gdLst>
                  <a:gd name="connsiteX0" fmla="*/ 545211 w 915542"/>
                  <a:gd name="connsiteY0" fmla="*/ 0 h 510920"/>
                  <a:gd name="connsiteX1" fmla="*/ 0 w 915542"/>
                  <a:gd name="connsiteY1" fmla="*/ 233172 h 510920"/>
                  <a:gd name="connsiteX2" fmla="*/ 270891 w 915542"/>
                  <a:gd name="connsiteY2" fmla="*/ 510921 h 510920"/>
                  <a:gd name="connsiteX3" fmla="*/ 545211 w 915542"/>
                  <a:gd name="connsiteY3" fmla="*/ 387477 h 510920"/>
                  <a:gd name="connsiteX4" fmla="*/ 716661 w 915542"/>
                  <a:gd name="connsiteY4" fmla="*/ 432054 h 510920"/>
                  <a:gd name="connsiteX5" fmla="*/ 915543 w 915542"/>
                  <a:gd name="connsiteY5" fmla="*/ 99441 h 510920"/>
                  <a:gd name="connsiteX6" fmla="*/ 545211 w 915542"/>
                  <a:gd name="connsiteY6" fmla="*/ 0 h 510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5542" h="510920">
                    <a:moveTo>
                      <a:pt x="545211" y="0"/>
                    </a:moveTo>
                    <a:cubicBezTo>
                      <a:pt x="329184" y="0"/>
                      <a:pt x="137160" y="89154"/>
                      <a:pt x="0" y="233172"/>
                    </a:cubicBezTo>
                    <a:lnTo>
                      <a:pt x="270891" y="510921"/>
                    </a:lnTo>
                    <a:cubicBezTo>
                      <a:pt x="339471" y="435483"/>
                      <a:pt x="435483" y="387477"/>
                      <a:pt x="545211" y="387477"/>
                    </a:cubicBezTo>
                    <a:cubicBezTo>
                      <a:pt x="606933" y="387477"/>
                      <a:pt x="665226" y="404622"/>
                      <a:pt x="716661" y="432054"/>
                    </a:cubicBezTo>
                    <a:lnTo>
                      <a:pt x="915543" y="99441"/>
                    </a:lnTo>
                    <a:cubicBezTo>
                      <a:pt x="805815" y="37719"/>
                      <a:pt x="678942" y="0"/>
                      <a:pt x="5452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694" cap="flat">
                <a:solidFill>
                  <a:srgbClr val="232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00" kern="0" dirty="0">
                  <a:solidFill>
                    <a:srgbClr val="FFFF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mazon Ember" panose="020B0603020204020204" pitchFamily="34" charset="0"/>
                </a:endParaRPr>
              </a:p>
            </p:txBody>
          </p:sp>
          <p:sp>
            <p:nvSpPr>
              <p:cNvPr id="78" name="Freeform: Shape 91">
                <a:extLst>
                  <a:ext uri="{FF2B5EF4-FFF2-40B4-BE49-F238E27FC236}">
                    <a16:creationId xmlns:a16="http://schemas.microsoft.com/office/drawing/2014/main" id="{92701EE6-D6CA-364C-9518-5721552B77FD}"/>
                  </a:ext>
                </a:extLst>
              </p:cNvPr>
              <p:cNvSpPr/>
              <p:nvPr/>
            </p:nvSpPr>
            <p:spPr>
              <a:xfrm>
                <a:off x="9967085" y="2639606"/>
                <a:ext cx="390905" cy="428625"/>
              </a:xfrm>
              <a:custGeom>
                <a:avLst/>
                <a:gdLst>
                  <a:gd name="connsiteX0" fmla="*/ 198882 w 390905"/>
                  <a:gd name="connsiteY0" fmla="*/ 0 h 428625"/>
                  <a:gd name="connsiteX1" fmla="*/ 0 w 390905"/>
                  <a:gd name="connsiteY1" fmla="*/ 329184 h 428625"/>
                  <a:gd name="connsiteX2" fmla="*/ 120015 w 390905"/>
                  <a:gd name="connsiteY2" fmla="*/ 428625 h 428625"/>
                  <a:gd name="connsiteX3" fmla="*/ 390906 w 390905"/>
                  <a:gd name="connsiteY3" fmla="*/ 150876 h 428625"/>
                  <a:gd name="connsiteX4" fmla="*/ 198882 w 390905"/>
                  <a:gd name="connsiteY4" fmla="*/ 0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905" h="428625">
                    <a:moveTo>
                      <a:pt x="198882" y="0"/>
                    </a:moveTo>
                    <a:lnTo>
                      <a:pt x="0" y="329184"/>
                    </a:lnTo>
                    <a:cubicBezTo>
                      <a:pt x="48006" y="353187"/>
                      <a:pt x="85725" y="387477"/>
                      <a:pt x="120015" y="428625"/>
                    </a:cubicBezTo>
                    <a:lnTo>
                      <a:pt x="390906" y="150876"/>
                    </a:lnTo>
                    <a:cubicBezTo>
                      <a:pt x="336042" y="92583"/>
                      <a:pt x="270891" y="41148"/>
                      <a:pt x="198882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25694" cap="flat">
                <a:solidFill>
                  <a:srgbClr val="232F3E">
                    <a:alpha val="5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00" kern="0" dirty="0">
                  <a:solidFill>
                    <a:srgbClr val="FFFF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mazon Ember" panose="020B0603020204020204" pitchFamily="34" charset="0"/>
                </a:endParaRPr>
              </a:p>
            </p:txBody>
          </p:sp>
          <p:sp>
            <p:nvSpPr>
              <p:cNvPr id="79" name="Freeform: Shape 92">
                <a:extLst>
                  <a:ext uri="{FF2B5EF4-FFF2-40B4-BE49-F238E27FC236}">
                    <a16:creationId xmlns:a16="http://schemas.microsoft.com/office/drawing/2014/main" id="{C8051E20-B86D-B24B-A3CE-5C32158DA758}"/>
                  </a:ext>
                </a:extLst>
              </p:cNvPr>
              <p:cNvSpPr/>
              <p:nvPr/>
            </p:nvSpPr>
            <p:spPr>
              <a:xfrm>
                <a:off x="9517886" y="2776766"/>
                <a:ext cx="277748" cy="517779"/>
              </a:xfrm>
              <a:custGeom>
                <a:avLst/>
                <a:gdLst>
                  <a:gd name="connsiteX0" fmla="*/ 277749 w 277748"/>
                  <a:gd name="connsiteY0" fmla="*/ 517779 h 517779"/>
                  <a:gd name="connsiteX1" fmla="*/ 0 w 277748"/>
                  <a:gd name="connsiteY1" fmla="*/ 0 h 51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7748" h="517779">
                    <a:moveTo>
                      <a:pt x="277749" y="517779"/>
                    </a:moveTo>
                    <a:lnTo>
                      <a:pt x="0" y="0"/>
                    </a:lnTo>
                  </a:path>
                </a:pathLst>
              </a:custGeom>
              <a:ln w="25694" cap="rnd">
                <a:solidFill>
                  <a:srgbClr val="232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00" kern="0" dirty="0">
                  <a:solidFill>
                    <a:srgbClr val="FFFF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mazon Ember" panose="020B0603020204020204" pitchFamily="34" charset="0"/>
                </a:endParaRPr>
              </a:p>
            </p:txBody>
          </p:sp>
          <p:sp>
            <p:nvSpPr>
              <p:cNvPr id="80" name="Freeform: Shape 93">
                <a:extLst>
                  <a:ext uri="{FF2B5EF4-FFF2-40B4-BE49-F238E27FC236}">
                    <a16:creationId xmlns:a16="http://schemas.microsoft.com/office/drawing/2014/main" id="{9116A531-0B2B-9E48-9159-978AC68ADA0A}"/>
                  </a:ext>
                </a:extLst>
              </p:cNvPr>
              <p:cNvSpPr/>
              <p:nvPr/>
            </p:nvSpPr>
            <p:spPr>
              <a:xfrm>
                <a:off x="9727055" y="3225965"/>
                <a:ext cx="137160" cy="137160"/>
              </a:xfrm>
              <a:custGeom>
                <a:avLst/>
                <a:gdLst>
                  <a:gd name="connsiteX0" fmla="*/ 137160 w 137160"/>
                  <a:gd name="connsiteY0" fmla="*/ 68580 h 137160"/>
                  <a:gd name="connsiteX1" fmla="*/ 68580 w 137160"/>
                  <a:gd name="connsiteY1" fmla="*/ 137160 h 137160"/>
                  <a:gd name="connsiteX2" fmla="*/ 0 w 137160"/>
                  <a:gd name="connsiteY2" fmla="*/ 68580 h 137160"/>
                  <a:gd name="connsiteX3" fmla="*/ 68580 w 137160"/>
                  <a:gd name="connsiteY3" fmla="*/ 0 h 137160"/>
                  <a:gd name="connsiteX4" fmla="*/ 137160 w 137160"/>
                  <a:gd name="connsiteY4" fmla="*/ 68580 h 137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60" h="137160">
                    <a:moveTo>
                      <a:pt x="137160" y="68580"/>
                    </a:moveTo>
                    <a:cubicBezTo>
                      <a:pt x="137160" y="106456"/>
                      <a:pt x="106456" y="137160"/>
                      <a:pt x="68580" y="137160"/>
                    </a:cubicBezTo>
                    <a:cubicBezTo>
                      <a:pt x="30704" y="137160"/>
                      <a:pt x="0" y="106456"/>
                      <a:pt x="0" y="68580"/>
                    </a:cubicBezTo>
                    <a:cubicBezTo>
                      <a:pt x="0" y="30704"/>
                      <a:pt x="30704" y="0"/>
                      <a:pt x="68580" y="0"/>
                    </a:cubicBezTo>
                    <a:cubicBezTo>
                      <a:pt x="106456" y="0"/>
                      <a:pt x="137160" y="30704"/>
                      <a:pt x="137160" y="68580"/>
                    </a:cubicBezTo>
                    <a:close/>
                  </a:path>
                </a:pathLst>
              </a:custGeom>
              <a:solidFill>
                <a:srgbClr val="232F3E"/>
              </a:solidFill>
              <a:ln w="342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00" kern="0" dirty="0">
                  <a:solidFill>
                    <a:srgbClr val="FFFF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mazon Ember" panose="020B0603020204020204" pitchFamily="34" charset="0"/>
                </a:endParaRPr>
              </a:p>
            </p:txBody>
          </p:sp>
          <p:sp>
            <p:nvSpPr>
              <p:cNvPr id="81" name="Freeform: Shape 94">
                <a:extLst>
                  <a:ext uri="{FF2B5EF4-FFF2-40B4-BE49-F238E27FC236}">
                    <a16:creationId xmlns:a16="http://schemas.microsoft.com/office/drawing/2014/main" id="{97612C03-ECA4-E64F-9674-7AA8AFD7781A}"/>
                  </a:ext>
                </a:extLst>
              </p:cNvPr>
              <p:cNvSpPr/>
              <p:nvPr/>
            </p:nvSpPr>
            <p:spPr>
              <a:xfrm>
                <a:off x="9967085" y="2639606"/>
                <a:ext cx="390905" cy="428625"/>
              </a:xfrm>
              <a:custGeom>
                <a:avLst/>
                <a:gdLst>
                  <a:gd name="connsiteX0" fmla="*/ 198882 w 390905"/>
                  <a:gd name="connsiteY0" fmla="*/ 0 h 428625"/>
                  <a:gd name="connsiteX1" fmla="*/ 0 w 390905"/>
                  <a:gd name="connsiteY1" fmla="*/ 329184 h 428625"/>
                  <a:gd name="connsiteX2" fmla="*/ 120015 w 390905"/>
                  <a:gd name="connsiteY2" fmla="*/ 428625 h 428625"/>
                  <a:gd name="connsiteX3" fmla="*/ 390906 w 390905"/>
                  <a:gd name="connsiteY3" fmla="*/ 150876 h 428625"/>
                  <a:gd name="connsiteX4" fmla="*/ 198882 w 390905"/>
                  <a:gd name="connsiteY4" fmla="*/ 0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905" h="428625">
                    <a:moveTo>
                      <a:pt x="198882" y="0"/>
                    </a:moveTo>
                    <a:lnTo>
                      <a:pt x="0" y="329184"/>
                    </a:lnTo>
                    <a:cubicBezTo>
                      <a:pt x="48006" y="353187"/>
                      <a:pt x="85725" y="387477"/>
                      <a:pt x="120015" y="428625"/>
                    </a:cubicBezTo>
                    <a:lnTo>
                      <a:pt x="390906" y="150876"/>
                    </a:lnTo>
                    <a:cubicBezTo>
                      <a:pt x="336042" y="92583"/>
                      <a:pt x="270891" y="41148"/>
                      <a:pt x="198882" y="0"/>
                    </a:cubicBezTo>
                    <a:close/>
                  </a:path>
                </a:pathLst>
              </a:custGeom>
              <a:noFill/>
              <a:ln w="25612" cap="flat">
                <a:solidFill>
                  <a:srgbClr val="232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1096963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00" kern="0" dirty="0">
                  <a:solidFill>
                    <a:srgbClr val="FFFF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mazon Ember" panose="020B0603020204020204" pitchFamily="34" charset="0"/>
                </a:endParaRPr>
              </a:p>
            </p:txBody>
          </p:sp>
        </p:grpSp>
      </p:grpSp>
      <p:cxnSp>
        <p:nvCxnSpPr>
          <p:cNvPr id="82" name="Straight Connector 155">
            <a:extLst>
              <a:ext uri="{FF2B5EF4-FFF2-40B4-BE49-F238E27FC236}">
                <a16:creationId xmlns:a16="http://schemas.microsoft.com/office/drawing/2014/main" id="{7A411CA4-C90F-8046-926C-2CFD6C63288F}"/>
              </a:ext>
            </a:extLst>
          </p:cNvPr>
          <p:cNvCxnSpPr>
            <a:cxnSpLocks/>
          </p:cNvCxnSpPr>
          <p:nvPr/>
        </p:nvCxnSpPr>
        <p:spPr>
          <a:xfrm>
            <a:off x="10833207" y="1917000"/>
            <a:ext cx="0" cy="1347597"/>
          </a:xfrm>
          <a:prstGeom prst="line">
            <a:avLst/>
          </a:prstGeom>
          <a:noFill/>
          <a:ln w="19050" cap="rnd" cmpd="sng" algn="ctr">
            <a:solidFill>
              <a:srgbClr val="FFFFFF"/>
            </a:solidFill>
            <a:prstDash val="solid"/>
            <a:headEnd type="none" w="lg" len="lg"/>
            <a:tailEnd type="none" w="lg" len="lg"/>
          </a:ln>
          <a:effectLst/>
        </p:spPr>
      </p:cxnSp>
      <p:grpSp>
        <p:nvGrpSpPr>
          <p:cNvPr id="83" name="Group 156">
            <a:extLst>
              <a:ext uri="{FF2B5EF4-FFF2-40B4-BE49-F238E27FC236}">
                <a16:creationId xmlns:a16="http://schemas.microsoft.com/office/drawing/2014/main" id="{62EBB49D-F246-C644-B576-7F7CA887EF7B}"/>
              </a:ext>
            </a:extLst>
          </p:cNvPr>
          <p:cNvGrpSpPr/>
          <p:nvPr/>
        </p:nvGrpSpPr>
        <p:grpSpPr>
          <a:xfrm>
            <a:off x="4710860" y="1579184"/>
            <a:ext cx="1599027" cy="2045399"/>
            <a:chOff x="3183962" y="2159546"/>
            <a:chExt cx="2142142" cy="2743200"/>
          </a:xfrm>
        </p:grpSpPr>
        <p:sp>
          <p:nvSpPr>
            <p:cNvPr id="84" name="Freeform: Shape 43">
              <a:extLst>
                <a:ext uri="{FF2B5EF4-FFF2-40B4-BE49-F238E27FC236}">
                  <a16:creationId xmlns:a16="http://schemas.microsoft.com/office/drawing/2014/main" id="{20990117-6FFB-4943-9263-E61529F88FCA}"/>
                </a:ext>
              </a:extLst>
            </p:cNvPr>
            <p:cNvSpPr/>
            <p:nvPr/>
          </p:nvSpPr>
          <p:spPr>
            <a:xfrm>
              <a:off x="3795506" y="2928341"/>
              <a:ext cx="915562" cy="915562"/>
            </a:xfrm>
            <a:custGeom>
              <a:avLst/>
              <a:gdLst>
                <a:gd name="connsiteX0" fmla="*/ 0 w 249554"/>
                <a:gd name="connsiteY0" fmla="*/ 0 h 249554"/>
                <a:gd name="connsiteX1" fmla="*/ 249555 w 249554"/>
                <a:gd name="connsiteY1" fmla="*/ 0 h 249554"/>
                <a:gd name="connsiteX2" fmla="*/ 249555 w 249554"/>
                <a:gd name="connsiteY2" fmla="*/ 249555 h 249554"/>
                <a:gd name="connsiteX3" fmla="*/ 0 w 249554"/>
                <a:gd name="connsiteY3" fmla="*/ 249555 h 249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54" h="249554">
                  <a:moveTo>
                    <a:pt x="0" y="0"/>
                  </a:moveTo>
                  <a:lnTo>
                    <a:pt x="249555" y="0"/>
                  </a:lnTo>
                  <a:lnTo>
                    <a:pt x="249555" y="249555"/>
                  </a:lnTo>
                  <a:lnTo>
                    <a:pt x="0" y="249555"/>
                  </a:lnTo>
                  <a:close/>
                </a:path>
              </a:pathLst>
            </a:custGeom>
            <a:solidFill>
              <a:srgbClr val="FF99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85" name="Freeform: Shape 44">
              <a:extLst>
                <a:ext uri="{FF2B5EF4-FFF2-40B4-BE49-F238E27FC236}">
                  <a16:creationId xmlns:a16="http://schemas.microsoft.com/office/drawing/2014/main" id="{5875E62C-7E63-594F-A05F-922D2D8A13A4}"/>
                </a:ext>
              </a:extLst>
            </p:cNvPr>
            <p:cNvSpPr/>
            <p:nvPr/>
          </p:nvSpPr>
          <p:spPr>
            <a:xfrm>
              <a:off x="3879374" y="3158980"/>
              <a:ext cx="290044" cy="307514"/>
            </a:xfrm>
            <a:custGeom>
              <a:avLst/>
              <a:gdLst>
                <a:gd name="connsiteX0" fmla="*/ 0 w 79057"/>
                <a:gd name="connsiteY0" fmla="*/ 39052 h 83819"/>
                <a:gd name="connsiteX1" fmla="*/ 58103 w 79057"/>
                <a:gd name="connsiteY1" fmla="*/ 83820 h 83819"/>
                <a:gd name="connsiteX2" fmla="*/ 79058 w 79057"/>
                <a:gd name="connsiteY2" fmla="*/ 64770 h 83819"/>
                <a:gd name="connsiteX3" fmla="*/ 32385 w 79057"/>
                <a:gd name="connsiteY3" fmla="*/ 0 h 83819"/>
                <a:gd name="connsiteX4" fmla="*/ 0 w 79057"/>
                <a:gd name="connsiteY4" fmla="*/ 39052 h 83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057" h="83819">
                  <a:moveTo>
                    <a:pt x="0" y="39052"/>
                  </a:moveTo>
                  <a:lnTo>
                    <a:pt x="58103" y="83820"/>
                  </a:lnTo>
                  <a:cubicBezTo>
                    <a:pt x="61913" y="78105"/>
                    <a:pt x="69533" y="70485"/>
                    <a:pt x="79058" y="64770"/>
                  </a:cubicBezTo>
                  <a:lnTo>
                    <a:pt x="32385" y="0"/>
                  </a:lnTo>
                  <a:cubicBezTo>
                    <a:pt x="19050" y="10478"/>
                    <a:pt x="7620" y="23813"/>
                    <a:pt x="0" y="39052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7121" cap="flat">
              <a:solidFill>
                <a:srgbClr val="232F3E">
                  <a:alpha val="5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86" name="Freeform: Shape 45">
              <a:extLst>
                <a:ext uri="{FF2B5EF4-FFF2-40B4-BE49-F238E27FC236}">
                  <a16:creationId xmlns:a16="http://schemas.microsoft.com/office/drawing/2014/main" id="{98168A7A-18AD-9F49-9CE4-39160C0DB538}"/>
                </a:ext>
              </a:extLst>
            </p:cNvPr>
            <p:cNvSpPr/>
            <p:nvPr/>
          </p:nvSpPr>
          <p:spPr>
            <a:xfrm>
              <a:off x="3998188" y="3071615"/>
              <a:ext cx="629015" cy="394879"/>
            </a:xfrm>
            <a:custGeom>
              <a:avLst/>
              <a:gdLst>
                <a:gd name="connsiteX0" fmla="*/ 69532 w 171450"/>
                <a:gd name="connsiteY0" fmla="*/ 0 h 107632"/>
                <a:gd name="connsiteX1" fmla="*/ 0 w 171450"/>
                <a:gd name="connsiteY1" fmla="*/ 23813 h 107632"/>
                <a:gd name="connsiteX2" fmla="*/ 46672 w 171450"/>
                <a:gd name="connsiteY2" fmla="*/ 88582 h 107632"/>
                <a:gd name="connsiteX3" fmla="*/ 69532 w 171450"/>
                <a:gd name="connsiteY3" fmla="*/ 82868 h 107632"/>
                <a:gd name="connsiteX4" fmla="*/ 113347 w 171450"/>
                <a:gd name="connsiteY4" fmla="*/ 107632 h 107632"/>
                <a:gd name="connsiteX5" fmla="*/ 171450 w 171450"/>
                <a:gd name="connsiteY5" fmla="*/ 62865 h 107632"/>
                <a:gd name="connsiteX6" fmla="*/ 69532 w 171450"/>
                <a:gd name="connsiteY6" fmla="*/ 0 h 107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107632">
                  <a:moveTo>
                    <a:pt x="69532" y="0"/>
                  </a:moveTo>
                  <a:cubicBezTo>
                    <a:pt x="43815" y="0"/>
                    <a:pt x="19050" y="8572"/>
                    <a:pt x="0" y="23813"/>
                  </a:cubicBezTo>
                  <a:lnTo>
                    <a:pt x="46672" y="88582"/>
                  </a:lnTo>
                  <a:cubicBezTo>
                    <a:pt x="53340" y="84773"/>
                    <a:pt x="60960" y="82868"/>
                    <a:pt x="69532" y="82868"/>
                  </a:cubicBezTo>
                  <a:cubicBezTo>
                    <a:pt x="91440" y="82868"/>
                    <a:pt x="108585" y="100013"/>
                    <a:pt x="113347" y="107632"/>
                  </a:cubicBezTo>
                  <a:lnTo>
                    <a:pt x="171450" y="62865"/>
                  </a:lnTo>
                  <a:cubicBezTo>
                    <a:pt x="153352" y="25718"/>
                    <a:pt x="114300" y="0"/>
                    <a:pt x="69532" y="0"/>
                  </a:cubicBezTo>
                  <a:close/>
                </a:path>
              </a:pathLst>
            </a:custGeom>
            <a:solidFill>
              <a:srgbClr val="FFFFFF"/>
            </a:solidFill>
            <a:ln w="7144" cap="flat">
              <a:solidFill>
                <a:srgbClr val="232F3E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87" name="Freeform: Shape 46">
              <a:extLst>
                <a:ext uri="{FF2B5EF4-FFF2-40B4-BE49-F238E27FC236}">
                  <a16:creationId xmlns:a16="http://schemas.microsoft.com/office/drawing/2014/main" id="{1DA1FAAB-E34C-724E-BFB6-A456A795AC87}"/>
                </a:ext>
              </a:extLst>
            </p:cNvPr>
            <p:cNvSpPr/>
            <p:nvPr/>
          </p:nvSpPr>
          <p:spPr>
            <a:xfrm>
              <a:off x="3432075" y="4759472"/>
              <a:ext cx="1278996" cy="143274"/>
            </a:xfrm>
            <a:custGeom>
              <a:avLst/>
              <a:gdLst>
                <a:gd name="connsiteX0" fmla="*/ 0 w 348615"/>
                <a:gd name="connsiteY0" fmla="*/ 0 h 39052"/>
                <a:gd name="connsiteX1" fmla="*/ 348615 w 348615"/>
                <a:gd name="connsiteY1" fmla="*/ 0 h 39052"/>
                <a:gd name="connsiteX2" fmla="*/ 348615 w 348615"/>
                <a:gd name="connsiteY2" fmla="*/ 39053 h 39052"/>
                <a:gd name="connsiteX3" fmla="*/ 0 w 348615"/>
                <a:gd name="connsiteY3" fmla="*/ 39053 h 39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615" h="39052">
                  <a:moveTo>
                    <a:pt x="0" y="0"/>
                  </a:moveTo>
                  <a:lnTo>
                    <a:pt x="348615" y="0"/>
                  </a:lnTo>
                  <a:lnTo>
                    <a:pt x="348615" y="39053"/>
                  </a:lnTo>
                  <a:lnTo>
                    <a:pt x="0" y="39053"/>
                  </a:lnTo>
                  <a:close/>
                </a:path>
              </a:pathLst>
            </a:custGeom>
            <a:noFill/>
            <a:ln w="7144" cap="flat">
              <a:solidFill>
                <a:srgbClr val="FF9900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88" name="Freeform: Shape 47">
              <a:extLst>
                <a:ext uri="{FF2B5EF4-FFF2-40B4-BE49-F238E27FC236}">
                  <a16:creationId xmlns:a16="http://schemas.microsoft.com/office/drawing/2014/main" id="{7EEBB1A1-BA8C-2247-968E-2903E72AE43A}"/>
                </a:ext>
              </a:extLst>
            </p:cNvPr>
            <p:cNvSpPr/>
            <p:nvPr/>
          </p:nvSpPr>
          <p:spPr>
            <a:xfrm>
              <a:off x="4225330" y="4759472"/>
              <a:ext cx="34945" cy="143274"/>
            </a:xfrm>
            <a:custGeom>
              <a:avLst/>
              <a:gdLst>
                <a:gd name="connsiteX0" fmla="*/ 0 w 9525"/>
                <a:gd name="connsiteY0" fmla="*/ 0 h 39052"/>
                <a:gd name="connsiteX1" fmla="*/ 0 w 9525"/>
                <a:gd name="connsiteY1" fmla="*/ 39053 h 39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9052">
                  <a:moveTo>
                    <a:pt x="0" y="0"/>
                  </a:moveTo>
                  <a:lnTo>
                    <a:pt x="0" y="39053"/>
                  </a:lnTo>
                </a:path>
              </a:pathLst>
            </a:custGeom>
            <a:ln w="7144" cap="flat">
              <a:solidFill>
                <a:srgbClr val="FF9900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89" name="Freeform: Shape 48">
              <a:extLst>
                <a:ext uri="{FF2B5EF4-FFF2-40B4-BE49-F238E27FC236}">
                  <a16:creationId xmlns:a16="http://schemas.microsoft.com/office/drawing/2014/main" id="{3407AFA2-3388-D047-B6FE-51F0919B39B9}"/>
                </a:ext>
              </a:extLst>
            </p:cNvPr>
            <p:cNvSpPr/>
            <p:nvPr/>
          </p:nvSpPr>
          <p:spPr>
            <a:xfrm>
              <a:off x="4448980" y="2669747"/>
              <a:ext cx="76880" cy="181712"/>
            </a:xfrm>
            <a:custGeom>
              <a:avLst/>
              <a:gdLst>
                <a:gd name="connsiteX0" fmla="*/ 0 w 20955"/>
                <a:gd name="connsiteY0" fmla="*/ 0 h 49529"/>
                <a:gd name="connsiteX1" fmla="*/ 20955 w 20955"/>
                <a:gd name="connsiteY1" fmla="*/ 0 h 49529"/>
                <a:gd name="connsiteX2" fmla="*/ 20955 w 20955"/>
                <a:gd name="connsiteY2" fmla="*/ 49530 h 49529"/>
                <a:gd name="connsiteX3" fmla="*/ 0 w 20955"/>
                <a:gd name="connsiteY3" fmla="*/ 49530 h 49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5" h="49529">
                  <a:moveTo>
                    <a:pt x="0" y="0"/>
                  </a:moveTo>
                  <a:lnTo>
                    <a:pt x="20955" y="0"/>
                  </a:lnTo>
                  <a:lnTo>
                    <a:pt x="20955" y="4953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90" name="Freeform: Shape 49">
              <a:extLst>
                <a:ext uri="{FF2B5EF4-FFF2-40B4-BE49-F238E27FC236}">
                  <a16:creationId xmlns:a16="http://schemas.microsoft.com/office/drawing/2014/main" id="{DDD53ACA-469A-C745-BEFD-1F6224DD2730}"/>
                </a:ext>
              </a:extLst>
            </p:cNvPr>
            <p:cNvSpPr/>
            <p:nvPr/>
          </p:nvSpPr>
          <p:spPr>
            <a:xfrm>
              <a:off x="4214849" y="2669747"/>
              <a:ext cx="76880" cy="181712"/>
            </a:xfrm>
            <a:custGeom>
              <a:avLst/>
              <a:gdLst>
                <a:gd name="connsiteX0" fmla="*/ 0 w 20955"/>
                <a:gd name="connsiteY0" fmla="*/ 0 h 49529"/>
                <a:gd name="connsiteX1" fmla="*/ 20955 w 20955"/>
                <a:gd name="connsiteY1" fmla="*/ 0 h 49529"/>
                <a:gd name="connsiteX2" fmla="*/ 20955 w 20955"/>
                <a:gd name="connsiteY2" fmla="*/ 49530 h 49529"/>
                <a:gd name="connsiteX3" fmla="*/ 0 w 20955"/>
                <a:gd name="connsiteY3" fmla="*/ 49530 h 49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5" h="49529">
                  <a:moveTo>
                    <a:pt x="0" y="0"/>
                  </a:moveTo>
                  <a:lnTo>
                    <a:pt x="20955" y="0"/>
                  </a:lnTo>
                  <a:lnTo>
                    <a:pt x="20955" y="4953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91" name="Freeform: Shape 50">
              <a:extLst>
                <a:ext uri="{FF2B5EF4-FFF2-40B4-BE49-F238E27FC236}">
                  <a16:creationId xmlns:a16="http://schemas.microsoft.com/office/drawing/2014/main" id="{C0970C00-6BF8-9D4E-A4C9-D0620AC0E414}"/>
                </a:ext>
              </a:extLst>
            </p:cNvPr>
            <p:cNvSpPr/>
            <p:nvPr/>
          </p:nvSpPr>
          <p:spPr>
            <a:xfrm>
              <a:off x="3980714" y="2669747"/>
              <a:ext cx="76876" cy="181712"/>
            </a:xfrm>
            <a:custGeom>
              <a:avLst/>
              <a:gdLst>
                <a:gd name="connsiteX0" fmla="*/ 0 w 20954"/>
                <a:gd name="connsiteY0" fmla="*/ 0 h 49529"/>
                <a:gd name="connsiteX1" fmla="*/ 20955 w 20954"/>
                <a:gd name="connsiteY1" fmla="*/ 0 h 49529"/>
                <a:gd name="connsiteX2" fmla="*/ 20955 w 20954"/>
                <a:gd name="connsiteY2" fmla="*/ 49530 h 49529"/>
                <a:gd name="connsiteX3" fmla="*/ 0 w 20954"/>
                <a:gd name="connsiteY3" fmla="*/ 49530 h 49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4" h="49529">
                  <a:moveTo>
                    <a:pt x="0" y="0"/>
                  </a:moveTo>
                  <a:lnTo>
                    <a:pt x="20955" y="0"/>
                  </a:lnTo>
                  <a:lnTo>
                    <a:pt x="20955" y="4953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92" name="Freeform: Shape 51">
              <a:extLst>
                <a:ext uri="{FF2B5EF4-FFF2-40B4-BE49-F238E27FC236}">
                  <a16:creationId xmlns:a16="http://schemas.microsoft.com/office/drawing/2014/main" id="{0AFF2725-0347-4645-A90D-077CB8DC0124}"/>
                </a:ext>
              </a:extLst>
            </p:cNvPr>
            <p:cNvSpPr/>
            <p:nvPr/>
          </p:nvSpPr>
          <p:spPr>
            <a:xfrm>
              <a:off x="4448980" y="3920786"/>
              <a:ext cx="76880" cy="181715"/>
            </a:xfrm>
            <a:custGeom>
              <a:avLst/>
              <a:gdLst>
                <a:gd name="connsiteX0" fmla="*/ 0 w 20955"/>
                <a:gd name="connsiteY0" fmla="*/ 0 h 49530"/>
                <a:gd name="connsiteX1" fmla="*/ 20955 w 20955"/>
                <a:gd name="connsiteY1" fmla="*/ 0 h 49530"/>
                <a:gd name="connsiteX2" fmla="*/ 20955 w 20955"/>
                <a:gd name="connsiteY2" fmla="*/ 49530 h 49530"/>
                <a:gd name="connsiteX3" fmla="*/ 0 w 20955"/>
                <a:gd name="connsiteY3" fmla="*/ 49530 h 4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5" h="49530">
                  <a:moveTo>
                    <a:pt x="0" y="0"/>
                  </a:moveTo>
                  <a:lnTo>
                    <a:pt x="20955" y="0"/>
                  </a:lnTo>
                  <a:lnTo>
                    <a:pt x="20955" y="4953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93" name="Freeform: Shape 52">
              <a:extLst>
                <a:ext uri="{FF2B5EF4-FFF2-40B4-BE49-F238E27FC236}">
                  <a16:creationId xmlns:a16="http://schemas.microsoft.com/office/drawing/2014/main" id="{FE959597-8794-B74D-8ACA-84A8BA80D8C8}"/>
                </a:ext>
              </a:extLst>
            </p:cNvPr>
            <p:cNvSpPr/>
            <p:nvPr/>
          </p:nvSpPr>
          <p:spPr>
            <a:xfrm>
              <a:off x="4214849" y="3920786"/>
              <a:ext cx="76880" cy="181715"/>
            </a:xfrm>
            <a:custGeom>
              <a:avLst/>
              <a:gdLst>
                <a:gd name="connsiteX0" fmla="*/ 0 w 20955"/>
                <a:gd name="connsiteY0" fmla="*/ 0 h 49530"/>
                <a:gd name="connsiteX1" fmla="*/ 20955 w 20955"/>
                <a:gd name="connsiteY1" fmla="*/ 0 h 49530"/>
                <a:gd name="connsiteX2" fmla="*/ 20955 w 20955"/>
                <a:gd name="connsiteY2" fmla="*/ 49530 h 49530"/>
                <a:gd name="connsiteX3" fmla="*/ 0 w 20955"/>
                <a:gd name="connsiteY3" fmla="*/ 49530 h 4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5" h="49530">
                  <a:moveTo>
                    <a:pt x="0" y="0"/>
                  </a:moveTo>
                  <a:lnTo>
                    <a:pt x="20955" y="0"/>
                  </a:lnTo>
                  <a:lnTo>
                    <a:pt x="20955" y="4953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94" name="Freeform: Shape 53">
              <a:extLst>
                <a:ext uri="{FF2B5EF4-FFF2-40B4-BE49-F238E27FC236}">
                  <a16:creationId xmlns:a16="http://schemas.microsoft.com/office/drawing/2014/main" id="{19EC9637-0B62-FA47-8D1A-7A1791D0B9DE}"/>
                </a:ext>
              </a:extLst>
            </p:cNvPr>
            <p:cNvSpPr/>
            <p:nvPr/>
          </p:nvSpPr>
          <p:spPr>
            <a:xfrm>
              <a:off x="3980714" y="3920786"/>
              <a:ext cx="76876" cy="181715"/>
            </a:xfrm>
            <a:custGeom>
              <a:avLst/>
              <a:gdLst>
                <a:gd name="connsiteX0" fmla="*/ 0 w 20954"/>
                <a:gd name="connsiteY0" fmla="*/ 0 h 49530"/>
                <a:gd name="connsiteX1" fmla="*/ 20955 w 20954"/>
                <a:gd name="connsiteY1" fmla="*/ 0 h 49530"/>
                <a:gd name="connsiteX2" fmla="*/ 20955 w 20954"/>
                <a:gd name="connsiteY2" fmla="*/ 49530 h 49530"/>
                <a:gd name="connsiteX3" fmla="*/ 0 w 20954"/>
                <a:gd name="connsiteY3" fmla="*/ 49530 h 4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4" h="49530">
                  <a:moveTo>
                    <a:pt x="0" y="0"/>
                  </a:moveTo>
                  <a:lnTo>
                    <a:pt x="20955" y="0"/>
                  </a:lnTo>
                  <a:lnTo>
                    <a:pt x="20955" y="4953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95" name="Freeform: Shape 54">
              <a:extLst>
                <a:ext uri="{FF2B5EF4-FFF2-40B4-BE49-F238E27FC236}">
                  <a16:creationId xmlns:a16="http://schemas.microsoft.com/office/drawing/2014/main" id="{ADFEA9EF-2A04-6442-9833-309FE7325B6D}"/>
                </a:ext>
              </a:extLst>
            </p:cNvPr>
            <p:cNvSpPr/>
            <p:nvPr/>
          </p:nvSpPr>
          <p:spPr>
            <a:xfrm rot="5400000">
              <a:off x="4844278" y="3528398"/>
              <a:ext cx="76880" cy="181715"/>
            </a:xfrm>
            <a:custGeom>
              <a:avLst/>
              <a:gdLst>
                <a:gd name="connsiteX0" fmla="*/ 0 w 20955"/>
                <a:gd name="connsiteY0" fmla="*/ 0 h 49530"/>
                <a:gd name="connsiteX1" fmla="*/ 20955 w 20955"/>
                <a:gd name="connsiteY1" fmla="*/ 0 h 49530"/>
                <a:gd name="connsiteX2" fmla="*/ 20955 w 20955"/>
                <a:gd name="connsiteY2" fmla="*/ 49530 h 49530"/>
                <a:gd name="connsiteX3" fmla="*/ 0 w 20955"/>
                <a:gd name="connsiteY3" fmla="*/ 49530 h 4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5" h="49530">
                  <a:moveTo>
                    <a:pt x="0" y="0"/>
                  </a:moveTo>
                  <a:lnTo>
                    <a:pt x="20955" y="0"/>
                  </a:lnTo>
                  <a:lnTo>
                    <a:pt x="20955" y="4953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96" name="Freeform: Shape 56">
              <a:extLst>
                <a:ext uri="{FF2B5EF4-FFF2-40B4-BE49-F238E27FC236}">
                  <a16:creationId xmlns:a16="http://schemas.microsoft.com/office/drawing/2014/main" id="{6FF27098-A1EE-7146-BAB9-32936E4D27BE}"/>
                </a:ext>
              </a:extLst>
            </p:cNvPr>
            <p:cNvSpPr/>
            <p:nvPr/>
          </p:nvSpPr>
          <p:spPr>
            <a:xfrm rot="5400000">
              <a:off x="4843280" y="3293269"/>
              <a:ext cx="76880" cy="181715"/>
            </a:xfrm>
            <a:custGeom>
              <a:avLst/>
              <a:gdLst>
                <a:gd name="connsiteX0" fmla="*/ 0 w 20955"/>
                <a:gd name="connsiteY0" fmla="*/ 0 h 49530"/>
                <a:gd name="connsiteX1" fmla="*/ 20955 w 20955"/>
                <a:gd name="connsiteY1" fmla="*/ 0 h 49530"/>
                <a:gd name="connsiteX2" fmla="*/ 20955 w 20955"/>
                <a:gd name="connsiteY2" fmla="*/ 49530 h 49530"/>
                <a:gd name="connsiteX3" fmla="*/ 0 w 20955"/>
                <a:gd name="connsiteY3" fmla="*/ 49530 h 4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5" h="49530">
                  <a:moveTo>
                    <a:pt x="0" y="0"/>
                  </a:moveTo>
                  <a:lnTo>
                    <a:pt x="20955" y="0"/>
                  </a:lnTo>
                  <a:lnTo>
                    <a:pt x="20955" y="4953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97" name="Freeform: Shape 57">
              <a:extLst>
                <a:ext uri="{FF2B5EF4-FFF2-40B4-BE49-F238E27FC236}">
                  <a16:creationId xmlns:a16="http://schemas.microsoft.com/office/drawing/2014/main" id="{0753C95B-D92F-AA40-A1E9-C8978ECEB3C7}"/>
                </a:ext>
              </a:extLst>
            </p:cNvPr>
            <p:cNvSpPr/>
            <p:nvPr/>
          </p:nvSpPr>
          <p:spPr>
            <a:xfrm rot="5400000">
              <a:off x="4842282" y="3058136"/>
              <a:ext cx="76880" cy="181712"/>
            </a:xfrm>
            <a:custGeom>
              <a:avLst/>
              <a:gdLst>
                <a:gd name="connsiteX0" fmla="*/ 0 w 20955"/>
                <a:gd name="connsiteY0" fmla="*/ 0 h 49529"/>
                <a:gd name="connsiteX1" fmla="*/ 20955 w 20955"/>
                <a:gd name="connsiteY1" fmla="*/ 0 h 49529"/>
                <a:gd name="connsiteX2" fmla="*/ 20955 w 20955"/>
                <a:gd name="connsiteY2" fmla="*/ 49530 h 49529"/>
                <a:gd name="connsiteX3" fmla="*/ 0 w 20955"/>
                <a:gd name="connsiteY3" fmla="*/ 49530 h 49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5" h="49529">
                  <a:moveTo>
                    <a:pt x="0" y="0"/>
                  </a:moveTo>
                  <a:lnTo>
                    <a:pt x="20955" y="0"/>
                  </a:lnTo>
                  <a:lnTo>
                    <a:pt x="20955" y="4953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98" name="Freeform: Shape 58">
              <a:extLst>
                <a:ext uri="{FF2B5EF4-FFF2-40B4-BE49-F238E27FC236}">
                  <a16:creationId xmlns:a16="http://schemas.microsoft.com/office/drawing/2014/main" id="{71B5F736-8463-754B-B4B6-A60BE9A5706B}"/>
                </a:ext>
              </a:extLst>
            </p:cNvPr>
            <p:cNvSpPr/>
            <p:nvPr/>
          </p:nvSpPr>
          <p:spPr>
            <a:xfrm rot="5400000">
              <a:off x="3590244" y="3531392"/>
              <a:ext cx="76876" cy="181715"/>
            </a:xfrm>
            <a:custGeom>
              <a:avLst/>
              <a:gdLst>
                <a:gd name="connsiteX0" fmla="*/ 0 w 20954"/>
                <a:gd name="connsiteY0" fmla="*/ 0 h 49530"/>
                <a:gd name="connsiteX1" fmla="*/ 20955 w 20954"/>
                <a:gd name="connsiteY1" fmla="*/ 0 h 49530"/>
                <a:gd name="connsiteX2" fmla="*/ 20955 w 20954"/>
                <a:gd name="connsiteY2" fmla="*/ 49530 h 49530"/>
                <a:gd name="connsiteX3" fmla="*/ 0 w 20954"/>
                <a:gd name="connsiteY3" fmla="*/ 49530 h 4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4" h="49530">
                  <a:moveTo>
                    <a:pt x="0" y="0"/>
                  </a:moveTo>
                  <a:lnTo>
                    <a:pt x="20955" y="0"/>
                  </a:lnTo>
                  <a:lnTo>
                    <a:pt x="20955" y="4953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99" name="Freeform: Shape 60">
              <a:extLst>
                <a:ext uri="{FF2B5EF4-FFF2-40B4-BE49-F238E27FC236}">
                  <a16:creationId xmlns:a16="http://schemas.microsoft.com/office/drawing/2014/main" id="{9AB3DED9-9EFB-D344-9D63-1EDAA20CF18F}"/>
                </a:ext>
              </a:extLst>
            </p:cNvPr>
            <p:cNvSpPr/>
            <p:nvPr/>
          </p:nvSpPr>
          <p:spPr>
            <a:xfrm rot="5400000">
              <a:off x="3589246" y="3296263"/>
              <a:ext cx="76876" cy="181715"/>
            </a:xfrm>
            <a:custGeom>
              <a:avLst/>
              <a:gdLst>
                <a:gd name="connsiteX0" fmla="*/ 0 w 20954"/>
                <a:gd name="connsiteY0" fmla="*/ 0 h 49530"/>
                <a:gd name="connsiteX1" fmla="*/ 20955 w 20954"/>
                <a:gd name="connsiteY1" fmla="*/ 0 h 49530"/>
                <a:gd name="connsiteX2" fmla="*/ 20955 w 20954"/>
                <a:gd name="connsiteY2" fmla="*/ 49530 h 49530"/>
                <a:gd name="connsiteX3" fmla="*/ 0 w 20954"/>
                <a:gd name="connsiteY3" fmla="*/ 49530 h 4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4" h="49530">
                  <a:moveTo>
                    <a:pt x="0" y="0"/>
                  </a:moveTo>
                  <a:lnTo>
                    <a:pt x="20955" y="0"/>
                  </a:lnTo>
                  <a:lnTo>
                    <a:pt x="20955" y="4953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100" name="Freeform: Shape 62">
              <a:extLst>
                <a:ext uri="{FF2B5EF4-FFF2-40B4-BE49-F238E27FC236}">
                  <a16:creationId xmlns:a16="http://schemas.microsoft.com/office/drawing/2014/main" id="{3144E3FD-5FCC-0B41-A0E1-2DD573BC2F54}"/>
                </a:ext>
              </a:extLst>
            </p:cNvPr>
            <p:cNvSpPr/>
            <p:nvPr/>
          </p:nvSpPr>
          <p:spPr>
            <a:xfrm rot="5400000">
              <a:off x="3588245" y="3061133"/>
              <a:ext cx="76876" cy="181712"/>
            </a:xfrm>
            <a:custGeom>
              <a:avLst/>
              <a:gdLst>
                <a:gd name="connsiteX0" fmla="*/ 0 w 20954"/>
                <a:gd name="connsiteY0" fmla="*/ 0 h 49529"/>
                <a:gd name="connsiteX1" fmla="*/ 20955 w 20954"/>
                <a:gd name="connsiteY1" fmla="*/ 0 h 49529"/>
                <a:gd name="connsiteX2" fmla="*/ 20955 w 20954"/>
                <a:gd name="connsiteY2" fmla="*/ 49530 h 49529"/>
                <a:gd name="connsiteX3" fmla="*/ 0 w 20954"/>
                <a:gd name="connsiteY3" fmla="*/ 49530 h 49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4" h="49529">
                  <a:moveTo>
                    <a:pt x="0" y="0"/>
                  </a:moveTo>
                  <a:lnTo>
                    <a:pt x="20955" y="0"/>
                  </a:lnTo>
                  <a:lnTo>
                    <a:pt x="20955" y="4953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101" name="Freeform: Shape 63">
              <a:extLst>
                <a:ext uri="{FF2B5EF4-FFF2-40B4-BE49-F238E27FC236}">
                  <a16:creationId xmlns:a16="http://schemas.microsoft.com/office/drawing/2014/main" id="{E6BA537E-F1CF-F945-90F1-5F058AFFF485}"/>
                </a:ext>
              </a:extLst>
            </p:cNvPr>
            <p:cNvSpPr/>
            <p:nvPr/>
          </p:nvSpPr>
          <p:spPr>
            <a:xfrm>
              <a:off x="3183962" y="4595228"/>
              <a:ext cx="2142142" cy="34945"/>
            </a:xfrm>
            <a:custGeom>
              <a:avLst/>
              <a:gdLst>
                <a:gd name="connsiteX0" fmla="*/ 0 w 583882"/>
                <a:gd name="connsiteY0" fmla="*/ 0 h 9525"/>
                <a:gd name="connsiteX1" fmla="*/ 583883 w 58388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3882" h="9525">
                  <a:moveTo>
                    <a:pt x="0" y="0"/>
                  </a:moveTo>
                  <a:lnTo>
                    <a:pt x="583883" y="0"/>
                  </a:lnTo>
                </a:path>
              </a:pathLst>
            </a:custGeom>
            <a:ln w="714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102" name="Freeform: Shape 64">
              <a:extLst>
                <a:ext uri="{FF2B5EF4-FFF2-40B4-BE49-F238E27FC236}">
                  <a16:creationId xmlns:a16="http://schemas.microsoft.com/office/drawing/2014/main" id="{9AF2ED2D-21FB-0C45-BB68-4C2F8E9B8455}"/>
                </a:ext>
              </a:extLst>
            </p:cNvPr>
            <p:cNvSpPr/>
            <p:nvPr/>
          </p:nvSpPr>
          <p:spPr>
            <a:xfrm>
              <a:off x="5182830" y="4448458"/>
              <a:ext cx="48923" cy="48923"/>
            </a:xfrm>
            <a:custGeom>
              <a:avLst/>
              <a:gdLst>
                <a:gd name="connsiteX0" fmla="*/ 13335 w 13335"/>
                <a:gd name="connsiteY0" fmla="*/ 6667 h 13335"/>
                <a:gd name="connsiteX1" fmla="*/ 6667 w 13335"/>
                <a:gd name="connsiteY1" fmla="*/ 13335 h 13335"/>
                <a:gd name="connsiteX2" fmla="*/ 0 w 13335"/>
                <a:gd name="connsiteY2" fmla="*/ 6667 h 13335"/>
                <a:gd name="connsiteX3" fmla="*/ 6667 w 13335"/>
                <a:gd name="connsiteY3" fmla="*/ 0 h 13335"/>
                <a:gd name="connsiteX4" fmla="*/ 13335 w 13335"/>
                <a:gd name="connsiteY4" fmla="*/ 6667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7"/>
                  </a:moveTo>
                  <a:cubicBezTo>
                    <a:pt x="13335" y="10350"/>
                    <a:pt x="10350" y="13335"/>
                    <a:pt x="6667" y="13335"/>
                  </a:cubicBezTo>
                  <a:cubicBezTo>
                    <a:pt x="2985" y="13335"/>
                    <a:pt x="0" y="10350"/>
                    <a:pt x="0" y="6667"/>
                  </a:cubicBezTo>
                  <a:cubicBezTo>
                    <a:pt x="0" y="2985"/>
                    <a:pt x="2985" y="0"/>
                    <a:pt x="6667" y="0"/>
                  </a:cubicBezTo>
                  <a:cubicBezTo>
                    <a:pt x="10350" y="0"/>
                    <a:pt x="13335" y="2985"/>
                    <a:pt x="13335" y="6667"/>
                  </a:cubicBezTo>
                  <a:close/>
                </a:path>
              </a:pathLst>
            </a:custGeom>
            <a:noFill/>
            <a:ln w="714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103" name="Freeform: Shape 65">
              <a:extLst>
                <a:ext uri="{FF2B5EF4-FFF2-40B4-BE49-F238E27FC236}">
                  <a16:creationId xmlns:a16="http://schemas.microsoft.com/office/drawing/2014/main" id="{870A2C59-E7A5-4447-BF0C-A02A32236EF8}"/>
                </a:ext>
              </a:extLst>
            </p:cNvPr>
            <p:cNvSpPr/>
            <p:nvPr/>
          </p:nvSpPr>
          <p:spPr>
            <a:xfrm>
              <a:off x="3285305" y="4448458"/>
              <a:ext cx="48923" cy="48923"/>
            </a:xfrm>
            <a:custGeom>
              <a:avLst/>
              <a:gdLst>
                <a:gd name="connsiteX0" fmla="*/ 13335 w 13335"/>
                <a:gd name="connsiteY0" fmla="*/ 6667 h 13335"/>
                <a:gd name="connsiteX1" fmla="*/ 6667 w 13335"/>
                <a:gd name="connsiteY1" fmla="*/ 13335 h 13335"/>
                <a:gd name="connsiteX2" fmla="*/ 0 w 13335"/>
                <a:gd name="connsiteY2" fmla="*/ 6667 h 13335"/>
                <a:gd name="connsiteX3" fmla="*/ 6667 w 13335"/>
                <a:gd name="connsiteY3" fmla="*/ 0 h 13335"/>
                <a:gd name="connsiteX4" fmla="*/ 13335 w 13335"/>
                <a:gd name="connsiteY4" fmla="*/ 6667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7"/>
                  </a:moveTo>
                  <a:cubicBezTo>
                    <a:pt x="13335" y="10350"/>
                    <a:pt x="10350" y="13335"/>
                    <a:pt x="6667" y="13335"/>
                  </a:cubicBezTo>
                  <a:cubicBezTo>
                    <a:pt x="2985" y="13335"/>
                    <a:pt x="0" y="10350"/>
                    <a:pt x="0" y="6667"/>
                  </a:cubicBezTo>
                  <a:cubicBezTo>
                    <a:pt x="0" y="2985"/>
                    <a:pt x="2985" y="0"/>
                    <a:pt x="6667" y="0"/>
                  </a:cubicBezTo>
                  <a:cubicBezTo>
                    <a:pt x="10350" y="0"/>
                    <a:pt x="13335" y="2985"/>
                    <a:pt x="13335" y="6667"/>
                  </a:cubicBezTo>
                  <a:close/>
                </a:path>
              </a:pathLst>
            </a:custGeom>
            <a:noFill/>
            <a:ln w="714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104" name="Freeform: Shape 66">
              <a:extLst>
                <a:ext uri="{FF2B5EF4-FFF2-40B4-BE49-F238E27FC236}">
                  <a16:creationId xmlns:a16="http://schemas.microsoft.com/office/drawing/2014/main" id="{0DE7AD20-D24D-9D46-BD68-F100B5902F4A}"/>
                </a:ext>
              </a:extLst>
            </p:cNvPr>
            <p:cNvSpPr/>
            <p:nvPr/>
          </p:nvSpPr>
          <p:spPr>
            <a:xfrm>
              <a:off x="5182830" y="2257393"/>
              <a:ext cx="48923" cy="48920"/>
            </a:xfrm>
            <a:custGeom>
              <a:avLst/>
              <a:gdLst>
                <a:gd name="connsiteX0" fmla="*/ 13335 w 13335"/>
                <a:gd name="connsiteY0" fmla="*/ 6668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8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8"/>
                  </a:moveTo>
                  <a:cubicBezTo>
                    <a:pt x="13335" y="10350"/>
                    <a:pt x="10350" y="13335"/>
                    <a:pt x="6667" y="13335"/>
                  </a:cubicBezTo>
                  <a:cubicBezTo>
                    <a:pt x="2985" y="13335"/>
                    <a:pt x="0" y="10350"/>
                    <a:pt x="0" y="6667"/>
                  </a:cubicBezTo>
                  <a:cubicBezTo>
                    <a:pt x="0" y="2985"/>
                    <a:pt x="2985" y="0"/>
                    <a:pt x="6667" y="0"/>
                  </a:cubicBezTo>
                  <a:cubicBezTo>
                    <a:pt x="10350" y="0"/>
                    <a:pt x="13335" y="2985"/>
                    <a:pt x="13335" y="6668"/>
                  </a:cubicBezTo>
                  <a:close/>
                </a:path>
              </a:pathLst>
            </a:custGeom>
            <a:noFill/>
            <a:ln w="714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105" name="Freeform: Shape 67">
              <a:extLst>
                <a:ext uri="{FF2B5EF4-FFF2-40B4-BE49-F238E27FC236}">
                  <a16:creationId xmlns:a16="http://schemas.microsoft.com/office/drawing/2014/main" id="{CEC1B685-D13E-9647-A9F9-C891F7EA81A1}"/>
                </a:ext>
              </a:extLst>
            </p:cNvPr>
            <p:cNvSpPr/>
            <p:nvPr/>
          </p:nvSpPr>
          <p:spPr>
            <a:xfrm>
              <a:off x="3285305" y="2257393"/>
              <a:ext cx="48923" cy="48920"/>
            </a:xfrm>
            <a:custGeom>
              <a:avLst/>
              <a:gdLst>
                <a:gd name="connsiteX0" fmla="*/ 13335 w 13335"/>
                <a:gd name="connsiteY0" fmla="*/ 6668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8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8"/>
                  </a:moveTo>
                  <a:cubicBezTo>
                    <a:pt x="13335" y="10350"/>
                    <a:pt x="10350" y="13335"/>
                    <a:pt x="6667" y="13335"/>
                  </a:cubicBezTo>
                  <a:cubicBezTo>
                    <a:pt x="2985" y="13335"/>
                    <a:pt x="0" y="10350"/>
                    <a:pt x="0" y="6667"/>
                  </a:cubicBezTo>
                  <a:cubicBezTo>
                    <a:pt x="0" y="2985"/>
                    <a:pt x="2985" y="0"/>
                    <a:pt x="6667" y="0"/>
                  </a:cubicBezTo>
                  <a:cubicBezTo>
                    <a:pt x="10350" y="0"/>
                    <a:pt x="13335" y="2985"/>
                    <a:pt x="13335" y="6668"/>
                  </a:cubicBezTo>
                  <a:close/>
                </a:path>
              </a:pathLst>
            </a:custGeom>
            <a:noFill/>
            <a:ln w="714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106" name="Freeform: Shape 68">
              <a:extLst>
                <a:ext uri="{FF2B5EF4-FFF2-40B4-BE49-F238E27FC236}">
                  <a16:creationId xmlns:a16="http://schemas.microsoft.com/office/drawing/2014/main" id="{199B5076-3BE9-0745-92F9-7D395AEF5CF2}"/>
                </a:ext>
              </a:extLst>
            </p:cNvPr>
            <p:cNvSpPr/>
            <p:nvPr/>
          </p:nvSpPr>
          <p:spPr>
            <a:xfrm>
              <a:off x="3183962" y="2159546"/>
              <a:ext cx="2142142" cy="2743200"/>
            </a:xfrm>
            <a:custGeom>
              <a:avLst/>
              <a:gdLst>
                <a:gd name="connsiteX0" fmla="*/ 0 w 583882"/>
                <a:gd name="connsiteY0" fmla="*/ 0 h 747712"/>
                <a:gd name="connsiteX1" fmla="*/ 583883 w 583882"/>
                <a:gd name="connsiteY1" fmla="*/ 0 h 747712"/>
                <a:gd name="connsiteX2" fmla="*/ 583883 w 583882"/>
                <a:gd name="connsiteY2" fmla="*/ 747713 h 747712"/>
                <a:gd name="connsiteX3" fmla="*/ 0 w 583882"/>
                <a:gd name="connsiteY3" fmla="*/ 747713 h 7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3882" h="747712">
                  <a:moveTo>
                    <a:pt x="0" y="0"/>
                  </a:moveTo>
                  <a:lnTo>
                    <a:pt x="583883" y="0"/>
                  </a:lnTo>
                  <a:lnTo>
                    <a:pt x="583883" y="747713"/>
                  </a:lnTo>
                  <a:lnTo>
                    <a:pt x="0" y="747713"/>
                  </a:lnTo>
                  <a:close/>
                </a:path>
              </a:pathLst>
            </a:custGeom>
            <a:noFill/>
            <a:ln w="25694" cap="flat">
              <a:solidFill>
                <a:srgbClr val="FFFFFF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107" name="Freeform: Shape 69">
              <a:extLst>
                <a:ext uri="{FF2B5EF4-FFF2-40B4-BE49-F238E27FC236}">
                  <a16:creationId xmlns:a16="http://schemas.microsoft.com/office/drawing/2014/main" id="{BAB14278-5A9A-1848-8EE0-4E4CFA59B308}"/>
                </a:ext>
              </a:extLst>
            </p:cNvPr>
            <p:cNvSpPr/>
            <p:nvPr/>
          </p:nvSpPr>
          <p:spPr>
            <a:xfrm>
              <a:off x="4253287" y="3200914"/>
              <a:ext cx="202679" cy="331978"/>
            </a:xfrm>
            <a:custGeom>
              <a:avLst/>
              <a:gdLst>
                <a:gd name="connsiteX0" fmla="*/ 0 w 55244"/>
                <a:gd name="connsiteY0" fmla="*/ 90488 h 90487"/>
                <a:gd name="connsiteX1" fmla="*/ 55245 w 55244"/>
                <a:gd name="connsiteY1" fmla="*/ 0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4" h="90487">
                  <a:moveTo>
                    <a:pt x="0" y="90488"/>
                  </a:moveTo>
                  <a:lnTo>
                    <a:pt x="55245" y="0"/>
                  </a:lnTo>
                </a:path>
              </a:pathLst>
            </a:custGeom>
            <a:ln w="7144" cap="rnd">
              <a:solidFill>
                <a:srgbClr val="232F3E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108" name="Freeform: Shape 70">
              <a:extLst>
                <a:ext uri="{FF2B5EF4-FFF2-40B4-BE49-F238E27FC236}">
                  <a16:creationId xmlns:a16="http://schemas.microsoft.com/office/drawing/2014/main" id="{30F884D1-BF8E-4747-91EB-A7D09D8B4A6D}"/>
                </a:ext>
              </a:extLst>
            </p:cNvPr>
            <p:cNvSpPr/>
            <p:nvPr/>
          </p:nvSpPr>
          <p:spPr>
            <a:xfrm>
              <a:off x="4204363" y="3483969"/>
              <a:ext cx="97843" cy="97843"/>
            </a:xfrm>
            <a:custGeom>
              <a:avLst/>
              <a:gdLst>
                <a:gd name="connsiteX0" fmla="*/ 26670 w 26669"/>
                <a:gd name="connsiteY0" fmla="*/ 13335 h 26669"/>
                <a:gd name="connsiteX1" fmla="*/ 13335 w 26669"/>
                <a:gd name="connsiteY1" fmla="*/ 26670 h 26669"/>
                <a:gd name="connsiteX2" fmla="*/ 0 w 26669"/>
                <a:gd name="connsiteY2" fmla="*/ 13335 h 26669"/>
                <a:gd name="connsiteX3" fmla="*/ 13335 w 26669"/>
                <a:gd name="connsiteY3" fmla="*/ 0 h 26669"/>
                <a:gd name="connsiteX4" fmla="*/ 26670 w 26669"/>
                <a:gd name="connsiteY4" fmla="*/ 13335 h 26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69" h="26669">
                  <a:moveTo>
                    <a:pt x="26670" y="13335"/>
                  </a:moveTo>
                  <a:cubicBezTo>
                    <a:pt x="26670" y="20700"/>
                    <a:pt x="20700" y="26670"/>
                    <a:pt x="13335" y="26670"/>
                  </a:cubicBezTo>
                  <a:cubicBezTo>
                    <a:pt x="5970" y="26670"/>
                    <a:pt x="0" y="20700"/>
                    <a:pt x="0" y="13335"/>
                  </a:cubicBezTo>
                  <a:cubicBezTo>
                    <a:pt x="0" y="5970"/>
                    <a:pt x="5970" y="0"/>
                    <a:pt x="13335" y="0"/>
                  </a:cubicBezTo>
                  <a:cubicBezTo>
                    <a:pt x="20700" y="0"/>
                    <a:pt x="26670" y="5970"/>
                    <a:pt x="26670" y="13335"/>
                  </a:cubicBezTo>
                  <a:close/>
                </a:path>
              </a:pathLst>
            </a:custGeom>
            <a:solidFill>
              <a:srgbClr val="232F3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109" name="Freeform: Shape 71">
              <a:extLst>
                <a:ext uri="{FF2B5EF4-FFF2-40B4-BE49-F238E27FC236}">
                  <a16:creationId xmlns:a16="http://schemas.microsoft.com/office/drawing/2014/main" id="{46441162-CCD9-154D-8905-207EE895F6F9}"/>
                </a:ext>
              </a:extLst>
            </p:cNvPr>
            <p:cNvSpPr/>
            <p:nvPr/>
          </p:nvSpPr>
          <p:spPr>
            <a:xfrm>
              <a:off x="3879374" y="3158980"/>
              <a:ext cx="290044" cy="307514"/>
            </a:xfrm>
            <a:custGeom>
              <a:avLst/>
              <a:gdLst>
                <a:gd name="connsiteX0" fmla="*/ 0 w 79057"/>
                <a:gd name="connsiteY0" fmla="*/ 39052 h 83819"/>
                <a:gd name="connsiteX1" fmla="*/ 58103 w 79057"/>
                <a:gd name="connsiteY1" fmla="*/ 83820 h 83819"/>
                <a:gd name="connsiteX2" fmla="*/ 79058 w 79057"/>
                <a:gd name="connsiteY2" fmla="*/ 64770 h 83819"/>
                <a:gd name="connsiteX3" fmla="*/ 32385 w 79057"/>
                <a:gd name="connsiteY3" fmla="*/ 0 h 83819"/>
                <a:gd name="connsiteX4" fmla="*/ 0 w 79057"/>
                <a:gd name="connsiteY4" fmla="*/ 39052 h 83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057" h="83819">
                  <a:moveTo>
                    <a:pt x="0" y="39052"/>
                  </a:moveTo>
                  <a:lnTo>
                    <a:pt x="58103" y="83820"/>
                  </a:lnTo>
                  <a:cubicBezTo>
                    <a:pt x="61913" y="78105"/>
                    <a:pt x="69533" y="70485"/>
                    <a:pt x="79058" y="64770"/>
                  </a:cubicBezTo>
                  <a:lnTo>
                    <a:pt x="32385" y="0"/>
                  </a:lnTo>
                  <a:cubicBezTo>
                    <a:pt x="19050" y="10478"/>
                    <a:pt x="7620" y="23813"/>
                    <a:pt x="0" y="39052"/>
                  </a:cubicBezTo>
                  <a:close/>
                </a:path>
              </a:pathLst>
            </a:custGeom>
            <a:noFill/>
            <a:ln w="7144" cap="flat">
              <a:solidFill>
                <a:srgbClr val="232F3E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</p:grpSp>
      <p:cxnSp>
        <p:nvCxnSpPr>
          <p:cNvPr id="110" name="Straight Connector 183">
            <a:extLst>
              <a:ext uri="{FF2B5EF4-FFF2-40B4-BE49-F238E27FC236}">
                <a16:creationId xmlns:a16="http://schemas.microsoft.com/office/drawing/2014/main" id="{6AB988E6-EFA0-7F4F-BFA5-A9DF8FE07716}"/>
              </a:ext>
            </a:extLst>
          </p:cNvPr>
          <p:cNvCxnSpPr>
            <a:cxnSpLocks/>
          </p:cNvCxnSpPr>
          <p:nvPr/>
        </p:nvCxnSpPr>
        <p:spPr>
          <a:xfrm>
            <a:off x="3700095" y="1921598"/>
            <a:ext cx="0" cy="1347597"/>
          </a:xfrm>
          <a:prstGeom prst="line">
            <a:avLst/>
          </a:prstGeom>
          <a:noFill/>
          <a:ln w="19050" cap="rnd" cmpd="sng" algn="ctr">
            <a:solidFill>
              <a:srgbClr val="FFFFFF"/>
            </a:solidFill>
            <a:prstDash val="solid"/>
            <a:headEnd type="none" w="lg" len="lg"/>
            <a:tailEnd type="none" w="lg" len="lg"/>
          </a:ln>
          <a:effectLst/>
        </p:spPr>
      </p:cxnSp>
      <p:sp>
        <p:nvSpPr>
          <p:cNvPr id="111" name="Rectangle 184">
            <a:extLst>
              <a:ext uri="{FF2B5EF4-FFF2-40B4-BE49-F238E27FC236}">
                <a16:creationId xmlns:a16="http://schemas.microsoft.com/office/drawing/2014/main" id="{EB99AEFE-8EF2-1F48-A72A-24328CB76EAD}"/>
              </a:ext>
            </a:extLst>
          </p:cNvPr>
          <p:cNvSpPr/>
          <p:nvPr/>
        </p:nvSpPr>
        <p:spPr>
          <a:xfrm>
            <a:off x="332020" y="6356092"/>
            <a:ext cx="29178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87658" eaLnBrk="0" fontAlgn="base" hangingPunct="0">
              <a:spcBef>
                <a:spcPts val="640"/>
              </a:spcBef>
              <a:spcAft>
                <a:spcPts val="319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Cassandra, </a:t>
            </a:r>
            <a:br>
              <a:rPr lang="en-US" sz="20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</a:br>
            <a:r>
              <a:rPr lang="en-US" sz="20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MongoDB, CouchDB</a:t>
            </a:r>
          </a:p>
        </p:txBody>
      </p:sp>
      <p:sp>
        <p:nvSpPr>
          <p:cNvPr id="112" name="Rectangle 185">
            <a:extLst>
              <a:ext uri="{FF2B5EF4-FFF2-40B4-BE49-F238E27FC236}">
                <a16:creationId xmlns:a16="http://schemas.microsoft.com/office/drawing/2014/main" id="{3F537324-CEFB-AE42-99B7-69156C62CA22}"/>
              </a:ext>
            </a:extLst>
          </p:cNvPr>
          <p:cNvSpPr/>
          <p:nvPr/>
        </p:nvSpPr>
        <p:spPr>
          <a:xfrm>
            <a:off x="7519715" y="6357488"/>
            <a:ext cx="3200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87658" eaLnBrk="0" fontAlgn="base" hangingPunct="0">
              <a:spcBef>
                <a:spcPts val="640"/>
              </a:spcBef>
              <a:spcAft>
                <a:spcPts val="319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Kafka, Splunk, Hadoop, data warehousing</a:t>
            </a:r>
          </a:p>
        </p:txBody>
      </p:sp>
      <p:sp>
        <p:nvSpPr>
          <p:cNvPr id="113" name="Rectangle 186">
            <a:extLst>
              <a:ext uri="{FF2B5EF4-FFF2-40B4-BE49-F238E27FC236}">
                <a16:creationId xmlns:a16="http://schemas.microsoft.com/office/drawing/2014/main" id="{7DE674AC-1D5F-1C4B-8E49-6AB7094EAC29}"/>
              </a:ext>
            </a:extLst>
          </p:cNvPr>
          <p:cNvSpPr/>
          <p:nvPr/>
        </p:nvSpPr>
        <p:spPr>
          <a:xfrm>
            <a:off x="11266937" y="6346053"/>
            <a:ext cx="28118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87658" eaLnBrk="0" fontAlgn="base" hangingPunct="0">
              <a:spcBef>
                <a:spcPts val="640"/>
              </a:spcBef>
              <a:spcAft>
                <a:spcPts val="319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Transcoding, </a:t>
            </a:r>
            <a:br>
              <a:rPr lang="en-US" sz="20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</a:br>
            <a:r>
              <a:rPr lang="en-US" sz="20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encoding, rendering</a:t>
            </a:r>
          </a:p>
        </p:txBody>
      </p:sp>
      <p:sp>
        <p:nvSpPr>
          <p:cNvPr id="114" name="Rectangle 184">
            <a:extLst>
              <a:ext uri="{FF2B5EF4-FFF2-40B4-BE49-F238E27FC236}">
                <a16:creationId xmlns:a16="http://schemas.microsoft.com/office/drawing/2014/main" id="{CF6C2C13-0F0F-4246-99A5-29DC7CA98ED6}"/>
              </a:ext>
            </a:extLst>
          </p:cNvPr>
          <p:cNvSpPr/>
          <p:nvPr/>
        </p:nvSpPr>
        <p:spPr>
          <a:xfrm>
            <a:off x="3874144" y="6356092"/>
            <a:ext cx="3269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87658" eaLnBrk="0" fontAlgn="base" hangingPunct="0">
              <a:spcBef>
                <a:spcPts val="640"/>
              </a:spcBef>
              <a:spcAft>
                <a:spcPts val="319"/>
              </a:spcAft>
              <a:defRPr/>
            </a:pPr>
            <a:r>
              <a:rPr lang="en-US" altLang="ko-Kore-KR" sz="20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MySQL, SQL Server, </a:t>
            </a:r>
            <a:br>
              <a:rPr lang="en-US" altLang="ko-Kore-KR" sz="20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</a:br>
            <a:r>
              <a:rPr lang="en-US" altLang="ko-Kore-KR" sz="20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PostgreSQL, SAP, Oracle</a:t>
            </a:r>
            <a:endParaRPr lang="en-US" sz="2000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94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609C4-3BFD-6A42-8377-CADB64614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757130"/>
          </a:xfrm>
        </p:spPr>
        <p:txBody>
          <a:bodyPr/>
          <a:lstStyle/>
          <a:p>
            <a:r>
              <a:rPr kumimoji="1" lang="en-US" altLang="ko-Kore-KR" dirty="0"/>
              <a:t>Amazon EBS</a:t>
            </a:r>
            <a:r>
              <a:rPr kumimoji="1" lang="ko-KR" altLang="en-US" dirty="0"/>
              <a:t> </a:t>
            </a:r>
            <a:r>
              <a:rPr kumimoji="1" lang="en-US" altLang="ko-KR" dirty="0"/>
              <a:t>gp3</a:t>
            </a:r>
            <a:endParaRPr kumimoji="1" lang="ko-Kore-KR" alt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117EBC65-2BEA-D246-A74A-D5B347E54BC7}"/>
              </a:ext>
            </a:extLst>
          </p:cNvPr>
          <p:cNvSpPr txBox="1">
            <a:spLocks/>
          </p:cNvSpPr>
          <p:nvPr/>
        </p:nvSpPr>
        <p:spPr>
          <a:xfrm>
            <a:off x="548517" y="5707261"/>
            <a:ext cx="3332557" cy="3693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indent="0" algn="ctr" defTabSz="457200">
              <a:spcBef>
                <a:spcPct val="20000"/>
              </a:spcBef>
              <a:buFontTx/>
              <a:buNone/>
              <a:defRPr sz="2400" b="0" i="0" baseline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•"/>
              <a:defRPr sz="2000" b="0" i="0"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1800" b="0" i="0"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1600" b="0" i="0"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1600" b="0" i="0"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defTabSz="457182" eaLnBrk="0" fontAlgn="base" hangingPunct="0">
              <a:spcAft>
                <a:spcPct val="0"/>
              </a:spcAft>
              <a:defRPr/>
            </a:pPr>
            <a:r>
              <a:rPr lang="en-US" kern="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General Purpose SSD</a:t>
            </a:r>
          </a:p>
        </p:txBody>
      </p:sp>
      <p:cxnSp>
        <p:nvCxnSpPr>
          <p:cNvPr id="34" name="Straight Connector 4">
            <a:extLst>
              <a:ext uri="{FF2B5EF4-FFF2-40B4-BE49-F238E27FC236}">
                <a16:creationId xmlns:a16="http://schemas.microsoft.com/office/drawing/2014/main" id="{194A1AC9-E88E-BB4C-895B-5F280990952C}"/>
              </a:ext>
            </a:extLst>
          </p:cNvPr>
          <p:cNvCxnSpPr>
            <a:cxnSpLocks/>
          </p:cNvCxnSpPr>
          <p:nvPr/>
        </p:nvCxnSpPr>
        <p:spPr>
          <a:xfrm>
            <a:off x="4046762" y="2674818"/>
            <a:ext cx="0" cy="4589747"/>
          </a:xfrm>
          <a:prstGeom prst="line">
            <a:avLst/>
          </a:prstGeom>
          <a:noFill/>
          <a:ln w="19050" cap="rnd" cmpd="sng" algn="ctr">
            <a:solidFill>
              <a:srgbClr val="44CEEA"/>
            </a:solidFill>
            <a:prstDash val="solid"/>
            <a:headEnd type="none" w="lg" len="lg"/>
            <a:tailEnd type="none" w="lg" len="lg"/>
          </a:ln>
          <a:effectLst/>
        </p:spPr>
      </p:cxnSp>
      <p:grpSp>
        <p:nvGrpSpPr>
          <p:cNvPr id="35" name="Graphic 2">
            <a:extLst>
              <a:ext uri="{FF2B5EF4-FFF2-40B4-BE49-F238E27FC236}">
                <a16:creationId xmlns:a16="http://schemas.microsoft.com/office/drawing/2014/main" id="{4748D289-F842-B749-97BB-8489336AB2E1}"/>
              </a:ext>
            </a:extLst>
          </p:cNvPr>
          <p:cNvGrpSpPr>
            <a:grpSpLocks noChangeAspect="1"/>
          </p:cNvGrpSpPr>
          <p:nvPr/>
        </p:nvGrpSpPr>
        <p:grpSpPr>
          <a:xfrm>
            <a:off x="1396993" y="3293403"/>
            <a:ext cx="1599152" cy="2047694"/>
            <a:chOff x="-2738988" y="1864133"/>
            <a:chExt cx="781050" cy="1000125"/>
          </a:xfrm>
        </p:grpSpPr>
        <p:sp>
          <p:nvSpPr>
            <p:cNvPr id="36" name="Freeform: Shape 5">
              <a:extLst>
                <a:ext uri="{FF2B5EF4-FFF2-40B4-BE49-F238E27FC236}">
                  <a16:creationId xmlns:a16="http://schemas.microsoft.com/office/drawing/2014/main" id="{D61BD717-ED26-3D40-9515-EDF7AD83202B}"/>
                </a:ext>
              </a:extLst>
            </p:cNvPr>
            <p:cNvSpPr/>
            <p:nvPr/>
          </p:nvSpPr>
          <p:spPr>
            <a:xfrm>
              <a:off x="-2648501" y="2811870"/>
              <a:ext cx="466725" cy="52387"/>
            </a:xfrm>
            <a:custGeom>
              <a:avLst/>
              <a:gdLst>
                <a:gd name="connsiteX0" fmla="*/ 0 w 466725"/>
                <a:gd name="connsiteY0" fmla="*/ 0 h 52387"/>
                <a:gd name="connsiteX1" fmla="*/ 466725 w 466725"/>
                <a:gd name="connsiteY1" fmla="*/ 0 h 52387"/>
                <a:gd name="connsiteX2" fmla="*/ 466725 w 466725"/>
                <a:gd name="connsiteY2" fmla="*/ 52388 h 52387"/>
                <a:gd name="connsiteX3" fmla="*/ 0 w 466725"/>
                <a:gd name="connsiteY3" fmla="*/ 52388 h 5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6725" h="52387">
                  <a:moveTo>
                    <a:pt x="0" y="0"/>
                  </a:moveTo>
                  <a:lnTo>
                    <a:pt x="466725" y="0"/>
                  </a:lnTo>
                  <a:lnTo>
                    <a:pt x="466725" y="52388"/>
                  </a:lnTo>
                  <a:lnTo>
                    <a:pt x="0" y="52388"/>
                  </a:lnTo>
                  <a:close/>
                </a:path>
              </a:pathLst>
            </a:custGeom>
            <a:noFill/>
            <a:ln w="9525" cap="flat">
              <a:solidFill>
                <a:srgbClr val="FF9900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37" name="Freeform: Shape 6">
              <a:extLst>
                <a:ext uri="{FF2B5EF4-FFF2-40B4-BE49-F238E27FC236}">
                  <a16:creationId xmlns:a16="http://schemas.microsoft.com/office/drawing/2014/main" id="{A34C099A-1420-634D-87DE-4205DE80164B}"/>
                </a:ext>
              </a:extLst>
            </p:cNvPr>
            <p:cNvSpPr/>
            <p:nvPr/>
          </p:nvSpPr>
          <p:spPr>
            <a:xfrm>
              <a:off x="-2358941" y="2811870"/>
              <a:ext cx="9525" cy="52387"/>
            </a:xfrm>
            <a:custGeom>
              <a:avLst/>
              <a:gdLst>
                <a:gd name="connsiteX0" fmla="*/ 0 w 9525"/>
                <a:gd name="connsiteY0" fmla="*/ 0 h 52387"/>
                <a:gd name="connsiteX1" fmla="*/ 0 w 9525"/>
                <a:gd name="connsiteY1" fmla="*/ 52388 h 5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2387">
                  <a:moveTo>
                    <a:pt x="0" y="0"/>
                  </a:moveTo>
                  <a:lnTo>
                    <a:pt x="0" y="52388"/>
                  </a:lnTo>
                </a:path>
              </a:pathLst>
            </a:custGeom>
            <a:ln w="9525" cap="flat">
              <a:solidFill>
                <a:srgbClr val="FF9900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38" name="Freeform: Shape 7">
              <a:extLst>
                <a:ext uri="{FF2B5EF4-FFF2-40B4-BE49-F238E27FC236}">
                  <a16:creationId xmlns:a16="http://schemas.microsoft.com/office/drawing/2014/main" id="{682034A6-FE77-BB40-9F01-40C23393A151}"/>
                </a:ext>
              </a:extLst>
            </p:cNvPr>
            <p:cNvSpPr/>
            <p:nvPr/>
          </p:nvSpPr>
          <p:spPr>
            <a:xfrm>
              <a:off x="-2515151" y="2145120"/>
              <a:ext cx="333375" cy="333375"/>
            </a:xfrm>
            <a:custGeom>
              <a:avLst/>
              <a:gdLst>
                <a:gd name="connsiteX0" fmla="*/ 0 w 333375"/>
                <a:gd name="connsiteY0" fmla="*/ 0 h 333375"/>
                <a:gd name="connsiteX1" fmla="*/ 333375 w 333375"/>
                <a:gd name="connsiteY1" fmla="*/ 0 h 333375"/>
                <a:gd name="connsiteX2" fmla="*/ 333375 w 333375"/>
                <a:gd name="connsiteY2" fmla="*/ 333375 h 333375"/>
                <a:gd name="connsiteX3" fmla="*/ 0 w 333375"/>
                <a:gd name="connsiteY3" fmla="*/ 33337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333375">
                  <a:moveTo>
                    <a:pt x="0" y="0"/>
                  </a:moveTo>
                  <a:lnTo>
                    <a:pt x="333375" y="0"/>
                  </a:lnTo>
                  <a:lnTo>
                    <a:pt x="333375" y="333375"/>
                  </a:lnTo>
                  <a:lnTo>
                    <a:pt x="0" y="333375"/>
                  </a:ln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39" name="Freeform: Shape 8">
              <a:extLst>
                <a:ext uri="{FF2B5EF4-FFF2-40B4-BE49-F238E27FC236}">
                  <a16:creationId xmlns:a16="http://schemas.microsoft.com/office/drawing/2014/main" id="{ED11C4CB-EB50-A243-9092-2DB0FFA5D9B8}"/>
                </a:ext>
              </a:extLst>
            </p:cNvPr>
            <p:cNvSpPr/>
            <p:nvPr/>
          </p:nvSpPr>
          <p:spPr>
            <a:xfrm>
              <a:off x="-2277026" y="2049870"/>
              <a:ext cx="28575" cy="66675"/>
            </a:xfrm>
            <a:custGeom>
              <a:avLst/>
              <a:gdLst>
                <a:gd name="connsiteX0" fmla="*/ 0 w 28575"/>
                <a:gd name="connsiteY0" fmla="*/ 0 h 66675"/>
                <a:gd name="connsiteX1" fmla="*/ 28575 w 28575"/>
                <a:gd name="connsiteY1" fmla="*/ 0 h 66675"/>
                <a:gd name="connsiteX2" fmla="*/ 28575 w 28575"/>
                <a:gd name="connsiteY2" fmla="*/ 66675 h 66675"/>
                <a:gd name="connsiteX3" fmla="*/ 0 w 28575"/>
                <a:gd name="connsiteY3" fmla="*/ 66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66675">
                  <a:moveTo>
                    <a:pt x="0" y="0"/>
                  </a:moveTo>
                  <a:lnTo>
                    <a:pt x="28575" y="0"/>
                  </a:lnTo>
                  <a:lnTo>
                    <a:pt x="28575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FF99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40" name="Freeform: Shape 9">
              <a:extLst>
                <a:ext uri="{FF2B5EF4-FFF2-40B4-BE49-F238E27FC236}">
                  <a16:creationId xmlns:a16="http://schemas.microsoft.com/office/drawing/2014/main" id="{C4D82FE2-1E1E-EC42-B001-2D3368831555}"/>
                </a:ext>
              </a:extLst>
            </p:cNvPr>
            <p:cNvSpPr/>
            <p:nvPr/>
          </p:nvSpPr>
          <p:spPr>
            <a:xfrm>
              <a:off x="-2362751" y="2049870"/>
              <a:ext cx="28575" cy="66675"/>
            </a:xfrm>
            <a:custGeom>
              <a:avLst/>
              <a:gdLst>
                <a:gd name="connsiteX0" fmla="*/ 0 w 28575"/>
                <a:gd name="connsiteY0" fmla="*/ 0 h 66675"/>
                <a:gd name="connsiteX1" fmla="*/ 28575 w 28575"/>
                <a:gd name="connsiteY1" fmla="*/ 0 h 66675"/>
                <a:gd name="connsiteX2" fmla="*/ 28575 w 28575"/>
                <a:gd name="connsiteY2" fmla="*/ 66675 h 66675"/>
                <a:gd name="connsiteX3" fmla="*/ 0 w 28575"/>
                <a:gd name="connsiteY3" fmla="*/ 66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66675">
                  <a:moveTo>
                    <a:pt x="0" y="0"/>
                  </a:moveTo>
                  <a:lnTo>
                    <a:pt x="28575" y="0"/>
                  </a:lnTo>
                  <a:lnTo>
                    <a:pt x="28575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FF99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41" name="Freeform: Shape 10">
              <a:extLst>
                <a:ext uri="{FF2B5EF4-FFF2-40B4-BE49-F238E27FC236}">
                  <a16:creationId xmlns:a16="http://schemas.microsoft.com/office/drawing/2014/main" id="{0750784E-1D68-8948-A7B0-14B63611D108}"/>
                </a:ext>
              </a:extLst>
            </p:cNvPr>
            <p:cNvSpPr/>
            <p:nvPr/>
          </p:nvSpPr>
          <p:spPr>
            <a:xfrm>
              <a:off x="-2448476" y="2049870"/>
              <a:ext cx="28575" cy="66675"/>
            </a:xfrm>
            <a:custGeom>
              <a:avLst/>
              <a:gdLst>
                <a:gd name="connsiteX0" fmla="*/ 0 w 28575"/>
                <a:gd name="connsiteY0" fmla="*/ 0 h 66675"/>
                <a:gd name="connsiteX1" fmla="*/ 28575 w 28575"/>
                <a:gd name="connsiteY1" fmla="*/ 0 h 66675"/>
                <a:gd name="connsiteX2" fmla="*/ 28575 w 28575"/>
                <a:gd name="connsiteY2" fmla="*/ 66675 h 66675"/>
                <a:gd name="connsiteX3" fmla="*/ 0 w 28575"/>
                <a:gd name="connsiteY3" fmla="*/ 66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66675">
                  <a:moveTo>
                    <a:pt x="0" y="0"/>
                  </a:moveTo>
                  <a:lnTo>
                    <a:pt x="28575" y="0"/>
                  </a:lnTo>
                  <a:lnTo>
                    <a:pt x="28575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FF99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42" name="Freeform: Shape 11">
              <a:extLst>
                <a:ext uri="{FF2B5EF4-FFF2-40B4-BE49-F238E27FC236}">
                  <a16:creationId xmlns:a16="http://schemas.microsoft.com/office/drawing/2014/main" id="{8CD25AFD-499B-8A4F-8090-4515BE349761}"/>
                </a:ext>
              </a:extLst>
            </p:cNvPr>
            <p:cNvSpPr/>
            <p:nvPr/>
          </p:nvSpPr>
          <p:spPr>
            <a:xfrm>
              <a:off x="-2277026" y="2507070"/>
              <a:ext cx="28575" cy="66675"/>
            </a:xfrm>
            <a:custGeom>
              <a:avLst/>
              <a:gdLst>
                <a:gd name="connsiteX0" fmla="*/ 0 w 28575"/>
                <a:gd name="connsiteY0" fmla="*/ 0 h 66675"/>
                <a:gd name="connsiteX1" fmla="*/ 28575 w 28575"/>
                <a:gd name="connsiteY1" fmla="*/ 0 h 66675"/>
                <a:gd name="connsiteX2" fmla="*/ 28575 w 28575"/>
                <a:gd name="connsiteY2" fmla="*/ 66675 h 66675"/>
                <a:gd name="connsiteX3" fmla="*/ 0 w 28575"/>
                <a:gd name="connsiteY3" fmla="*/ 66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66675">
                  <a:moveTo>
                    <a:pt x="0" y="0"/>
                  </a:moveTo>
                  <a:lnTo>
                    <a:pt x="28575" y="0"/>
                  </a:lnTo>
                  <a:lnTo>
                    <a:pt x="28575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FF99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43" name="Freeform: Shape 12">
              <a:extLst>
                <a:ext uri="{FF2B5EF4-FFF2-40B4-BE49-F238E27FC236}">
                  <a16:creationId xmlns:a16="http://schemas.microsoft.com/office/drawing/2014/main" id="{2A042ED8-5FB6-B447-A91A-D3D54907D90F}"/>
                </a:ext>
              </a:extLst>
            </p:cNvPr>
            <p:cNvSpPr/>
            <p:nvPr/>
          </p:nvSpPr>
          <p:spPr>
            <a:xfrm>
              <a:off x="-2362751" y="2507070"/>
              <a:ext cx="28575" cy="66675"/>
            </a:xfrm>
            <a:custGeom>
              <a:avLst/>
              <a:gdLst>
                <a:gd name="connsiteX0" fmla="*/ 0 w 28575"/>
                <a:gd name="connsiteY0" fmla="*/ 0 h 66675"/>
                <a:gd name="connsiteX1" fmla="*/ 28575 w 28575"/>
                <a:gd name="connsiteY1" fmla="*/ 0 h 66675"/>
                <a:gd name="connsiteX2" fmla="*/ 28575 w 28575"/>
                <a:gd name="connsiteY2" fmla="*/ 66675 h 66675"/>
                <a:gd name="connsiteX3" fmla="*/ 0 w 28575"/>
                <a:gd name="connsiteY3" fmla="*/ 66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66675">
                  <a:moveTo>
                    <a:pt x="0" y="0"/>
                  </a:moveTo>
                  <a:lnTo>
                    <a:pt x="28575" y="0"/>
                  </a:lnTo>
                  <a:lnTo>
                    <a:pt x="28575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FF99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44" name="Freeform: Shape 13">
              <a:extLst>
                <a:ext uri="{FF2B5EF4-FFF2-40B4-BE49-F238E27FC236}">
                  <a16:creationId xmlns:a16="http://schemas.microsoft.com/office/drawing/2014/main" id="{D94F178A-F7D6-0246-84A7-D3277834450B}"/>
                </a:ext>
              </a:extLst>
            </p:cNvPr>
            <p:cNvSpPr/>
            <p:nvPr/>
          </p:nvSpPr>
          <p:spPr>
            <a:xfrm>
              <a:off x="-2448476" y="2507070"/>
              <a:ext cx="28575" cy="66675"/>
            </a:xfrm>
            <a:custGeom>
              <a:avLst/>
              <a:gdLst>
                <a:gd name="connsiteX0" fmla="*/ 0 w 28575"/>
                <a:gd name="connsiteY0" fmla="*/ 0 h 66675"/>
                <a:gd name="connsiteX1" fmla="*/ 28575 w 28575"/>
                <a:gd name="connsiteY1" fmla="*/ 0 h 66675"/>
                <a:gd name="connsiteX2" fmla="*/ 28575 w 28575"/>
                <a:gd name="connsiteY2" fmla="*/ 66675 h 66675"/>
                <a:gd name="connsiteX3" fmla="*/ 0 w 28575"/>
                <a:gd name="connsiteY3" fmla="*/ 66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66675">
                  <a:moveTo>
                    <a:pt x="0" y="0"/>
                  </a:moveTo>
                  <a:lnTo>
                    <a:pt x="28575" y="0"/>
                  </a:lnTo>
                  <a:lnTo>
                    <a:pt x="28575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FF99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45" name="Freeform: Shape 14">
              <a:extLst>
                <a:ext uri="{FF2B5EF4-FFF2-40B4-BE49-F238E27FC236}">
                  <a16:creationId xmlns:a16="http://schemas.microsoft.com/office/drawing/2014/main" id="{71EB7312-520B-644B-85ED-9A742F5AE515}"/>
                </a:ext>
              </a:extLst>
            </p:cNvPr>
            <p:cNvSpPr/>
            <p:nvPr/>
          </p:nvSpPr>
          <p:spPr>
            <a:xfrm rot="5400000">
              <a:off x="-2133960" y="2364386"/>
              <a:ext cx="28575" cy="66675"/>
            </a:xfrm>
            <a:custGeom>
              <a:avLst/>
              <a:gdLst>
                <a:gd name="connsiteX0" fmla="*/ 0 w 28575"/>
                <a:gd name="connsiteY0" fmla="*/ 0 h 66675"/>
                <a:gd name="connsiteX1" fmla="*/ 28575 w 28575"/>
                <a:gd name="connsiteY1" fmla="*/ 0 h 66675"/>
                <a:gd name="connsiteX2" fmla="*/ 28575 w 28575"/>
                <a:gd name="connsiteY2" fmla="*/ 66675 h 66675"/>
                <a:gd name="connsiteX3" fmla="*/ 0 w 28575"/>
                <a:gd name="connsiteY3" fmla="*/ 66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66675">
                  <a:moveTo>
                    <a:pt x="0" y="0"/>
                  </a:moveTo>
                  <a:lnTo>
                    <a:pt x="28575" y="0"/>
                  </a:lnTo>
                  <a:lnTo>
                    <a:pt x="28575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FF99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46" name="Freeform: Shape 28">
              <a:extLst>
                <a:ext uri="{FF2B5EF4-FFF2-40B4-BE49-F238E27FC236}">
                  <a16:creationId xmlns:a16="http://schemas.microsoft.com/office/drawing/2014/main" id="{7D7D97B8-E102-FC40-92FD-28455A7F9E15}"/>
                </a:ext>
              </a:extLst>
            </p:cNvPr>
            <p:cNvSpPr/>
            <p:nvPr/>
          </p:nvSpPr>
          <p:spPr>
            <a:xfrm rot="5400000">
              <a:off x="-2133960" y="2278661"/>
              <a:ext cx="28575" cy="66675"/>
            </a:xfrm>
            <a:custGeom>
              <a:avLst/>
              <a:gdLst>
                <a:gd name="connsiteX0" fmla="*/ 0 w 28575"/>
                <a:gd name="connsiteY0" fmla="*/ 0 h 66675"/>
                <a:gd name="connsiteX1" fmla="*/ 28575 w 28575"/>
                <a:gd name="connsiteY1" fmla="*/ 0 h 66675"/>
                <a:gd name="connsiteX2" fmla="*/ 28575 w 28575"/>
                <a:gd name="connsiteY2" fmla="*/ 66675 h 66675"/>
                <a:gd name="connsiteX3" fmla="*/ 0 w 28575"/>
                <a:gd name="connsiteY3" fmla="*/ 66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66675">
                  <a:moveTo>
                    <a:pt x="0" y="0"/>
                  </a:moveTo>
                  <a:lnTo>
                    <a:pt x="28575" y="0"/>
                  </a:lnTo>
                  <a:lnTo>
                    <a:pt x="28575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FF99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47" name="Freeform: Shape 29">
              <a:extLst>
                <a:ext uri="{FF2B5EF4-FFF2-40B4-BE49-F238E27FC236}">
                  <a16:creationId xmlns:a16="http://schemas.microsoft.com/office/drawing/2014/main" id="{93CC3A3F-84DC-5E4E-8024-ED4DA4A75F29}"/>
                </a:ext>
              </a:extLst>
            </p:cNvPr>
            <p:cNvSpPr/>
            <p:nvPr/>
          </p:nvSpPr>
          <p:spPr>
            <a:xfrm rot="5400000">
              <a:off x="-2133960" y="2192936"/>
              <a:ext cx="28575" cy="66675"/>
            </a:xfrm>
            <a:custGeom>
              <a:avLst/>
              <a:gdLst>
                <a:gd name="connsiteX0" fmla="*/ 0 w 28575"/>
                <a:gd name="connsiteY0" fmla="*/ 0 h 66675"/>
                <a:gd name="connsiteX1" fmla="*/ 28575 w 28575"/>
                <a:gd name="connsiteY1" fmla="*/ 0 h 66675"/>
                <a:gd name="connsiteX2" fmla="*/ 28575 w 28575"/>
                <a:gd name="connsiteY2" fmla="*/ 66675 h 66675"/>
                <a:gd name="connsiteX3" fmla="*/ 0 w 28575"/>
                <a:gd name="connsiteY3" fmla="*/ 66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66675">
                  <a:moveTo>
                    <a:pt x="0" y="0"/>
                  </a:moveTo>
                  <a:lnTo>
                    <a:pt x="28575" y="0"/>
                  </a:lnTo>
                  <a:lnTo>
                    <a:pt x="28575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FF99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48" name="Freeform: Shape 30">
              <a:extLst>
                <a:ext uri="{FF2B5EF4-FFF2-40B4-BE49-F238E27FC236}">
                  <a16:creationId xmlns:a16="http://schemas.microsoft.com/office/drawing/2014/main" id="{98D6C05C-F8E0-184C-A424-32FCB321009C}"/>
                </a:ext>
              </a:extLst>
            </p:cNvPr>
            <p:cNvSpPr/>
            <p:nvPr/>
          </p:nvSpPr>
          <p:spPr>
            <a:xfrm rot="5400000">
              <a:off x="-2591160" y="2364386"/>
              <a:ext cx="28575" cy="66675"/>
            </a:xfrm>
            <a:custGeom>
              <a:avLst/>
              <a:gdLst>
                <a:gd name="connsiteX0" fmla="*/ 0 w 28575"/>
                <a:gd name="connsiteY0" fmla="*/ 0 h 66675"/>
                <a:gd name="connsiteX1" fmla="*/ 28575 w 28575"/>
                <a:gd name="connsiteY1" fmla="*/ 0 h 66675"/>
                <a:gd name="connsiteX2" fmla="*/ 28575 w 28575"/>
                <a:gd name="connsiteY2" fmla="*/ 66675 h 66675"/>
                <a:gd name="connsiteX3" fmla="*/ 0 w 28575"/>
                <a:gd name="connsiteY3" fmla="*/ 66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66675">
                  <a:moveTo>
                    <a:pt x="0" y="0"/>
                  </a:moveTo>
                  <a:lnTo>
                    <a:pt x="28575" y="0"/>
                  </a:lnTo>
                  <a:lnTo>
                    <a:pt x="28575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FF99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49" name="Freeform: Shape 31">
              <a:extLst>
                <a:ext uri="{FF2B5EF4-FFF2-40B4-BE49-F238E27FC236}">
                  <a16:creationId xmlns:a16="http://schemas.microsoft.com/office/drawing/2014/main" id="{8520E5D7-EA6B-8F47-A695-ABAA0002CC75}"/>
                </a:ext>
              </a:extLst>
            </p:cNvPr>
            <p:cNvSpPr/>
            <p:nvPr/>
          </p:nvSpPr>
          <p:spPr>
            <a:xfrm rot="5400000">
              <a:off x="-2591160" y="2278661"/>
              <a:ext cx="28575" cy="66675"/>
            </a:xfrm>
            <a:custGeom>
              <a:avLst/>
              <a:gdLst>
                <a:gd name="connsiteX0" fmla="*/ 0 w 28575"/>
                <a:gd name="connsiteY0" fmla="*/ 0 h 66675"/>
                <a:gd name="connsiteX1" fmla="*/ 28575 w 28575"/>
                <a:gd name="connsiteY1" fmla="*/ 0 h 66675"/>
                <a:gd name="connsiteX2" fmla="*/ 28575 w 28575"/>
                <a:gd name="connsiteY2" fmla="*/ 66675 h 66675"/>
                <a:gd name="connsiteX3" fmla="*/ 0 w 28575"/>
                <a:gd name="connsiteY3" fmla="*/ 66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66675">
                  <a:moveTo>
                    <a:pt x="0" y="0"/>
                  </a:moveTo>
                  <a:lnTo>
                    <a:pt x="28575" y="0"/>
                  </a:lnTo>
                  <a:lnTo>
                    <a:pt x="28575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FF99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50" name="Freeform: Shape 32">
              <a:extLst>
                <a:ext uri="{FF2B5EF4-FFF2-40B4-BE49-F238E27FC236}">
                  <a16:creationId xmlns:a16="http://schemas.microsoft.com/office/drawing/2014/main" id="{E95D2BE8-5C62-6644-8AD0-1C6D07895C0C}"/>
                </a:ext>
              </a:extLst>
            </p:cNvPr>
            <p:cNvSpPr/>
            <p:nvPr/>
          </p:nvSpPr>
          <p:spPr>
            <a:xfrm rot="5400000">
              <a:off x="-2591160" y="2192936"/>
              <a:ext cx="28575" cy="66675"/>
            </a:xfrm>
            <a:custGeom>
              <a:avLst/>
              <a:gdLst>
                <a:gd name="connsiteX0" fmla="*/ 0 w 28575"/>
                <a:gd name="connsiteY0" fmla="*/ 0 h 66675"/>
                <a:gd name="connsiteX1" fmla="*/ 28575 w 28575"/>
                <a:gd name="connsiteY1" fmla="*/ 0 h 66675"/>
                <a:gd name="connsiteX2" fmla="*/ 28575 w 28575"/>
                <a:gd name="connsiteY2" fmla="*/ 66675 h 66675"/>
                <a:gd name="connsiteX3" fmla="*/ 0 w 28575"/>
                <a:gd name="connsiteY3" fmla="*/ 66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66675">
                  <a:moveTo>
                    <a:pt x="0" y="0"/>
                  </a:moveTo>
                  <a:lnTo>
                    <a:pt x="28575" y="0"/>
                  </a:lnTo>
                  <a:lnTo>
                    <a:pt x="28575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FF99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51" name="Freeform: Shape 33">
              <a:extLst>
                <a:ext uri="{FF2B5EF4-FFF2-40B4-BE49-F238E27FC236}">
                  <a16:creationId xmlns:a16="http://schemas.microsoft.com/office/drawing/2014/main" id="{E2A5F242-6C65-1944-81C4-928E217DC429}"/>
                </a:ext>
              </a:extLst>
            </p:cNvPr>
            <p:cNvSpPr/>
            <p:nvPr/>
          </p:nvSpPr>
          <p:spPr>
            <a:xfrm>
              <a:off x="-2738988" y="2751863"/>
              <a:ext cx="781050" cy="9525"/>
            </a:xfrm>
            <a:custGeom>
              <a:avLst/>
              <a:gdLst>
                <a:gd name="connsiteX0" fmla="*/ 0 w 781050"/>
                <a:gd name="connsiteY0" fmla="*/ 0 h 9525"/>
                <a:gd name="connsiteX1" fmla="*/ 781050 w 78105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1050" h="9525">
                  <a:moveTo>
                    <a:pt x="0" y="0"/>
                  </a:moveTo>
                  <a:lnTo>
                    <a:pt x="781050" y="0"/>
                  </a:lnTo>
                </a:path>
              </a:pathLst>
            </a:custGeom>
            <a:ln w="95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52" name="Freeform: Shape 34">
              <a:extLst>
                <a:ext uri="{FF2B5EF4-FFF2-40B4-BE49-F238E27FC236}">
                  <a16:creationId xmlns:a16="http://schemas.microsoft.com/office/drawing/2014/main" id="{238C5333-6B07-BD48-A934-D194C2444252}"/>
                </a:ext>
              </a:extLst>
            </p:cNvPr>
            <p:cNvSpPr/>
            <p:nvPr/>
          </p:nvSpPr>
          <p:spPr>
            <a:xfrm>
              <a:off x="-2010326" y="2699475"/>
              <a:ext cx="19050" cy="19050"/>
            </a:xfrm>
            <a:custGeom>
              <a:avLst/>
              <a:gdLst>
                <a:gd name="connsiteX0" fmla="*/ 19050 w 19050"/>
                <a:gd name="connsiteY0" fmla="*/ 9525 h 19050"/>
                <a:gd name="connsiteX1" fmla="*/ 9525 w 19050"/>
                <a:gd name="connsiteY1" fmla="*/ 19050 h 19050"/>
                <a:gd name="connsiteX2" fmla="*/ 0 w 19050"/>
                <a:gd name="connsiteY2" fmla="*/ 9525 h 19050"/>
                <a:gd name="connsiteX3" fmla="*/ 9525 w 19050"/>
                <a:gd name="connsiteY3" fmla="*/ 0 h 19050"/>
                <a:gd name="connsiteX4" fmla="*/ 19050 w 19050"/>
                <a:gd name="connsiteY4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9050" y="9525"/>
                  </a:moveTo>
                  <a:cubicBezTo>
                    <a:pt x="19050" y="14785"/>
                    <a:pt x="14786" y="19050"/>
                    <a:pt x="9525" y="19050"/>
                  </a:cubicBezTo>
                  <a:cubicBezTo>
                    <a:pt x="4264" y="19050"/>
                    <a:pt x="0" y="14785"/>
                    <a:pt x="0" y="9525"/>
                  </a:cubicBezTo>
                  <a:cubicBezTo>
                    <a:pt x="0" y="4264"/>
                    <a:pt x="4264" y="0"/>
                    <a:pt x="9525" y="0"/>
                  </a:cubicBezTo>
                  <a:cubicBezTo>
                    <a:pt x="14786" y="0"/>
                    <a:pt x="19050" y="4264"/>
                    <a:pt x="19050" y="9525"/>
                  </a:cubicBez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53" name="Freeform: Shape 35">
              <a:extLst>
                <a:ext uri="{FF2B5EF4-FFF2-40B4-BE49-F238E27FC236}">
                  <a16:creationId xmlns:a16="http://schemas.microsoft.com/office/drawing/2014/main" id="{8BFE99EA-FD65-BA4E-940D-E387BC72B8A7}"/>
                </a:ext>
              </a:extLst>
            </p:cNvPr>
            <p:cNvSpPr/>
            <p:nvPr/>
          </p:nvSpPr>
          <p:spPr>
            <a:xfrm>
              <a:off x="-2701841" y="2699475"/>
              <a:ext cx="19050" cy="19050"/>
            </a:xfrm>
            <a:custGeom>
              <a:avLst/>
              <a:gdLst>
                <a:gd name="connsiteX0" fmla="*/ 19050 w 19050"/>
                <a:gd name="connsiteY0" fmla="*/ 9525 h 19050"/>
                <a:gd name="connsiteX1" fmla="*/ 9525 w 19050"/>
                <a:gd name="connsiteY1" fmla="*/ 19050 h 19050"/>
                <a:gd name="connsiteX2" fmla="*/ 0 w 19050"/>
                <a:gd name="connsiteY2" fmla="*/ 9525 h 19050"/>
                <a:gd name="connsiteX3" fmla="*/ 9525 w 19050"/>
                <a:gd name="connsiteY3" fmla="*/ 0 h 19050"/>
                <a:gd name="connsiteX4" fmla="*/ 19050 w 19050"/>
                <a:gd name="connsiteY4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9050" y="9525"/>
                  </a:moveTo>
                  <a:cubicBezTo>
                    <a:pt x="19050" y="14785"/>
                    <a:pt x="14786" y="19050"/>
                    <a:pt x="9525" y="19050"/>
                  </a:cubicBezTo>
                  <a:cubicBezTo>
                    <a:pt x="4264" y="19050"/>
                    <a:pt x="0" y="14785"/>
                    <a:pt x="0" y="9525"/>
                  </a:cubicBezTo>
                  <a:cubicBezTo>
                    <a:pt x="0" y="4264"/>
                    <a:pt x="4264" y="0"/>
                    <a:pt x="9525" y="0"/>
                  </a:cubicBezTo>
                  <a:cubicBezTo>
                    <a:pt x="14786" y="0"/>
                    <a:pt x="19050" y="4264"/>
                    <a:pt x="19050" y="9525"/>
                  </a:cubicBez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54" name="Freeform: Shape 36">
              <a:extLst>
                <a:ext uri="{FF2B5EF4-FFF2-40B4-BE49-F238E27FC236}">
                  <a16:creationId xmlns:a16="http://schemas.microsoft.com/office/drawing/2014/main" id="{7AC4616C-6566-D14D-85BB-8CE412DAF721}"/>
                </a:ext>
              </a:extLst>
            </p:cNvPr>
            <p:cNvSpPr/>
            <p:nvPr/>
          </p:nvSpPr>
          <p:spPr>
            <a:xfrm>
              <a:off x="-2010326" y="1899375"/>
              <a:ext cx="19050" cy="19050"/>
            </a:xfrm>
            <a:custGeom>
              <a:avLst/>
              <a:gdLst>
                <a:gd name="connsiteX0" fmla="*/ 19050 w 19050"/>
                <a:gd name="connsiteY0" fmla="*/ 9525 h 19050"/>
                <a:gd name="connsiteX1" fmla="*/ 9525 w 19050"/>
                <a:gd name="connsiteY1" fmla="*/ 19050 h 19050"/>
                <a:gd name="connsiteX2" fmla="*/ 0 w 19050"/>
                <a:gd name="connsiteY2" fmla="*/ 9525 h 19050"/>
                <a:gd name="connsiteX3" fmla="*/ 9525 w 19050"/>
                <a:gd name="connsiteY3" fmla="*/ 0 h 19050"/>
                <a:gd name="connsiteX4" fmla="*/ 19050 w 19050"/>
                <a:gd name="connsiteY4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9050" y="9525"/>
                  </a:moveTo>
                  <a:cubicBezTo>
                    <a:pt x="19050" y="14786"/>
                    <a:pt x="14786" y="19050"/>
                    <a:pt x="9525" y="19050"/>
                  </a:cubicBezTo>
                  <a:cubicBezTo>
                    <a:pt x="4264" y="19050"/>
                    <a:pt x="0" y="14786"/>
                    <a:pt x="0" y="9525"/>
                  </a:cubicBezTo>
                  <a:cubicBezTo>
                    <a:pt x="0" y="4264"/>
                    <a:pt x="4264" y="0"/>
                    <a:pt x="9525" y="0"/>
                  </a:cubicBezTo>
                  <a:cubicBezTo>
                    <a:pt x="14786" y="0"/>
                    <a:pt x="19050" y="4264"/>
                    <a:pt x="19050" y="9525"/>
                  </a:cubicBez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55" name="Freeform: Shape 37">
              <a:extLst>
                <a:ext uri="{FF2B5EF4-FFF2-40B4-BE49-F238E27FC236}">
                  <a16:creationId xmlns:a16="http://schemas.microsoft.com/office/drawing/2014/main" id="{1400928B-A644-854F-A7F9-B3DE3711809F}"/>
                </a:ext>
              </a:extLst>
            </p:cNvPr>
            <p:cNvSpPr/>
            <p:nvPr/>
          </p:nvSpPr>
          <p:spPr>
            <a:xfrm>
              <a:off x="-2701841" y="1899375"/>
              <a:ext cx="19050" cy="19050"/>
            </a:xfrm>
            <a:custGeom>
              <a:avLst/>
              <a:gdLst>
                <a:gd name="connsiteX0" fmla="*/ 19050 w 19050"/>
                <a:gd name="connsiteY0" fmla="*/ 9525 h 19050"/>
                <a:gd name="connsiteX1" fmla="*/ 9525 w 19050"/>
                <a:gd name="connsiteY1" fmla="*/ 19050 h 19050"/>
                <a:gd name="connsiteX2" fmla="*/ 0 w 19050"/>
                <a:gd name="connsiteY2" fmla="*/ 9525 h 19050"/>
                <a:gd name="connsiteX3" fmla="*/ 9525 w 19050"/>
                <a:gd name="connsiteY3" fmla="*/ 0 h 19050"/>
                <a:gd name="connsiteX4" fmla="*/ 19050 w 19050"/>
                <a:gd name="connsiteY4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9050" y="9525"/>
                  </a:moveTo>
                  <a:cubicBezTo>
                    <a:pt x="19050" y="14786"/>
                    <a:pt x="14786" y="19050"/>
                    <a:pt x="9525" y="19050"/>
                  </a:cubicBezTo>
                  <a:cubicBezTo>
                    <a:pt x="4264" y="19050"/>
                    <a:pt x="0" y="14786"/>
                    <a:pt x="0" y="9525"/>
                  </a:cubicBezTo>
                  <a:cubicBezTo>
                    <a:pt x="0" y="4264"/>
                    <a:pt x="4264" y="0"/>
                    <a:pt x="9525" y="0"/>
                  </a:cubicBezTo>
                  <a:cubicBezTo>
                    <a:pt x="14786" y="0"/>
                    <a:pt x="19050" y="4264"/>
                    <a:pt x="19050" y="9525"/>
                  </a:cubicBez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56" name="Freeform: Shape 38">
              <a:extLst>
                <a:ext uri="{FF2B5EF4-FFF2-40B4-BE49-F238E27FC236}">
                  <a16:creationId xmlns:a16="http://schemas.microsoft.com/office/drawing/2014/main" id="{1CBB1620-83FF-6B4A-9FA1-73874BDF53E2}"/>
                </a:ext>
              </a:extLst>
            </p:cNvPr>
            <p:cNvSpPr/>
            <p:nvPr/>
          </p:nvSpPr>
          <p:spPr>
            <a:xfrm>
              <a:off x="-2738988" y="1864133"/>
              <a:ext cx="781050" cy="1000125"/>
            </a:xfrm>
            <a:custGeom>
              <a:avLst/>
              <a:gdLst>
                <a:gd name="connsiteX0" fmla="*/ 0 w 781050"/>
                <a:gd name="connsiteY0" fmla="*/ 0 h 1000125"/>
                <a:gd name="connsiteX1" fmla="*/ 781050 w 781050"/>
                <a:gd name="connsiteY1" fmla="*/ 0 h 1000125"/>
                <a:gd name="connsiteX2" fmla="*/ 781050 w 781050"/>
                <a:gd name="connsiteY2" fmla="*/ 1000125 h 1000125"/>
                <a:gd name="connsiteX3" fmla="*/ 0 w 781050"/>
                <a:gd name="connsiteY3" fmla="*/ 1000125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050" h="1000125">
                  <a:moveTo>
                    <a:pt x="0" y="0"/>
                  </a:moveTo>
                  <a:lnTo>
                    <a:pt x="781050" y="0"/>
                  </a:lnTo>
                  <a:lnTo>
                    <a:pt x="781050" y="1000125"/>
                  </a:lnTo>
                  <a:lnTo>
                    <a:pt x="0" y="1000125"/>
                  </a:lnTo>
                  <a:close/>
                </a:path>
              </a:pathLst>
            </a:custGeom>
            <a:noFill/>
            <a:ln w="25694" cap="flat">
              <a:solidFill>
                <a:srgbClr val="FFFFFF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0969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 kern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</p:grp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34AEBD24-7D68-F745-AFEF-961DE8CF865B}"/>
              </a:ext>
            </a:extLst>
          </p:cNvPr>
          <p:cNvSpPr txBox="1">
            <a:spLocks/>
          </p:cNvSpPr>
          <p:nvPr/>
        </p:nvSpPr>
        <p:spPr bwMode="auto">
          <a:xfrm>
            <a:off x="4506835" y="3340817"/>
            <a:ext cx="4588212" cy="3323987"/>
          </a:xfrm>
          <a:prstGeom prst="rect">
            <a:avLst/>
          </a:prstGeom>
          <a:noFill/>
          <a:ln>
            <a:solidFill>
              <a:srgbClr val="44CEE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>
            <a:lvl1pPr algn="l" defTabSz="1096963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defRPr sz="3200" kern="120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03225" algn="l" defTabSz="1096963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 panose="020B0604020202020204" pitchFamily="34" charset="0"/>
              <a:defRPr sz="2400" kern="120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671513" algn="l" defTabSz="1096963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 panose="020B0604020202020204" pitchFamily="34" charset="0"/>
              <a:defRPr sz="2400" kern="120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939800" algn="l" defTabSz="1096963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 panose="020B0604020202020204" pitchFamily="34" charset="0"/>
              <a:defRPr sz="2000" kern="120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209675" algn="l" defTabSz="1096963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 panose="020B0604020202020204" pitchFamily="34" charset="0"/>
              <a:defRPr sz="2000" kern="120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301751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5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79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3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2400" b="1" dirty="0">
                <a:solidFill>
                  <a:srgbClr val="44CEE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볼륨당 최대 </a:t>
            </a:r>
            <a:r>
              <a:rPr lang="en-US" sz="2400" b="1" dirty="0">
                <a:solidFill>
                  <a:srgbClr val="44CEE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250 MB/s</a:t>
            </a:r>
          </a:p>
          <a:p>
            <a:pPr algn="ctr">
              <a:defRPr/>
            </a:pPr>
            <a:r>
              <a:rPr lang="en-US" sz="24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throughput</a:t>
            </a:r>
            <a:br>
              <a:rPr lang="en-US" sz="24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br>
              <a:rPr lang="en-US" sz="24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sz="2400" b="1" dirty="0">
                <a:solidFill>
                  <a:srgbClr val="44CEE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 IOPS / GB</a:t>
            </a:r>
          </a:p>
          <a:p>
            <a:pPr algn="ctr">
              <a:defRPr/>
            </a:pPr>
            <a:r>
              <a:rPr lang="ko-KR" altLang="en-US" sz="24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용량에 따른 성능 증가</a:t>
            </a:r>
            <a:endParaRPr lang="en-US" sz="2400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defRPr/>
            </a:pPr>
            <a:endParaRPr lang="en-US" sz="2400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defRPr/>
            </a:pPr>
            <a:r>
              <a:rPr lang="en-US" altLang="ko-Kore-KR" sz="2400" b="1" dirty="0">
                <a:solidFill>
                  <a:srgbClr val="44CEE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$0.10 / GB</a:t>
            </a:r>
          </a:p>
          <a:p>
            <a:pPr algn="ctr">
              <a:defRPr/>
            </a:pPr>
            <a:r>
              <a:rPr lang="ko-KR" altLang="en-US" sz="24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비용</a:t>
            </a:r>
            <a:endParaRPr lang="en-US" altLang="ko-Kore-KR" sz="2400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69566E-7296-C945-9693-BD8885B51AD0}"/>
              </a:ext>
            </a:extLst>
          </p:cNvPr>
          <p:cNvSpPr txBox="1"/>
          <p:nvPr/>
        </p:nvSpPr>
        <p:spPr>
          <a:xfrm>
            <a:off x="6379993" y="2652734"/>
            <a:ext cx="841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0971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FFC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gp2</a:t>
            </a:r>
            <a:endParaRPr lang="en-US" sz="2400" b="1" dirty="0">
              <a:solidFill>
                <a:srgbClr val="FFC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423DA9C-623C-2845-A507-DC12FEA932F5}"/>
              </a:ext>
            </a:extLst>
          </p:cNvPr>
          <p:cNvSpPr txBox="1"/>
          <p:nvPr/>
        </p:nvSpPr>
        <p:spPr>
          <a:xfrm>
            <a:off x="11252635" y="2652734"/>
            <a:ext cx="895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71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FFC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gp3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462CA14D-591D-F046-B7DC-1F59FEA283FD}"/>
              </a:ext>
            </a:extLst>
          </p:cNvPr>
          <p:cNvSpPr txBox="1">
            <a:spLocks/>
          </p:cNvSpPr>
          <p:nvPr/>
        </p:nvSpPr>
        <p:spPr bwMode="auto">
          <a:xfrm>
            <a:off x="9406336" y="3337577"/>
            <a:ext cx="4588212" cy="3250121"/>
          </a:xfrm>
          <a:prstGeom prst="rect">
            <a:avLst/>
          </a:prstGeom>
          <a:noFill/>
          <a:ln>
            <a:solidFill>
              <a:srgbClr val="44CEE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>
            <a:lvl1pPr algn="l" defTabSz="1096963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defRPr sz="3200" kern="120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03225" algn="l" defTabSz="1096963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 panose="020B0604020202020204" pitchFamily="34" charset="0"/>
              <a:defRPr sz="2400" kern="120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671513" algn="l" defTabSz="1096963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 panose="020B0604020202020204" pitchFamily="34" charset="0"/>
              <a:defRPr sz="2400" kern="120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939800" algn="l" defTabSz="1096963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 panose="020B0604020202020204" pitchFamily="34" charset="0"/>
              <a:defRPr sz="2000" kern="120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209675" algn="l" defTabSz="1096963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 panose="020B0604020202020204" pitchFamily="34" charset="0"/>
              <a:defRPr sz="2000" kern="120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301751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5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79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3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2400" b="1" dirty="0">
                <a:solidFill>
                  <a:srgbClr val="44CEE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볼륨당 최대 </a:t>
            </a:r>
            <a:r>
              <a:rPr lang="en-US" sz="2400" b="1" dirty="0">
                <a:solidFill>
                  <a:srgbClr val="44CEE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1,000 MB/s</a:t>
            </a:r>
          </a:p>
          <a:p>
            <a:pPr algn="ctr">
              <a:defRPr/>
            </a:pPr>
            <a:r>
              <a:rPr lang="en-US" altLang="ko-KR" sz="24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throughput</a:t>
            </a:r>
            <a:br>
              <a:rPr lang="en-US" sz="24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br>
              <a:rPr lang="en-US" sz="24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sz="2400" b="1" dirty="0">
                <a:solidFill>
                  <a:srgbClr val="44CEE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3,000 IOPS </a:t>
            </a:r>
            <a:r>
              <a:rPr lang="en-US" sz="2400" b="1" u="sng" dirty="0">
                <a:solidFill>
                  <a:srgbClr val="44CEE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(baseline</a:t>
            </a:r>
            <a:r>
              <a:rPr lang="en-US" sz="2400" b="1" i="1" u="sng" dirty="0">
                <a:solidFill>
                  <a:srgbClr val="44CEE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br>
              <a:rPr lang="en-US" sz="2400" b="1" i="1" u="sng" dirty="0">
                <a:solidFill>
                  <a:srgbClr val="44CEE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ko-KR" altLang="en-US" sz="24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기본 성능</a:t>
            </a:r>
            <a:endParaRPr lang="en-US" sz="2400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defRPr/>
            </a:pPr>
            <a:endParaRPr lang="en-US" sz="2400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defRPr/>
            </a:pPr>
            <a:r>
              <a:rPr lang="en-US" altLang="ko-KR" sz="2400" b="1" dirty="0">
                <a:solidFill>
                  <a:srgbClr val="44CEE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$0.08 / GB</a:t>
            </a:r>
            <a:endParaRPr lang="en-US" altLang="ko-Kore-KR" sz="2400" b="1" dirty="0">
              <a:solidFill>
                <a:srgbClr val="44CEEA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비용</a:t>
            </a:r>
            <a:endParaRPr lang="en-US" altLang="ko-Kore-KR" sz="2400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4E3F5B-70CB-2742-9CFC-2E05CCC69E98}"/>
              </a:ext>
            </a:extLst>
          </p:cNvPr>
          <p:cNvSpPr txBox="1"/>
          <p:nvPr/>
        </p:nvSpPr>
        <p:spPr>
          <a:xfrm>
            <a:off x="548516" y="1233492"/>
            <a:ext cx="13806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gp3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는 신규 </a:t>
            </a:r>
            <a:r>
              <a:rPr kumimoji="1" lang="en-US" altLang="ko-Kore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General purpose SSD 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볼륨 타입으로 기존 </a:t>
            </a:r>
            <a:r>
              <a:rPr kumimoji="1" lang="en-US" altLang="ko-Kore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gp2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에 비해 </a:t>
            </a:r>
            <a:r>
              <a:rPr kumimoji="1" lang="en-US" altLang="ko-Kore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GB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당 비용이 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20% 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절감되었습니다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 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또한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kumimoji="1" lang="en-US" altLang="ko-Kore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EBS 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용량에 관계없이 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3,000 </a:t>
            </a:r>
            <a:r>
              <a:rPr kumimoji="1" lang="en-US" altLang="ko-Kore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IOPS, 125 MB/s</a:t>
            </a:r>
            <a:r>
              <a:rPr kumimoji="1" lang="ko-KR" altLang="en-US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의 성능을 제공합니다</a:t>
            </a:r>
            <a:r>
              <a:rPr kumimoji="1" lang="en-US" altLang="ko-KR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  <a:endParaRPr kumimoji="1" lang="ko-Kore-KR" altLang="en-US" sz="2400" dirty="0" err="1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17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ckTemplate-AWS">
  <a:themeElements>
    <a:clrScheme name="Custom 14">
      <a:dk1>
        <a:srgbClr val="002D43"/>
      </a:dk1>
      <a:lt1>
        <a:srgbClr val="FFFFFF"/>
      </a:lt1>
      <a:dk2>
        <a:srgbClr val="232F3E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low">
    <a:dk1>
      <a:srgbClr val="000000"/>
    </a:dk1>
    <a:lt1>
      <a:srgbClr val="FFFFFF"/>
    </a:lt1>
    <a:dk2>
      <a:srgbClr val="282828"/>
    </a:dk2>
    <a:lt2>
      <a:srgbClr val="F2F4F4"/>
    </a:lt2>
    <a:accent1>
      <a:srgbClr val="EA243A"/>
    </a:accent1>
    <a:accent2>
      <a:srgbClr val="BA220E"/>
    </a:accent2>
    <a:accent3>
      <a:srgbClr val="EA6105"/>
    </a:accent3>
    <a:accent4>
      <a:srgbClr val="C3F000"/>
    </a:accent4>
    <a:accent5>
      <a:srgbClr val="00B7FF"/>
    </a:accent5>
    <a:accent6>
      <a:srgbClr val="2820D5"/>
    </a:accent6>
    <a:hlink>
      <a:srgbClr val="EA6105"/>
    </a:hlink>
    <a:folHlink>
      <a:srgbClr val="EA6105"/>
    </a:folHlink>
  </a:clrScheme>
  <a:fontScheme name="Re:Invent 2018">
    <a:majorFont>
      <a:latin typeface="Amazon Ember Light"/>
      <a:ea typeface=""/>
      <a:cs typeface=""/>
    </a:majorFont>
    <a:minorFont>
      <a:latin typeface="Amazon Ember"/>
      <a:ea typeface=""/>
      <a:cs typeface=""/>
    </a:minorFont>
  </a:fontScheme>
  <a:fmtScheme name="Couture">
    <a:fillStyleLst>
      <a:solidFill>
        <a:schemeClr val="phClr"/>
      </a:solidFill>
      <a:solidFill>
        <a:schemeClr val="phClr">
          <a:tint val="65000"/>
        </a:schemeClr>
      </a:solidFill>
      <a:solidFill>
        <a:schemeClr val="phClr">
          <a:shade val="80000"/>
          <a:satMod val="180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0795" cap="flat" cmpd="sng" algn="ctr">
        <a:solidFill>
          <a:schemeClr val="phClr"/>
        </a:solidFill>
        <a:prstDash val="solid"/>
      </a:ln>
      <a:ln w="17145" cap="flat" cmpd="sng" algn="ctr">
        <a:solidFill>
          <a:schemeClr val="phClr">
            <a:shade val="95000"/>
            <a:alpha val="50000"/>
            <a:satMod val="150000"/>
          </a:schemeClr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9050" h="31750" prst="coolSlant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29185</TotalTime>
  <Words>4765</Words>
  <Application>Microsoft Macintosh PowerPoint</Application>
  <PresentationFormat>Custom</PresentationFormat>
  <Paragraphs>885</Paragraphs>
  <Slides>47</Slides>
  <Notes>47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Malgun Gothic</vt:lpstr>
      <vt:lpstr>Amazon Ember</vt:lpstr>
      <vt:lpstr>Amazon Ember Light</vt:lpstr>
      <vt:lpstr>Amazon Ember Regular</vt:lpstr>
      <vt:lpstr>Arial</vt:lpstr>
      <vt:lpstr>Calibri</vt:lpstr>
      <vt:lpstr>DeckTemplate-AWS</vt:lpstr>
      <vt:lpstr>PowerPoint Presentation</vt:lpstr>
      <vt:lpstr>Index</vt:lpstr>
      <vt:lpstr>스토리지의 다양한 용도</vt:lpstr>
      <vt:lpstr>PowerPoint Presentation</vt:lpstr>
      <vt:lpstr>Amazon EBS</vt:lpstr>
      <vt:lpstr>Amazon Elastic Block Storage (EBS)</vt:lpstr>
      <vt:lpstr>Amazon EBS의 특징</vt:lpstr>
      <vt:lpstr>Amazon EBS 볼륨 타입</vt:lpstr>
      <vt:lpstr>Amazon EBS gp3</vt:lpstr>
      <vt:lpstr>Amazon EBS io2</vt:lpstr>
      <vt:lpstr>Amazon EBS 선택 방법</vt:lpstr>
      <vt:lpstr>Amazon EBS Multi-Attach</vt:lpstr>
      <vt:lpstr>Amazon EFS</vt:lpstr>
      <vt:lpstr>관리형 클라우드 파일 시스템</vt:lpstr>
      <vt:lpstr>Amazon EFS</vt:lpstr>
      <vt:lpstr>Amazon EFS 활용 사례</vt:lpstr>
      <vt:lpstr>AWS의 다양한 서비스와 호환</vt:lpstr>
      <vt:lpstr>Amazon EFS 고가용성 아키텍처</vt:lpstr>
      <vt:lpstr>Amazon EFS Infrequent Access (IA) 및 가격 체계</vt:lpstr>
      <vt:lpstr>Amazon EFS로 데이터 마이그레이션</vt:lpstr>
      <vt:lpstr>Amazon EFS 백업</vt:lpstr>
      <vt:lpstr>Amazon FSx for Windows File Server</vt:lpstr>
      <vt:lpstr>Amazon FSx for Windows File Server</vt:lpstr>
      <vt:lpstr>Amazon FSx for Windows File Server 활용 사례</vt:lpstr>
      <vt:lpstr>Amazon FSx for Windows File Server 배포 옵션</vt:lpstr>
      <vt:lpstr>Amazon FSx for Windows File Server 단일 가용 영역 배포</vt:lpstr>
      <vt:lpstr>Amazon FSx for Windows File Server 다중 가용 영역 배포</vt:lpstr>
      <vt:lpstr>Amazon FSx for Windows File Server 백업</vt:lpstr>
      <vt:lpstr>Amazon FSx for Windows File Server 파일 레벨 복구</vt:lpstr>
      <vt:lpstr>Amazon FSx for Lustre</vt:lpstr>
      <vt:lpstr>Amazon FSx for Lustre</vt:lpstr>
      <vt:lpstr>Amazon FSx for Lustre가 필요한 워크로드</vt:lpstr>
      <vt:lpstr>Amazon FSx for Lustre 스토리지 옵션</vt:lpstr>
      <vt:lpstr>Amazon FSx for Lustre와 S3 연계</vt:lpstr>
      <vt:lpstr>Amazon FSx for Lustre 하이브리드 구성</vt:lpstr>
      <vt:lpstr>Amazon FSx for Lustre 백업</vt:lpstr>
      <vt:lpstr>Amazon S3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300</cp:revision>
  <cp:lastPrinted>2023-07-24T13:23:50Z</cp:lastPrinted>
  <dcterms:created xsi:type="dcterms:W3CDTF">2016-06-17T18:22:10Z</dcterms:created>
  <dcterms:modified xsi:type="dcterms:W3CDTF">2023-07-29T08:39:20Z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