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5" r:id="rId3"/>
    <p:sldId id="316" r:id="rId4"/>
    <p:sldId id="317" r:id="rId5"/>
    <p:sldId id="318" r:id="rId6"/>
    <p:sldId id="319" r:id="rId7"/>
    <p:sldId id="256" r:id="rId8"/>
    <p:sldId id="257" r:id="rId9"/>
    <p:sldId id="258" r:id="rId10"/>
    <p:sldId id="273" r:id="rId11"/>
    <p:sldId id="274" r:id="rId12"/>
    <p:sldId id="275" r:id="rId13"/>
    <p:sldId id="259" r:id="rId14"/>
    <p:sldId id="260" r:id="rId15"/>
    <p:sldId id="264" r:id="rId16"/>
    <p:sldId id="265" r:id="rId17"/>
    <p:sldId id="276" r:id="rId18"/>
    <p:sldId id="277" r:id="rId19"/>
    <p:sldId id="278" r:id="rId20"/>
    <p:sldId id="266" r:id="rId21"/>
    <p:sldId id="261" r:id="rId22"/>
    <p:sldId id="268" r:id="rId23"/>
    <p:sldId id="269" r:id="rId24"/>
    <p:sldId id="270" r:id="rId25"/>
    <p:sldId id="271" r:id="rId26"/>
    <p:sldId id="272" r:id="rId27"/>
    <p:sldId id="262" r:id="rId28"/>
    <p:sldId id="279" r:id="rId29"/>
    <p:sldId id="282" r:id="rId30"/>
    <p:sldId id="280" r:id="rId31"/>
    <p:sldId id="281" r:id="rId32"/>
    <p:sldId id="283" r:id="rId33"/>
    <p:sldId id="284" r:id="rId34"/>
    <p:sldId id="286" r:id="rId35"/>
    <p:sldId id="285" r:id="rId36"/>
    <p:sldId id="287" r:id="rId37"/>
    <p:sldId id="288" r:id="rId38"/>
    <p:sldId id="263" r:id="rId39"/>
    <p:sldId id="289" r:id="rId40"/>
    <p:sldId id="290" r:id="rId41"/>
    <p:sldId id="291" r:id="rId42"/>
    <p:sldId id="292" r:id="rId43"/>
    <p:sldId id="293" r:id="rId44"/>
    <p:sldId id="294" r:id="rId45"/>
    <p:sldId id="296" r:id="rId46"/>
    <p:sldId id="295" r:id="rId47"/>
    <p:sldId id="300" r:id="rId48"/>
    <p:sldId id="297" r:id="rId49"/>
    <p:sldId id="298" r:id="rId50"/>
    <p:sldId id="301" r:id="rId51"/>
    <p:sldId id="299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2" r:id="rId62"/>
    <p:sldId id="311" r:id="rId63"/>
    <p:sldId id="313" r:id="rId64"/>
    <p:sldId id="31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D7AE-184F-4FE7-83F3-EF123FB2077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92FA-EEF1-418A-B75C-D7922A4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steveloughran/winutils/tree/master/hadoop-2.7.1/bin/winutils.exe?raw=tru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technetwork/java/javase/downloads/jre8-downloads-2133155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park.apache.org/docs/latest/ml-clustering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matzelle/gow/releases/download/v0.8.0/Gow-0.8.0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DOCUMENTATION STEP BY STEP HOW TO USE </a:t>
            </a:r>
            <a:r>
              <a:rPr lang="en-US" dirty="0" smtClean="0"/>
              <a:t>AWS EMR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Aditya Perwira Joan Dwitama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0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981200"/>
            <a:ext cx="3962400" cy="308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1200"/>
            <a:ext cx="401797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2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828800"/>
            <a:ext cx="4058515" cy="315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85" y="1828800"/>
            <a:ext cx="4058515" cy="315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35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015331"/>
            <a:ext cx="4752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18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command line and cek GNU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2524919"/>
            <a:ext cx="6048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66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Anaconda to write python code and run jupyter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Anaconda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" y="3225006"/>
            <a:ext cx="7800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94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752600"/>
            <a:ext cx="3886200" cy="302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886200" cy="302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00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077"/>
            <a:ext cx="4752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84" y="1567295"/>
            <a:ext cx="4752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10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31" y="2057400"/>
            <a:ext cx="4752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0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JAVA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Anaconda Prompt and tes anaconda jupyter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4565"/>
            <a:ext cx="8229600" cy="333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8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UP SPARK 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Command Line and Make New Directory on Disk 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C:\Users\aditj&gt;mkdir C:\opt\spark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862263"/>
            <a:ext cx="74485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60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Spark.tgz to New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C:\Users\aditj&gt;mv Downloads\spark-2.4.3-bin-hadoop2.7.tgz C:\opt\spark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809875"/>
            <a:ext cx="74485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29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Spark New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C:\Users\aditj&gt;cd C:\opt\spark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809875"/>
            <a:ext cx="74485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5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C:\opt\spark&gt;gzip -d spark-2.4.3-bin-hadoop2.7.tgz</a:t>
            </a:r>
          </a:p>
          <a:p>
            <a:r>
              <a:rPr lang="en-US" dirty="0" smtClean="0"/>
              <a:t>C:\opt\spark&gt;tar xvf spark-2.4.3-bin-hadoop2.7.tar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0" t="-1156" r="1850" b="58677"/>
          <a:stretch/>
        </p:blipFill>
        <p:spPr bwMode="auto">
          <a:xfrm>
            <a:off x="609600" y="3657600"/>
            <a:ext cx="8237764" cy="288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winutils.exe to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21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diretory bin and download winutils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C:\opt\spark&gt;cd spark-2.4.3-bin-hadoop2.7\bin</a:t>
            </a:r>
          </a:p>
          <a:p>
            <a:r>
              <a:rPr lang="en-US" sz="2800" dirty="0" smtClean="0"/>
              <a:t>C</a:t>
            </a:r>
            <a:r>
              <a:rPr lang="en-US" sz="2800" dirty="0"/>
              <a:t>:\</a:t>
            </a:r>
            <a:r>
              <a:rPr lang="en-US" sz="2800" dirty="0" smtClean="0"/>
              <a:t>opt\spark\spark-2.4.3-bin-hadoop2.7\bin&gt;curl -k -L -o winutils.exe </a:t>
            </a:r>
            <a:r>
              <a:rPr lang="en-US" sz="2800" dirty="0" smtClean="0">
                <a:hlinkClick r:id="rId2"/>
              </a:rPr>
              <a:t>https://github.com/steveloughran/winutils/tree/master/hadoop-2.7.1/bin//winutils.exe?raw=true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38" y="4114800"/>
            <a:ext cx="9122229" cy="166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716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environment variable via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7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first and install normally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https://www.oracle.com/technetwork/java/javase/downloads/jre8-downloads-2133155.html</a:t>
            </a:r>
            <a:endParaRPr 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705600" cy="357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240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782"/>
            <a:ext cx="8229600" cy="1143000"/>
          </a:xfrm>
        </p:spPr>
        <p:txBody>
          <a:bodyPr/>
          <a:lstStyle/>
          <a:p>
            <a:r>
              <a:rPr lang="en-US" dirty="0" smtClean="0"/>
              <a:t>Add find spark on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conda install -c conda-forge findspark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76987" cy="502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554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 findspark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import findspark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there is no error, its mean that findspark successfully add to anaconda library</a:t>
            </a:r>
          </a:p>
          <a:p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3124200"/>
            <a:ext cx="7972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996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to run an ML algorithm on 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pyspark --master local[2]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9916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4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python ML algorithm code on </a:t>
            </a:r>
            <a:r>
              <a:rPr lang="en-US" dirty="0" smtClean="0">
                <a:hlinkClick r:id="rId2"/>
              </a:rPr>
              <a:t>https://spark.apache.org/docs/latest/ml-clustering.html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20" y="2209800"/>
            <a:ext cx="734856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444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example file dataset txt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23" b="82208"/>
          <a:stretch/>
        </p:blipFill>
        <p:spPr bwMode="auto">
          <a:xfrm>
            <a:off x="381000" y="1600200"/>
            <a:ext cx="8011886" cy="123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05200"/>
            <a:ext cx="32861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3732937"/>
            <a:ext cx="18742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1:0.0 2:0.0 3:0.0</a:t>
            </a:r>
          </a:p>
          <a:p>
            <a:r>
              <a:rPr lang="en-US" dirty="0" smtClean="0"/>
              <a:t>1 1:0.1 2:0.1 3:0.1</a:t>
            </a:r>
          </a:p>
          <a:p>
            <a:r>
              <a:rPr lang="en-US" dirty="0" smtClean="0"/>
              <a:t>2 1:0.2 2:0.2 3:0.2</a:t>
            </a:r>
          </a:p>
          <a:p>
            <a:r>
              <a:rPr lang="en-US" dirty="0" smtClean="0"/>
              <a:t>3 1:9.0 2:9.0 3:9.0</a:t>
            </a:r>
          </a:p>
          <a:p>
            <a:r>
              <a:rPr lang="en-US" dirty="0" smtClean="0"/>
              <a:t>4 1:9.1 2:9.1 3:9.1</a:t>
            </a:r>
          </a:p>
          <a:p>
            <a:r>
              <a:rPr lang="en-US" dirty="0" smtClean="0"/>
              <a:t>5 1:9.2 2:9.2 3:9.2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56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code to jupyter and change data directory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"/>
          <a:stretch/>
        </p:blipFill>
        <p:spPr bwMode="auto">
          <a:xfrm>
            <a:off x="457200" y="1898072"/>
            <a:ext cx="8229600" cy="415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905000" y="1295400"/>
            <a:ext cx="6019800" cy="2209800"/>
            <a:chOff x="1905000" y="1295400"/>
            <a:chExt cx="6019800" cy="2209800"/>
          </a:xfrm>
        </p:grpSpPr>
        <p:sp>
          <p:nvSpPr>
            <p:cNvPr id="4" name="Rectangle 3"/>
            <p:cNvSpPr/>
            <p:nvPr/>
          </p:nvSpPr>
          <p:spPr>
            <a:xfrm>
              <a:off x="1905000" y="3276600"/>
              <a:ext cx="5334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7239000" y="33909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6400800" y="1295400"/>
              <a:ext cx="1524000" cy="2095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708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all cell code on 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06" y="5943600"/>
            <a:ext cx="8229600" cy="1143000"/>
          </a:xfrm>
        </p:spPr>
        <p:txBody>
          <a:bodyPr/>
          <a:lstStyle/>
          <a:p>
            <a:r>
              <a:rPr lang="en-US" dirty="0" smtClean="0"/>
              <a:t>If there no error, ML is succesfully running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796213" cy="431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33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code to 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077200" cy="430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4191000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Bucket on S3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2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S3 Service on AWS Educate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1522"/>
            <a:ext cx="8229600" cy="390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1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System Propertise and click environment variable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1"/>
          <a:stretch/>
        </p:blipFill>
        <p:spPr bwMode="auto">
          <a:xfrm>
            <a:off x="457201" y="1447800"/>
            <a:ext cx="28540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39243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087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Bucket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0"/>
          <a:stretch/>
        </p:blipFill>
        <p:spPr bwMode="auto">
          <a:xfrm>
            <a:off x="457200" y="1670228"/>
            <a:ext cx="8229600" cy="40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661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Bucket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778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 sample data txt that was created before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8"/>
          <a:stretch/>
        </p:blipFill>
        <p:spPr bwMode="auto">
          <a:xfrm>
            <a:off x="457200" y="1670228"/>
            <a:ext cx="8229600" cy="407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618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succesfully upload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19975" cy="39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09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directory file on python code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81629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895600"/>
            <a:ext cx="6410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724400" y="4267200"/>
            <a:ext cx="2743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569589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S3://tesdbkuh/sample.txt</a:t>
            </a:r>
            <a:endParaRPr lang="en-US" sz="2000" b="1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4533900" y="4267200"/>
            <a:ext cx="1257300" cy="1428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85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 .py to s3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731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EMR Cluster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8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Cek 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default VPC is not available, create default vpc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2" b="4900"/>
          <a:stretch/>
        </p:blipFill>
        <p:spPr bwMode="auto">
          <a:xfrm>
            <a:off x="990600" y="2819400"/>
            <a:ext cx="7182420" cy="330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86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Service EMR AWS and create cluster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59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524000"/>
            <a:ext cx="49053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java system 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66800"/>
            <a:ext cx="58864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28775" y="4876800"/>
            <a:ext cx="553402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9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security group for master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8037"/>
            <a:ext cx="8229600" cy="441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385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inbound master group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1883"/>
            <a:ext cx="8229600" cy="356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6886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inbound rule and save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7631"/>
            <a:ext cx="8229600" cy="42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4648200"/>
            <a:ext cx="7543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6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to EMR with SSH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1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rule with clicking SSH to connect in cluster page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9959"/>
            <a:ext cx="8229600" cy="235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57800" y="3886200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9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rule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229600" cy="354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1470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Putty if no ready on device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229600" cy="380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638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MSI 64 bit if your device is develop in 64 bit</a:t>
            </a:r>
          </a:p>
          <a:p>
            <a:r>
              <a:rPr lang="en-US" dirty="0"/>
              <a:t>Choose MSI </a:t>
            </a:r>
            <a:r>
              <a:rPr lang="en-US" dirty="0" smtClean="0"/>
              <a:t>32 </a:t>
            </a:r>
            <a:r>
              <a:rPr lang="en-US" dirty="0"/>
              <a:t>bit if your device is develop in </a:t>
            </a:r>
            <a:r>
              <a:rPr lang="en-US" dirty="0" smtClean="0"/>
              <a:t>32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71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 Putty, if putty not ready please install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hadoop adrees to host name putty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" t="586" r="18266" b="-586"/>
          <a:stretch/>
        </p:blipFill>
        <p:spPr bwMode="auto">
          <a:xfrm>
            <a:off x="2667000" y="2507673"/>
            <a:ext cx="6754091" cy="354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400" y="4495800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6172200"/>
            <a:ext cx="298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hadoop with </a:t>
            </a:r>
            <a:r>
              <a:rPr lang="en-US" b="1" dirty="0" smtClean="0">
                <a:solidFill>
                  <a:srgbClr val="00B050"/>
                </a:solidFill>
              </a:rPr>
              <a:t>ec2-user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105400" y="4724400"/>
            <a:ext cx="19050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07673"/>
            <a:ext cx="43053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505200" y="3810000"/>
            <a:ext cx="1219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39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Category list, expand Connection &gt; SSH, and then click Auth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469139"/>
            <a:ext cx="42481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43137"/>
            <a:ext cx="63722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241964" y="5288539"/>
            <a:ext cx="3200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75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Directly click yes on putty alert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548731"/>
            <a:ext cx="35909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34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java path</a:t>
            </a:r>
            <a:endParaRPr lang="en-US" dirty="0"/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394442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4087879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856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EMR successfully connect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1872456"/>
            <a:ext cx="62960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584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 script python to local and run it on EMR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9"/>
          <a:stretch/>
        </p:blipFill>
        <p:spPr bwMode="auto">
          <a:xfrm>
            <a:off x="183688" y="2362200"/>
            <a:ext cx="8960312" cy="13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1480066"/>
            <a:ext cx="38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s3 cp s3://tesdbkuh/Untitlled.py ./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4476750"/>
            <a:ext cx="62960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29345" y="3837936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Spark-submit –master yarn Untitlled.py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5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there are an error like the picture, edit script and to add SparkContext and SparkSession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3048000"/>
            <a:ext cx="62960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5334000"/>
            <a:ext cx="6296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545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file .py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2634456"/>
            <a:ext cx="62960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600" y="3124200"/>
            <a:ext cx="350520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3886200"/>
            <a:ext cx="350520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to run the script again and succesfully running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2634456"/>
            <a:ext cx="62960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3276600"/>
            <a:ext cx="1828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GNU on Windows to run linux script on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GNU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https://github.com/bmatzelle/gow/releases/download/v0.8.0/Gow-0.8.0.exe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062288"/>
            <a:ext cx="6048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57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it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8105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515</Words>
  <Application>Microsoft Office PowerPoint</Application>
  <PresentationFormat>On-screen Show (4:3)</PresentationFormat>
  <Paragraphs>92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DOCUMENTATION STEP BY STEP HOW TO USE AWS EMR</vt:lpstr>
      <vt:lpstr>Install JAVA</vt:lpstr>
      <vt:lpstr>Download first and install normally</vt:lpstr>
      <vt:lpstr>Open System Propertise and click environment variable</vt:lpstr>
      <vt:lpstr>Create new java system variabel</vt:lpstr>
      <vt:lpstr>Create new java path</vt:lpstr>
      <vt:lpstr>INSTALL GNU on Windows to run linux script on command line</vt:lpstr>
      <vt:lpstr>Download GNU</vt:lpstr>
      <vt:lpstr>Install it</vt:lpstr>
      <vt:lpstr>PowerPoint Presentation</vt:lpstr>
      <vt:lpstr>PowerPoint Presentation</vt:lpstr>
      <vt:lpstr>PowerPoint Presentation</vt:lpstr>
      <vt:lpstr>open command line and cek GNU</vt:lpstr>
      <vt:lpstr>INSTALL Anaconda to write python code and run jupyter</vt:lpstr>
      <vt:lpstr>Download Anaconda</vt:lpstr>
      <vt:lpstr>Install Anaconda</vt:lpstr>
      <vt:lpstr>PowerPoint Presentation</vt:lpstr>
      <vt:lpstr>PowerPoint Presentation</vt:lpstr>
      <vt:lpstr>PowerPoint Presentation</vt:lpstr>
      <vt:lpstr>Open Anaconda Prompt and tes anaconda jupyter</vt:lpstr>
      <vt:lpstr>Set UP SPARK on Windows</vt:lpstr>
      <vt:lpstr>Download Spark</vt:lpstr>
      <vt:lpstr>Open Command Line and Make New Directory on Disk C</vt:lpstr>
      <vt:lpstr>Move Spark.tgz to New DIrectory</vt:lpstr>
      <vt:lpstr>Go to Spark New Directory</vt:lpstr>
      <vt:lpstr>Extract it</vt:lpstr>
      <vt:lpstr>ADD winutils.exe to spark</vt:lpstr>
      <vt:lpstr>Go to diretory bin and download winutils</vt:lpstr>
      <vt:lpstr>Add environment variable via command line</vt:lpstr>
      <vt:lpstr>Add find spark on anaconda</vt:lpstr>
      <vt:lpstr>Tes findspark</vt:lpstr>
      <vt:lpstr>Try to run an ML algorithm on jupyter</vt:lpstr>
      <vt:lpstr>Copy python ML algorithm code on https://spark.apache.org/docs/latest/ml-clustering.html</vt:lpstr>
      <vt:lpstr>Make example file dataset txt</vt:lpstr>
      <vt:lpstr>Move code to jupyter and change data directory</vt:lpstr>
      <vt:lpstr>Run all cell code on jupyter</vt:lpstr>
      <vt:lpstr>Download code to .py</vt:lpstr>
      <vt:lpstr>Create Bucket on S3</vt:lpstr>
      <vt:lpstr>Open S3 Service on AWS Educate</vt:lpstr>
      <vt:lpstr>Create Bucket</vt:lpstr>
      <vt:lpstr>Open Bucket</vt:lpstr>
      <vt:lpstr>Upload sample data txt that was created before</vt:lpstr>
      <vt:lpstr>File succesfully upload</vt:lpstr>
      <vt:lpstr>Edit directory file on python code</vt:lpstr>
      <vt:lpstr>Upload file .py to s3</vt:lpstr>
      <vt:lpstr>Create EMR Cluster </vt:lpstr>
      <vt:lpstr>Cek default VPC</vt:lpstr>
      <vt:lpstr>Open Service EMR AWS and create cluster</vt:lpstr>
      <vt:lpstr>Fill configuration</vt:lpstr>
      <vt:lpstr>Choose security group for master</vt:lpstr>
      <vt:lpstr>Edit inbound master group</vt:lpstr>
      <vt:lpstr>Add inbound rule and save </vt:lpstr>
      <vt:lpstr>Connect to EMR with SSH</vt:lpstr>
      <vt:lpstr>Display rule with clicking SSH to connect in cluster page</vt:lpstr>
      <vt:lpstr>Follow the rule</vt:lpstr>
      <vt:lpstr>Download Putty if no ready on device</vt:lpstr>
      <vt:lpstr>Start Putty, if putty not ready please install first</vt:lpstr>
      <vt:lpstr>In the Category list, expand Connection &gt; SSH, and then click Auth.</vt:lpstr>
      <vt:lpstr>Directly click yes on putty alert</vt:lpstr>
      <vt:lpstr>Yes, EMR successfully connect</vt:lpstr>
      <vt:lpstr>Copy script python to local and run it on EMR</vt:lpstr>
      <vt:lpstr>If there are an error like the picture, edit script and to add SparkContext and SparkSession</vt:lpstr>
      <vt:lpstr>Edit file .py</vt:lpstr>
      <vt:lpstr>Try to run the script again and succesfully running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GNU on Windows to run linux script on command line</dc:title>
  <dc:creator>Aditya Perwira Joan Dwitama</dc:creator>
  <cp:lastModifiedBy>Aditya Perwira Joan Dwitama</cp:lastModifiedBy>
  <cp:revision>19</cp:revision>
  <dcterms:created xsi:type="dcterms:W3CDTF">2019-07-17T13:50:34Z</dcterms:created>
  <dcterms:modified xsi:type="dcterms:W3CDTF">2019-07-18T09:17:31Z</dcterms:modified>
</cp:coreProperties>
</file>