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3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>
        <p:scale>
          <a:sx n="66" d="100"/>
          <a:sy n="66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EEF2E1-46F5-4CB9-B010-45285476E2F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E5E4C9-620F-447F-A2DE-5418D79E53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489" y="1655680"/>
            <a:ext cx="10186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</a:rPr>
              <a:t>Database of the center for people with special needs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842489" y="5424116"/>
            <a:ext cx="2252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</a:rPr>
              <a:t>Sama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</a:rPr>
              <a:t> Khaled</a:t>
            </a:r>
          </a:p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</a:rPr>
              <a:t>Atheel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</a:rPr>
              <a:t>hamayel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852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77454"/>
            <a:ext cx="11029616" cy="579883"/>
          </a:xfrm>
        </p:spPr>
        <p:txBody>
          <a:bodyPr/>
          <a:lstStyle/>
          <a:p>
            <a:r>
              <a:rPr lang="en-US" u="sng" dirty="0"/>
              <a:t>The main entities (cont.)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078182"/>
            <a:ext cx="1552408" cy="5449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Rooms :</a:t>
            </a:r>
            <a:endParaRPr lang="ar-SA" b="1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2339109"/>
            <a:ext cx="4518891" cy="4518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90" y="2348074"/>
            <a:ext cx="4518891" cy="45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879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09" y="2346375"/>
            <a:ext cx="7140690" cy="315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361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1004914"/>
            <a:ext cx="10058400" cy="54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106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73970"/>
            <a:ext cx="11029616" cy="1013800"/>
          </a:xfrm>
        </p:spPr>
        <p:txBody>
          <a:bodyPr/>
          <a:lstStyle/>
          <a:p>
            <a:r>
              <a:rPr lang="en-US" u="sng" dirty="0"/>
              <a:t>The main entities (cont.)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208206"/>
            <a:ext cx="11029615" cy="1735722"/>
          </a:xfrm>
        </p:spPr>
        <p:txBody>
          <a:bodyPr/>
          <a:lstStyle/>
          <a:p>
            <a:r>
              <a:rPr lang="en-US" b="1" dirty="0"/>
              <a:t>People with special needs : </a:t>
            </a:r>
            <a:endParaRPr lang="ar-SA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53" y="2139680"/>
            <a:ext cx="3523374" cy="4598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67" y="2139680"/>
            <a:ext cx="3399159" cy="45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101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2" y="1166869"/>
            <a:ext cx="10058400" cy="52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2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4665"/>
            <a:ext cx="12192001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69175" y="184665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600" b="1" dirty="0" smtClean="0"/>
              <a:t>بعد التعديل :</a:t>
            </a:r>
          </a:p>
        </p:txBody>
      </p:sp>
    </p:spTree>
    <p:extLst>
      <p:ext uri="{BB962C8B-B14F-4D97-AF65-F5344CB8AC3E}">
        <p14:creationId xmlns:p14="http://schemas.microsoft.com/office/powerpoint/2010/main" val="129961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492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77175" y="531882"/>
            <a:ext cx="2770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ER</a:t>
            </a:r>
            <a:r>
              <a:rPr lang="ar-SA" sz="3600" b="1" dirty="0" smtClean="0"/>
              <a:t> قبل التعديل 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94" y="1178213"/>
            <a:ext cx="10058400" cy="55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8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542971"/>
            <a:ext cx="8003332" cy="63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315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309" y="1579419"/>
            <a:ext cx="112868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/>
              <a:t>There is a group of employees in the </a:t>
            </a:r>
            <a:r>
              <a:rPr lang="en-US" sz="2800" b="1" dirty="0" smtClean="0"/>
              <a:t>center.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/>
              <a:t>Each </a:t>
            </a:r>
            <a:r>
              <a:rPr lang="en-US" sz="2800" b="1" dirty="0"/>
              <a:t>employee works in a specific </a:t>
            </a:r>
            <a:r>
              <a:rPr lang="en-US" sz="2800" b="1" dirty="0" smtClean="0"/>
              <a:t>section , </a:t>
            </a:r>
            <a:r>
              <a:rPr lang="en-US" sz="2800" b="1" dirty="0"/>
              <a:t>and in the </a:t>
            </a:r>
            <a:r>
              <a:rPr lang="en-US" sz="2800" b="1" dirty="0" smtClean="0"/>
              <a:t>section there </a:t>
            </a:r>
            <a:r>
              <a:rPr lang="en-US" sz="2800" b="1" dirty="0"/>
              <a:t>are a number of rooms, and for each </a:t>
            </a:r>
            <a:r>
              <a:rPr lang="en-US" sz="2800" b="1" dirty="0" smtClean="0"/>
              <a:t>section there </a:t>
            </a:r>
            <a:r>
              <a:rPr lang="en-US" sz="2800" b="1" dirty="0"/>
              <a:t>is a specific </a:t>
            </a:r>
            <a:r>
              <a:rPr lang="en-US" sz="2800" b="1" dirty="0" smtClean="0"/>
              <a:t>manager.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/>
              <a:t>In </a:t>
            </a:r>
            <a:r>
              <a:rPr lang="en-US" sz="2800" b="1" dirty="0"/>
              <a:t>each section, a number of people with special needs are </a:t>
            </a:r>
            <a:r>
              <a:rPr lang="en-US" sz="2800" b="1" dirty="0" smtClean="0"/>
              <a:t>registered.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/>
              <a:t>Certain </a:t>
            </a:r>
            <a:r>
              <a:rPr lang="en-US" sz="2800" b="1" dirty="0"/>
              <a:t>information about the child's family is </a:t>
            </a:r>
            <a:r>
              <a:rPr lang="en-US" sz="2800" b="1" dirty="0" smtClean="0"/>
              <a:t>recorded.</a:t>
            </a:r>
            <a:endParaRPr lang="ar-SA" sz="28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19001" y="902279"/>
            <a:ext cx="3626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About the center: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265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51344"/>
            <a:ext cx="11029616" cy="570647"/>
          </a:xfrm>
        </p:spPr>
        <p:txBody>
          <a:bodyPr>
            <a:noAutofit/>
          </a:bodyPr>
          <a:lstStyle/>
          <a:p>
            <a:r>
              <a:rPr lang="en-US" sz="4400" u="sng" dirty="0"/>
              <a:t>The main entities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Employees </a:t>
            </a:r>
            <a:endParaRPr lang="ar-SA" sz="2800" b="1" dirty="0"/>
          </a:p>
          <a:p>
            <a:r>
              <a:rPr lang="en-US" sz="2800" b="1" dirty="0"/>
              <a:t>Sections</a:t>
            </a:r>
            <a:endParaRPr lang="ar-SA" sz="2800" b="1" dirty="0"/>
          </a:p>
          <a:p>
            <a:r>
              <a:rPr lang="en-US" sz="2800" b="1" dirty="0"/>
              <a:t>Rooms</a:t>
            </a:r>
          </a:p>
          <a:p>
            <a:r>
              <a:rPr lang="en-US" sz="2800" b="1" dirty="0"/>
              <a:t>People with special needs </a:t>
            </a:r>
            <a:endParaRPr lang="ar-SA" sz="2800" b="1" dirty="0"/>
          </a:p>
          <a:p>
            <a:r>
              <a:rPr lang="en-US" sz="2800" b="1" dirty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52056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8908"/>
            <a:ext cx="11029616" cy="690720"/>
          </a:xfrm>
        </p:spPr>
        <p:txBody>
          <a:bodyPr/>
          <a:lstStyle/>
          <a:p>
            <a:r>
              <a:rPr lang="en-US" u="sng" dirty="0"/>
              <a:t>The main entities (cont.) 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07" y="1811770"/>
            <a:ext cx="6436986" cy="4819966"/>
          </a:xfrm>
        </p:spPr>
      </p:pic>
      <p:sp>
        <p:nvSpPr>
          <p:cNvPr id="7" name="Rectangle 6"/>
          <p:cNvSpPr/>
          <p:nvPr/>
        </p:nvSpPr>
        <p:spPr>
          <a:xfrm>
            <a:off x="581192" y="1967345"/>
            <a:ext cx="1929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Employees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409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9" y="1061431"/>
            <a:ext cx="6634884" cy="48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96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66618"/>
            <a:ext cx="11029616" cy="683517"/>
          </a:xfrm>
        </p:spPr>
        <p:txBody>
          <a:bodyPr/>
          <a:lstStyle/>
          <a:p>
            <a:r>
              <a:rPr lang="en-US" u="sng" dirty="0"/>
              <a:t>The main entities (cont.) 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50" y="1997170"/>
            <a:ext cx="6788433" cy="4703908"/>
          </a:xfr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1" y="2078182"/>
            <a:ext cx="1552408" cy="5449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Sections :</a:t>
            </a:r>
          </a:p>
        </p:txBody>
      </p:sp>
    </p:spTree>
    <p:extLst>
      <p:ext uri="{BB962C8B-B14F-4D97-AF65-F5344CB8AC3E}">
        <p14:creationId xmlns:p14="http://schemas.microsoft.com/office/powerpoint/2010/main" val="16723738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13" y="1856509"/>
            <a:ext cx="7743140" cy="333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25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9" y="2163881"/>
            <a:ext cx="10058400" cy="28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663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2756</TotalTime>
  <Words>135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Gill Sans MT</vt:lpstr>
      <vt:lpstr>Majalla UI</vt:lpstr>
      <vt:lpstr>Roboto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The main entities </vt:lpstr>
      <vt:lpstr>The main entities (cont.) :</vt:lpstr>
      <vt:lpstr>PowerPoint Presentation</vt:lpstr>
      <vt:lpstr>The main entities (cont.) :</vt:lpstr>
      <vt:lpstr>PowerPoint Presentation</vt:lpstr>
      <vt:lpstr>PowerPoint Presentation</vt:lpstr>
      <vt:lpstr>The main entities (cont.) :</vt:lpstr>
      <vt:lpstr>PowerPoint Presentation</vt:lpstr>
      <vt:lpstr>PowerPoint Presentation</vt:lpstr>
      <vt:lpstr>The main entities (cont.) 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33</cp:revision>
  <dcterms:created xsi:type="dcterms:W3CDTF">2022-04-19T18:04:35Z</dcterms:created>
  <dcterms:modified xsi:type="dcterms:W3CDTF">2022-05-10T16:29:15Z</dcterms:modified>
</cp:coreProperties>
</file>