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 &amp; SECURITY</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2523169" y="4461270"/>
            <a:ext cx="7980183" cy="132207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1. ATHEEQUR RAHAMAN B - 2021103703</a:t>
            </a:r>
            <a:endParaRPr lang="en-US" sz="2000" b="1">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   COLLEGE OF ENGINEERING GUINDY </a:t>
            </a:r>
            <a:endParaRPr lang="en-US" sz="2000" b="1">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   CSE</a:t>
            </a:r>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endParaRPr lang="en-IN" sz="1800" b="1">
              <a:solidFill>
                <a:srgbClr val="0F0F0F"/>
              </a:solidFill>
            </a:endParaRPr>
          </a:p>
          <a:p>
            <a:pPr marL="305435" indent="-305435"/>
            <a:r>
              <a:rPr lang="en-IN" sz="1800" b="1">
                <a:solidFill>
                  <a:srgbClr val="0F0F0F"/>
                </a:solidFill>
              </a:rPr>
              <a:t>Library required to build the model</a:t>
            </a:r>
            <a:endParaRPr lang="en-IN"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4742</Words>
  <Application>WPS Presentation</Application>
  <PresentationFormat>Widescreen</PresentationFormat>
  <Paragraphs>86</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Asus</cp:lastModifiedBy>
  <cp:revision>23</cp:revision>
  <dcterms:created xsi:type="dcterms:W3CDTF">2021-05-26T16:50:00Z</dcterms:created>
  <dcterms:modified xsi:type="dcterms:W3CDTF">2024-04-08T18:46:19Z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AFA9F1AFF3364030BC4D1C092EF75AD4_12</vt:lpwstr>
  </property>
  <property fmtid="{D5CDD505-2E9C-101B-9397-08002B2CF9AE}" pid="4" name="KSOProductBuildVer">
    <vt:lpwstr>1033-12.2.0.13489</vt:lpwstr>
  </property>
</Properties>
</file>