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</p:sldIdLst>
  <p:sldSz cy="1428750" cx="5715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Mona Sans Medium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50">
          <p15:clr>
            <a:srgbClr val="747775"/>
          </p15:clr>
        </p15:guide>
        <p15:guide id="2" pos="180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0" orient="horz"/>
        <p:guide pos="18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MonaSansMedium-bold.fntdata"/><Relationship Id="rId12" Type="http://schemas.openxmlformats.org/officeDocument/2006/relationships/font" Target="fonts/MonaSans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MonaSansMedium-boldItalic.fntdata"/><Relationship Id="rId14" Type="http://schemas.openxmlformats.org/officeDocument/2006/relationships/font" Target="fonts/MonaSans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3428747" y="685800"/>
            <a:ext cx="1371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77ca13ac11_2_2:notes"/>
          <p:cNvSpPr/>
          <p:nvPr>
            <p:ph idx="2" type="sldImg"/>
          </p:nvPr>
        </p:nvSpPr>
        <p:spPr>
          <a:xfrm>
            <a:off x="3291840" y="1828800"/>
            <a:ext cx="26334720" cy="49377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377ca13ac11_2_2:notes"/>
          <p:cNvSpPr txBox="1"/>
          <p:nvPr>
            <p:ph idx="1" type="body"/>
          </p:nvPr>
        </p:nvSpPr>
        <p:spPr>
          <a:xfrm>
            <a:off x="3291840" y="7040880"/>
            <a:ext cx="26334720" cy="5760720"/>
          </a:xfrm>
          <a:prstGeom prst="rect">
            <a:avLst/>
          </a:prstGeom>
          <a:noFill/>
          <a:ln>
            <a:noFill/>
          </a:ln>
        </p:spPr>
        <p:txBody>
          <a:bodyPr anchorCtr="0" anchor="t" bIns="170625" lIns="341325" spcFirstLastPara="1" rIns="341325" wrap="square" tIns="170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</p:txBody>
      </p:sp>
      <p:sp>
        <p:nvSpPr>
          <p:cNvPr id="55" name="Google Shape;55;g377ca13ac11_2_2:notes"/>
          <p:cNvSpPr txBox="1"/>
          <p:nvPr>
            <p:ph idx="12" type="sldNum"/>
          </p:nvPr>
        </p:nvSpPr>
        <p:spPr>
          <a:xfrm>
            <a:off x="18646142" y="13896341"/>
            <a:ext cx="14264640" cy="734059"/>
          </a:xfrm>
          <a:prstGeom prst="rect">
            <a:avLst/>
          </a:prstGeom>
          <a:noFill/>
          <a:ln>
            <a:noFill/>
          </a:ln>
        </p:spPr>
        <p:txBody>
          <a:bodyPr anchorCtr="0" anchor="b" bIns="170625" lIns="341325" spcFirstLastPara="1" rIns="341325" wrap="square" tIns="1706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5200"/>
              <a:t>‹#›</a:t>
            </a:fld>
            <a:endParaRPr sz="5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94818" y="206826"/>
            <a:ext cx="5325300" cy="570300"/>
          </a:xfrm>
          <a:prstGeom prst="rect">
            <a:avLst/>
          </a:prstGeom>
        </p:spPr>
        <p:txBody>
          <a:bodyPr anchorCtr="0" anchor="b" bIns="46550" lIns="46550" spcFirstLastPara="1" rIns="46550" wrap="square" tIns="465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48"/>
              <a:buNone/>
              <a:defRPr sz="2648"/>
            </a:lvl1pPr>
            <a:lvl2pPr lvl="1" algn="ctr">
              <a:spcBef>
                <a:spcPts val="0"/>
              </a:spcBef>
              <a:spcAft>
                <a:spcPts val="0"/>
              </a:spcAft>
              <a:buSzPts val="2648"/>
              <a:buNone/>
              <a:defRPr sz="2648"/>
            </a:lvl2pPr>
            <a:lvl3pPr lvl="2" algn="ctr">
              <a:spcBef>
                <a:spcPts val="0"/>
              </a:spcBef>
              <a:spcAft>
                <a:spcPts val="0"/>
              </a:spcAft>
              <a:buSzPts val="2648"/>
              <a:buNone/>
              <a:defRPr sz="2648"/>
            </a:lvl3pPr>
            <a:lvl4pPr lvl="3" algn="ctr">
              <a:spcBef>
                <a:spcPts val="0"/>
              </a:spcBef>
              <a:spcAft>
                <a:spcPts val="0"/>
              </a:spcAft>
              <a:buSzPts val="2648"/>
              <a:buNone/>
              <a:defRPr sz="2648"/>
            </a:lvl4pPr>
            <a:lvl5pPr lvl="4" algn="ctr">
              <a:spcBef>
                <a:spcPts val="0"/>
              </a:spcBef>
              <a:spcAft>
                <a:spcPts val="0"/>
              </a:spcAft>
              <a:buSzPts val="2648"/>
              <a:buNone/>
              <a:defRPr sz="2648"/>
            </a:lvl5pPr>
            <a:lvl6pPr lvl="5" algn="ctr">
              <a:spcBef>
                <a:spcPts val="0"/>
              </a:spcBef>
              <a:spcAft>
                <a:spcPts val="0"/>
              </a:spcAft>
              <a:buSzPts val="2648"/>
              <a:buNone/>
              <a:defRPr sz="2648"/>
            </a:lvl6pPr>
            <a:lvl7pPr lvl="6" algn="ctr">
              <a:spcBef>
                <a:spcPts val="0"/>
              </a:spcBef>
              <a:spcAft>
                <a:spcPts val="0"/>
              </a:spcAft>
              <a:buSzPts val="2648"/>
              <a:buNone/>
              <a:defRPr sz="2648"/>
            </a:lvl7pPr>
            <a:lvl8pPr lvl="7" algn="ctr">
              <a:spcBef>
                <a:spcPts val="0"/>
              </a:spcBef>
              <a:spcAft>
                <a:spcPts val="0"/>
              </a:spcAft>
              <a:buSzPts val="2648"/>
              <a:buNone/>
              <a:defRPr sz="2648"/>
            </a:lvl8pPr>
            <a:lvl9pPr lvl="8" algn="ctr">
              <a:spcBef>
                <a:spcPts val="0"/>
              </a:spcBef>
              <a:spcAft>
                <a:spcPts val="0"/>
              </a:spcAft>
              <a:buSzPts val="2648"/>
              <a:buNone/>
              <a:defRPr sz="2648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94813" y="787257"/>
            <a:ext cx="5325300" cy="220200"/>
          </a:xfrm>
          <a:prstGeom prst="rect">
            <a:avLst/>
          </a:prstGeom>
        </p:spPr>
        <p:txBody>
          <a:bodyPr anchorCtr="0" anchor="t" bIns="46550" lIns="46550" spcFirstLastPara="1" rIns="46550" wrap="square" tIns="465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5295286" y="1295338"/>
            <a:ext cx="342900" cy="109200"/>
          </a:xfrm>
          <a:prstGeom prst="rect">
            <a:avLst/>
          </a:prstGeom>
        </p:spPr>
        <p:txBody>
          <a:bodyPr anchorCtr="0" anchor="ctr" bIns="46550" lIns="46550" spcFirstLastPara="1" rIns="46550" wrap="square" tIns="46550">
            <a:normAutofit fontScale="25000" lnSpcReduction="20000"/>
          </a:bodyPr>
          <a:lstStyle>
            <a:lvl1pPr lvl="0">
              <a:buNone/>
              <a:defRPr sz="509"/>
            </a:lvl1pPr>
            <a:lvl2pPr lvl="1">
              <a:buNone/>
              <a:defRPr sz="509"/>
            </a:lvl2pPr>
            <a:lvl3pPr lvl="2">
              <a:buNone/>
              <a:defRPr sz="509"/>
            </a:lvl3pPr>
            <a:lvl4pPr lvl="3">
              <a:buNone/>
              <a:defRPr sz="509"/>
            </a:lvl4pPr>
            <a:lvl5pPr lvl="4">
              <a:buNone/>
              <a:defRPr sz="509"/>
            </a:lvl5pPr>
            <a:lvl6pPr lvl="5">
              <a:buNone/>
              <a:defRPr sz="509"/>
            </a:lvl6pPr>
            <a:lvl7pPr lvl="6">
              <a:buNone/>
              <a:defRPr sz="509"/>
            </a:lvl7pPr>
            <a:lvl8pPr lvl="7">
              <a:buNone/>
              <a:defRPr sz="509"/>
            </a:lvl8pPr>
            <a:lvl9pPr lvl="8">
              <a:buNone/>
              <a:defRPr sz="509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94813" y="307257"/>
            <a:ext cx="5325300" cy="545400"/>
          </a:xfrm>
          <a:prstGeom prst="rect">
            <a:avLst/>
          </a:prstGeom>
        </p:spPr>
        <p:txBody>
          <a:bodyPr anchorCtr="0" anchor="b" bIns="46550" lIns="46550" spcFirstLastPara="1" rIns="46550" wrap="square" tIns="465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111"/>
              <a:buNone/>
              <a:defRPr sz="6111"/>
            </a:lvl1pPr>
            <a:lvl2pPr lvl="1" algn="ctr">
              <a:spcBef>
                <a:spcPts val="0"/>
              </a:spcBef>
              <a:spcAft>
                <a:spcPts val="0"/>
              </a:spcAft>
              <a:buSzPts val="6111"/>
              <a:buNone/>
              <a:defRPr sz="6111"/>
            </a:lvl2pPr>
            <a:lvl3pPr lvl="2" algn="ctr">
              <a:spcBef>
                <a:spcPts val="0"/>
              </a:spcBef>
              <a:spcAft>
                <a:spcPts val="0"/>
              </a:spcAft>
              <a:buSzPts val="6111"/>
              <a:buNone/>
              <a:defRPr sz="6111"/>
            </a:lvl3pPr>
            <a:lvl4pPr lvl="3" algn="ctr">
              <a:spcBef>
                <a:spcPts val="0"/>
              </a:spcBef>
              <a:spcAft>
                <a:spcPts val="0"/>
              </a:spcAft>
              <a:buSzPts val="6111"/>
              <a:buNone/>
              <a:defRPr sz="6111"/>
            </a:lvl4pPr>
            <a:lvl5pPr lvl="4" algn="ctr">
              <a:spcBef>
                <a:spcPts val="0"/>
              </a:spcBef>
              <a:spcAft>
                <a:spcPts val="0"/>
              </a:spcAft>
              <a:buSzPts val="6111"/>
              <a:buNone/>
              <a:defRPr sz="6111"/>
            </a:lvl5pPr>
            <a:lvl6pPr lvl="5" algn="ctr">
              <a:spcBef>
                <a:spcPts val="0"/>
              </a:spcBef>
              <a:spcAft>
                <a:spcPts val="0"/>
              </a:spcAft>
              <a:buSzPts val="6111"/>
              <a:buNone/>
              <a:defRPr sz="6111"/>
            </a:lvl6pPr>
            <a:lvl7pPr lvl="6" algn="ctr">
              <a:spcBef>
                <a:spcPts val="0"/>
              </a:spcBef>
              <a:spcAft>
                <a:spcPts val="0"/>
              </a:spcAft>
              <a:buSzPts val="6111"/>
              <a:buNone/>
              <a:defRPr sz="6111"/>
            </a:lvl7pPr>
            <a:lvl8pPr lvl="7" algn="ctr">
              <a:spcBef>
                <a:spcPts val="0"/>
              </a:spcBef>
              <a:spcAft>
                <a:spcPts val="0"/>
              </a:spcAft>
              <a:buSzPts val="6111"/>
              <a:buNone/>
              <a:defRPr sz="6111"/>
            </a:lvl8pPr>
            <a:lvl9pPr lvl="8" algn="ctr">
              <a:spcBef>
                <a:spcPts val="0"/>
              </a:spcBef>
              <a:spcAft>
                <a:spcPts val="0"/>
              </a:spcAft>
              <a:buSzPts val="6111"/>
              <a:buNone/>
              <a:defRPr sz="6111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94813" y="875618"/>
            <a:ext cx="5325300" cy="361200"/>
          </a:xfrm>
          <a:prstGeom prst="rect">
            <a:avLst/>
          </a:prstGeom>
        </p:spPr>
        <p:txBody>
          <a:bodyPr anchorCtr="0" anchor="t" bIns="46550" lIns="46550" spcFirstLastPara="1" rIns="46550" wrap="square" tIns="46550">
            <a:normAutofit/>
          </a:bodyPr>
          <a:lstStyle>
            <a:lvl1pPr indent="-286808" lvl="0" marL="457200" algn="ctr">
              <a:spcBef>
                <a:spcPts val="0"/>
              </a:spcBef>
              <a:spcAft>
                <a:spcPts val="0"/>
              </a:spcAft>
              <a:buSzPts val="917"/>
              <a:buChar char="●"/>
              <a:defRPr sz="916"/>
            </a:lvl1pPr>
            <a:lvl2pPr indent="-273872" lvl="1" marL="914400" algn="ctr">
              <a:spcBef>
                <a:spcPts val="0"/>
              </a:spcBef>
              <a:spcAft>
                <a:spcPts val="0"/>
              </a:spcAft>
              <a:buSzPts val="713"/>
              <a:buChar char="○"/>
              <a:defRPr sz="712"/>
            </a:lvl2pPr>
            <a:lvl3pPr indent="-273872" lvl="2" marL="1371600" algn="ctr">
              <a:spcBef>
                <a:spcPts val="0"/>
              </a:spcBef>
              <a:spcAft>
                <a:spcPts val="0"/>
              </a:spcAft>
              <a:buSzPts val="713"/>
              <a:buChar char="■"/>
              <a:defRPr sz="712"/>
            </a:lvl3pPr>
            <a:lvl4pPr indent="-273872" lvl="3" marL="1828800" algn="ctr">
              <a:spcBef>
                <a:spcPts val="0"/>
              </a:spcBef>
              <a:spcAft>
                <a:spcPts val="0"/>
              </a:spcAft>
              <a:buSzPts val="713"/>
              <a:buChar char="●"/>
              <a:defRPr sz="712"/>
            </a:lvl4pPr>
            <a:lvl5pPr indent="-273873" lvl="4" marL="2286000" algn="ctr">
              <a:spcBef>
                <a:spcPts val="0"/>
              </a:spcBef>
              <a:spcAft>
                <a:spcPts val="0"/>
              </a:spcAft>
              <a:buSzPts val="713"/>
              <a:buChar char="○"/>
              <a:defRPr sz="712"/>
            </a:lvl5pPr>
            <a:lvl6pPr indent="-273873" lvl="5" marL="2743200" algn="ctr">
              <a:spcBef>
                <a:spcPts val="0"/>
              </a:spcBef>
              <a:spcAft>
                <a:spcPts val="0"/>
              </a:spcAft>
              <a:buSzPts val="713"/>
              <a:buChar char="■"/>
              <a:defRPr sz="712"/>
            </a:lvl6pPr>
            <a:lvl7pPr indent="-273873" lvl="6" marL="3200400" algn="ctr">
              <a:spcBef>
                <a:spcPts val="0"/>
              </a:spcBef>
              <a:spcAft>
                <a:spcPts val="0"/>
              </a:spcAft>
              <a:buSzPts val="713"/>
              <a:buChar char="●"/>
              <a:defRPr sz="712"/>
            </a:lvl7pPr>
            <a:lvl8pPr indent="-273872" lvl="7" marL="3657600" algn="ctr">
              <a:spcBef>
                <a:spcPts val="0"/>
              </a:spcBef>
              <a:spcAft>
                <a:spcPts val="0"/>
              </a:spcAft>
              <a:buSzPts val="713"/>
              <a:buChar char="○"/>
              <a:defRPr sz="712"/>
            </a:lvl8pPr>
            <a:lvl9pPr indent="-273872" lvl="8" marL="4114800" algn="ctr">
              <a:spcBef>
                <a:spcPts val="0"/>
              </a:spcBef>
              <a:spcAft>
                <a:spcPts val="0"/>
              </a:spcAft>
              <a:buSzPts val="713"/>
              <a:buChar char="■"/>
              <a:defRPr sz="712"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5295286" y="1295338"/>
            <a:ext cx="342900" cy="109200"/>
          </a:xfrm>
          <a:prstGeom prst="rect">
            <a:avLst/>
          </a:prstGeom>
        </p:spPr>
        <p:txBody>
          <a:bodyPr anchorCtr="0" anchor="ctr" bIns="46550" lIns="46550" spcFirstLastPara="1" rIns="46550" wrap="square" tIns="46550">
            <a:normAutofit fontScale="25000" lnSpcReduction="20000"/>
          </a:bodyPr>
          <a:lstStyle>
            <a:lvl1pPr lvl="0">
              <a:buNone/>
              <a:defRPr sz="509"/>
            </a:lvl1pPr>
            <a:lvl2pPr lvl="1">
              <a:buNone/>
              <a:defRPr sz="509"/>
            </a:lvl2pPr>
            <a:lvl3pPr lvl="2">
              <a:buNone/>
              <a:defRPr sz="509"/>
            </a:lvl3pPr>
            <a:lvl4pPr lvl="3">
              <a:buNone/>
              <a:defRPr sz="509"/>
            </a:lvl4pPr>
            <a:lvl5pPr lvl="4">
              <a:buNone/>
              <a:defRPr sz="509"/>
            </a:lvl5pPr>
            <a:lvl6pPr lvl="5">
              <a:buNone/>
              <a:defRPr sz="509"/>
            </a:lvl6pPr>
            <a:lvl7pPr lvl="6">
              <a:buNone/>
              <a:defRPr sz="509"/>
            </a:lvl7pPr>
            <a:lvl8pPr lvl="7">
              <a:buNone/>
              <a:defRPr sz="509"/>
            </a:lvl8pPr>
            <a:lvl9pPr lvl="8">
              <a:buNone/>
              <a:defRPr sz="509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5295286" y="1295338"/>
            <a:ext cx="342900" cy="109200"/>
          </a:xfrm>
          <a:prstGeom prst="rect">
            <a:avLst/>
          </a:prstGeom>
        </p:spPr>
        <p:txBody>
          <a:bodyPr anchorCtr="0" anchor="ctr" bIns="46550" lIns="46550" spcFirstLastPara="1" rIns="46550" wrap="square" tIns="46550">
            <a:normAutofit fontScale="25000" lnSpcReduction="20000"/>
          </a:bodyPr>
          <a:lstStyle>
            <a:lvl1pPr lvl="0">
              <a:buNone/>
              <a:defRPr sz="509"/>
            </a:lvl1pPr>
            <a:lvl2pPr lvl="1">
              <a:buNone/>
              <a:defRPr sz="509"/>
            </a:lvl2pPr>
            <a:lvl3pPr lvl="2">
              <a:buNone/>
              <a:defRPr sz="509"/>
            </a:lvl3pPr>
            <a:lvl4pPr lvl="3">
              <a:buNone/>
              <a:defRPr sz="509"/>
            </a:lvl4pPr>
            <a:lvl5pPr lvl="4">
              <a:buNone/>
              <a:defRPr sz="509"/>
            </a:lvl5pPr>
            <a:lvl6pPr lvl="5">
              <a:buNone/>
              <a:defRPr sz="509"/>
            </a:lvl6pPr>
            <a:lvl7pPr lvl="6">
              <a:buNone/>
              <a:defRPr sz="509"/>
            </a:lvl7pPr>
            <a:lvl8pPr lvl="7">
              <a:buNone/>
              <a:defRPr sz="509"/>
            </a:lvl8pPr>
            <a:lvl9pPr lvl="8">
              <a:buNone/>
              <a:defRPr sz="509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94813" y="597458"/>
            <a:ext cx="5325300" cy="233700"/>
          </a:xfrm>
          <a:prstGeom prst="rect">
            <a:avLst/>
          </a:prstGeom>
        </p:spPr>
        <p:txBody>
          <a:bodyPr anchorCtr="0" anchor="ctr" bIns="46550" lIns="46550" spcFirstLastPara="1" rIns="46550" wrap="square" tIns="465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33"/>
              <a:buNone/>
              <a:defRPr sz="1833"/>
            </a:lvl1pPr>
            <a:lvl2pPr lvl="1" algn="ctr">
              <a:spcBef>
                <a:spcPts val="0"/>
              </a:spcBef>
              <a:spcAft>
                <a:spcPts val="0"/>
              </a:spcAft>
              <a:buSzPts val="1833"/>
              <a:buNone/>
              <a:defRPr sz="1833"/>
            </a:lvl2pPr>
            <a:lvl3pPr lvl="2" algn="ctr">
              <a:spcBef>
                <a:spcPts val="0"/>
              </a:spcBef>
              <a:spcAft>
                <a:spcPts val="0"/>
              </a:spcAft>
              <a:buSzPts val="1833"/>
              <a:buNone/>
              <a:defRPr sz="1833"/>
            </a:lvl3pPr>
            <a:lvl4pPr lvl="3" algn="ctr">
              <a:spcBef>
                <a:spcPts val="0"/>
              </a:spcBef>
              <a:spcAft>
                <a:spcPts val="0"/>
              </a:spcAft>
              <a:buSzPts val="1833"/>
              <a:buNone/>
              <a:defRPr sz="1833"/>
            </a:lvl4pPr>
            <a:lvl5pPr lvl="4" algn="ctr">
              <a:spcBef>
                <a:spcPts val="0"/>
              </a:spcBef>
              <a:spcAft>
                <a:spcPts val="0"/>
              </a:spcAft>
              <a:buSzPts val="1833"/>
              <a:buNone/>
              <a:defRPr sz="1833"/>
            </a:lvl5pPr>
            <a:lvl6pPr lvl="5" algn="ctr">
              <a:spcBef>
                <a:spcPts val="0"/>
              </a:spcBef>
              <a:spcAft>
                <a:spcPts val="0"/>
              </a:spcAft>
              <a:buSzPts val="1833"/>
              <a:buNone/>
              <a:defRPr sz="1833"/>
            </a:lvl6pPr>
            <a:lvl7pPr lvl="6" algn="ctr">
              <a:spcBef>
                <a:spcPts val="0"/>
              </a:spcBef>
              <a:spcAft>
                <a:spcPts val="0"/>
              </a:spcAft>
              <a:buSzPts val="1833"/>
              <a:buNone/>
              <a:defRPr sz="1833"/>
            </a:lvl7pPr>
            <a:lvl8pPr lvl="7" algn="ctr">
              <a:spcBef>
                <a:spcPts val="0"/>
              </a:spcBef>
              <a:spcAft>
                <a:spcPts val="0"/>
              </a:spcAft>
              <a:buSzPts val="1833"/>
              <a:buNone/>
              <a:defRPr sz="1833"/>
            </a:lvl8pPr>
            <a:lvl9pPr lvl="8" algn="ctr">
              <a:spcBef>
                <a:spcPts val="0"/>
              </a:spcBef>
              <a:spcAft>
                <a:spcPts val="0"/>
              </a:spcAft>
              <a:buSzPts val="1833"/>
              <a:buNone/>
              <a:defRPr sz="1833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5295286" y="1295338"/>
            <a:ext cx="342900" cy="109200"/>
          </a:xfrm>
          <a:prstGeom prst="rect">
            <a:avLst/>
          </a:prstGeom>
        </p:spPr>
        <p:txBody>
          <a:bodyPr anchorCtr="0" anchor="ctr" bIns="46550" lIns="46550" spcFirstLastPara="1" rIns="46550" wrap="square" tIns="46550">
            <a:normAutofit fontScale="25000" lnSpcReduction="20000"/>
          </a:bodyPr>
          <a:lstStyle>
            <a:lvl1pPr lvl="0">
              <a:buNone/>
              <a:defRPr sz="509"/>
            </a:lvl1pPr>
            <a:lvl2pPr lvl="1">
              <a:buNone/>
              <a:defRPr sz="509"/>
            </a:lvl2pPr>
            <a:lvl3pPr lvl="2">
              <a:buNone/>
              <a:defRPr sz="509"/>
            </a:lvl3pPr>
            <a:lvl4pPr lvl="3">
              <a:buNone/>
              <a:defRPr sz="509"/>
            </a:lvl4pPr>
            <a:lvl5pPr lvl="4">
              <a:buNone/>
              <a:defRPr sz="509"/>
            </a:lvl5pPr>
            <a:lvl6pPr lvl="5">
              <a:buNone/>
              <a:defRPr sz="509"/>
            </a:lvl6pPr>
            <a:lvl7pPr lvl="6">
              <a:buNone/>
              <a:defRPr sz="509"/>
            </a:lvl7pPr>
            <a:lvl8pPr lvl="7">
              <a:buNone/>
              <a:defRPr sz="509"/>
            </a:lvl8pPr>
            <a:lvl9pPr lvl="8">
              <a:buNone/>
              <a:defRPr sz="509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94813" y="123618"/>
            <a:ext cx="5325300" cy="159000"/>
          </a:xfrm>
          <a:prstGeom prst="rect">
            <a:avLst/>
          </a:prstGeom>
        </p:spPr>
        <p:txBody>
          <a:bodyPr anchorCtr="0" anchor="t" bIns="46550" lIns="46550" spcFirstLastPara="1" rIns="46550" wrap="square" tIns="46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1pPr>
            <a:lvl2pPr lvl="1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2pPr>
            <a:lvl3pPr lvl="2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3pPr>
            <a:lvl4pPr lvl="3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4pPr>
            <a:lvl5pPr lvl="4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5pPr>
            <a:lvl6pPr lvl="5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6pPr>
            <a:lvl7pPr lvl="6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7pPr>
            <a:lvl8pPr lvl="7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8pPr>
            <a:lvl9pPr lvl="8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94813" y="320132"/>
            <a:ext cx="5325300" cy="948900"/>
          </a:xfrm>
          <a:prstGeom prst="rect">
            <a:avLst/>
          </a:prstGeom>
        </p:spPr>
        <p:txBody>
          <a:bodyPr anchorCtr="0" anchor="t" bIns="46550" lIns="46550" spcFirstLastPara="1" rIns="46550" wrap="square" tIns="46550">
            <a:normAutofit/>
          </a:bodyPr>
          <a:lstStyle>
            <a:lvl1pPr indent="-286808" lvl="0" marL="457200">
              <a:spcBef>
                <a:spcPts val="0"/>
              </a:spcBef>
              <a:spcAft>
                <a:spcPts val="0"/>
              </a:spcAft>
              <a:buSzPts val="917"/>
              <a:buChar char="●"/>
              <a:defRPr sz="916"/>
            </a:lvl1pPr>
            <a:lvl2pPr indent="-273872" lvl="1" marL="914400">
              <a:spcBef>
                <a:spcPts val="0"/>
              </a:spcBef>
              <a:spcAft>
                <a:spcPts val="0"/>
              </a:spcAft>
              <a:buSzPts val="713"/>
              <a:buChar char="○"/>
              <a:defRPr sz="712"/>
            </a:lvl2pPr>
            <a:lvl3pPr indent="-273872" lvl="2" marL="1371600">
              <a:spcBef>
                <a:spcPts val="0"/>
              </a:spcBef>
              <a:spcAft>
                <a:spcPts val="0"/>
              </a:spcAft>
              <a:buSzPts val="713"/>
              <a:buChar char="■"/>
              <a:defRPr sz="712"/>
            </a:lvl3pPr>
            <a:lvl4pPr indent="-273872" lvl="3" marL="1828800">
              <a:spcBef>
                <a:spcPts val="0"/>
              </a:spcBef>
              <a:spcAft>
                <a:spcPts val="0"/>
              </a:spcAft>
              <a:buSzPts val="713"/>
              <a:buChar char="●"/>
              <a:defRPr sz="712"/>
            </a:lvl4pPr>
            <a:lvl5pPr indent="-273873" lvl="4" marL="2286000">
              <a:spcBef>
                <a:spcPts val="0"/>
              </a:spcBef>
              <a:spcAft>
                <a:spcPts val="0"/>
              </a:spcAft>
              <a:buSzPts val="713"/>
              <a:buChar char="○"/>
              <a:defRPr sz="712"/>
            </a:lvl5pPr>
            <a:lvl6pPr indent="-273873" lvl="5" marL="2743200">
              <a:spcBef>
                <a:spcPts val="0"/>
              </a:spcBef>
              <a:spcAft>
                <a:spcPts val="0"/>
              </a:spcAft>
              <a:buSzPts val="713"/>
              <a:buChar char="■"/>
              <a:defRPr sz="712"/>
            </a:lvl6pPr>
            <a:lvl7pPr indent="-273873" lvl="6" marL="3200400">
              <a:spcBef>
                <a:spcPts val="0"/>
              </a:spcBef>
              <a:spcAft>
                <a:spcPts val="0"/>
              </a:spcAft>
              <a:buSzPts val="713"/>
              <a:buChar char="●"/>
              <a:defRPr sz="712"/>
            </a:lvl7pPr>
            <a:lvl8pPr indent="-273872" lvl="7" marL="3657600">
              <a:spcBef>
                <a:spcPts val="0"/>
              </a:spcBef>
              <a:spcAft>
                <a:spcPts val="0"/>
              </a:spcAft>
              <a:buSzPts val="713"/>
              <a:buChar char="○"/>
              <a:defRPr sz="712"/>
            </a:lvl8pPr>
            <a:lvl9pPr indent="-273872" lvl="8" marL="4114800">
              <a:spcBef>
                <a:spcPts val="0"/>
              </a:spcBef>
              <a:spcAft>
                <a:spcPts val="0"/>
              </a:spcAft>
              <a:buSzPts val="713"/>
              <a:buChar char="■"/>
              <a:defRPr sz="712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5295286" y="1295338"/>
            <a:ext cx="342900" cy="109200"/>
          </a:xfrm>
          <a:prstGeom prst="rect">
            <a:avLst/>
          </a:prstGeom>
        </p:spPr>
        <p:txBody>
          <a:bodyPr anchorCtr="0" anchor="ctr" bIns="46550" lIns="46550" spcFirstLastPara="1" rIns="46550" wrap="square" tIns="46550">
            <a:normAutofit fontScale="25000" lnSpcReduction="20000"/>
          </a:bodyPr>
          <a:lstStyle>
            <a:lvl1pPr lvl="0">
              <a:buNone/>
              <a:defRPr sz="509"/>
            </a:lvl1pPr>
            <a:lvl2pPr lvl="1">
              <a:buNone/>
              <a:defRPr sz="509"/>
            </a:lvl2pPr>
            <a:lvl3pPr lvl="2">
              <a:buNone/>
              <a:defRPr sz="509"/>
            </a:lvl3pPr>
            <a:lvl4pPr lvl="3">
              <a:buNone/>
              <a:defRPr sz="509"/>
            </a:lvl4pPr>
            <a:lvl5pPr lvl="4">
              <a:buNone/>
              <a:defRPr sz="509"/>
            </a:lvl5pPr>
            <a:lvl6pPr lvl="5">
              <a:buNone/>
              <a:defRPr sz="509"/>
            </a:lvl6pPr>
            <a:lvl7pPr lvl="6">
              <a:buNone/>
              <a:defRPr sz="509"/>
            </a:lvl7pPr>
            <a:lvl8pPr lvl="7">
              <a:buNone/>
              <a:defRPr sz="509"/>
            </a:lvl8pPr>
            <a:lvl9pPr lvl="8">
              <a:buNone/>
              <a:defRPr sz="509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94813" y="123618"/>
            <a:ext cx="5325300" cy="159000"/>
          </a:xfrm>
          <a:prstGeom prst="rect">
            <a:avLst/>
          </a:prstGeom>
        </p:spPr>
        <p:txBody>
          <a:bodyPr anchorCtr="0" anchor="t" bIns="46550" lIns="46550" spcFirstLastPara="1" rIns="46550" wrap="square" tIns="46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1pPr>
            <a:lvl2pPr lvl="1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2pPr>
            <a:lvl3pPr lvl="2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3pPr>
            <a:lvl4pPr lvl="3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4pPr>
            <a:lvl5pPr lvl="4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5pPr>
            <a:lvl6pPr lvl="5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6pPr>
            <a:lvl7pPr lvl="6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7pPr>
            <a:lvl8pPr lvl="7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8pPr>
            <a:lvl9pPr lvl="8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94813" y="320132"/>
            <a:ext cx="2499900" cy="948900"/>
          </a:xfrm>
          <a:prstGeom prst="rect">
            <a:avLst/>
          </a:prstGeom>
        </p:spPr>
        <p:txBody>
          <a:bodyPr anchorCtr="0" anchor="t" bIns="46550" lIns="46550" spcFirstLastPara="1" rIns="46550" wrap="square" tIns="46550">
            <a:normAutofit/>
          </a:bodyPr>
          <a:lstStyle>
            <a:lvl1pPr indent="-273872" lvl="0" marL="457200">
              <a:spcBef>
                <a:spcPts val="0"/>
              </a:spcBef>
              <a:spcAft>
                <a:spcPts val="0"/>
              </a:spcAft>
              <a:buSzPts val="713"/>
              <a:buChar char="●"/>
              <a:defRPr sz="712"/>
            </a:lvl1pPr>
            <a:lvl2pPr indent="-267405" lvl="1" marL="914400">
              <a:spcBef>
                <a:spcPts val="0"/>
              </a:spcBef>
              <a:spcAft>
                <a:spcPts val="0"/>
              </a:spcAft>
              <a:buSzPts val="611"/>
              <a:buChar char="○"/>
              <a:defRPr sz="611"/>
            </a:lvl2pPr>
            <a:lvl3pPr indent="-267405" lvl="2" marL="1371600">
              <a:spcBef>
                <a:spcPts val="0"/>
              </a:spcBef>
              <a:spcAft>
                <a:spcPts val="0"/>
              </a:spcAft>
              <a:buSzPts val="611"/>
              <a:buChar char="■"/>
              <a:defRPr sz="611"/>
            </a:lvl3pPr>
            <a:lvl4pPr indent="-267405" lvl="3" marL="1828800">
              <a:spcBef>
                <a:spcPts val="0"/>
              </a:spcBef>
              <a:spcAft>
                <a:spcPts val="0"/>
              </a:spcAft>
              <a:buSzPts val="611"/>
              <a:buChar char="●"/>
              <a:defRPr sz="611"/>
            </a:lvl4pPr>
            <a:lvl5pPr indent="-267405" lvl="4" marL="2286000">
              <a:spcBef>
                <a:spcPts val="0"/>
              </a:spcBef>
              <a:spcAft>
                <a:spcPts val="0"/>
              </a:spcAft>
              <a:buSzPts val="611"/>
              <a:buChar char="○"/>
              <a:defRPr sz="611"/>
            </a:lvl5pPr>
            <a:lvl6pPr indent="-267405" lvl="5" marL="2743200">
              <a:spcBef>
                <a:spcPts val="0"/>
              </a:spcBef>
              <a:spcAft>
                <a:spcPts val="0"/>
              </a:spcAft>
              <a:buSzPts val="611"/>
              <a:buChar char="■"/>
              <a:defRPr sz="611"/>
            </a:lvl6pPr>
            <a:lvl7pPr indent="-267405" lvl="6" marL="3200400">
              <a:spcBef>
                <a:spcPts val="0"/>
              </a:spcBef>
              <a:spcAft>
                <a:spcPts val="0"/>
              </a:spcAft>
              <a:buSzPts val="611"/>
              <a:buChar char="●"/>
              <a:defRPr sz="611"/>
            </a:lvl7pPr>
            <a:lvl8pPr indent="-267405" lvl="7" marL="3657600">
              <a:spcBef>
                <a:spcPts val="0"/>
              </a:spcBef>
              <a:spcAft>
                <a:spcPts val="0"/>
              </a:spcAft>
              <a:buSzPts val="611"/>
              <a:buChar char="○"/>
              <a:defRPr sz="611"/>
            </a:lvl8pPr>
            <a:lvl9pPr indent="-267405" lvl="8" marL="4114800">
              <a:spcBef>
                <a:spcPts val="0"/>
              </a:spcBef>
              <a:spcAft>
                <a:spcPts val="0"/>
              </a:spcAft>
              <a:buSzPts val="611"/>
              <a:buChar char="■"/>
              <a:defRPr sz="611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020250" y="320132"/>
            <a:ext cx="2499900" cy="948900"/>
          </a:xfrm>
          <a:prstGeom prst="rect">
            <a:avLst/>
          </a:prstGeom>
        </p:spPr>
        <p:txBody>
          <a:bodyPr anchorCtr="0" anchor="t" bIns="46550" lIns="46550" spcFirstLastPara="1" rIns="46550" wrap="square" tIns="46550">
            <a:normAutofit/>
          </a:bodyPr>
          <a:lstStyle>
            <a:lvl1pPr indent="-273872" lvl="0" marL="457200">
              <a:spcBef>
                <a:spcPts val="0"/>
              </a:spcBef>
              <a:spcAft>
                <a:spcPts val="0"/>
              </a:spcAft>
              <a:buSzPts val="713"/>
              <a:buChar char="●"/>
              <a:defRPr sz="712"/>
            </a:lvl1pPr>
            <a:lvl2pPr indent="-267405" lvl="1" marL="914400">
              <a:spcBef>
                <a:spcPts val="0"/>
              </a:spcBef>
              <a:spcAft>
                <a:spcPts val="0"/>
              </a:spcAft>
              <a:buSzPts val="611"/>
              <a:buChar char="○"/>
              <a:defRPr sz="611"/>
            </a:lvl2pPr>
            <a:lvl3pPr indent="-267405" lvl="2" marL="1371600">
              <a:spcBef>
                <a:spcPts val="0"/>
              </a:spcBef>
              <a:spcAft>
                <a:spcPts val="0"/>
              </a:spcAft>
              <a:buSzPts val="611"/>
              <a:buChar char="■"/>
              <a:defRPr sz="611"/>
            </a:lvl3pPr>
            <a:lvl4pPr indent="-267405" lvl="3" marL="1828800">
              <a:spcBef>
                <a:spcPts val="0"/>
              </a:spcBef>
              <a:spcAft>
                <a:spcPts val="0"/>
              </a:spcAft>
              <a:buSzPts val="611"/>
              <a:buChar char="●"/>
              <a:defRPr sz="611"/>
            </a:lvl4pPr>
            <a:lvl5pPr indent="-267405" lvl="4" marL="2286000">
              <a:spcBef>
                <a:spcPts val="0"/>
              </a:spcBef>
              <a:spcAft>
                <a:spcPts val="0"/>
              </a:spcAft>
              <a:buSzPts val="611"/>
              <a:buChar char="○"/>
              <a:defRPr sz="611"/>
            </a:lvl5pPr>
            <a:lvl6pPr indent="-267405" lvl="5" marL="2743200">
              <a:spcBef>
                <a:spcPts val="0"/>
              </a:spcBef>
              <a:spcAft>
                <a:spcPts val="0"/>
              </a:spcAft>
              <a:buSzPts val="611"/>
              <a:buChar char="■"/>
              <a:defRPr sz="611"/>
            </a:lvl6pPr>
            <a:lvl7pPr indent="-267405" lvl="6" marL="3200400">
              <a:spcBef>
                <a:spcPts val="0"/>
              </a:spcBef>
              <a:spcAft>
                <a:spcPts val="0"/>
              </a:spcAft>
              <a:buSzPts val="611"/>
              <a:buChar char="●"/>
              <a:defRPr sz="611"/>
            </a:lvl7pPr>
            <a:lvl8pPr indent="-267405" lvl="7" marL="3657600">
              <a:spcBef>
                <a:spcPts val="0"/>
              </a:spcBef>
              <a:spcAft>
                <a:spcPts val="0"/>
              </a:spcAft>
              <a:buSzPts val="611"/>
              <a:buChar char="○"/>
              <a:defRPr sz="611"/>
            </a:lvl8pPr>
            <a:lvl9pPr indent="-267405" lvl="8" marL="4114800">
              <a:spcBef>
                <a:spcPts val="0"/>
              </a:spcBef>
              <a:spcAft>
                <a:spcPts val="0"/>
              </a:spcAft>
              <a:buSzPts val="611"/>
              <a:buChar char="■"/>
              <a:defRPr sz="611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5295286" y="1295338"/>
            <a:ext cx="342900" cy="109200"/>
          </a:xfrm>
          <a:prstGeom prst="rect">
            <a:avLst/>
          </a:prstGeom>
        </p:spPr>
        <p:txBody>
          <a:bodyPr anchorCtr="0" anchor="ctr" bIns="46550" lIns="46550" spcFirstLastPara="1" rIns="46550" wrap="square" tIns="46550">
            <a:normAutofit fontScale="25000" lnSpcReduction="20000"/>
          </a:bodyPr>
          <a:lstStyle>
            <a:lvl1pPr lvl="0">
              <a:buNone/>
              <a:defRPr sz="509"/>
            </a:lvl1pPr>
            <a:lvl2pPr lvl="1">
              <a:buNone/>
              <a:defRPr sz="509"/>
            </a:lvl2pPr>
            <a:lvl3pPr lvl="2">
              <a:buNone/>
              <a:defRPr sz="509"/>
            </a:lvl3pPr>
            <a:lvl4pPr lvl="3">
              <a:buNone/>
              <a:defRPr sz="509"/>
            </a:lvl4pPr>
            <a:lvl5pPr lvl="4">
              <a:buNone/>
              <a:defRPr sz="509"/>
            </a:lvl5pPr>
            <a:lvl6pPr lvl="5">
              <a:buNone/>
              <a:defRPr sz="509"/>
            </a:lvl6pPr>
            <a:lvl7pPr lvl="6">
              <a:buNone/>
              <a:defRPr sz="509"/>
            </a:lvl7pPr>
            <a:lvl8pPr lvl="7">
              <a:buNone/>
              <a:defRPr sz="509"/>
            </a:lvl8pPr>
            <a:lvl9pPr lvl="8">
              <a:buNone/>
              <a:defRPr sz="509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94813" y="123618"/>
            <a:ext cx="5325300" cy="159000"/>
          </a:xfrm>
          <a:prstGeom prst="rect">
            <a:avLst/>
          </a:prstGeom>
        </p:spPr>
        <p:txBody>
          <a:bodyPr anchorCtr="0" anchor="t" bIns="46550" lIns="46550" spcFirstLastPara="1" rIns="46550" wrap="square" tIns="46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1pPr>
            <a:lvl2pPr lvl="1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2pPr>
            <a:lvl3pPr lvl="2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3pPr>
            <a:lvl4pPr lvl="3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4pPr>
            <a:lvl5pPr lvl="4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5pPr>
            <a:lvl6pPr lvl="5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6pPr>
            <a:lvl7pPr lvl="6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7pPr>
            <a:lvl8pPr lvl="7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8pPr>
            <a:lvl9pPr lvl="8">
              <a:spcBef>
                <a:spcPts val="0"/>
              </a:spcBef>
              <a:spcAft>
                <a:spcPts val="0"/>
              </a:spcAft>
              <a:buSzPts val="1426"/>
              <a:buNone/>
              <a:defRPr sz="1425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5295286" y="1295338"/>
            <a:ext cx="342900" cy="109200"/>
          </a:xfrm>
          <a:prstGeom prst="rect">
            <a:avLst/>
          </a:prstGeom>
        </p:spPr>
        <p:txBody>
          <a:bodyPr anchorCtr="0" anchor="ctr" bIns="46550" lIns="46550" spcFirstLastPara="1" rIns="46550" wrap="square" tIns="46550">
            <a:normAutofit fontScale="25000" lnSpcReduction="20000"/>
          </a:bodyPr>
          <a:lstStyle>
            <a:lvl1pPr lvl="0">
              <a:buNone/>
              <a:defRPr sz="509"/>
            </a:lvl1pPr>
            <a:lvl2pPr lvl="1">
              <a:buNone/>
              <a:defRPr sz="509"/>
            </a:lvl2pPr>
            <a:lvl3pPr lvl="2">
              <a:buNone/>
              <a:defRPr sz="509"/>
            </a:lvl3pPr>
            <a:lvl4pPr lvl="3">
              <a:buNone/>
              <a:defRPr sz="509"/>
            </a:lvl4pPr>
            <a:lvl5pPr lvl="4">
              <a:buNone/>
              <a:defRPr sz="509"/>
            </a:lvl5pPr>
            <a:lvl6pPr lvl="5">
              <a:buNone/>
              <a:defRPr sz="509"/>
            </a:lvl6pPr>
            <a:lvl7pPr lvl="6">
              <a:buNone/>
              <a:defRPr sz="509"/>
            </a:lvl7pPr>
            <a:lvl8pPr lvl="7">
              <a:buNone/>
              <a:defRPr sz="509"/>
            </a:lvl8pPr>
            <a:lvl9pPr lvl="8">
              <a:buNone/>
              <a:defRPr sz="509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94813" y="154333"/>
            <a:ext cx="1755000" cy="210000"/>
          </a:xfrm>
          <a:prstGeom prst="rect">
            <a:avLst/>
          </a:prstGeom>
        </p:spPr>
        <p:txBody>
          <a:bodyPr anchorCtr="0" anchor="b" bIns="46550" lIns="46550" spcFirstLastPara="1" rIns="46550" wrap="square" tIns="46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22"/>
              <a:buNone/>
              <a:defRPr sz="1222"/>
            </a:lvl1pPr>
            <a:lvl2pPr lvl="1">
              <a:spcBef>
                <a:spcPts val="0"/>
              </a:spcBef>
              <a:spcAft>
                <a:spcPts val="0"/>
              </a:spcAft>
              <a:buSzPts val="1222"/>
              <a:buNone/>
              <a:defRPr sz="1222"/>
            </a:lvl2pPr>
            <a:lvl3pPr lvl="2">
              <a:spcBef>
                <a:spcPts val="0"/>
              </a:spcBef>
              <a:spcAft>
                <a:spcPts val="0"/>
              </a:spcAft>
              <a:buSzPts val="1222"/>
              <a:buNone/>
              <a:defRPr sz="1222"/>
            </a:lvl3pPr>
            <a:lvl4pPr lvl="3">
              <a:spcBef>
                <a:spcPts val="0"/>
              </a:spcBef>
              <a:spcAft>
                <a:spcPts val="0"/>
              </a:spcAft>
              <a:buSzPts val="1222"/>
              <a:buNone/>
              <a:defRPr sz="1222"/>
            </a:lvl4pPr>
            <a:lvl5pPr lvl="4">
              <a:spcBef>
                <a:spcPts val="0"/>
              </a:spcBef>
              <a:spcAft>
                <a:spcPts val="0"/>
              </a:spcAft>
              <a:buSzPts val="1222"/>
              <a:buNone/>
              <a:defRPr sz="1222"/>
            </a:lvl5pPr>
            <a:lvl6pPr lvl="5">
              <a:spcBef>
                <a:spcPts val="0"/>
              </a:spcBef>
              <a:spcAft>
                <a:spcPts val="0"/>
              </a:spcAft>
              <a:buSzPts val="1222"/>
              <a:buNone/>
              <a:defRPr sz="1222"/>
            </a:lvl6pPr>
            <a:lvl7pPr lvl="6">
              <a:spcBef>
                <a:spcPts val="0"/>
              </a:spcBef>
              <a:spcAft>
                <a:spcPts val="0"/>
              </a:spcAft>
              <a:buSzPts val="1222"/>
              <a:buNone/>
              <a:defRPr sz="1222"/>
            </a:lvl7pPr>
            <a:lvl8pPr lvl="7">
              <a:spcBef>
                <a:spcPts val="0"/>
              </a:spcBef>
              <a:spcAft>
                <a:spcPts val="0"/>
              </a:spcAft>
              <a:buSzPts val="1222"/>
              <a:buNone/>
              <a:defRPr sz="1222"/>
            </a:lvl8pPr>
            <a:lvl9pPr lvl="8">
              <a:spcBef>
                <a:spcPts val="0"/>
              </a:spcBef>
              <a:spcAft>
                <a:spcPts val="0"/>
              </a:spcAft>
              <a:buSzPts val="1222"/>
              <a:buNone/>
              <a:defRPr sz="1222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94813" y="386000"/>
            <a:ext cx="1755000" cy="883200"/>
          </a:xfrm>
          <a:prstGeom prst="rect">
            <a:avLst/>
          </a:prstGeom>
        </p:spPr>
        <p:txBody>
          <a:bodyPr anchorCtr="0" anchor="t" bIns="46550" lIns="46550" spcFirstLastPara="1" rIns="46550" wrap="square" tIns="46550">
            <a:normAutofit/>
          </a:bodyPr>
          <a:lstStyle>
            <a:lvl1pPr indent="-267405" lvl="0" marL="457200">
              <a:spcBef>
                <a:spcPts val="0"/>
              </a:spcBef>
              <a:spcAft>
                <a:spcPts val="0"/>
              </a:spcAft>
              <a:buSzPts val="611"/>
              <a:buChar char="●"/>
              <a:defRPr sz="611"/>
            </a:lvl1pPr>
            <a:lvl2pPr indent="-267405" lvl="1" marL="914400">
              <a:spcBef>
                <a:spcPts val="0"/>
              </a:spcBef>
              <a:spcAft>
                <a:spcPts val="0"/>
              </a:spcAft>
              <a:buSzPts val="611"/>
              <a:buChar char="○"/>
              <a:defRPr sz="611"/>
            </a:lvl2pPr>
            <a:lvl3pPr indent="-267405" lvl="2" marL="1371600">
              <a:spcBef>
                <a:spcPts val="0"/>
              </a:spcBef>
              <a:spcAft>
                <a:spcPts val="0"/>
              </a:spcAft>
              <a:buSzPts val="611"/>
              <a:buChar char="■"/>
              <a:defRPr sz="611"/>
            </a:lvl3pPr>
            <a:lvl4pPr indent="-267405" lvl="3" marL="1828800">
              <a:spcBef>
                <a:spcPts val="0"/>
              </a:spcBef>
              <a:spcAft>
                <a:spcPts val="0"/>
              </a:spcAft>
              <a:buSzPts val="611"/>
              <a:buChar char="●"/>
              <a:defRPr sz="611"/>
            </a:lvl4pPr>
            <a:lvl5pPr indent="-267405" lvl="4" marL="2286000">
              <a:spcBef>
                <a:spcPts val="0"/>
              </a:spcBef>
              <a:spcAft>
                <a:spcPts val="0"/>
              </a:spcAft>
              <a:buSzPts val="611"/>
              <a:buChar char="○"/>
              <a:defRPr sz="611"/>
            </a:lvl5pPr>
            <a:lvl6pPr indent="-267405" lvl="5" marL="2743200">
              <a:spcBef>
                <a:spcPts val="0"/>
              </a:spcBef>
              <a:spcAft>
                <a:spcPts val="0"/>
              </a:spcAft>
              <a:buSzPts val="611"/>
              <a:buChar char="■"/>
              <a:defRPr sz="611"/>
            </a:lvl6pPr>
            <a:lvl7pPr indent="-267405" lvl="6" marL="3200400">
              <a:spcBef>
                <a:spcPts val="0"/>
              </a:spcBef>
              <a:spcAft>
                <a:spcPts val="0"/>
              </a:spcAft>
              <a:buSzPts val="611"/>
              <a:buChar char="●"/>
              <a:defRPr sz="611"/>
            </a:lvl7pPr>
            <a:lvl8pPr indent="-267405" lvl="7" marL="3657600">
              <a:spcBef>
                <a:spcPts val="0"/>
              </a:spcBef>
              <a:spcAft>
                <a:spcPts val="0"/>
              </a:spcAft>
              <a:buSzPts val="611"/>
              <a:buChar char="○"/>
              <a:defRPr sz="611"/>
            </a:lvl8pPr>
            <a:lvl9pPr indent="-267405" lvl="8" marL="4114800">
              <a:spcBef>
                <a:spcPts val="0"/>
              </a:spcBef>
              <a:spcAft>
                <a:spcPts val="0"/>
              </a:spcAft>
              <a:buSzPts val="611"/>
              <a:buChar char="■"/>
              <a:defRPr sz="611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5295286" y="1295338"/>
            <a:ext cx="342900" cy="109200"/>
          </a:xfrm>
          <a:prstGeom prst="rect">
            <a:avLst/>
          </a:prstGeom>
        </p:spPr>
        <p:txBody>
          <a:bodyPr anchorCtr="0" anchor="ctr" bIns="46550" lIns="46550" spcFirstLastPara="1" rIns="46550" wrap="square" tIns="46550">
            <a:normAutofit fontScale="25000" lnSpcReduction="20000"/>
          </a:bodyPr>
          <a:lstStyle>
            <a:lvl1pPr lvl="0">
              <a:buNone/>
              <a:defRPr sz="509"/>
            </a:lvl1pPr>
            <a:lvl2pPr lvl="1">
              <a:buNone/>
              <a:defRPr sz="509"/>
            </a:lvl2pPr>
            <a:lvl3pPr lvl="2">
              <a:buNone/>
              <a:defRPr sz="509"/>
            </a:lvl3pPr>
            <a:lvl4pPr lvl="3">
              <a:buNone/>
              <a:defRPr sz="509"/>
            </a:lvl4pPr>
            <a:lvl5pPr lvl="4">
              <a:buNone/>
              <a:defRPr sz="509"/>
            </a:lvl5pPr>
            <a:lvl6pPr lvl="5">
              <a:buNone/>
              <a:defRPr sz="509"/>
            </a:lvl6pPr>
            <a:lvl7pPr lvl="6">
              <a:buNone/>
              <a:defRPr sz="509"/>
            </a:lvl7pPr>
            <a:lvl8pPr lvl="7">
              <a:buNone/>
              <a:defRPr sz="509"/>
            </a:lvl8pPr>
            <a:lvl9pPr lvl="8">
              <a:buNone/>
              <a:defRPr sz="509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06406" y="125042"/>
            <a:ext cx="3979800" cy="1136400"/>
          </a:xfrm>
          <a:prstGeom prst="rect">
            <a:avLst/>
          </a:prstGeom>
        </p:spPr>
        <p:txBody>
          <a:bodyPr anchorCtr="0" anchor="ctr" bIns="46550" lIns="46550" spcFirstLastPara="1" rIns="46550" wrap="square" tIns="46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44"/>
              <a:buNone/>
              <a:defRPr sz="2444"/>
            </a:lvl1pPr>
            <a:lvl2pPr lvl="1">
              <a:spcBef>
                <a:spcPts val="0"/>
              </a:spcBef>
              <a:spcAft>
                <a:spcPts val="0"/>
              </a:spcAft>
              <a:buSzPts val="2444"/>
              <a:buNone/>
              <a:defRPr sz="2444"/>
            </a:lvl2pPr>
            <a:lvl3pPr lvl="2">
              <a:spcBef>
                <a:spcPts val="0"/>
              </a:spcBef>
              <a:spcAft>
                <a:spcPts val="0"/>
              </a:spcAft>
              <a:buSzPts val="2444"/>
              <a:buNone/>
              <a:defRPr sz="2444"/>
            </a:lvl3pPr>
            <a:lvl4pPr lvl="3">
              <a:spcBef>
                <a:spcPts val="0"/>
              </a:spcBef>
              <a:spcAft>
                <a:spcPts val="0"/>
              </a:spcAft>
              <a:buSzPts val="2444"/>
              <a:buNone/>
              <a:defRPr sz="2444"/>
            </a:lvl4pPr>
            <a:lvl5pPr lvl="4">
              <a:spcBef>
                <a:spcPts val="0"/>
              </a:spcBef>
              <a:spcAft>
                <a:spcPts val="0"/>
              </a:spcAft>
              <a:buSzPts val="2444"/>
              <a:buNone/>
              <a:defRPr sz="2444"/>
            </a:lvl5pPr>
            <a:lvl6pPr lvl="5">
              <a:spcBef>
                <a:spcPts val="0"/>
              </a:spcBef>
              <a:spcAft>
                <a:spcPts val="0"/>
              </a:spcAft>
              <a:buSzPts val="2444"/>
              <a:buNone/>
              <a:defRPr sz="2444"/>
            </a:lvl6pPr>
            <a:lvl7pPr lvl="6">
              <a:spcBef>
                <a:spcPts val="0"/>
              </a:spcBef>
              <a:spcAft>
                <a:spcPts val="0"/>
              </a:spcAft>
              <a:buSzPts val="2444"/>
              <a:buNone/>
              <a:defRPr sz="2444"/>
            </a:lvl7pPr>
            <a:lvl8pPr lvl="7">
              <a:spcBef>
                <a:spcPts val="0"/>
              </a:spcBef>
              <a:spcAft>
                <a:spcPts val="0"/>
              </a:spcAft>
              <a:buSzPts val="2444"/>
              <a:buNone/>
              <a:defRPr sz="2444"/>
            </a:lvl8pPr>
            <a:lvl9pPr lvl="8">
              <a:spcBef>
                <a:spcPts val="0"/>
              </a:spcBef>
              <a:spcAft>
                <a:spcPts val="0"/>
              </a:spcAft>
              <a:buSzPts val="2444"/>
              <a:buNone/>
              <a:defRPr sz="2444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5295286" y="1295338"/>
            <a:ext cx="342900" cy="109200"/>
          </a:xfrm>
          <a:prstGeom prst="rect">
            <a:avLst/>
          </a:prstGeom>
        </p:spPr>
        <p:txBody>
          <a:bodyPr anchorCtr="0" anchor="ctr" bIns="46550" lIns="46550" spcFirstLastPara="1" rIns="46550" wrap="square" tIns="46550">
            <a:normAutofit fontScale="25000" lnSpcReduction="20000"/>
          </a:bodyPr>
          <a:lstStyle>
            <a:lvl1pPr lvl="0">
              <a:buNone/>
              <a:defRPr sz="509"/>
            </a:lvl1pPr>
            <a:lvl2pPr lvl="1">
              <a:buNone/>
              <a:defRPr sz="509"/>
            </a:lvl2pPr>
            <a:lvl3pPr lvl="2">
              <a:buNone/>
              <a:defRPr sz="509"/>
            </a:lvl3pPr>
            <a:lvl4pPr lvl="3">
              <a:buNone/>
              <a:defRPr sz="509"/>
            </a:lvl4pPr>
            <a:lvl5pPr lvl="4">
              <a:buNone/>
              <a:defRPr sz="509"/>
            </a:lvl5pPr>
            <a:lvl6pPr lvl="5">
              <a:buNone/>
              <a:defRPr sz="509"/>
            </a:lvl6pPr>
            <a:lvl7pPr lvl="6">
              <a:buNone/>
              <a:defRPr sz="509"/>
            </a:lvl7pPr>
            <a:lvl8pPr lvl="7">
              <a:buNone/>
              <a:defRPr sz="509"/>
            </a:lvl8pPr>
            <a:lvl9pPr lvl="8">
              <a:buNone/>
              <a:defRPr sz="509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857500" y="-35"/>
            <a:ext cx="2857500" cy="142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550" lIns="46550" spcFirstLastPara="1" rIns="46550" wrap="square" tIns="46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65938" y="342549"/>
            <a:ext cx="2528100" cy="411900"/>
          </a:xfrm>
          <a:prstGeom prst="rect">
            <a:avLst/>
          </a:prstGeom>
        </p:spPr>
        <p:txBody>
          <a:bodyPr anchorCtr="0" anchor="b" bIns="46550" lIns="46550" spcFirstLastPara="1" rIns="46550" wrap="square" tIns="465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39"/>
              <a:buNone/>
              <a:defRPr sz="2138"/>
            </a:lvl1pPr>
            <a:lvl2pPr lvl="1" algn="ctr">
              <a:spcBef>
                <a:spcPts val="0"/>
              </a:spcBef>
              <a:spcAft>
                <a:spcPts val="0"/>
              </a:spcAft>
              <a:buSzPts val="2139"/>
              <a:buNone/>
              <a:defRPr sz="2138"/>
            </a:lvl2pPr>
            <a:lvl3pPr lvl="2" algn="ctr">
              <a:spcBef>
                <a:spcPts val="0"/>
              </a:spcBef>
              <a:spcAft>
                <a:spcPts val="0"/>
              </a:spcAft>
              <a:buSzPts val="2139"/>
              <a:buNone/>
              <a:defRPr sz="2138"/>
            </a:lvl3pPr>
            <a:lvl4pPr lvl="3" algn="ctr">
              <a:spcBef>
                <a:spcPts val="0"/>
              </a:spcBef>
              <a:spcAft>
                <a:spcPts val="0"/>
              </a:spcAft>
              <a:buSzPts val="2139"/>
              <a:buNone/>
              <a:defRPr sz="2138"/>
            </a:lvl4pPr>
            <a:lvl5pPr lvl="4" algn="ctr">
              <a:spcBef>
                <a:spcPts val="0"/>
              </a:spcBef>
              <a:spcAft>
                <a:spcPts val="0"/>
              </a:spcAft>
              <a:buSzPts val="2139"/>
              <a:buNone/>
              <a:defRPr sz="2138"/>
            </a:lvl5pPr>
            <a:lvl6pPr lvl="5" algn="ctr">
              <a:spcBef>
                <a:spcPts val="0"/>
              </a:spcBef>
              <a:spcAft>
                <a:spcPts val="0"/>
              </a:spcAft>
              <a:buSzPts val="2139"/>
              <a:buNone/>
              <a:defRPr sz="2138"/>
            </a:lvl6pPr>
            <a:lvl7pPr lvl="6" algn="ctr">
              <a:spcBef>
                <a:spcPts val="0"/>
              </a:spcBef>
              <a:spcAft>
                <a:spcPts val="0"/>
              </a:spcAft>
              <a:buSzPts val="2139"/>
              <a:buNone/>
              <a:defRPr sz="2138"/>
            </a:lvl7pPr>
            <a:lvl8pPr lvl="7" algn="ctr">
              <a:spcBef>
                <a:spcPts val="0"/>
              </a:spcBef>
              <a:spcAft>
                <a:spcPts val="0"/>
              </a:spcAft>
              <a:buSzPts val="2139"/>
              <a:buNone/>
              <a:defRPr sz="2138"/>
            </a:lvl8pPr>
            <a:lvl9pPr lvl="8" algn="ctr">
              <a:spcBef>
                <a:spcPts val="0"/>
              </a:spcBef>
              <a:spcAft>
                <a:spcPts val="0"/>
              </a:spcAft>
              <a:buSzPts val="2139"/>
              <a:buNone/>
              <a:defRPr sz="2138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65938" y="778632"/>
            <a:ext cx="2528100" cy="343200"/>
          </a:xfrm>
          <a:prstGeom prst="rect">
            <a:avLst/>
          </a:prstGeom>
        </p:spPr>
        <p:txBody>
          <a:bodyPr anchorCtr="0" anchor="t" bIns="46550" lIns="46550" spcFirstLastPara="1" rIns="46550" wrap="square" tIns="465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9"/>
              <a:buNone/>
              <a:defRPr sz="106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9"/>
              <a:buNone/>
              <a:defRPr sz="106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9"/>
              <a:buNone/>
              <a:defRPr sz="106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9"/>
              <a:buNone/>
              <a:defRPr sz="106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9"/>
              <a:buNone/>
              <a:defRPr sz="106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9"/>
              <a:buNone/>
              <a:defRPr sz="106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9"/>
              <a:buNone/>
              <a:defRPr sz="106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9"/>
              <a:buNone/>
              <a:defRPr sz="106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9"/>
              <a:buNone/>
              <a:defRPr sz="1069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087188" y="201132"/>
            <a:ext cx="2398200" cy="1026300"/>
          </a:xfrm>
          <a:prstGeom prst="rect">
            <a:avLst/>
          </a:prstGeom>
        </p:spPr>
        <p:txBody>
          <a:bodyPr anchorCtr="0" anchor="ctr" bIns="46550" lIns="46550" spcFirstLastPara="1" rIns="46550" wrap="square" tIns="46550">
            <a:normAutofit/>
          </a:bodyPr>
          <a:lstStyle>
            <a:lvl1pPr indent="-286808" lvl="0" marL="457200">
              <a:spcBef>
                <a:spcPts val="0"/>
              </a:spcBef>
              <a:spcAft>
                <a:spcPts val="0"/>
              </a:spcAft>
              <a:buSzPts val="917"/>
              <a:buChar char="●"/>
              <a:defRPr sz="916"/>
            </a:lvl1pPr>
            <a:lvl2pPr indent="-273872" lvl="1" marL="914400">
              <a:spcBef>
                <a:spcPts val="0"/>
              </a:spcBef>
              <a:spcAft>
                <a:spcPts val="0"/>
              </a:spcAft>
              <a:buSzPts val="713"/>
              <a:buChar char="○"/>
              <a:defRPr sz="712"/>
            </a:lvl2pPr>
            <a:lvl3pPr indent="-273872" lvl="2" marL="1371600">
              <a:spcBef>
                <a:spcPts val="0"/>
              </a:spcBef>
              <a:spcAft>
                <a:spcPts val="0"/>
              </a:spcAft>
              <a:buSzPts val="713"/>
              <a:buChar char="■"/>
              <a:defRPr sz="712"/>
            </a:lvl3pPr>
            <a:lvl4pPr indent="-273872" lvl="3" marL="1828800">
              <a:spcBef>
                <a:spcPts val="0"/>
              </a:spcBef>
              <a:spcAft>
                <a:spcPts val="0"/>
              </a:spcAft>
              <a:buSzPts val="713"/>
              <a:buChar char="●"/>
              <a:defRPr sz="712"/>
            </a:lvl4pPr>
            <a:lvl5pPr indent="-273873" lvl="4" marL="2286000">
              <a:spcBef>
                <a:spcPts val="0"/>
              </a:spcBef>
              <a:spcAft>
                <a:spcPts val="0"/>
              </a:spcAft>
              <a:buSzPts val="713"/>
              <a:buChar char="○"/>
              <a:defRPr sz="712"/>
            </a:lvl5pPr>
            <a:lvl6pPr indent="-273873" lvl="5" marL="2743200">
              <a:spcBef>
                <a:spcPts val="0"/>
              </a:spcBef>
              <a:spcAft>
                <a:spcPts val="0"/>
              </a:spcAft>
              <a:buSzPts val="713"/>
              <a:buChar char="■"/>
              <a:defRPr sz="712"/>
            </a:lvl6pPr>
            <a:lvl7pPr indent="-273873" lvl="6" marL="3200400">
              <a:spcBef>
                <a:spcPts val="0"/>
              </a:spcBef>
              <a:spcAft>
                <a:spcPts val="0"/>
              </a:spcAft>
              <a:buSzPts val="713"/>
              <a:buChar char="●"/>
              <a:defRPr sz="712"/>
            </a:lvl7pPr>
            <a:lvl8pPr indent="-273872" lvl="7" marL="3657600">
              <a:spcBef>
                <a:spcPts val="0"/>
              </a:spcBef>
              <a:spcAft>
                <a:spcPts val="0"/>
              </a:spcAft>
              <a:buSzPts val="713"/>
              <a:buChar char="○"/>
              <a:defRPr sz="712"/>
            </a:lvl8pPr>
            <a:lvl9pPr indent="-273872" lvl="8" marL="4114800">
              <a:spcBef>
                <a:spcPts val="0"/>
              </a:spcBef>
              <a:spcAft>
                <a:spcPts val="0"/>
              </a:spcAft>
              <a:buSzPts val="713"/>
              <a:buChar char="■"/>
              <a:defRPr sz="712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5295286" y="1295338"/>
            <a:ext cx="342900" cy="109200"/>
          </a:xfrm>
          <a:prstGeom prst="rect">
            <a:avLst/>
          </a:prstGeom>
        </p:spPr>
        <p:txBody>
          <a:bodyPr anchorCtr="0" anchor="ctr" bIns="46550" lIns="46550" spcFirstLastPara="1" rIns="46550" wrap="square" tIns="46550">
            <a:normAutofit fontScale="25000" lnSpcReduction="20000"/>
          </a:bodyPr>
          <a:lstStyle>
            <a:lvl1pPr lvl="0">
              <a:buNone/>
              <a:defRPr sz="509"/>
            </a:lvl1pPr>
            <a:lvl2pPr lvl="1">
              <a:buNone/>
              <a:defRPr sz="509"/>
            </a:lvl2pPr>
            <a:lvl3pPr lvl="2">
              <a:buNone/>
              <a:defRPr sz="509"/>
            </a:lvl3pPr>
            <a:lvl4pPr lvl="3">
              <a:buNone/>
              <a:defRPr sz="509"/>
            </a:lvl4pPr>
            <a:lvl5pPr lvl="4">
              <a:buNone/>
              <a:defRPr sz="509"/>
            </a:lvl5pPr>
            <a:lvl6pPr lvl="5">
              <a:buNone/>
              <a:defRPr sz="509"/>
            </a:lvl6pPr>
            <a:lvl7pPr lvl="6">
              <a:buNone/>
              <a:defRPr sz="509"/>
            </a:lvl7pPr>
            <a:lvl8pPr lvl="7">
              <a:buNone/>
              <a:defRPr sz="509"/>
            </a:lvl8pPr>
            <a:lvl9pPr lvl="8">
              <a:buNone/>
              <a:defRPr sz="509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94813" y="1175160"/>
            <a:ext cx="3749400" cy="168000"/>
          </a:xfrm>
          <a:prstGeom prst="rect">
            <a:avLst/>
          </a:prstGeom>
        </p:spPr>
        <p:txBody>
          <a:bodyPr anchorCtr="0" anchor="ctr" bIns="46550" lIns="46550" spcFirstLastPara="1" rIns="46550" wrap="square" tIns="465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17"/>
              <a:buNone/>
              <a:defRPr sz="916"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5295286" y="1295338"/>
            <a:ext cx="342900" cy="109200"/>
          </a:xfrm>
          <a:prstGeom prst="rect">
            <a:avLst/>
          </a:prstGeom>
        </p:spPr>
        <p:txBody>
          <a:bodyPr anchorCtr="0" anchor="ctr" bIns="46550" lIns="46550" spcFirstLastPara="1" rIns="46550" wrap="square" tIns="46550">
            <a:normAutofit fontScale="25000" lnSpcReduction="20000"/>
          </a:bodyPr>
          <a:lstStyle>
            <a:lvl1pPr lvl="0">
              <a:buNone/>
              <a:defRPr sz="509"/>
            </a:lvl1pPr>
            <a:lvl2pPr lvl="1">
              <a:buNone/>
              <a:defRPr sz="509"/>
            </a:lvl2pPr>
            <a:lvl3pPr lvl="2">
              <a:buNone/>
              <a:defRPr sz="509"/>
            </a:lvl3pPr>
            <a:lvl4pPr lvl="3">
              <a:buNone/>
              <a:defRPr sz="509"/>
            </a:lvl4pPr>
            <a:lvl5pPr lvl="4">
              <a:buNone/>
              <a:defRPr sz="509"/>
            </a:lvl5pPr>
            <a:lvl6pPr lvl="5">
              <a:buNone/>
              <a:defRPr sz="509"/>
            </a:lvl6pPr>
            <a:lvl7pPr lvl="6">
              <a:buNone/>
              <a:defRPr sz="509"/>
            </a:lvl7pPr>
            <a:lvl8pPr lvl="7">
              <a:buNone/>
              <a:defRPr sz="509"/>
            </a:lvl8pPr>
            <a:lvl9pPr lvl="8">
              <a:buNone/>
              <a:defRPr sz="509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94813" y="123618"/>
            <a:ext cx="5325300" cy="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50" lIns="46550" spcFirstLastPara="1" rIns="46550" wrap="square" tIns="465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6"/>
              <a:buNone/>
              <a:defRPr sz="1425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6"/>
              <a:buNone/>
              <a:defRPr sz="1425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6"/>
              <a:buNone/>
              <a:defRPr sz="1425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6"/>
              <a:buNone/>
              <a:defRPr sz="1425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6"/>
              <a:buNone/>
              <a:defRPr sz="1425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6"/>
              <a:buNone/>
              <a:defRPr sz="1425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6"/>
              <a:buNone/>
              <a:defRPr sz="1425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6"/>
              <a:buNone/>
              <a:defRPr sz="1425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6"/>
              <a:buNone/>
              <a:defRPr sz="1425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4813" y="320132"/>
            <a:ext cx="53253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50" lIns="46550" spcFirstLastPara="1" rIns="46550" wrap="square" tIns="46550">
            <a:normAutofit/>
          </a:bodyPr>
          <a:lstStyle>
            <a:lvl1pPr indent="-286808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17"/>
              <a:buChar char="●"/>
              <a:defRPr sz="916">
                <a:solidFill>
                  <a:schemeClr val="dk2"/>
                </a:solidFill>
              </a:defRPr>
            </a:lvl1pPr>
            <a:lvl2pPr indent="-273872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3"/>
              <a:buChar char="○"/>
              <a:defRPr sz="712">
                <a:solidFill>
                  <a:schemeClr val="dk2"/>
                </a:solidFill>
              </a:defRPr>
            </a:lvl2pPr>
            <a:lvl3pPr indent="-273872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3"/>
              <a:buChar char="■"/>
              <a:defRPr sz="712">
                <a:solidFill>
                  <a:schemeClr val="dk2"/>
                </a:solidFill>
              </a:defRPr>
            </a:lvl3pPr>
            <a:lvl4pPr indent="-273872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3"/>
              <a:buChar char="●"/>
              <a:defRPr sz="712">
                <a:solidFill>
                  <a:schemeClr val="dk2"/>
                </a:solidFill>
              </a:defRPr>
            </a:lvl4pPr>
            <a:lvl5pPr indent="-273873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3"/>
              <a:buChar char="○"/>
              <a:defRPr sz="712">
                <a:solidFill>
                  <a:schemeClr val="dk2"/>
                </a:solidFill>
              </a:defRPr>
            </a:lvl5pPr>
            <a:lvl6pPr indent="-273873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3"/>
              <a:buChar char="■"/>
              <a:defRPr sz="712">
                <a:solidFill>
                  <a:schemeClr val="dk2"/>
                </a:solidFill>
              </a:defRPr>
            </a:lvl6pPr>
            <a:lvl7pPr indent="-273873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3"/>
              <a:buChar char="●"/>
              <a:defRPr sz="712">
                <a:solidFill>
                  <a:schemeClr val="dk2"/>
                </a:solidFill>
              </a:defRPr>
            </a:lvl7pPr>
            <a:lvl8pPr indent="-273872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3"/>
              <a:buChar char="○"/>
              <a:defRPr sz="712">
                <a:solidFill>
                  <a:schemeClr val="dk2"/>
                </a:solidFill>
              </a:defRPr>
            </a:lvl8pPr>
            <a:lvl9pPr indent="-273872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3"/>
              <a:buChar char="■"/>
              <a:defRPr sz="712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5295286" y="1295338"/>
            <a:ext cx="342900" cy="1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50" lIns="46550" spcFirstLastPara="1" rIns="46550" wrap="square" tIns="46550">
            <a:normAutofit fontScale="25000" lnSpcReduction="20000"/>
          </a:bodyPr>
          <a:lstStyle>
            <a:lvl1pPr lvl="0" algn="r">
              <a:buNone/>
              <a:defRPr sz="509">
                <a:solidFill>
                  <a:schemeClr val="dk2"/>
                </a:solidFill>
              </a:defRPr>
            </a:lvl1pPr>
            <a:lvl2pPr lvl="1" algn="r">
              <a:buNone/>
              <a:defRPr sz="509">
                <a:solidFill>
                  <a:schemeClr val="dk2"/>
                </a:solidFill>
              </a:defRPr>
            </a:lvl2pPr>
            <a:lvl3pPr lvl="2" algn="r">
              <a:buNone/>
              <a:defRPr sz="509">
                <a:solidFill>
                  <a:schemeClr val="dk2"/>
                </a:solidFill>
              </a:defRPr>
            </a:lvl3pPr>
            <a:lvl4pPr lvl="3" algn="r">
              <a:buNone/>
              <a:defRPr sz="509">
                <a:solidFill>
                  <a:schemeClr val="dk2"/>
                </a:solidFill>
              </a:defRPr>
            </a:lvl4pPr>
            <a:lvl5pPr lvl="4" algn="r">
              <a:buNone/>
              <a:defRPr sz="509">
                <a:solidFill>
                  <a:schemeClr val="dk2"/>
                </a:solidFill>
              </a:defRPr>
            </a:lvl5pPr>
            <a:lvl6pPr lvl="5" algn="r">
              <a:buNone/>
              <a:defRPr sz="509">
                <a:solidFill>
                  <a:schemeClr val="dk2"/>
                </a:solidFill>
              </a:defRPr>
            </a:lvl6pPr>
            <a:lvl7pPr lvl="6" algn="r">
              <a:buNone/>
              <a:defRPr sz="509">
                <a:solidFill>
                  <a:schemeClr val="dk2"/>
                </a:solidFill>
              </a:defRPr>
            </a:lvl7pPr>
            <a:lvl8pPr lvl="7" algn="r">
              <a:buNone/>
              <a:defRPr sz="509">
                <a:solidFill>
                  <a:schemeClr val="dk2"/>
                </a:solidFill>
              </a:defRPr>
            </a:lvl8pPr>
            <a:lvl9pPr lvl="8" algn="r">
              <a:buNone/>
              <a:defRPr sz="509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www.atheerair.com/" TargetMode="External"/><Relationship Id="rId6" Type="http://schemas.openxmlformats.org/officeDocument/2006/relationships/hyperlink" Target="https://www.atheerair.com/" TargetMode="External"/><Relationship Id="rId7" Type="http://schemas.openxmlformats.org/officeDocument/2006/relationships/hyperlink" Target="https://www.atheerai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29F9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7" name="Google Shape;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" y="1351553"/>
            <a:ext cx="5715013" cy="781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8" name="Google Shape;5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5715249" cy="135454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 rot="-600">
            <a:off x="238252" y="729142"/>
            <a:ext cx="1343045" cy="114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Arial"/>
              <a:buNone/>
            </a:pPr>
            <a:r>
              <a:rPr b="0" i="0" lang="en-GB" sz="7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Frontline operations simplified.</a:t>
            </a:r>
            <a:endParaRPr b="0" i="0" sz="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5"/>
          <p:cNvSpPr/>
          <p:nvPr/>
        </p:nvSpPr>
        <p:spPr>
          <a:xfrm rot="-733">
            <a:off x="1881225" y="277545"/>
            <a:ext cx="14061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4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</a:pPr>
            <a:r>
              <a:rPr lang="en-GB" sz="1050">
                <a:solidFill>
                  <a:srgbClr val="FFFFFF"/>
                </a:solidFill>
              </a:rPr>
              <a:t>Catherine Gutierrez 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5"/>
          <p:cNvSpPr/>
          <p:nvPr/>
        </p:nvSpPr>
        <p:spPr>
          <a:xfrm rot="-921">
            <a:off x="1881264" y="487105"/>
            <a:ext cx="1120200" cy="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66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750"/>
              <a:buFont typeface="Arial"/>
              <a:buNone/>
            </a:pPr>
            <a:r>
              <a:rPr lang="en-GB" sz="750">
                <a:solidFill>
                  <a:srgbClr val="D7D7D7"/>
                </a:solidFill>
              </a:rPr>
              <a:t>Head of Marketing</a:t>
            </a:r>
            <a:endParaRPr b="0" i="0" sz="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5"/>
          <p:cNvSpPr/>
          <p:nvPr/>
        </p:nvSpPr>
        <p:spPr>
          <a:xfrm rot="-600">
            <a:off x="1881322" y="772883"/>
            <a:ext cx="1215949" cy="133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4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</a:pPr>
            <a:r>
              <a:rPr b="0" i="0" lang="en-GB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+1-</a:t>
            </a:r>
            <a:r>
              <a:rPr lang="en-GB" sz="1050">
                <a:solidFill>
                  <a:srgbClr val="F5F4F3"/>
                </a:solidFill>
                <a:latin typeface="Roboto"/>
                <a:ea typeface="Roboto"/>
                <a:cs typeface="Roboto"/>
                <a:sym typeface="Roboto"/>
              </a:rPr>
              <a:t>714 795 7184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5"/>
          <p:cNvSpPr/>
          <p:nvPr/>
        </p:nvSpPr>
        <p:spPr>
          <a:xfrm rot="-600">
            <a:off x="1881359" y="982433"/>
            <a:ext cx="1215942" cy="954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66"/>
              </a:lnSpc>
              <a:spcBef>
                <a:spcPts val="0"/>
              </a:spcBef>
              <a:spcAft>
                <a:spcPts val="0"/>
              </a:spcAft>
              <a:buClr>
                <a:srgbClr val="D7D7D7"/>
              </a:buClr>
              <a:buSzPts val="750"/>
              <a:buFont typeface="Arial"/>
              <a:buNone/>
            </a:pPr>
            <a:r>
              <a:rPr b="0" i="0" lang="en-GB" sz="750" u="none" cap="none" strike="noStrike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rPr>
              <a:t>Catherine</a:t>
            </a:r>
            <a:r>
              <a:rPr b="0" i="0" lang="en-GB" sz="750" u="none" cap="none" strike="noStrike">
                <a:solidFill>
                  <a:srgbClr val="D7D7D7"/>
                </a:solidFill>
                <a:latin typeface="Arial"/>
                <a:ea typeface="Arial"/>
                <a:cs typeface="Arial"/>
                <a:sym typeface="Arial"/>
              </a:rPr>
              <a:t>@atheerair.com</a:t>
            </a:r>
            <a:endParaRPr b="0" i="0" sz="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/>
          <p:nvPr/>
        </p:nvSpPr>
        <p:spPr>
          <a:xfrm rot="-600">
            <a:off x="4657835" y="629584"/>
            <a:ext cx="895367" cy="95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50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Arial"/>
              <a:buNone/>
            </a:pPr>
            <a:r>
              <a:rPr i="0" lang="en-GB" sz="750" cap="none" strike="noStrike">
                <a:solidFill>
                  <a:schemeClr val="lt1"/>
                </a:solidFill>
                <a:uFill>
                  <a:noFill/>
                </a:uFill>
                <a:latin typeface="Mona Sans Medium"/>
                <a:ea typeface="Mona Sans Medium"/>
                <a:cs typeface="Mona Sans Medium"/>
                <a:sym typeface="Mona Sans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</a:t>
            </a:r>
            <a:r>
              <a:rPr lang="en-GB" sz="750">
                <a:solidFill>
                  <a:schemeClr val="lt1"/>
                </a:solidFill>
                <a:uFill>
                  <a:noFill/>
                </a:uFill>
                <a:latin typeface="Mona Sans Medium"/>
                <a:ea typeface="Mona Sans Medium"/>
                <a:cs typeface="Mona Sans Medium"/>
                <a:sym typeface="Mona Sans Medium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</a:t>
            </a:r>
            <a:r>
              <a:rPr i="0" lang="en-GB" sz="750" cap="none" strike="noStrike">
                <a:solidFill>
                  <a:schemeClr val="lt1"/>
                </a:solidFill>
                <a:uFill>
                  <a:noFill/>
                </a:uFill>
                <a:latin typeface="Mona Sans Medium"/>
                <a:ea typeface="Mona Sans Medium"/>
                <a:cs typeface="Mona Sans Medium"/>
                <a:sym typeface="Mona Sans Medium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theerair.com</a:t>
            </a:r>
            <a:endParaRPr i="0" sz="750" cap="none" strike="noStrike">
              <a:solidFill>
                <a:schemeClr val="lt1"/>
              </a:solidFill>
              <a:latin typeface="Mona Sans Medium"/>
              <a:ea typeface="Mona Sans Medium"/>
              <a:cs typeface="Mona Sans Medium"/>
              <a:sym typeface="Mona Sans Medium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5221325" y="1248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