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74A2-9B86-894A-8BBB-D786641E1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EBDD-8697-1846-8902-7E3DAE207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E25FA-90CF-3E4E-A03E-F11A9912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7421-01E5-224D-BBA7-18C22F53026F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C587-D0BD-5B42-8E0C-19CD6EFD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1D21-7C2B-CF47-A30E-59A4777A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E7-A366-E449-AA47-204727C1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7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D9A4-A5E1-884F-94A7-E5E3E4EE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E01E9-4D55-614C-986F-639874DA6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C6DE3-7984-674D-B58F-C88C874C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7421-01E5-224D-BBA7-18C22F53026F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A2DC8-BF2B-7E4C-A938-E249889E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9F51B-1F9C-584A-B8FF-8DCB1BC3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E7-A366-E449-AA47-204727C1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75548-1920-9A43-9937-FB18CA73E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78A49-5A14-E842-9543-BBBD63C5D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263F-6B22-8E44-A273-2780A586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7421-01E5-224D-BBA7-18C22F53026F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216DA-F6C7-5F43-84DD-07A7C368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6D8B-B524-DC4C-9B48-C4346C53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E7-A366-E449-AA47-204727C1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0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0D5A-2895-DD4E-A9F0-A53785DE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89C5-2040-414C-A97C-00DCE2966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959C-CC10-4145-9FF7-E3345706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7421-01E5-224D-BBA7-18C22F53026F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AFF0F-43E8-6647-BFFB-8DA127F0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6875-3A19-C249-9B04-C5378283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E7-A366-E449-AA47-204727C1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D227-7E82-124E-944C-0BCE48E05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B95E-108C-FF40-8679-02D99C6DF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1AD8A-3A7C-DA48-94DF-ADF02384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7421-01E5-224D-BBA7-18C22F53026F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AE9D1-0D3F-F743-AC8B-095CBBCC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6F8B0-AC42-A441-97CD-BB743AD9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E7-A366-E449-AA47-204727C1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6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F9DB-76BD-C24A-951E-141E300D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15AA-5F65-A94C-BAE6-BFA36453F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A8EE4-E3EF-A145-9C8B-E209DEB90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A3D02-E865-A040-A405-46796347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7421-01E5-224D-BBA7-18C22F53026F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20C9E-91EF-4D41-A37D-76175F1E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534DE-1C82-5D41-A465-088B1A7E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E7-A366-E449-AA47-204727C1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5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8CD-88C4-9B40-ABC4-34834244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BE30D-D2DC-6448-9E7F-4775F6B46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6601A-187C-474F-B668-33002DFA2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2FC14-8150-444E-A4EC-4668B8024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1BF70-435A-5642-8CEF-012709795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970DF-DDA9-7B40-8A0B-6879DAD9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7421-01E5-224D-BBA7-18C22F53026F}" type="datetimeFigureOut">
              <a:rPr lang="en-US" smtClean="0"/>
              <a:t>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DC5C7-BA5D-CD45-9822-736955B3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D0C1-8B99-BB4E-AB11-624BC1EA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E7-A366-E449-AA47-204727C1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2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C0DE-F970-5746-881C-02624FB6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FD58A-06A2-404D-9524-29DE120B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7421-01E5-224D-BBA7-18C22F53026F}" type="datetimeFigureOut">
              <a:rPr lang="en-US" smtClean="0"/>
              <a:t>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F0A61-69F9-B442-8AF3-A9D4AE78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45EF5-4E17-5F4B-A4A5-3DD6306D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E7-A366-E449-AA47-204727C1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2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32CCC-521E-1444-93D9-37B420AD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7421-01E5-224D-BBA7-18C22F53026F}" type="datetimeFigureOut">
              <a:rPr lang="en-US" smtClean="0"/>
              <a:t>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692DC-6780-EB4A-BA2C-598D22C7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6342A-3D55-5E46-BBC2-2597FECE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E7-A366-E449-AA47-204727C1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9925-8A7E-D14D-923F-5349FBBD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2285-EEEC-1D46-BEB3-5F23E2E6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B4A8D-A3F1-F447-8822-610257FC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6411B-17AC-BD44-899A-9CE0B644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7421-01E5-224D-BBA7-18C22F53026F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F6318-3411-D34E-BD81-2BE76E5E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0BBEF-F4C4-4045-AA5B-798FC4AF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E7-A366-E449-AA47-204727C1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9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13C8-7FF2-D64F-8A61-8E58548F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617E4-7215-3045-AC76-D97770EC7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FF92E-D607-DF4A-A820-25EBE8663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4BC0A-4A4B-A14B-974D-E2EF3D0F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7421-01E5-224D-BBA7-18C22F53026F}" type="datetimeFigureOut">
              <a:rPr lang="en-US" smtClean="0"/>
              <a:t>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DF8E9-1ACA-E649-AAEB-AF636173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49906-1699-CB4F-BC0B-49C0C82E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E7-A366-E449-AA47-204727C1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0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FDF76-53F4-5441-8FFF-7D1CF1B8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034EB-01EA-734B-8F80-70B152BC9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61224-FB0B-7B4A-AB74-559424492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C7421-01E5-224D-BBA7-18C22F53026F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08573-1141-5F42-91AC-3072A4637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FE416-8F84-5243-8D40-F404BEDE2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7CE7-A366-E449-AA47-204727C1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6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16FAFF-7D95-C146-B5CD-BA40B514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044"/>
            <a:ext cx="12192000" cy="4643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A1C1FA-897F-9B4A-8C18-ED27DC887EA8}"/>
              </a:ext>
            </a:extLst>
          </p:cNvPr>
          <p:cNvSpPr txBox="1"/>
          <p:nvPr/>
        </p:nvSpPr>
        <p:spPr>
          <a:xfrm>
            <a:off x="310908" y="313748"/>
            <a:ext cx="4313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Select from: GRCh38, CHM1, or any HPRC genome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2398E2-74C9-D342-B14B-9DDF9BC2BD4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450428" y="621525"/>
            <a:ext cx="1017302" cy="62920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237945-BEDC-3C42-B55A-E0A968231A65}"/>
              </a:ext>
            </a:extLst>
          </p:cNvPr>
          <p:cNvSpPr txBox="1"/>
          <p:nvPr/>
        </p:nvSpPr>
        <p:spPr>
          <a:xfrm>
            <a:off x="3453501" y="5455485"/>
            <a:ext cx="2642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Show gene models with exons!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71483C-ACB2-204D-AE0D-5C0445A2CD9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774751" y="4710431"/>
            <a:ext cx="497040" cy="74505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8A3691-F8EB-7241-A217-4EDA8D158851}"/>
              </a:ext>
            </a:extLst>
          </p:cNvPr>
          <p:cNvSpPr txBox="1"/>
          <p:nvPr/>
        </p:nvSpPr>
        <p:spPr>
          <a:xfrm>
            <a:off x="7619148" y="5443178"/>
            <a:ext cx="3437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Hover over any annotation to see the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AA6F33-ADDF-CE4B-B05E-50052BC2D0A1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776138" y="4710431"/>
            <a:ext cx="561878" cy="73274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712708-E985-4A49-965B-94C0EF076B46}"/>
              </a:ext>
            </a:extLst>
          </p:cNvPr>
          <p:cNvSpPr txBox="1"/>
          <p:nvPr/>
        </p:nvSpPr>
        <p:spPr>
          <a:xfrm>
            <a:off x="6287813" y="313747"/>
            <a:ext cx="3833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bed9/bed12 annotations on the target or query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F53511-1A33-3B45-AA9D-35F806DA20C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472855" y="621524"/>
            <a:ext cx="731782" cy="136634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61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mvollger</dc:creator>
  <cp:lastModifiedBy>mvollger</cp:lastModifiedBy>
  <cp:revision>4</cp:revision>
  <dcterms:created xsi:type="dcterms:W3CDTF">2022-01-18T01:50:49Z</dcterms:created>
  <dcterms:modified xsi:type="dcterms:W3CDTF">2022-01-18T02:02:00Z</dcterms:modified>
</cp:coreProperties>
</file>