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ADF6-B8FC-4776-B550-EF602517B24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0372A-D7BA-4736-8897-ED1A790B2F99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D6A1D66B-27C9-47CC-8B84-642B8473C06C}" type="parTrans" cxnId="{D8B8C6FB-8FD8-432D-A99B-89E3F0E78A0E}">
      <dgm:prSet/>
      <dgm:spPr/>
      <dgm:t>
        <a:bodyPr/>
        <a:lstStyle/>
        <a:p>
          <a:endParaRPr lang="en-US"/>
        </a:p>
      </dgm:t>
    </dgm:pt>
    <dgm:pt modelId="{9DB92A0A-6D10-4073-A13A-C2D7DEFDEACE}" type="sibTrans" cxnId="{D8B8C6FB-8FD8-432D-A99B-89E3F0E78A0E}">
      <dgm:prSet/>
      <dgm:spPr/>
      <dgm:t>
        <a:bodyPr/>
        <a:lstStyle/>
        <a:p>
          <a:endParaRPr lang="en-US"/>
        </a:p>
      </dgm:t>
    </dgm:pt>
    <dgm:pt modelId="{41635C5B-97A4-482E-805A-D7D7C43201C4}">
      <dgm:prSet phldrT="[Text]"/>
      <dgm:spPr/>
      <dgm:t>
        <a:bodyPr/>
        <a:lstStyle/>
        <a:p>
          <a:r>
            <a:rPr lang="en-US" dirty="0"/>
            <a:t>SGD linear classifier</a:t>
          </a:r>
        </a:p>
      </dgm:t>
    </dgm:pt>
    <dgm:pt modelId="{60C48CA5-76E8-4C42-818D-A49153D02C38}" type="parTrans" cxnId="{31C9D52A-B75E-417C-AE53-A7BF6DDC2B79}">
      <dgm:prSet/>
      <dgm:spPr/>
      <dgm:t>
        <a:bodyPr/>
        <a:lstStyle/>
        <a:p>
          <a:endParaRPr lang="en-US"/>
        </a:p>
      </dgm:t>
    </dgm:pt>
    <dgm:pt modelId="{65001732-CBC5-47CC-8654-3CF4682376F6}" type="sibTrans" cxnId="{31C9D52A-B75E-417C-AE53-A7BF6DDC2B79}">
      <dgm:prSet/>
      <dgm:spPr/>
      <dgm:t>
        <a:bodyPr/>
        <a:lstStyle/>
        <a:p>
          <a:endParaRPr lang="en-US"/>
        </a:p>
      </dgm:t>
    </dgm:pt>
    <dgm:pt modelId="{749B8106-D827-475B-AE09-BB82A8BCABCC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5F91A22C-A8BC-48E6-AAB8-245F355097D3}" type="parTrans" cxnId="{761CE8DB-1B7E-451E-85C7-F6360DF44F4A}">
      <dgm:prSet/>
      <dgm:spPr/>
      <dgm:t>
        <a:bodyPr/>
        <a:lstStyle/>
        <a:p>
          <a:endParaRPr lang="en-US"/>
        </a:p>
      </dgm:t>
    </dgm:pt>
    <dgm:pt modelId="{04FC3C16-38BC-4C0D-87DC-60AF1B4DE559}" type="sibTrans" cxnId="{761CE8DB-1B7E-451E-85C7-F6360DF44F4A}">
      <dgm:prSet/>
      <dgm:spPr/>
      <dgm:t>
        <a:bodyPr/>
        <a:lstStyle/>
        <a:p>
          <a:endParaRPr lang="en-US"/>
        </a:p>
      </dgm:t>
    </dgm:pt>
    <dgm:pt modelId="{45B1A549-D718-4C0D-8A95-AEB0975D4231}">
      <dgm:prSet phldrT="[Text]"/>
      <dgm:spPr/>
      <dgm:t>
        <a:bodyPr/>
        <a:lstStyle/>
        <a:p>
          <a:r>
            <a:rPr lang="en-US" dirty="0" err="1"/>
            <a:t>Kneighbor</a:t>
          </a:r>
          <a:endParaRPr lang="en-US" dirty="0"/>
        </a:p>
      </dgm:t>
    </dgm:pt>
    <dgm:pt modelId="{9D8C97DC-75DE-4BF9-A6BA-A9B771A1A2FB}" type="parTrans" cxnId="{83F6A7DC-A87E-4CCE-9B29-BA69CFC1DFC1}">
      <dgm:prSet/>
      <dgm:spPr/>
      <dgm:t>
        <a:bodyPr/>
        <a:lstStyle/>
        <a:p>
          <a:endParaRPr lang="en-US"/>
        </a:p>
      </dgm:t>
    </dgm:pt>
    <dgm:pt modelId="{D6D1E315-A205-40CD-BE0B-EACD28119E91}" type="sibTrans" cxnId="{83F6A7DC-A87E-4CCE-9B29-BA69CFC1DFC1}">
      <dgm:prSet/>
      <dgm:spPr/>
      <dgm:t>
        <a:bodyPr/>
        <a:lstStyle/>
        <a:p>
          <a:endParaRPr lang="en-US"/>
        </a:p>
      </dgm:t>
    </dgm:pt>
    <dgm:pt modelId="{B162AA4D-681B-462F-9DF1-AD399694E654}">
      <dgm:prSet phldrT="[Text]"/>
      <dgm:spPr/>
      <dgm:t>
        <a:bodyPr/>
        <a:lstStyle/>
        <a:p>
          <a:r>
            <a:rPr lang="en-US" dirty="0" err="1"/>
            <a:t>GridentBoosting</a:t>
          </a:r>
          <a:endParaRPr lang="en-US" dirty="0"/>
        </a:p>
      </dgm:t>
    </dgm:pt>
    <dgm:pt modelId="{A98B4B1D-D352-43A9-9C14-9175A7AC8759}" type="parTrans" cxnId="{62A34146-4A04-438F-9989-6815AA97DF0A}">
      <dgm:prSet/>
      <dgm:spPr/>
      <dgm:t>
        <a:bodyPr/>
        <a:lstStyle/>
        <a:p>
          <a:endParaRPr lang="en-US"/>
        </a:p>
      </dgm:t>
    </dgm:pt>
    <dgm:pt modelId="{3D08C82E-FF7A-43F0-91FB-A8B449E96959}" type="sibTrans" cxnId="{62A34146-4A04-438F-9989-6815AA97DF0A}">
      <dgm:prSet/>
      <dgm:spPr/>
      <dgm:t>
        <a:bodyPr/>
        <a:lstStyle/>
        <a:p>
          <a:endParaRPr lang="en-US"/>
        </a:p>
      </dgm:t>
    </dgm:pt>
    <dgm:pt modelId="{A22FA210-760C-4649-A515-275DB51BBD5D}" type="pres">
      <dgm:prSet presAssocID="{2994ADF6-B8FC-4776-B550-EF602517B244}" presName="Name0" presStyleCnt="0">
        <dgm:presLayoutVars>
          <dgm:chMax val="7"/>
          <dgm:chPref val="7"/>
          <dgm:dir/>
        </dgm:presLayoutVars>
      </dgm:prSet>
      <dgm:spPr/>
    </dgm:pt>
    <dgm:pt modelId="{F875A48F-CC86-47F6-860B-1DAD0B980703}" type="pres">
      <dgm:prSet presAssocID="{2994ADF6-B8FC-4776-B550-EF602517B244}" presName="Name1" presStyleCnt="0"/>
      <dgm:spPr/>
    </dgm:pt>
    <dgm:pt modelId="{61DA72C1-986A-419E-9350-D347D80D79C9}" type="pres">
      <dgm:prSet presAssocID="{2994ADF6-B8FC-4776-B550-EF602517B244}" presName="cycle" presStyleCnt="0"/>
      <dgm:spPr/>
    </dgm:pt>
    <dgm:pt modelId="{F8600D23-DFA2-46AF-96D3-F1C30125F02E}" type="pres">
      <dgm:prSet presAssocID="{2994ADF6-B8FC-4776-B550-EF602517B244}" presName="srcNode" presStyleLbl="node1" presStyleIdx="0" presStyleCnt="5"/>
      <dgm:spPr/>
    </dgm:pt>
    <dgm:pt modelId="{1BFF9930-F16B-45B8-B2E6-F2BDD4978084}" type="pres">
      <dgm:prSet presAssocID="{2994ADF6-B8FC-4776-B550-EF602517B244}" presName="conn" presStyleLbl="parChTrans1D2" presStyleIdx="0" presStyleCnt="1"/>
      <dgm:spPr/>
    </dgm:pt>
    <dgm:pt modelId="{B8C60E80-D13F-4997-BED6-682AF50E006F}" type="pres">
      <dgm:prSet presAssocID="{2994ADF6-B8FC-4776-B550-EF602517B244}" presName="extraNode" presStyleLbl="node1" presStyleIdx="0" presStyleCnt="5"/>
      <dgm:spPr/>
    </dgm:pt>
    <dgm:pt modelId="{097FEA98-8351-4B0D-81AD-3DC6BD17DC28}" type="pres">
      <dgm:prSet presAssocID="{2994ADF6-B8FC-4776-B550-EF602517B244}" presName="dstNode" presStyleLbl="node1" presStyleIdx="0" presStyleCnt="5"/>
      <dgm:spPr/>
    </dgm:pt>
    <dgm:pt modelId="{05DC3074-2398-46E7-94A8-0F8C69155C38}" type="pres">
      <dgm:prSet presAssocID="{F7B0372A-D7BA-4736-8897-ED1A790B2F99}" presName="text_1" presStyleLbl="node1" presStyleIdx="0" presStyleCnt="5">
        <dgm:presLayoutVars>
          <dgm:bulletEnabled val="1"/>
        </dgm:presLayoutVars>
      </dgm:prSet>
      <dgm:spPr/>
    </dgm:pt>
    <dgm:pt modelId="{D752FE1D-D077-42A2-AD8F-78EEB78DC913}" type="pres">
      <dgm:prSet presAssocID="{F7B0372A-D7BA-4736-8897-ED1A790B2F99}" presName="accent_1" presStyleCnt="0"/>
      <dgm:spPr/>
    </dgm:pt>
    <dgm:pt modelId="{5C5B2B14-6664-46DB-BEFB-D0DBD0DA853A}" type="pres">
      <dgm:prSet presAssocID="{F7B0372A-D7BA-4736-8897-ED1A790B2F99}" presName="accentRepeatNode" presStyleLbl="solidFgAcc1" presStyleIdx="0" presStyleCnt="5"/>
      <dgm:spPr/>
    </dgm:pt>
    <dgm:pt modelId="{5CE68C25-42BE-4AF3-A1D6-51535975A58B}" type="pres">
      <dgm:prSet presAssocID="{41635C5B-97A4-482E-805A-D7D7C43201C4}" presName="text_2" presStyleLbl="node1" presStyleIdx="1" presStyleCnt="5">
        <dgm:presLayoutVars>
          <dgm:bulletEnabled val="1"/>
        </dgm:presLayoutVars>
      </dgm:prSet>
      <dgm:spPr/>
    </dgm:pt>
    <dgm:pt modelId="{3DA5BCB6-190D-4A35-81D0-9442E491D658}" type="pres">
      <dgm:prSet presAssocID="{41635C5B-97A4-482E-805A-D7D7C43201C4}" presName="accent_2" presStyleCnt="0"/>
      <dgm:spPr/>
    </dgm:pt>
    <dgm:pt modelId="{36D5BB60-03B7-43C6-A4B8-713517E2D6DF}" type="pres">
      <dgm:prSet presAssocID="{41635C5B-97A4-482E-805A-D7D7C43201C4}" presName="accentRepeatNode" presStyleLbl="solidFgAcc1" presStyleIdx="1" presStyleCnt="5"/>
      <dgm:spPr/>
    </dgm:pt>
    <dgm:pt modelId="{C4A3D485-F34C-4D76-B894-6AA44A107B22}" type="pres">
      <dgm:prSet presAssocID="{749B8106-D827-475B-AE09-BB82A8BCABCC}" presName="text_3" presStyleLbl="node1" presStyleIdx="2" presStyleCnt="5">
        <dgm:presLayoutVars>
          <dgm:bulletEnabled val="1"/>
        </dgm:presLayoutVars>
      </dgm:prSet>
      <dgm:spPr/>
    </dgm:pt>
    <dgm:pt modelId="{0822C4DE-3FB2-4E78-B09B-E45EF0A5F05A}" type="pres">
      <dgm:prSet presAssocID="{749B8106-D827-475B-AE09-BB82A8BCABCC}" presName="accent_3" presStyleCnt="0"/>
      <dgm:spPr/>
    </dgm:pt>
    <dgm:pt modelId="{72F6D788-82E7-4ADE-A445-3C1C55020EDB}" type="pres">
      <dgm:prSet presAssocID="{749B8106-D827-475B-AE09-BB82A8BCABCC}" presName="accentRepeatNode" presStyleLbl="solidFgAcc1" presStyleIdx="2" presStyleCnt="5"/>
      <dgm:spPr/>
    </dgm:pt>
    <dgm:pt modelId="{93F9F956-5C15-44DB-9594-F988D407FD5B}" type="pres">
      <dgm:prSet presAssocID="{45B1A549-D718-4C0D-8A95-AEB0975D4231}" presName="text_4" presStyleLbl="node1" presStyleIdx="3" presStyleCnt="5">
        <dgm:presLayoutVars>
          <dgm:bulletEnabled val="1"/>
        </dgm:presLayoutVars>
      </dgm:prSet>
      <dgm:spPr/>
    </dgm:pt>
    <dgm:pt modelId="{F57DEB01-50B4-45AA-99B7-22A496C1A6C2}" type="pres">
      <dgm:prSet presAssocID="{45B1A549-D718-4C0D-8A95-AEB0975D4231}" presName="accent_4" presStyleCnt="0"/>
      <dgm:spPr/>
    </dgm:pt>
    <dgm:pt modelId="{419645A3-6C63-40D3-B820-F36D7EA45504}" type="pres">
      <dgm:prSet presAssocID="{45B1A549-D718-4C0D-8A95-AEB0975D4231}" presName="accentRepeatNode" presStyleLbl="solidFgAcc1" presStyleIdx="3" presStyleCnt="5"/>
      <dgm:spPr/>
    </dgm:pt>
    <dgm:pt modelId="{9C4F5FE3-4135-4C6D-9F29-00286987079A}" type="pres">
      <dgm:prSet presAssocID="{B162AA4D-681B-462F-9DF1-AD399694E654}" presName="text_5" presStyleLbl="node1" presStyleIdx="4" presStyleCnt="5">
        <dgm:presLayoutVars>
          <dgm:bulletEnabled val="1"/>
        </dgm:presLayoutVars>
      </dgm:prSet>
      <dgm:spPr/>
    </dgm:pt>
    <dgm:pt modelId="{EDFF96AF-8BB3-400A-9296-78A3370698FC}" type="pres">
      <dgm:prSet presAssocID="{B162AA4D-681B-462F-9DF1-AD399694E654}" presName="accent_5" presStyleCnt="0"/>
      <dgm:spPr/>
    </dgm:pt>
    <dgm:pt modelId="{CCC24776-B063-4CEE-9BE0-13DDBD50D985}" type="pres">
      <dgm:prSet presAssocID="{B162AA4D-681B-462F-9DF1-AD399694E654}" presName="accentRepeatNode" presStyleLbl="solidFgAcc1" presStyleIdx="4" presStyleCnt="5"/>
      <dgm:spPr/>
    </dgm:pt>
  </dgm:ptLst>
  <dgm:cxnLst>
    <dgm:cxn modelId="{31C9D52A-B75E-417C-AE53-A7BF6DDC2B79}" srcId="{2994ADF6-B8FC-4776-B550-EF602517B244}" destId="{41635C5B-97A4-482E-805A-D7D7C43201C4}" srcOrd="1" destOrd="0" parTransId="{60C48CA5-76E8-4C42-818D-A49153D02C38}" sibTransId="{65001732-CBC5-47CC-8654-3CF4682376F6}"/>
    <dgm:cxn modelId="{96C3DE5F-9A88-4E6B-A4DE-32C2D9228F82}" type="presOf" srcId="{9DB92A0A-6D10-4073-A13A-C2D7DEFDEACE}" destId="{1BFF9930-F16B-45B8-B2E6-F2BDD4978084}" srcOrd="0" destOrd="0" presId="urn:microsoft.com/office/officeart/2008/layout/VerticalCurvedList"/>
    <dgm:cxn modelId="{62A34146-4A04-438F-9989-6815AA97DF0A}" srcId="{2994ADF6-B8FC-4776-B550-EF602517B244}" destId="{B162AA4D-681B-462F-9DF1-AD399694E654}" srcOrd="4" destOrd="0" parTransId="{A98B4B1D-D352-43A9-9C14-9175A7AC8759}" sibTransId="{3D08C82E-FF7A-43F0-91FB-A8B449E96959}"/>
    <dgm:cxn modelId="{46836A4E-8D4A-4B28-B46F-64DDA0329B89}" type="presOf" srcId="{41635C5B-97A4-482E-805A-D7D7C43201C4}" destId="{5CE68C25-42BE-4AF3-A1D6-51535975A58B}" srcOrd="0" destOrd="0" presId="urn:microsoft.com/office/officeart/2008/layout/VerticalCurvedList"/>
    <dgm:cxn modelId="{6DEFE552-E0A2-4170-97B7-BACEDD6638F6}" type="presOf" srcId="{F7B0372A-D7BA-4736-8897-ED1A790B2F99}" destId="{05DC3074-2398-46E7-94A8-0F8C69155C38}" srcOrd="0" destOrd="0" presId="urn:microsoft.com/office/officeart/2008/layout/VerticalCurvedList"/>
    <dgm:cxn modelId="{E4B8D87C-1109-452C-B608-5DD8C8E065D7}" type="presOf" srcId="{2994ADF6-B8FC-4776-B550-EF602517B244}" destId="{A22FA210-760C-4649-A515-275DB51BBD5D}" srcOrd="0" destOrd="0" presId="urn:microsoft.com/office/officeart/2008/layout/VerticalCurvedList"/>
    <dgm:cxn modelId="{20DC0592-32C7-46D8-AFD1-808C389AD785}" type="presOf" srcId="{749B8106-D827-475B-AE09-BB82A8BCABCC}" destId="{C4A3D485-F34C-4D76-B894-6AA44A107B22}" srcOrd="0" destOrd="0" presId="urn:microsoft.com/office/officeart/2008/layout/VerticalCurvedList"/>
    <dgm:cxn modelId="{47F0AAA0-96E6-473A-82DC-707CCF4BCEB9}" type="presOf" srcId="{45B1A549-D718-4C0D-8A95-AEB0975D4231}" destId="{93F9F956-5C15-44DB-9594-F988D407FD5B}" srcOrd="0" destOrd="0" presId="urn:microsoft.com/office/officeart/2008/layout/VerticalCurvedList"/>
    <dgm:cxn modelId="{C93F9CC9-A4C4-4FB3-92EA-8836F65E6732}" type="presOf" srcId="{B162AA4D-681B-462F-9DF1-AD399694E654}" destId="{9C4F5FE3-4135-4C6D-9F29-00286987079A}" srcOrd="0" destOrd="0" presId="urn:microsoft.com/office/officeart/2008/layout/VerticalCurvedList"/>
    <dgm:cxn modelId="{761CE8DB-1B7E-451E-85C7-F6360DF44F4A}" srcId="{2994ADF6-B8FC-4776-B550-EF602517B244}" destId="{749B8106-D827-475B-AE09-BB82A8BCABCC}" srcOrd="2" destOrd="0" parTransId="{5F91A22C-A8BC-48E6-AAB8-245F355097D3}" sibTransId="{04FC3C16-38BC-4C0D-87DC-60AF1B4DE559}"/>
    <dgm:cxn modelId="{83F6A7DC-A87E-4CCE-9B29-BA69CFC1DFC1}" srcId="{2994ADF6-B8FC-4776-B550-EF602517B244}" destId="{45B1A549-D718-4C0D-8A95-AEB0975D4231}" srcOrd="3" destOrd="0" parTransId="{9D8C97DC-75DE-4BF9-A6BA-A9B771A1A2FB}" sibTransId="{D6D1E315-A205-40CD-BE0B-EACD28119E91}"/>
    <dgm:cxn modelId="{D8B8C6FB-8FD8-432D-A99B-89E3F0E78A0E}" srcId="{2994ADF6-B8FC-4776-B550-EF602517B244}" destId="{F7B0372A-D7BA-4736-8897-ED1A790B2F99}" srcOrd="0" destOrd="0" parTransId="{D6A1D66B-27C9-47CC-8B84-642B8473C06C}" sibTransId="{9DB92A0A-6D10-4073-A13A-C2D7DEFDEACE}"/>
    <dgm:cxn modelId="{C0EB18AA-1A65-456A-BAD7-0C36763E9508}" type="presParOf" srcId="{A22FA210-760C-4649-A515-275DB51BBD5D}" destId="{F875A48F-CC86-47F6-860B-1DAD0B980703}" srcOrd="0" destOrd="0" presId="urn:microsoft.com/office/officeart/2008/layout/VerticalCurvedList"/>
    <dgm:cxn modelId="{B595EF8F-15F6-4E6F-9A0E-5EB226EAEDA8}" type="presParOf" srcId="{F875A48F-CC86-47F6-860B-1DAD0B980703}" destId="{61DA72C1-986A-419E-9350-D347D80D79C9}" srcOrd="0" destOrd="0" presId="urn:microsoft.com/office/officeart/2008/layout/VerticalCurvedList"/>
    <dgm:cxn modelId="{AE01B1A6-5BD5-461E-A98F-3AA24B440904}" type="presParOf" srcId="{61DA72C1-986A-419E-9350-D347D80D79C9}" destId="{F8600D23-DFA2-46AF-96D3-F1C30125F02E}" srcOrd="0" destOrd="0" presId="urn:microsoft.com/office/officeart/2008/layout/VerticalCurvedList"/>
    <dgm:cxn modelId="{80A6F949-90C9-46D2-90F3-28B22189ACED}" type="presParOf" srcId="{61DA72C1-986A-419E-9350-D347D80D79C9}" destId="{1BFF9930-F16B-45B8-B2E6-F2BDD4978084}" srcOrd="1" destOrd="0" presId="urn:microsoft.com/office/officeart/2008/layout/VerticalCurvedList"/>
    <dgm:cxn modelId="{45C39F25-35B3-4835-AFCC-AD2B469CB034}" type="presParOf" srcId="{61DA72C1-986A-419E-9350-D347D80D79C9}" destId="{B8C60E80-D13F-4997-BED6-682AF50E006F}" srcOrd="2" destOrd="0" presId="urn:microsoft.com/office/officeart/2008/layout/VerticalCurvedList"/>
    <dgm:cxn modelId="{9686053A-E37B-412B-AF84-B9C9152BAF57}" type="presParOf" srcId="{61DA72C1-986A-419E-9350-D347D80D79C9}" destId="{097FEA98-8351-4B0D-81AD-3DC6BD17DC28}" srcOrd="3" destOrd="0" presId="urn:microsoft.com/office/officeart/2008/layout/VerticalCurvedList"/>
    <dgm:cxn modelId="{52701A85-F5AC-43ED-8985-3FD23C01C238}" type="presParOf" srcId="{F875A48F-CC86-47F6-860B-1DAD0B980703}" destId="{05DC3074-2398-46E7-94A8-0F8C69155C38}" srcOrd="1" destOrd="0" presId="urn:microsoft.com/office/officeart/2008/layout/VerticalCurvedList"/>
    <dgm:cxn modelId="{BDC48B43-7D41-41EF-8E50-551F10F7FF9A}" type="presParOf" srcId="{F875A48F-CC86-47F6-860B-1DAD0B980703}" destId="{D752FE1D-D077-42A2-AD8F-78EEB78DC913}" srcOrd="2" destOrd="0" presId="urn:microsoft.com/office/officeart/2008/layout/VerticalCurvedList"/>
    <dgm:cxn modelId="{F79B17C9-18FC-4524-9B67-2C0E54DD818E}" type="presParOf" srcId="{D752FE1D-D077-42A2-AD8F-78EEB78DC913}" destId="{5C5B2B14-6664-46DB-BEFB-D0DBD0DA853A}" srcOrd="0" destOrd="0" presId="urn:microsoft.com/office/officeart/2008/layout/VerticalCurvedList"/>
    <dgm:cxn modelId="{59A959FB-5CE3-4441-8AD1-0D5E0E80C570}" type="presParOf" srcId="{F875A48F-CC86-47F6-860B-1DAD0B980703}" destId="{5CE68C25-42BE-4AF3-A1D6-51535975A58B}" srcOrd="3" destOrd="0" presId="urn:microsoft.com/office/officeart/2008/layout/VerticalCurvedList"/>
    <dgm:cxn modelId="{7FCF6885-0C0B-4E31-8F41-AA5C7DDB0E58}" type="presParOf" srcId="{F875A48F-CC86-47F6-860B-1DAD0B980703}" destId="{3DA5BCB6-190D-4A35-81D0-9442E491D658}" srcOrd="4" destOrd="0" presId="urn:microsoft.com/office/officeart/2008/layout/VerticalCurvedList"/>
    <dgm:cxn modelId="{791FA11B-CA27-4853-B7D3-B10AAD860BF8}" type="presParOf" srcId="{3DA5BCB6-190D-4A35-81D0-9442E491D658}" destId="{36D5BB60-03B7-43C6-A4B8-713517E2D6DF}" srcOrd="0" destOrd="0" presId="urn:microsoft.com/office/officeart/2008/layout/VerticalCurvedList"/>
    <dgm:cxn modelId="{A9227A5F-BFC7-4A7B-A33A-672B22D63045}" type="presParOf" srcId="{F875A48F-CC86-47F6-860B-1DAD0B980703}" destId="{C4A3D485-F34C-4D76-B894-6AA44A107B22}" srcOrd="5" destOrd="0" presId="urn:microsoft.com/office/officeart/2008/layout/VerticalCurvedList"/>
    <dgm:cxn modelId="{1A0005B7-779E-44C5-8C98-E4211601D3FC}" type="presParOf" srcId="{F875A48F-CC86-47F6-860B-1DAD0B980703}" destId="{0822C4DE-3FB2-4E78-B09B-E45EF0A5F05A}" srcOrd="6" destOrd="0" presId="urn:microsoft.com/office/officeart/2008/layout/VerticalCurvedList"/>
    <dgm:cxn modelId="{BFDF34F1-7215-4DD8-B1D3-053F1AC1B48E}" type="presParOf" srcId="{0822C4DE-3FB2-4E78-B09B-E45EF0A5F05A}" destId="{72F6D788-82E7-4ADE-A445-3C1C55020EDB}" srcOrd="0" destOrd="0" presId="urn:microsoft.com/office/officeart/2008/layout/VerticalCurvedList"/>
    <dgm:cxn modelId="{E310D41F-19BB-4FA7-BE61-69FE3ACD9214}" type="presParOf" srcId="{F875A48F-CC86-47F6-860B-1DAD0B980703}" destId="{93F9F956-5C15-44DB-9594-F988D407FD5B}" srcOrd="7" destOrd="0" presId="urn:microsoft.com/office/officeart/2008/layout/VerticalCurvedList"/>
    <dgm:cxn modelId="{E145AE66-F50A-427D-8036-1A01A07B65AE}" type="presParOf" srcId="{F875A48F-CC86-47F6-860B-1DAD0B980703}" destId="{F57DEB01-50B4-45AA-99B7-22A496C1A6C2}" srcOrd="8" destOrd="0" presId="urn:microsoft.com/office/officeart/2008/layout/VerticalCurvedList"/>
    <dgm:cxn modelId="{440D27EB-6CF4-43E4-8052-C3E3584AE792}" type="presParOf" srcId="{F57DEB01-50B4-45AA-99B7-22A496C1A6C2}" destId="{419645A3-6C63-40D3-B820-F36D7EA45504}" srcOrd="0" destOrd="0" presId="urn:microsoft.com/office/officeart/2008/layout/VerticalCurvedList"/>
    <dgm:cxn modelId="{4CDECF0E-7DA9-4CBA-A71D-FA172584D9B5}" type="presParOf" srcId="{F875A48F-CC86-47F6-860B-1DAD0B980703}" destId="{9C4F5FE3-4135-4C6D-9F29-00286987079A}" srcOrd="9" destOrd="0" presId="urn:microsoft.com/office/officeart/2008/layout/VerticalCurvedList"/>
    <dgm:cxn modelId="{7EAAD1C7-697A-42D7-9F9B-D1442AF20E9A}" type="presParOf" srcId="{F875A48F-CC86-47F6-860B-1DAD0B980703}" destId="{EDFF96AF-8BB3-400A-9296-78A3370698FC}" srcOrd="10" destOrd="0" presId="urn:microsoft.com/office/officeart/2008/layout/VerticalCurvedList"/>
    <dgm:cxn modelId="{F95CDEB5-9CDF-4B78-BFDE-829D4265CC0A}" type="presParOf" srcId="{EDFF96AF-8BB3-400A-9296-78A3370698FC}" destId="{CCC24776-B063-4CEE-9BE0-13DDBD50D9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D5099-F5E7-4C95-876C-018E5767DD8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96DF7E-7270-4FDE-A670-D40021F25388}">
      <dgm:prSet phldrT="[Text]"/>
      <dgm:spPr/>
      <dgm:t>
        <a:bodyPr/>
        <a:lstStyle/>
        <a:p>
          <a:r>
            <a:rPr lang="en-US" dirty="0"/>
            <a:t>Voting Classifier</a:t>
          </a:r>
        </a:p>
      </dgm:t>
    </dgm:pt>
    <dgm:pt modelId="{A5F2495B-997E-426E-8427-E07CCC8288CC}" type="parTrans" cxnId="{FBC985C8-78C7-494C-9734-6719F6811D0F}">
      <dgm:prSet/>
      <dgm:spPr/>
      <dgm:t>
        <a:bodyPr/>
        <a:lstStyle/>
        <a:p>
          <a:endParaRPr lang="en-US"/>
        </a:p>
      </dgm:t>
    </dgm:pt>
    <dgm:pt modelId="{8132D071-DCED-4077-8241-09A17DBBF902}" type="sibTrans" cxnId="{FBC985C8-78C7-494C-9734-6719F6811D0F}">
      <dgm:prSet/>
      <dgm:spPr/>
      <dgm:t>
        <a:bodyPr/>
        <a:lstStyle/>
        <a:p>
          <a:endParaRPr lang="en-US"/>
        </a:p>
      </dgm:t>
    </dgm:pt>
    <dgm:pt modelId="{115DDACF-9DFB-409D-AD13-B0C3FC0EF160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BAD0B224-4EE0-442D-B37F-1E7F4BF9CD85}" type="parTrans" cxnId="{6F6734A3-36AE-4352-B668-0D38FC0BE1BB}">
      <dgm:prSet/>
      <dgm:spPr/>
      <dgm:t>
        <a:bodyPr/>
        <a:lstStyle/>
        <a:p>
          <a:endParaRPr lang="en-US"/>
        </a:p>
      </dgm:t>
    </dgm:pt>
    <dgm:pt modelId="{5BEE24B8-C4E0-4C80-9767-1A0C506E2351}" type="sibTrans" cxnId="{6F6734A3-36AE-4352-B668-0D38FC0BE1BB}">
      <dgm:prSet/>
      <dgm:spPr/>
      <dgm:t>
        <a:bodyPr/>
        <a:lstStyle/>
        <a:p>
          <a:endParaRPr lang="en-US"/>
        </a:p>
      </dgm:t>
    </dgm:pt>
    <dgm:pt modelId="{66C2C8A7-1668-4682-8DE2-63962AD1F841}">
      <dgm:prSet phldrT="[Text]"/>
      <dgm:spPr/>
      <dgm:t>
        <a:bodyPr/>
        <a:lstStyle/>
        <a:p>
          <a:r>
            <a:rPr lang="en-US" dirty="0" err="1"/>
            <a:t>Kneighbor</a:t>
          </a:r>
          <a:endParaRPr lang="en-US" dirty="0"/>
        </a:p>
      </dgm:t>
    </dgm:pt>
    <dgm:pt modelId="{7E870085-C044-4A04-8521-DAB2661E901E}" type="parTrans" cxnId="{EF67C5BC-83E2-4887-8079-57739A7F7893}">
      <dgm:prSet/>
      <dgm:spPr/>
      <dgm:t>
        <a:bodyPr/>
        <a:lstStyle/>
        <a:p>
          <a:endParaRPr lang="en-US"/>
        </a:p>
      </dgm:t>
    </dgm:pt>
    <dgm:pt modelId="{F80E1343-550B-4E28-AFB2-90403A2DEAC6}" type="sibTrans" cxnId="{EF67C5BC-83E2-4887-8079-57739A7F7893}">
      <dgm:prSet/>
      <dgm:spPr/>
      <dgm:t>
        <a:bodyPr/>
        <a:lstStyle/>
        <a:p>
          <a:endParaRPr lang="en-US"/>
        </a:p>
      </dgm:t>
    </dgm:pt>
    <dgm:pt modelId="{DA26FD81-5848-45D6-9C39-366255A80E5A}">
      <dgm:prSet phldrT="[Text]"/>
      <dgm:spPr/>
      <dgm:t>
        <a:bodyPr/>
        <a:lstStyle/>
        <a:p>
          <a:r>
            <a:rPr lang="en-US" dirty="0" err="1"/>
            <a:t>GridentBoosting</a:t>
          </a:r>
          <a:endParaRPr lang="en-US" dirty="0"/>
        </a:p>
      </dgm:t>
    </dgm:pt>
    <dgm:pt modelId="{93052AA6-10CC-4228-A081-70F3329050EB}" type="parTrans" cxnId="{2740E554-AB06-46ED-8655-83A12F49E913}">
      <dgm:prSet/>
      <dgm:spPr/>
      <dgm:t>
        <a:bodyPr/>
        <a:lstStyle/>
        <a:p>
          <a:endParaRPr lang="en-US"/>
        </a:p>
      </dgm:t>
    </dgm:pt>
    <dgm:pt modelId="{100D3F04-DB66-4F12-B7C1-34A9EEE02FFD}" type="sibTrans" cxnId="{2740E554-AB06-46ED-8655-83A12F49E913}">
      <dgm:prSet/>
      <dgm:spPr/>
      <dgm:t>
        <a:bodyPr/>
        <a:lstStyle/>
        <a:p>
          <a:endParaRPr lang="en-US"/>
        </a:p>
      </dgm:t>
    </dgm:pt>
    <dgm:pt modelId="{B6BB01FF-EC7F-4F11-849F-352A61DBF759}" type="pres">
      <dgm:prSet presAssocID="{C97D5099-F5E7-4C95-876C-018E5767DD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679FA6-0582-48DF-B958-007580DF3172}" type="pres">
      <dgm:prSet presAssocID="{B196DF7E-7270-4FDE-A670-D40021F25388}" presName="centerShape" presStyleLbl="node0" presStyleIdx="0" presStyleCnt="1"/>
      <dgm:spPr/>
    </dgm:pt>
    <dgm:pt modelId="{B86B56D0-8AE6-44A5-8B41-0C8207C36603}" type="pres">
      <dgm:prSet presAssocID="{BAD0B224-4EE0-442D-B37F-1E7F4BF9CD85}" presName="parTrans" presStyleLbl="bgSibTrans2D1" presStyleIdx="0" presStyleCnt="3"/>
      <dgm:spPr/>
    </dgm:pt>
    <dgm:pt modelId="{204B0E93-356B-40E8-B7BB-9A075DEC3AB3}" type="pres">
      <dgm:prSet presAssocID="{115DDACF-9DFB-409D-AD13-B0C3FC0EF160}" presName="node" presStyleLbl="node1" presStyleIdx="0" presStyleCnt="3">
        <dgm:presLayoutVars>
          <dgm:bulletEnabled val="1"/>
        </dgm:presLayoutVars>
      </dgm:prSet>
      <dgm:spPr/>
    </dgm:pt>
    <dgm:pt modelId="{D9EFF844-500A-4A6C-8DEA-1562184926D1}" type="pres">
      <dgm:prSet presAssocID="{7E870085-C044-4A04-8521-DAB2661E901E}" presName="parTrans" presStyleLbl="bgSibTrans2D1" presStyleIdx="1" presStyleCnt="3"/>
      <dgm:spPr/>
    </dgm:pt>
    <dgm:pt modelId="{EC201941-961C-4E3C-86F8-F34E11484F0F}" type="pres">
      <dgm:prSet presAssocID="{66C2C8A7-1668-4682-8DE2-63962AD1F841}" presName="node" presStyleLbl="node1" presStyleIdx="1" presStyleCnt="3">
        <dgm:presLayoutVars>
          <dgm:bulletEnabled val="1"/>
        </dgm:presLayoutVars>
      </dgm:prSet>
      <dgm:spPr/>
    </dgm:pt>
    <dgm:pt modelId="{85189520-61F0-4450-8316-DE3BFA4850AE}" type="pres">
      <dgm:prSet presAssocID="{93052AA6-10CC-4228-A081-70F3329050EB}" presName="parTrans" presStyleLbl="bgSibTrans2D1" presStyleIdx="2" presStyleCnt="3"/>
      <dgm:spPr/>
    </dgm:pt>
    <dgm:pt modelId="{5E7970CF-AF73-42C3-B553-A19CB47D9F9C}" type="pres">
      <dgm:prSet presAssocID="{DA26FD81-5848-45D6-9C39-366255A80E5A}" presName="node" presStyleLbl="node1" presStyleIdx="2" presStyleCnt="3">
        <dgm:presLayoutVars>
          <dgm:bulletEnabled val="1"/>
        </dgm:presLayoutVars>
      </dgm:prSet>
      <dgm:spPr/>
    </dgm:pt>
  </dgm:ptLst>
  <dgm:cxnLst>
    <dgm:cxn modelId="{8D444904-A849-49AF-9D2B-C4FC1A574996}" type="presOf" srcId="{93052AA6-10CC-4228-A081-70F3329050EB}" destId="{85189520-61F0-4450-8316-DE3BFA4850AE}" srcOrd="0" destOrd="0" presId="urn:microsoft.com/office/officeart/2005/8/layout/radial4"/>
    <dgm:cxn modelId="{5BCB6718-EBED-4850-B91A-9A7543587FA5}" type="presOf" srcId="{66C2C8A7-1668-4682-8DE2-63962AD1F841}" destId="{EC201941-961C-4E3C-86F8-F34E11484F0F}" srcOrd="0" destOrd="0" presId="urn:microsoft.com/office/officeart/2005/8/layout/radial4"/>
    <dgm:cxn modelId="{426B023F-B4E8-4CD4-A3B5-8EED36B84EB6}" type="presOf" srcId="{B196DF7E-7270-4FDE-A670-D40021F25388}" destId="{ED679FA6-0582-48DF-B958-007580DF3172}" srcOrd="0" destOrd="0" presId="urn:microsoft.com/office/officeart/2005/8/layout/radial4"/>
    <dgm:cxn modelId="{7657CD41-01EC-43FD-A52E-E915546CC915}" type="presOf" srcId="{7E870085-C044-4A04-8521-DAB2661E901E}" destId="{D9EFF844-500A-4A6C-8DEA-1562184926D1}" srcOrd="0" destOrd="0" presId="urn:microsoft.com/office/officeart/2005/8/layout/radial4"/>
    <dgm:cxn modelId="{2740E554-AB06-46ED-8655-83A12F49E913}" srcId="{B196DF7E-7270-4FDE-A670-D40021F25388}" destId="{DA26FD81-5848-45D6-9C39-366255A80E5A}" srcOrd="2" destOrd="0" parTransId="{93052AA6-10CC-4228-A081-70F3329050EB}" sibTransId="{100D3F04-DB66-4F12-B7C1-34A9EEE02FFD}"/>
    <dgm:cxn modelId="{79A8467D-130D-4E03-BD5E-C8FA1B83D8F7}" type="presOf" srcId="{BAD0B224-4EE0-442D-B37F-1E7F4BF9CD85}" destId="{B86B56D0-8AE6-44A5-8B41-0C8207C36603}" srcOrd="0" destOrd="0" presId="urn:microsoft.com/office/officeart/2005/8/layout/radial4"/>
    <dgm:cxn modelId="{59179295-CC0A-482D-811A-07867B31A66D}" type="presOf" srcId="{115DDACF-9DFB-409D-AD13-B0C3FC0EF160}" destId="{204B0E93-356B-40E8-B7BB-9A075DEC3AB3}" srcOrd="0" destOrd="0" presId="urn:microsoft.com/office/officeart/2005/8/layout/radial4"/>
    <dgm:cxn modelId="{6F6734A3-36AE-4352-B668-0D38FC0BE1BB}" srcId="{B196DF7E-7270-4FDE-A670-D40021F25388}" destId="{115DDACF-9DFB-409D-AD13-B0C3FC0EF160}" srcOrd="0" destOrd="0" parTransId="{BAD0B224-4EE0-442D-B37F-1E7F4BF9CD85}" sibTransId="{5BEE24B8-C4E0-4C80-9767-1A0C506E2351}"/>
    <dgm:cxn modelId="{EF67C5BC-83E2-4887-8079-57739A7F7893}" srcId="{B196DF7E-7270-4FDE-A670-D40021F25388}" destId="{66C2C8A7-1668-4682-8DE2-63962AD1F841}" srcOrd="1" destOrd="0" parTransId="{7E870085-C044-4A04-8521-DAB2661E901E}" sibTransId="{F80E1343-550B-4E28-AFB2-90403A2DEAC6}"/>
    <dgm:cxn modelId="{FBC985C8-78C7-494C-9734-6719F6811D0F}" srcId="{C97D5099-F5E7-4C95-876C-018E5767DD8E}" destId="{B196DF7E-7270-4FDE-A670-D40021F25388}" srcOrd="0" destOrd="0" parTransId="{A5F2495B-997E-426E-8427-E07CCC8288CC}" sibTransId="{8132D071-DCED-4077-8241-09A17DBBF902}"/>
    <dgm:cxn modelId="{339174D5-B14A-4030-B387-F80AF755B678}" type="presOf" srcId="{DA26FD81-5848-45D6-9C39-366255A80E5A}" destId="{5E7970CF-AF73-42C3-B553-A19CB47D9F9C}" srcOrd="0" destOrd="0" presId="urn:microsoft.com/office/officeart/2005/8/layout/radial4"/>
    <dgm:cxn modelId="{ADA24BEA-E5C7-43B6-8D8E-454AB2AC2E0E}" type="presOf" srcId="{C97D5099-F5E7-4C95-876C-018E5767DD8E}" destId="{B6BB01FF-EC7F-4F11-849F-352A61DBF759}" srcOrd="0" destOrd="0" presId="urn:microsoft.com/office/officeart/2005/8/layout/radial4"/>
    <dgm:cxn modelId="{594B8E9F-47CC-432C-979B-61B1A59B3368}" type="presParOf" srcId="{B6BB01FF-EC7F-4F11-849F-352A61DBF759}" destId="{ED679FA6-0582-48DF-B958-007580DF3172}" srcOrd="0" destOrd="0" presId="urn:microsoft.com/office/officeart/2005/8/layout/radial4"/>
    <dgm:cxn modelId="{1B02F9E9-90A0-4127-96BF-0E182C08AA00}" type="presParOf" srcId="{B6BB01FF-EC7F-4F11-849F-352A61DBF759}" destId="{B86B56D0-8AE6-44A5-8B41-0C8207C36603}" srcOrd="1" destOrd="0" presId="urn:microsoft.com/office/officeart/2005/8/layout/radial4"/>
    <dgm:cxn modelId="{2833AFCE-958D-41B3-88C3-8CFC7C594096}" type="presParOf" srcId="{B6BB01FF-EC7F-4F11-849F-352A61DBF759}" destId="{204B0E93-356B-40E8-B7BB-9A075DEC3AB3}" srcOrd="2" destOrd="0" presId="urn:microsoft.com/office/officeart/2005/8/layout/radial4"/>
    <dgm:cxn modelId="{FFD9D28A-648B-4AC3-BDF1-326A7DD6EC52}" type="presParOf" srcId="{B6BB01FF-EC7F-4F11-849F-352A61DBF759}" destId="{D9EFF844-500A-4A6C-8DEA-1562184926D1}" srcOrd="3" destOrd="0" presId="urn:microsoft.com/office/officeart/2005/8/layout/radial4"/>
    <dgm:cxn modelId="{BA25160A-B899-4ABA-8DE2-8C0C24012065}" type="presParOf" srcId="{B6BB01FF-EC7F-4F11-849F-352A61DBF759}" destId="{EC201941-961C-4E3C-86F8-F34E11484F0F}" srcOrd="4" destOrd="0" presId="urn:microsoft.com/office/officeart/2005/8/layout/radial4"/>
    <dgm:cxn modelId="{A932127F-F457-45FA-8ADC-9497E37E34BF}" type="presParOf" srcId="{B6BB01FF-EC7F-4F11-849F-352A61DBF759}" destId="{85189520-61F0-4450-8316-DE3BFA4850AE}" srcOrd="5" destOrd="0" presId="urn:microsoft.com/office/officeart/2005/8/layout/radial4"/>
    <dgm:cxn modelId="{E0DE8CE1-26D5-44A3-A76B-07BA90D93256}" type="presParOf" srcId="{B6BB01FF-EC7F-4F11-849F-352A61DBF759}" destId="{5E7970CF-AF73-42C3-B553-A19CB47D9F9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F9930-F16B-45B8-B2E6-F2BDD4978084}">
      <dsp:nvSpPr>
        <dsp:cNvPr id="0" name=""/>
        <dsp:cNvSpPr/>
      </dsp:nvSpPr>
      <dsp:spPr>
        <a:xfrm>
          <a:off x="-3870519" y="-594368"/>
          <a:ext cx="4612974" cy="4612974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C3074-2398-46E7-94A8-0F8C69155C38}">
      <dsp:nvSpPr>
        <dsp:cNvPr id="0" name=""/>
        <dsp:cNvSpPr/>
      </dsp:nvSpPr>
      <dsp:spPr>
        <a:xfrm>
          <a:off x="325420" y="213946"/>
          <a:ext cx="9992697" cy="42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Regression</a:t>
          </a:r>
        </a:p>
      </dsp:txBody>
      <dsp:txXfrm>
        <a:off x="325420" y="213946"/>
        <a:ext cx="9992697" cy="428166"/>
      </dsp:txXfrm>
    </dsp:sp>
    <dsp:sp modelId="{5C5B2B14-6664-46DB-BEFB-D0DBD0DA853A}">
      <dsp:nvSpPr>
        <dsp:cNvPr id="0" name=""/>
        <dsp:cNvSpPr/>
      </dsp:nvSpPr>
      <dsp:spPr>
        <a:xfrm>
          <a:off x="57816" y="160425"/>
          <a:ext cx="535208" cy="535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68C25-42BE-4AF3-A1D6-51535975A58B}">
      <dsp:nvSpPr>
        <dsp:cNvPr id="0" name=""/>
        <dsp:cNvSpPr/>
      </dsp:nvSpPr>
      <dsp:spPr>
        <a:xfrm>
          <a:off x="632231" y="855990"/>
          <a:ext cx="9685885" cy="42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SGD linear classifier</a:t>
          </a:r>
        </a:p>
      </dsp:txBody>
      <dsp:txXfrm>
        <a:off x="632231" y="855990"/>
        <a:ext cx="9685885" cy="428166"/>
      </dsp:txXfrm>
    </dsp:sp>
    <dsp:sp modelId="{36D5BB60-03B7-43C6-A4B8-713517E2D6DF}">
      <dsp:nvSpPr>
        <dsp:cNvPr id="0" name=""/>
        <dsp:cNvSpPr/>
      </dsp:nvSpPr>
      <dsp:spPr>
        <a:xfrm>
          <a:off x="364627" y="802469"/>
          <a:ext cx="535208" cy="535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D485-F34C-4D76-B894-6AA44A107B22}">
      <dsp:nvSpPr>
        <dsp:cNvPr id="0" name=""/>
        <dsp:cNvSpPr/>
      </dsp:nvSpPr>
      <dsp:spPr>
        <a:xfrm>
          <a:off x="726398" y="1498035"/>
          <a:ext cx="9591719" cy="42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Forest</a:t>
          </a:r>
        </a:p>
      </dsp:txBody>
      <dsp:txXfrm>
        <a:off x="726398" y="1498035"/>
        <a:ext cx="9591719" cy="428166"/>
      </dsp:txXfrm>
    </dsp:sp>
    <dsp:sp modelId="{72F6D788-82E7-4ADE-A445-3C1C55020EDB}">
      <dsp:nvSpPr>
        <dsp:cNvPr id="0" name=""/>
        <dsp:cNvSpPr/>
      </dsp:nvSpPr>
      <dsp:spPr>
        <a:xfrm>
          <a:off x="458794" y="1444514"/>
          <a:ext cx="535208" cy="535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9F956-5C15-44DB-9594-F988D407FD5B}">
      <dsp:nvSpPr>
        <dsp:cNvPr id="0" name=""/>
        <dsp:cNvSpPr/>
      </dsp:nvSpPr>
      <dsp:spPr>
        <a:xfrm>
          <a:off x="632231" y="2140079"/>
          <a:ext cx="9685885" cy="42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Kneighbor</a:t>
          </a:r>
          <a:endParaRPr lang="en-US" sz="2400" kern="1200" dirty="0"/>
        </a:p>
      </dsp:txBody>
      <dsp:txXfrm>
        <a:off x="632231" y="2140079"/>
        <a:ext cx="9685885" cy="428166"/>
      </dsp:txXfrm>
    </dsp:sp>
    <dsp:sp modelId="{419645A3-6C63-40D3-B820-F36D7EA45504}">
      <dsp:nvSpPr>
        <dsp:cNvPr id="0" name=""/>
        <dsp:cNvSpPr/>
      </dsp:nvSpPr>
      <dsp:spPr>
        <a:xfrm>
          <a:off x="364627" y="2086558"/>
          <a:ext cx="535208" cy="535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F5FE3-4135-4C6D-9F29-00286987079A}">
      <dsp:nvSpPr>
        <dsp:cNvPr id="0" name=""/>
        <dsp:cNvSpPr/>
      </dsp:nvSpPr>
      <dsp:spPr>
        <a:xfrm>
          <a:off x="325420" y="2782124"/>
          <a:ext cx="9992697" cy="42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GridentBoosting</a:t>
          </a:r>
          <a:endParaRPr lang="en-US" sz="2400" kern="1200" dirty="0"/>
        </a:p>
      </dsp:txBody>
      <dsp:txXfrm>
        <a:off x="325420" y="2782124"/>
        <a:ext cx="9992697" cy="428166"/>
      </dsp:txXfrm>
    </dsp:sp>
    <dsp:sp modelId="{CCC24776-B063-4CEE-9BE0-13DDBD50D985}">
      <dsp:nvSpPr>
        <dsp:cNvPr id="0" name=""/>
        <dsp:cNvSpPr/>
      </dsp:nvSpPr>
      <dsp:spPr>
        <a:xfrm>
          <a:off x="57816" y="2728603"/>
          <a:ext cx="535208" cy="535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79FA6-0582-48DF-B958-007580DF3172}">
      <dsp:nvSpPr>
        <dsp:cNvPr id="0" name=""/>
        <dsp:cNvSpPr/>
      </dsp:nvSpPr>
      <dsp:spPr>
        <a:xfrm>
          <a:off x="4400109" y="1860728"/>
          <a:ext cx="1562981" cy="1562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Voting Classifier</a:t>
          </a:r>
        </a:p>
      </dsp:txBody>
      <dsp:txXfrm>
        <a:off x="4629002" y="2089621"/>
        <a:ext cx="1105195" cy="1105195"/>
      </dsp:txXfrm>
    </dsp:sp>
    <dsp:sp modelId="{B86B56D0-8AE6-44A5-8B41-0C8207C36603}">
      <dsp:nvSpPr>
        <dsp:cNvPr id="0" name=""/>
        <dsp:cNvSpPr/>
      </dsp:nvSpPr>
      <dsp:spPr>
        <a:xfrm rot="12900000">
          <a:off x="3395971" y="1588125"/>
          <a:ext cx="1196622" cy="44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B0E93-356B-40E8-B7BB-9A075DEC3AB3}">
      <dsp:nvSpPr>
        <dsp:cNvPr id="0" name=""/>
        <dsp:cNvSpPr/>
      </dsp:nvSpPr>
      <dsp:spPr>
        <a:xfrm>
          <a:off x="2761758" y="873740"/>
          <a:ext cx="1484832" cy="11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</a:t>
          </a:r>
        </a:p>
      </dsp:txBody>
      <dsp:txXfrm>
        <a:off x="2796549" y="908531"/>
        <a:ext cx="1415250" cy="1118283"/>
      </dsp:txXfrm>
    </dsp:sp>
    <dsp:sp modelId="{D9EFF844-500A-4A6C-8DEA-1562184926D1}">
      <dsp:nvSpPr>
        <dsp:cNvPr id="0" name=""/>
        <dsp:cNvSpPr/>
      </dsp:nvSpPr>
      <dsp:spPr>
        <a:xfrm rot="16200000">
          <a:off x="4583288" y="970047"/>
          <a:ext cx="1196622" cy="44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1941-961C-4E3C-86F8-F34E11484F0F}">
      <dsp:nvSpPr>
        <dsp:cNvPr id="0" name=""/>
        <dsp:cNvSpPr/>
      </dsp:nvSpPr>
      <dsp:spPr>
        <a:xfrm>
          <a:off x="4439183" y="527"/>
          <a:ext cx="1484832" cy="11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Kneighbor</a:t>
          </a:r>
          <a:endParaRPr lang="en-US" sz="1600" kern="1200" dirty="0"/>
        </a:p>
      </dsp:txBody>
      <dsp:txXfrm>
        <a:off x="4473974" y="35318"/>
        <a:ext cx="1415250" cy="1118283"/>
      </dsp:txXfrm>
    </dsp:sp>
    <dsp:sp modelId="{85189520-61F0-4450-8316-DE3BFA4850AE}">
      <dsp:nvSpPr>
        <dsp:cNvPr id="0" name=""/>
        <dsp:cNvSpPr/>
      </dsp:nvSpPr>
      <dsp:spPr>
        <a:xfrm rot="19500000">
          <a:off x="5770605" y="1588125"/>
          <a:ext cx="1196622" cy="4454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970CF-AF73-42C3-B553-A19CB47D9F9C}">
      <dsp:nvSpPr>
        <dsp:cNvPr id="0" name=""/>
        <dsp:cNvSpPr/>
      </dsp:nvSpPr>
      <dsp:spPr>
        <a:xfrm>
          <a:off x="6116609" y="873740"/>
          <a:ext cx="1484832" cy="1187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GridentBoosting</a:t>
          </a:r>
          <a:endParaRPr lang="en-US" sz="1600" kern="1200" dirty="0"/>
        </a:p>
      </dsp:txBody>
      <dsp:txXfrm>
        <a:off x="6151400" y="908531"/>
        <a:ext cx="1415250" cy="1118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FC7D-3AFB-4835-A33D-778CBA338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to select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64F4-297E-49B5-8EE9-0D9CB1CB0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67FA-5F24-45F0-8DFE-F737E99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AB5-596E-4562-9300-F1FDCA1F49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Overfitted Model</a:t>
            </a:r>
          </a:p>
          <a:p>
            <a:r>
              <a:rPr lang="en-US" sz="3200" dirty="0"/>
              <a:t>Need </a:t>
            </a:r>
            <a:r>
              <a:rPr lang="en-US" sz="3200" b="1" dirty="0"/>
              <a:t>more data </a:t>
            </a:r>
            <a:r>
              <a:rPr lang="en-US" sz="3200" dirty="0"/>
              <a:t>from different years to train the data. </a:t>
            </a:r>
          </a:p>
          <a:p>
            <a:r>
              <a:rPr lang="en-US" sz="3200" dirty="0"/>
              <a:t>Try to modify the original classifier by </a:t>
            </a:r>
            <a:r>
              <a:rPr lang="en-US" sz="3200" b="1" dirty="0"/>
              <a:t>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193-179C-4437-BA3B-F54BA51C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87AD-85F1-4059-8837-A35E59B1F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would like to develop a model to help us select a few stocks to invest for the long term.</a:t>
            </a:r>
          </a:p>
          <a:p>
            <a:r>
              <a:rPr lang="en-US" dirty="0"/>
              <a:t>Our dataset is the Nasdaq historical stock prices</a:t>
            </a:r>
          </a:p>
          <a:p>
            <a:r>
              <a:rPr lang="en-US" dirty="0"/>
              <a:t>Our target is the stock annual return for the year after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9022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4E07F-D1E9-4872-901A-2D38E617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24041"/>
            <a:ext cx="6909479" cy="4618836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AE63E-2E53-4B3C-9079-6BC2ADF9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Explore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60D8-2149-4584-89D8-079FE85F8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We choose a two-year period for our data, from 2013 to 2014.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59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7BE5-81C9-47AC-B3C3-77E2400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1884-3579-4267-A785-B2F5C5A06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59522-ACD0-40CA-8C04-5258A4346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Scaled Data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A9B87-5C73-410C-9EDC-42B09C73CA3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848312" y="3239985"/>
            <a:ext cx="4508894" cy="2838086"/>
          </a:xfr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FD8ADC5-39B5-491E-81BF-51784CC4E8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46328" y="3413553"/>
            <a:ext cx="4114670" cy="2740186"/>
          </a:xfrm>
        </p:spPr>
      </p:pic>
    </p:spTree>
    <p:extLst>
      <p:ext uri="{BB962C8B-B14F-4D97-AF65-F5344CB8AC3E}">
        <p14:creationId xmlns:p14="http://schemas.microsoft.com/office/powerpoint/2010/main" val="32274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5EC-EA31-475F-8FA7-34102D53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target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D28346-9572-4160-9381-9D4A8403D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target</a:t>
            </a:r>
          </a:p>
        </p:txBody>
      </p:sp>
      <p:pic>
        <p:nvPicPr>
          <p:cNvPr id="6" name="Content Placeholder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293B712E-C18F-4034-AD87-9990EC259E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57193" y="3114244"/>
            <a:ext cx="3619814" cy="26138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83034A-8155-4500-8650-FC566A903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removing outlier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856BF959-8238-4434-B15E-5748529382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3148859"/>
            <a:ext cx="5105400" cy="2544657"/>
          </a:xfrm>
        </p:spPr>
      </p:pic>
    </p:spTree>
    <p:extLst>
      <p:ext uri="{BB962C8B-B14F-4D97-AF65-F5344CB8AC3E}">
        <p14:creationId xmlns:p14="http://schemas.microsoft.com/office/powerpoint/2010/main" val="401969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3C42-2C02-4605-879A-1DE4D60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Clustering the dataset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0EC690-D7E4-4F97-B894-A199CEA784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2887" y="961534"/>
            <a:ext cx="6477244" cy="45672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E2CA-736F-4070-94FF-ADEEA091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It  Seems most dataset are cluster into a </a:t>
            </a:r>
            <a:r>
              <a:rPr lang="en-US" sz="3600" dirty="0"/>
              <a:t>straight</a:t>
            </a:r>
            <a:r>
              <a:rPr lang="en-US" sz="2400" dirty="0"/>
              <a:t> line. </a:t>
            </a:r>
          </a:p>
        </p:txBody>
      </p:sp>
    </p:spTree>
    <p:extLst>
      <p:ext uri="{BB962C8B-B14F-4D97-AF65-F5344CB8AC3E}">
        <p14:creationId xmlns:p14="http://schemas.microsoft.com/office/powerpoint/2010/main" val="186926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A136D-374E-4013-9050-C99CE5EC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</a:t>
            </a:r>
            <a:r>
              <a:rPr lang="en-US" dirty="0" err="1"/>
              <a:t>mOdel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68452D-B2F6-455D-806A-CC25BFF797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56404016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3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A4A7-55BC-4904-A0E4-018F1100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2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E3864-1C49-439B-90F5-7E0CF39319D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766739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81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066F5-95A4-4594-872F-8DEFAC32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Production 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63026-F3B8-4CF7-865B-333BF4A0C8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5091258" y="665162"/>
            <a:ext cx="4967142" cy="5706758"/>
          </a:xfrm>
        </p:spPr>
      </p:pic>
    </p:spTree>
    <p:extLst>
      <p:ext uri="{BB962C8B-B14F-4D97-AF65-F5344CB8AC3E}">
        <p14:creationId xmlns:p14="http://schemas.microsoft.com/office/powerpoint/2010/main" val="17445496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Model to select stocks</vt:lpstr>
      <vt:lpstr>PROBLEM TO SOLVE</vt:lpstr>
      <vt:lpstr>Explore the Dataset</vt:lpstr>
      <vt:lpstr>Explore the dataset</vt:lpstr>
      <vt:lpstr>Handling outliers in target data</vt:lpstr>
      <vt:lpstr>Clustering the dataset</vt:lpstr>
      <vt:lpstr>Classifier mOdel</vt:lpstr>
      <vt:lpstr>Round 2 training</vt:lpstr>
      <vt:lpstr>Production 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to select stocks</dc:title>
  <dc:creator>pretender yu</dc:creator>
  <cp:lastModifiedBy>pretender yu</cp:lastModifiedBy>
  <cp:revision>2</cp:revision>
  <dcterms:created xsi:type="dcterms:W3CDTF">2019-08-21T02:05:32Z</dcterms:created>
  <dcterms:modified xsi:type="dcterms:W3CDTF">2019-08-21T02:24:37Z</dcterms:modified>
</cp:coreProperties>
</file>