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323" r:id="rId3"/>
    <p:sldId id="324" r:id="rId4"/>
    <p:sldId id="325" r:id="rId5"/>
    <p:sldId id="326" r:id="rId6"/>
    <p:sldId id="327" r:id="rId7"/>
    <p:sldId id="328" r:id="rId8"/>
    <p:sldId id="329" r:id="rId9"/>
  </p:sldIdLst>
  <p:sldSz cx="24387175" cy="13716000"/>
  <p:notesSz cx="7004050" cy="9290050"/>
  <p:embeddedFontLst>
    <p:embeddedFont>
      <p:font typeface="IBM Plex Sans" panose="020B0503050203000203" pitchFamily="34" charset="0"/>
      <p:regular r:id="rId11"/>
      <p:bold r:id="rId12"/>
      <p:italic r:id="rId13"/>
      <p:boldItalic r:id="rId14"/>
    </p:embeddedFont>
    <p:embeddedFont>
      <p:font typeface="IBM Plex Sans Light" panose="020B0403050203000203" pitchFamily="34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8" roundtripDataSignature="AMtx7mjxbpY04oxFBwSNSdsCWnbJ3chF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4A58DE4-236E-45BE-B3E3-6935F8F03F71}">
  <a:tblStyle styleId="{44A58DE4-236E-45BE-B3E3-6935F8F03F7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58"/>
  </p:normalViewPr>
  <p:slideViewPr>
    <p:cSldViewPr snapToGrid="0">
      <p:cViewPr varScale="1">
        <p:scale>
          <a:sx n="47" d="100"/>
          <a:sy n="47" d="100"/>
        </p:scale>
        <p:origin x="1152" y="27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12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49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48" Type="http://customschemas.google.com/relationships/presentationmetadata" Target="meta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09BDBC-2B46-4979-A2E4-3D73E95DD30F}" type="doc">
      <dgm:prSet loTypeId="urn:microsoft.com/office/officeart/2005/8/layout/cycle2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B0F2D15-E7B4-46A4-89EC-39884A1BC70D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>
              <a:solidFill>
                <a:schemeClr val="tx1"/>
              </a:solidFill>
            </a:rPr>
            <a:t>AI</a:t>
          </a:r>
          <a:endParaRPr lang="en-US" b="1" dirty="0">
            <a:solidFill>
              <a:schemeClr val="tx1"/>
            </a:solidFill>
          </a:endParaRPr>
        </a:p>
      </dgm:t>
    </dgm:pt>
    <dgm:pt modelId="{EB4F7BA8-D392-4FB1-9B50-50E5BFDF6122}" type="parTrans" cxnId="{A4E0286B-9BF3-4AF5-AE59-B998BFE7FF0C}">
      <dgm:prSet/>
      <dgm:spPr/>
      <dgm:t>
        <a:bodyPr/>
        <a:lstStyle/>
        <a:p>
          <a:endParaRPr lang="en-US"/>
        </a:p>
      </dgm:t>
    </dgm:pt>
    <dgm:pt modelId="{990C2F61-E533-4DC7-955C-4FEE85875EB7}" type="sibTrans" cxnId="{A4E0286B-9BF3-4AF5-AE59-B998BFE7FF0C}">
      <dgm:prSet/>
      <dgm:spPr/>
      <dgm:t>
        <a:bodyPr/>
        <a:lstStyle/>
        <a:p>
          <a:endParaRPr lang="en-US"/>
        </a:p>
      </dgm:t>
    </dgm:pt>
    <dgm:pt modelId="{5316D241-5FEF-4C5D-B660-746FDDAE5C12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 err="1">
              <a:solidFill>
                <a:schemeClr val="tx1"/>
              </a:solidFill>
            </a:rPr>
            <a:t>Decision</a:t>
          </a:r>
          <a:r>
            <a:rPr lang="fr-FR" b="1" dirty="0">
              <a:solidFill>
                <a:schemeClr val="tx1"/>
              </a:solidFill>
            </a:rPr>
            <a:t> Engine</a:t>
          </a:r>
          <a:endParaRPr lang="en-US" b="1" dirty="0">
            <a:solidFill>
              <a:schemeClr val="tx1"/>
            </a:solidFill>
          </a:endParaRPr>
        </a:p>
      </dgm:t>
    </dgm:pt>
    <dgm:pt modelId="{027FD160-227F-4E78-8A5B-80D40F678B66}" type="parTrans" cxnId="{438AC2FE-0192-45BE-8C5E-8145DA3213DC}">
      <dgm:prSet/>
      <dgm:spPr/>
      <dgm:t>
        <a:bodyPr/>
        <a:lstStyle/>
        <a:p>
          <a:endParaRPr lang="en-US"/>
        </a:p>
      </dgm:t>
    </dgm:pt>
    <dgm:pt modelId="{DDD39775-20BB-459B-800F-1B0A7C937D45}" type="sibTrans" cxnId="{438AC2FE-0192-45BE-8C5E-8145DA3213DC}">
      <dgm:prSet/>
      <dgm:spPr/>
      <dgm:t>
        <a:bodyPr/>
        <a:lstStyle/>
        <a:p>
          <a:endParaRPr lang="en-US"/>
        </a:p>
      </dgm:t>
    </dgm:pt>
    <dgm:pt modelId="{268A0C9C-9B46-4BE4-8152-03DC20828490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Agent</a:t>
          </a:r>
          <a:endParaRPr lang="en-US" b="1" dirty="0">
            <a:solidFill>
              <a:schemeClr val="tx1"/>
            </a:solidFill>
          </a:endParaRPr>
        </a:p>
      </dgm:t>
    </dgm:pt>
    <dgm:pt modelId="{00DCDA24-DF0B-4762-BD62-40B0EAF0CDEC}" type="parTrans" cxnId="{06A33A54-36ED-4B3E-98CB-2BC299709DE1}">
      <dgm:prSet/>
      <dgm:spPr/>
      <dgm:t>
        <a:bodyPr/>
        <a:lstStyle/>
        <a:p>
          <a:endParaRPr lang="en-US"/>
        </a:p>
      </dgm:t>
    </dgm:pt>
    <dgm:pt modelId="{A338E2BB-2664-4E1C-A4F3-39C62E5810A8}" type="sibTrans" cxnId="{06A33A54-36ED-4B3E-98CB-2BC299709DE1}">
      <dgm:prSet/>
      <dgm:spPr/>
      <dgm:t>
        <a:bodyPr/>
        <a:lstStyle/>
        <a:p>
          <a:endParaRPr lang="en-US"/>
        </a:p>
      </dgm:t>
    </dgm:pt>
    <dgm:pt modelId="{B919243E-2350-482B-AAF8-C2B0F494BEC3}">
      <dgm:prSet phldrT="[Text]"/>
      <dgm:spPr>
        <a:solidFill>
          <a:schemeClr val="accent4">
            <a:lumMod val="75000"/>
          </a:schemeClr>
        </a:solidFill>
      </dgm:spPr>
      <dgm:t>
        <a:bodyPr/>
        <a:lstStyle/>
        <a:p>
          <a:r>
            <a:rPr lang="fr-FR" b="1" dirty="0">
              <a:solidFill>
                <a:schemeClr val="tx1"/>
              </a:solidFill>
            </a:rPr>
            <a:t>User</a:t>
          </a:r>
          <a:endParaRPr lang="en-US" b="1" dirty="0">
            <a:solidFill>
              <a:schemeClr val="tx1"/>
            </a:solidFill>
          </a:endParaRPr>
        </a:p>
      </dgm:t>
    </dgm:pt>
    <dgm:pt modelId="{97DE1632-2AE5-44B4-8DC7-FB141C69BC5C}" type="parTrans" cxnId="{5D9E0143-2CEB-49EA-986D-66D4E9F5DB95}">
      <dgm:prSet/>
      <dgm:spPr/>
      <dgm:t>
        <a:bodyPr/>
        <a:lstStyle/>
        <a:p>
          <a:endParaRPr lang="en-US"/>
        </a:p>
      </dgm:t>
    </dgm:pt>
    <dgm:pt modelId="{96838124-8C6E-4195-B7C5-FB24931D6C63}" type="sibTrans" cxnId="{5D9E0143-2CEB-49EA-986D-66D4E9F5DB95}">
      <dgm:prSet/>
      <dgm:spPr/>
      <dgm:t>
        <a:bodyPr/>
        <a:lstStyle/>
        <a:p>
          <a:endParaRPr lang="en-US"/>
        </a:p>
      </dgm:t>
    </dgm:pt>
    <dgm:pt modelId="{AEF33F87-72D1-46B9-B1CB-C90130AAB4BB}" type="pres">
      <dgm:prSet presAssocID="{AB09BDBC-2B46-4979-A2E4-3D73E95DD30F}" presName="cycle" presStyleCnt="0">
        <dgm:presLayoutVars>
          <dgm:dir/>
          <dgm:resizeHandles val="exact"/>
        </dgm:presLayoutVars>
      </dgm:prSet>
      <dgm:spPr/>
    </dgm:pt>
    <dgm:pt modelId="{9764AAEE-415D-433D-A7E4-FFD7C3F93779}" type="pres">
      <dgm:prSet presAssocID="{AB0F2D15-E7B4-46A4-89EC-39884A1BC70D}" presName="node" presStyleLbl="node1" presStyleIdx="0" presStyleCnt="4">
        <dgm:presLayoutVars>
          <dgm:bulletEnabled val="1"/>
        </dgm:presLayoutVars>
      </dgm:prSet>
      <dgm:spPr/>
    </dgm:pt>
    <dgm:pt modelId="{BFFE4274-8196-48CC-B5A9-4902FECB5177}" type="pres">
      <dgm:prSet presAssocID="{990C2F61-E533-4DC7-955C-4FEE85875EB7}" presName="sibTrans" presStyleLbl="sibTrans2D1" presStyleIdx="0" presStyleCnt="4"/>
      <dgm:spPr/>
    </dgm:pt>
    <dgm:pt modelId="{6234FB3D-5AE5-4FB9-A705-528DB6633B7B}" type="pres">
      <dgm:prSet presAssocID="{990C2F61-E533-4DC7-955C-4FEE85875EB7}" presName="connectorText" presStyleLbl="sibTrans2D1" presStyleIdx="0" presStyleCnt="4"/>
      <dgm:spPr/>
    </dgm:pt>
    <dgm:pt modelId="{F9FF9D01-CDF6-4641-9D0D-321CE0E5A726}" type="pres">
      <dgm:prSet presAssocID="{5316D241-5FEF-4C5D-B660-746FDDAE5C12}" presName="node" presStyleLbl="node1" presStyleIdx="1" presStyleCnt="4">
        <dgm:presLayoutVars>
          <dgm:bulletEnabled val="1"/>
        </dgm:presLayoutVars>
      </dgm:prSet>
      <dgm:spPr/>
    </dgm:pt>
    <dgm:pt modelId="{36C64BEA-2988-4DFC-B308-998B7BDD6F0C}" type="pres">
      <dgm:prSet presAssocID="{DDD39775-20BB-459B-800F-1B0A7C937D45}" presName="sibTrans" presStyleLbl="sibTrans2D1" presStyleIdx="1" presStyleCnt="4"/>
      <dgm:spPr/>
    </dgm:pt>
    <dgm:pt modelId="{9F8CA6AC-02D8-4745-BBF3-17E2F9DA3FE2}" type="pres">
      <dgm:prSet presAssocID="{DDD39775-20BB-459B-800F-1B0A7C937D45}" presName="connectorText" presStyleLbl="sibTrans2D1" presStyleIdx="1" presStyleCnt="4"/>
      <dgm:spPr/>
    </dgm:pt>
    <dgm:pt modelId="{7C68E71C-30B7-44F4-9F0B-D27DFC616376}" type="pres">
      <dgm:prSet presAssocID="{268A0C9C-9B46-4BE4-8152-03DC20828490}" presName="node" presStyleLbl="node1" presStyleIdx="2" presStyleCnt="4">
        <dgm:presLayoutVars>
          <dgm:bulletEnabled val="1"/>
        </dgm:presLayoutVars>
      </dgm:prSet>
      <dgm:spPr/>
    </dgm:pt>
    <dgm:pt modelId="{0BC05FED-CB45-4016-A558-7FE37D1E6DC4}" type="pres">
      <dgm:prSet presAssocID="{A338E2BB-2664-4E1C-A4F3-39C62E5810A8}" presName="sibTrans" presStyleLbl="sibTrans2D1" presStyleIdx="2" presStyleCnt="4"/>
      <dgm:spPr/>
    </dgm:pt>
    <dgm:pt modelId="{104DF828-CB54-48A5-BF5B-0C2F1863007F}" type="pres">
      <dgm:prSet presAssocID="{A338E2BB-2664-4E1C-A4F3-39C62E5810A8}" presName="connectorText" presStyleLbl="sibTrans2D1" presStyleIdx="2" presStyleCnt="4"/>
      <dgm:spPr/>
    </dgm:pt>
    <dgm:pt modelId="{2DB4BFC0-CC60-479D-9D31-65865D741159}" type="pres">
      <dgm:prSet presAssocID="{B919243E-2350-482B-AAF8-C2B0F494BEC3}" presName="node" presStyleLbl="node1" presStyleIdx="3" presStyleCnt="4">
        <dgm:presLayoutVars>
          <dgm:bulletEnabled val="1"/>
        </dgm:presLayoutVars>
      </dgm:prSet>
      <dgm:spPr/>
    </dgm:pt>
    <dgm:pt modelId="{69783437-DAB7-4ACE-A3A0-A0EBFA317F80}" type="pres">
      <dgm:prSet presAssocID="{96838124-8C6E-4195-B7C5-FB24931D6C63}" presName="sibTrans" presStyleLbl="sibTrans2D1" presStyleIdx="3" presStyleCnt="4"/>
      <dgm:spPr/>
    </dgm:pt>
    <dgm:pt modelId="{D5B1CDAC-E624-415E-B81D-4BFD26DA18B0}" type="pres">
      <dgm:prSet presAssocID="{96838124-8C6E-4195-B7C5-FB24931D6C63}" presName="connectorText" presStyleLbl="sibTrans2D1" presStyleIdx="3" presStyleCnt="4"/>
      <dgm:spPr/>
    </dgm:pt>
  </dgm:ptLst>
  <dgm:cxnLst>
    <dgm:cxn modelId="{1137380D-B3B0-4CCA-B80F-10D9BB7B43F6}" type="presOf" srcId="{A338E2BB-2664-4E1C-A4F3-39C62E5810A8}" destId="{0BC05FED-CB45-4016-A558-7FE37D1E6DC4}" srcOrd="0" destOrd="0" presId="urn:microsoft.com/office/officeart/2005/8/layout/cycle2"/>
    <dgm:cxn modelId="{5F3A4C1F-3C1B-4450-BD85-FD4E73B9AE37}" type="presOf" srcId="{AB0F2D15-E7B4-46A4-89EC-39884A1BC70D}" destId="{9764AAEE-415D-433D-A7E4-FFD7C3F93779}" srcOrd="0" destOrd="0" presId="urn:microsoft.com/office/officeart/2005/8/layout/cycle2"/>
    <dgm:cxn modelId="{BC9BF020-DD9D-4858-9B57-1890D71BD501}" type="presOf" srcId="{A338E2BB-2664-4E1C-A4F3-39C62E5810A8}" destId="{104DF828-CB54-48A5-BF5B-0C2F1863007F}" srcOrd="1" destOrd="0" presId="urn:microsoft.com/office/officeart/2005/8/layout/cycle2"/>
    <dgm:cxn modelId="{242BBE42-22D2-4872-9AE7-EA186FE263DC}" type="presOf" srcId="{B919243E-2350-482B-AAF8-C2B0F494BEC3}" destId="{2DB4BFC0-CC60-479D-9D31-65865D741159}" srcOrd="0" destOrd="0" presId="urn:microsoft.com/office/officeart/2005/8/layout/cycle2"/>
    <dgm:cxn modelId="{5D9E0143-2CEB-49EA-986D-66D4E9F5DB95}" srcId="{AB09BDBC-2B46-4979-A2E4-3D73E95DD30F}" destId="{B919243E-2350-482B-AAF8-C2B0F494BEC3}" srcOrd="3" destOrd="0" parTransId="{97DE1632-2AE5-44B4-8DC7-FB141C69BC5C}" sibTransId="{96838124-8C6E-4195-B7C5-FB24931D6C63}"/>
    <dgm:cxn modelId="{A4E0286B-9BF3-4AF5-AE59-B998BFE7FF0C}" srcId="{AB09BDBC-2B46-4979-A2E4-3D73E95DD30F}" destId="{AB0F2D15-E7B4-46A4-89EC-39884A1BC70D}" srcOrd="0" destOrd="0" parTransId="{EB4F7BA8-D392-4FB1-9B50-50E5BFDF6122}" sibTransId="{990C2F61-E533-4DC7-955C-4FEE85875EB7}"/>
    <dgm:cxn modelId="{06A33A54-36ED-4B3E-98CB-2BC299709DE1}" srcId="{AB09BDBC-2B46-4979-A2E4-3D73E95DD30F}" destId="{268A0C9C-9B46-4BE4-8152-03DC20828490}" srcOrd="2" destOrd="0" parTransId="{00DCDA24-DF0B-4762-BD62-40B0EAF0CDEC}" sibTransId="{A338E2BB-2664-4E1C-A4F3-39C62E5810A8}"/>
    <dgm:cxn modelId="{56C4C755-433E-46CB-ADA3-255867ADC6B8}" type="presOf" srcId="{DDD39775-20BB-459B-800F-1B0A7C937D45}" destId="{36C64BEA-2988-4DFC-B308-998B7BDD6F0C}" srcOrd="0" destOrd="0" presId="urn:microsoft.com/office/officeart/2005/8/layout/cycle2"/>
    <dgm:cxn modelId="{46D54A77-2273-4CB0-8A9B-B9E84BB69B28}" type="presOf" srcId="{990C2F61-E533-4DC7-955C-4FEE85875EB7}" destId="{6234FB3D-5AE5-4FB9-A705-528DB6633B7B}" srcOrd="1" destOrd="0" presId="urn:microsoft.com/office/officeart/2005/8/layout/cycle2"/>
    <dgm:cxn modelId="{71C4817B-88BD-4FAB-9966-90442D8F4F9A}" type="presOf" srcId="{268A0C9C-9B46-4BE4-8152-03DC20828490}" destId="{7C68E71C-30B7-44F4-9F0B-D27DFC616376}" srcOrd="0" destOrd="0" presId="urn:microsoft.com/office/officeart/2005/8/layout/cycle2"/>
    <dgm:cxn modelId="{298AB68E-B888-4135-96C1-0E16F00981BC}" type="presOf" srcId="{AB09BDBC-2B46-4979-A2E4-3D73E95DD30F}" destId="{AEF33F87-72D1-46B9-B1CB-C90130AAB4BB}" srcOrd="0" destOrd="0" presId="urn:microsoft.com/office/officeart/2005/8/layout/cycle2"/>
    <dgm:cxn modelId="{B46E15A4-7AFF-4E9C-97B8-7FFD778DB181}" type="presOf" srcId="{5316D241-5FEF-4C5D-B660-746FDDAE5C12}" destId="{F9FF9D01-CDF6-4641-9D0D-321CE0E5A726}" srcOrd="0" destOrd="0" presId="urn:microsoft.com/office/officeart/2005/8/layout/cycle2"/>
    <dgm:cxn modelId="{AE6B5DB4-C21C-4D58-87AA-F63783833739}" type="presOf" srcId="{DDD39775-20BB-459B-800F-1B0A7C937D45}" destId="{9F8CA6AC-02D8-4745-BBF3-17E2F9DA3FE2}" srcOrd="1" destOrd="0" presId="urn:microsoft.com/office/officeart/2005/8/layout/cycle2"/>
    <dgm:cxn modelId="{6B12C2C5-7C7E-49EB-831B-FB78440A509F}" type="presOf" srcId="{990C2F61-E533-4DC7-955C-4FEE85875EB7}" destId="{BFFE4274-8196-48CC-B5A9-4902FECB5177}" srcOrd="0" destOrd="0" presId="urn:microsoft.com/office/officeart/2005/8/layout/cycle2"/>
    <dgm:cxn modelId="{45E254D4-355C-4392-B603-B9D9A2800004}" type="presOf" srcId="{96838124-8C6E-4195-B7C5-FB24931D6C63}" destId="{69783437-DAB7-4ACE-A3A0-A0EBFA317F80}" srcOrd="0" destOrd="0" presId="urn:microsoft.com/office/officeart/2005/8/layout/cycle2"/>
    <dgm:cxn modelId="{FFDD5AF0-4D32-4271-8E0A-64EC42CCD33D}" type="presOf" srcId="{96838124-8C6E-4195-B7C5-FB24931D6C63}" destId="{D5B1CDAC-E624-415E-B81D-4BFD26DA18B0}" srcOrd="1" destOrd="0" presId="urn:microsoft.com/office/officeart/2005/8/layout/cycle2"/>
    <dgm:cxn modelId="{438AC2FE-0192-45BE-8C5E-8145DA3213DC}" srcId="{AB09BDBC-2B46-4979-A2E4-3D73E95DD30F}" destId="{5316D241-5FEF-4C5D-B660-746FDDAE5C12}" srcOrd="1" destOrd="0" parTransId="{027FD160-227F-4E78-8A5B-80D40F678B66}" sibTransId="{DDD39775-20BB-459B-800F-1B0A7C937D45}"/>
    <dgm:cxn modelId="{FF68B75B-A14A-4733-9F0B-B13407E092D2}" type="presParOf" srcId="{AEF33F87-72D1-46B9-B1CB-C90130AAB4BB}" destId="{9764AAEE-415D-433D-A7E4-FFD7C3F93779}" srcOrd="0" destOrd="0" presId="urn:microsoft.com/office/officeart/2005/8/layout/cycle2"/>
    <dgm:cxn modelId="{4BE72C14-0D39-4D30-BDE8-0ABFA09DAFD1}" type="presParOf" srcId="{AEF33F87-72D1-46B9-B1CB-C90130AAB4BB}" destId="{BFFE4274-8196-48CC-B5A9-4902FECB5177}" srcOrd="1" destOrd="0" presId="urn:microsoft.com/office/officeart/2005/8/layout/cycle2"/>
    <dgm:cxn modelId="{8CB04418-EFE9-4747-902B-EB4EDDCBE195}" type="presParOf" srcId="{BFFE4274-8196-48CC-B5A9-4902FECB5177}" destId="{6234FB3D-5AE5-4FB9-A705-528DB6633B7B}" srcOrd="0" destOrd="0" presId="urn:microsoft.com/office/officeart/2005/8/layout/cycle2"/>
    <dgm:cxn modelId="{E191B49A-C73F-4121-A1BB-35D7A2157077}" type="presParOf" srcId="{AEF33F87-72D1-46B9-B1CB-C90130AAB4BB}" destId="{F9FF9D01-CDF6-4641-9D0D-321CE0E5A726}" srcOrd="2" destOrd="0" presId="urn:microsoft.com/office/officeart/2005/8/layout/cycle2"/>
    <dgm:cxn modelId="{5997CE22-B89C-466E-8730-736FAC55AE7E}" type="presParOf" srcId="{AEF33F87-72D1-46B9-B1CB-C90130AAB4BB}" destId="{36C64BEA-2988-4DFC-B308-998B7BDD6F0C}" srcOrd="3" destOrd="0" presId="urn:microsoft.com/office/officeart/2005/8/layout/cycle2"/>
    <dgm:cxn modelId="{CC6217B5-0D5D-49AA-AAB1-01B1FB91D86F}" type="presParOf" srcId="{36C64BEA-2988-4DFC-B308-998B7BDD6F0C}" destId="{9F8CA6AC-02D8-4745-BBF3-17E2F9DA3FE2}" srcOrd="0" destOrd="0" presId="urn:microsoft.com/office/officeart/2005/8/layout/cycle2"/>
    <dgm:cxn modelId="{1262B0ED-278C-4460-A4C7-FFC61C1165E5}" type="presParOf" srcId="{AEF33F87-72D1-46B9-B1CB-C90130AAB4BB}" destId="{7C68E71C-30B7-44F4-9F0B-D27DFC616376}" srcOrd="4" destOrd="0" presId="urn:microsoft.com/office/officeart/2005/8/layout/cycle2"/>
    <dgm:cxn modelId="{9806BFFE-BFED-424E-A35C-171ED6F152AC}" type="presParOf" srcId="{AEF33F87-72D1-46B9-B1CB-C90130AAB4BB}" destId="{0BC05FED-CB45-4016-A558-7FE37D1E6DC4}" srcOrd="5" destOrd="0" presId="urn:microsoft.com/office/officeart/2005/8/layout/cycle2"/>
    <dgm:cxn modelId="{7036F6F1-3DD7-4484-8B49-8BC8A20D21AB}" type="presParOf" srcId="{0BC05FED-CB45-4016-A558-7FE37D1E6DC4}" destId="{104DF828-CB54-48A5-BF5B-0C2F1863007F}" srcOrd="0" destOrd="0" presId="urn:microsoft.com/office/officeart/2005/8/layout/cycle2"/>
    <dgm:cxn modelId="{BD3EF126-0214-43AC-AB1F-7EA2CC5F3E82}" type="presParOf" srcId="{AEF33F87-72D1-46B9-B1CB-C90130AAB4BB}" destId="{2DB4BFC0-CC60-479D-9D31-65865D741159}" srcOrd="6" destOrd="0" presId="urn:microsoft.com/office/officeart/2005/8/layout/cycle2"/>
    <dgm:cxn modelId="{3C806116-785E-4E20-97F5-EE6FDF023080}" type="presParOf" srcId="{AEF33F87-72D1-46B9-B1CB-C90130AAB4BB}" destId="{69783437-DAB7-4ACE-A3A0-A0EBFA317F80}" srcOrd="7" destOrd="0" presId="urn:microsoft.com/office/officeart/2005/8/layout/cycle2"/>
    <dgm:cxn modelId="{4869307F-F1C1-48D3-82A4-44F24FA12AF7}" type="presParOf" srcId="{69783437-DAB7-4ACE-A3A0-A0EBFA317F80}" destId="{D5B1CDAC-E624-415E-B81D-4BFD26DA18B0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764AAEE-415D-433D-A7E4-FFD7C3F93779}">
      <dsp:nvSpPr>
        <dsp:cNvPr id="0" name=""/>
        <dsp:cNvSpPr/>
      </dsp:nvSpPr>
      <dsp:spPr>
        <a:xfrm>
          <a:off x="2804582" y="160990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>
              <a:solidFill>
                <a:schemeClr val="tx1"/>
              </a:solidFill>
            </a:rPr>
            <a:t>AI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191699" y="548107"/>
        <a:ext cx="1869166" cy="1869166"/>
      </dsp:txXfrm>
    </dsp:sp>
    <dsp:sp modelId="{BFFE4274-8196-48CC-B5A9-4902FECB5177}">
      <dsp:nvSpPr>
        <dsp:cNvPr id="0" name=""/>
        <dsp:cNvSpPr/>
      </dsp:nvSpPr>
      <dsp:spPr>
        <a:xfrm rot="2700000">
          <a:off x="5163954" y="2424765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5194750" y="2528847"/>
        <a:ext cx="490667" cy="535289"/>
      </dsp:txXfrm>
    </dsp:sp>
    <dsp:sp modelId="{F9FF9D01-CDF6-4641-9D0D-321CE0E5A726}">
      <dsp:nvSpPr>
        <dsp:cNvPr id="0" name=""/>
        <dsp:cNvSpPr/>
      </dsp:nvSpPr>
      <dsp:spPr>
        <a:xfrm>
          <a:off x="5608935" y="2965342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 err="1">
              <a:solidFill>
                <a:schemeClr val="tx1"/>
              </a:solidFill>
            </a:rPr>
            <a:t>Decision</a:t>
          </a:r>
          <a:r>
            <a:rPr lang="fr-FR" sz="3300" b="1" kern="1200" dirty="0">
              <a:solidFill>
                <a:schemeClr val="tx1"/>
              </a:solidFill>
            </a:rPr>
            <a:t> Engine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5996052" y="3352459"/>
        <a:ext cx="1869166" cy="1869166"/>
      </dsp:txXfrm>
    </dsp:sp>
    <dsp:sp modelId="{36C64BEA-2988-4DFC-B308-998B7BDD6F0C}">
      <dsp:nvSpPr>
        <dsp:cNvPr id="0" name=""/>
        <dsp:cNvSpPr/>
      </dsp:nvSpPr>
      <dsp:spPr>
        <a:xfrm rot="8100000">
          <a:off x="5192010" y="5229117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5371500" y="5333199"/>
        <a:ext cx="490667" cy="535289"/>
      </dsp:txXfrm>
    </dsp:sp>
    <dsp:sp modelId="{7C68E71C-30B7-44F4-9F0B-D27DFC616376}">
      <dsp:nvSpPr>
        <dsp:cNvPr id="0" name=""/>
        <dsp:cNvSpPr/>
      </dsp:nvSpPr>
      <dsp:spPr>
        <a:xfrm>
          <a:off x="2804582" y="5769695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schemeClr val="tx1"/>
              </a:solidFill>
            </a:rPr>
            <a:t>Agent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191699" y="6156812"/>
        <a:ext cx="1869166" cy="1869166"/>
      </dsp:txXfrm>
    </dsp:sp>
    <dsp:sp modelId="{0BC05FED-CB45-4016-A558-7FE37D1E6DC4}">
      <dsp:nvSpPr>
        <dsp:cNvPr id="0" name=""/>
        <dsp:cNvSpPr/>
      </dsp:nvSpPr>
      <dsp:spPr>
        <a:xfrm rot="13500000">
          <a:off x="2387657" y="5257173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 rot="10800000">
        <a:off x="2567147" y="5509949"/>
        <a:ext cx="490667" cy="535289"/>
      </dsp:txXfrm>
    </dsp:sp>
    <dsp:sp modelId="{2DB4BFC0-CC60-479D-9D31-65865D741159}">
      <dsp:nvSpPr>
        <dsp:cNvPr id="0" name=""/>
        <dsp:cNvSpPr/>
      </dsp:nvSpPr>
      <dsp:spPr>
        <a:xfrm>
          <a:off x="230" y="2965342"/>
          <a:ext cx="2643400" cy="2643400"/>
        </a:xfrm>
        <a:prstGeom prst="ellipse">
          <a:avLst/>
        </a:prstGeom>
        <a:solidFill>
          <a:schemeClr val="accent4">
            <a:lumMod val="7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3300" b="1" kern="1200" dirty="0">
              <a:solidFill>
                <a:schemeClr val="tx1"/>
              </a:solidFill>
            </a:rPr>
            <a:t>User</a:t>
          </a:r>
          <a:endParaRPr lang="en-US" sz="3300" b="1" kern="1200" dirty="0">
            <a:solidFill>
              <a:schemeClr val="tx1"/>
            </a:solidFill>
          </a:endParaRPr>
        </a:p>
      </dsp:txBody>
      <dsp:txXfrm>
        <a:off x="387347" y="3352459"/>
        <a:ext cx="1869166" cy="1869166"/>
      </dsp:txXfrm>
    </dsp:sp>
    <dsp:sp modelId="{69783437-DAB7-4ACE-A3A0-A0EBFA317F80}">
      <dsp:nvSpPr>
        <dsp:cNvPr id="0" name=""/>
        <dsp:cNvSpPr/>
      </dsp:nvSpPr>
      <dsp:spPr>
        <a:xfrm rot="18900000">
          <a:off x="2359602" y="2452820"/>
          <a:ext cx="700953" cy="89214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/>
        </a:p>
      </dsp:txBody>
      <dsp:txXfrm>
        <a:off x="2390398" y="2705596"/>
        <a:ext cx="490667" cy="535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7013" y="231775"/>
            <a:ext cx="6524625" cy="36703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211112" y="4152370"/>
            <a:ext cx="6555791" cy="43893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2921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Arial"/>
              <a:buChar char="•"/>
              <a:defRPr sz="1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IBM Plex Sans Light"/>
              <a:buChar char="»"/>
              <a:defRPr sz="20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5" name="Google Shape;5;n"/>
          <p:cNvSpPr txBox="1">
            <a:spLocks noGrp="1"/>
          </p:cNvSpPr>
          <p:nvPr>
            <p:ph type="sldNum" idx="12"/>
          </p:nvPr>
        </p:nvSpPr>
        <p:spPr>
          <a:xfrm>
            <a:off x="6434387" y="8844128"/>
            <a:ext cx="345533" cy="23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fld id="{00000000-1234-1234-1234-123412341234}" type="slidenum">
              <a:rPr lang="en-US"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rPr>
              <a:t>‹#›</a:t>
            </a:fld>
            <a:endParaRPr sz="600" b="0" i="0" u="none" strike="noStrike" cap="none">
              <a:solidFill>
                <a:schemeClr val="lt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6" name="Google Shape;6;n"/>
          <p:cNvSpPr txBox="1">
            <a:spLocks noGrp="1"/>
          </p:cNvSpPr>
          <p:nvPr>
            <p:ph type="ftr" idx="11"/>
          </p:nvPr>
        </p:nvSpPr>
        <p:spPr>
          <a:xfrm>
            <a:off x="224130" y="8844128"/>
            <a:ext cx="3735493" cy="2322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1" name="Google Shape;327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Bonjour, merci Pierre pour le super introduction au theme !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Je suis Harley Davis, ancient VP de R&amp;D chez IBM France et ancient responsible des </a:t>
            </a:r>
            <a:r>
              <a:rPr lang="en-US" sz="1600" dirty="0" err="1"/>
              <a:t>technos</a:t>
            </a:r>
            <a:r>
              <a:rPr lang="en-US" sz="1600" dirty="0"/>
              <a:t> </a:t>
            </a:r>
            <a:r>
              <a:rPr lang="en-US" sz="1600" dirty="0" err="1"/>
              <a:t>decisionnelle</a:t>
            </a:r>
            <a:r>
              <a:rPr lang="en-US" sz="1600" dirty="0"/>
              <a:t> </a:t>
            </a:r>
            <a:r>
              <a:rPr lang="en-US" sz="1600" dirty="0" err="1"/>
              <a:t>d’IBM</a:t>
            </a:r>
            <a:r>
              <a:rPr lang="en-US" sz="1600" dirty="0"/>
              <a:t>.   </a:t>
            </a:r>
            <a:r>
              <a:rPr lang="en-US" sz="1600" dirty="0" err="1"/>
              <a:t>J”ai</a:t>
            </a:r>
            <a:r>
              <a:rPr lang="en-US" sz="1600" dirty="0"/>
              <a:t> passé toute ma </a:t>
            </a:r>
            <a:r>
              <a:rPr lang="en-US" sz="1600" dirty="0" err="1"/>
              <a:t>carrière</a:t>
            </a:r>
            <a:r>
              <a:rPr lang="en-US" sz="1600" dirty="0"/>
              <a:t> dans </a:t>
            </a:r>
            <a:r>
              <a:rPr lang="en-US" sz="1600" dirty="0" err="1"/>
              <a:t>l’IA</a:t>
            </a:r>
            <a:r>
              <a:rPr lang="en-US" sz="1600" dirty="0"/>
              <a:t>, </a:t>
            </a:r>
            <a:r>
              <a:rPr lang="en-US" sz="1600" dirty="0" err="1"/>
              <a:t>depuis</a:t>
            </a:r>
            <a:r>
              <a:rPr lang="en-US" sz="1600" dirty="0"/>
              <a:t> </a:t>
            </a:r>
            <a:r>
              <a:rPr lang="en-US" sz="1600" dirty="0" err="1"/>
              <a:t>mes</a:t>
            </a:r>
            <a:r>
              <a:rPr lang="en-US" sz="1600" dirty="0"/>
              <a:t> études à MIT à </a:t>
            </a:r>
            <a:r>
              <a:rPr lang="en-US" sz="1600" dirty="0" err="1"/>
              <a:t>coté</a:t>
            </a:r>
            <a:r>
              <a:rPr lang="en-US" sz="1600" dirty="0"/>
              <a:t> des grands </a:t>
            </a:r>
            <a:r>
              <a:rPr lang="en-US" sz="1600" dirty="0" err="1"/>
              <a:t>comme</a:t>
            </a:r>
            <a:r>
              <a:rPr lang="en-US" sz="1600" dirty="0"/>
              <a:t> Marvin Minsky, ensuite chez Xerox PARC dans le Silicon Valley, et après chez ILOG </a:t>
            </a:r>
            <a:r>
              <a:rPr lang="en-US" sz="1600" dirty="0" err="1"/>
              <a:t>en</a:t>
            </a:r>
            <a:r>
              <a:rPr lang="en-US" sz="1600" dirty="0"/>
              <a:t> France et </a:t>
            </a:r>
            <a:r>
              <a:rPr lang="en-US" sz="1600" dirty="0" err="1"/>
              <a:t>en</a:t>
            </a:r>
            <a:r>
              <a:rPr lang="en-US" sz="1600" dirty="0"/>
              <a:t> </a:t>
            </a:r>
            <a:r>
              <a:rPr lang="en-US" sz="1600" dirty="0" err="1"/>
              <a:t>Californie</a:t>
            </a:r>
            <a:r>
              <a:rPr lang="en-US" sz="1600" dirty="0"/>
              <a:t> – et </a:t>
            </a:r>
            <a:r>
              <a:rPr lang="en-US" sz="1600" dirty="0" err="1"/>
              <a:t>depuis</a:t>
            </a:r>
            <a:r>
              <a:rPr lang="en-US" sz="1600" dirty="0"/>
              <a:t> 14 </a:t>
            </a:r>
            <a:r>
              <a:rPr lang="en-US" sz="1600" dirty="0" err="1"/>
              <a:t>ans</a:t>
            </a:r>
            <a:r>
              <a:rPr lang="en-US" sz="1600" dirty="0"/>
              <a:t> chez IBM </a:t>
            </a:r>
            <a:r>
              <a:rPr lang="en-US" sz="1600" dirty="0" err="1"/>
              <a:t>où</a:t>
            </a:r>
            <a:r>
              <a:rPr lang="en-US" sz="1600" dirty="0"/>
              <a:t> </a:t>
            </a:r>
            <a:r>
              <a:rPr lang="en-US" sz="1600" dirty="0" err="1"/>
              <a:t>j’étais</a:t>
            </a:r>
            <a:r>
              <a:rPr lang="en-US" sz="1600" dirty="0"/>
              <a:t> responsible des labs y </a:t>
            </a:r>
            <a:r>
              <a:rPr lang="en-US" sz="1600" dirty="0" err="1"/>
              <a:t>compris</a:t>
            </a:r>
            <a:r>
              <a:rPr lang="en-US" sz="1600" dirty="0"/>
              <a:t> le </a:t>
            </a:r>
            <a:r>
              <a:rPr lang="en-US" sz="1600" dirty="0" err="1"/>
              <a:t>centre</a:t>
            </a:r>
            <a:r>
              <a:rPr lang="en-US" sz="1600" dirty="0"/>
              <a:t> IBM sur le plateau de </a:t>
            </a:r>
            <a:r>
              <a:rPr lang="en-US" sz="1600" dirty="0" err="1"/>
              <a:t>Saclay</a:t>
            </a:r>
            <a:r>
              <a:rPr lang="en-US" sz="1600" dirty="0"/>
              <a:t>.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 err="1"/>
              <a:t>J’ai</a:t>
            </a:r>
            <a:r>
              <a:rPr lang="en-US" sz="1600" dirty="0"/>
              <a:t> </a:t>
            </a:r>
            <a:r>
              <a:rPr lang="en-US" sz="1600" dirty="0" err="1"/>
              <a:t>crée</a:t>
            </a:r>
            <a:r>
              <a:rPr lang="en-US" sz="1600" dirty="0"/>
              <a:t> Athena Decision Systems il y a un an </a:t>
            </a:r>
            <a:r>
              <a:rPr lang="en-US" sz="1600" dirty="0" err="1"/>
              <a:t>parce</a:t>
            </a:r>
            <a:r>
              <a:rPr lang="en-US" sz="1600" dirty="0"/>
              <a:t> que je suis </a:t>
            </a:r>
            <a:r>
              <a:rPr lang="en-US" sz="1600" dirty="0" err="1"/>
              <a:t>tellement</a:t>
            </a:r>
            <a:r>
              <a:rPr lang="en-US" sz="1600" dirty="0"/>
              <a:t> </a:t>
            </a:r>
            <a:r>
              <a:rPr lang="en-US" sz="1600" dirty="0" err="1"/>
              <a:t>enthousiaste</a:t>
            </a:r>
            <a:r>
              <a:rPr lang="en-US" sz="1600" dirty="0"/>
              <a:t> par la gen AI et je </a:t>
            </a:r>
            <a:r>
              <a:rPr lang="en-US" sz="1600" dirty="0" err="1"/>
              <a:t>vois</a:t>
            </a:r>
            <a:r>
              <a:rPr lang="en-US" sz="1600" dirty="0"/>
              <a:t> </a:t>
            </a:r>
            <a:r>
              <a:rPr lang="en-US" sz="1600" dirty="0" err="1"/>
              <a:t>ses</a:t>
            </a:r>
            <a:r>
              <a:rPr lang="en-US" sz="1600" dirty="0"/>
              <a:t> </a:t>
            </a:r>
            <a:r>
              <a:rPr lang="en-US" sz="1600" dirty="0" err="1"/>
              <a:t>possibilités</a:t>
            </a:r>
            <a:r>
              <a:rPr lang="en-US" sz="1600" dirty="0"/>
              <a:t> dans </a:t>
            </a:r>
            <a:r>
              <a:rPr lang="en-US" sz="1600" dirty="0" err="1"/>
              <a:t>toutes</a:t>
            </a:r>
            <a:r>
              <a:rPr lang="en-US" sz="1600" dirty="0"/>
              <a:t> les </a:t>
            </a:r>
            <a:r>
              <a:rPr lang="en-US" sz="1600" dirty="0" err="1"/>
              <a:t>entreprises</a:t>
            </a:r>
            <a:r>
              <a:rPr lang="en-US" sz="1600" dirty="0"/>
              <a:t> !   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endParaRPr sz="1600"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IBM Plex Sans Light"/>
              <a:buNone/>
            </a:pPr>
            <a:r>
              <a:rPr lang="en-US" sz="1600" dirty="0"/>
              <a:t>Mais il faut faire les choses </a:t>
            </a:r>
            <a:r>
              <a:rPr lang="en-US" sz="1600" dirty="0" err="1"/>
              <a:t>correctement</a:t>
            </a:r>
            <a:r>
              <a:rPr lang="en-US" sz="1600" dirty="0"/>
              <a:t> </a:t>
            </a:r>
            <a:r>
              <a:rPr lang="en-US" sz="1600" dirty="0" err="1"/>
              <a:t>si</a:t>
            </a:r>
            <a:r>
              <a:rPr lang="en-US" sz="1600" dirty="0"/>
              <a:t> on </a:t>
            </a:r>
            <a:r>
              <a:rPr lang="en-US" sz="1600" dirty="0" err="1"/>
              <a:t>veut</a:t>
            </a:r>
            <a:r>
              <a:rPr lang="en-US" sz="1600" dirty="0"/>
              <a:t> </a:t>
            </a:r>
            <a:r>
              <a:rPr lang="en-US" sz="1600" dirty="0" err="1"/>
              <a:t>vraiment</a:t>
            </a:r>
            <a:r>
              <a:rPr lang="en-US" sz="1600" dirty="0"/>
              <a:t> profiter de son potential.</a:t>
            </a:r>
            <a:endParaRPr sz="1600" dirty="0"/>
          </a:p>
        </p:txBody>
      </p:sp>
      <p:sp>
        <p:nvSpPr>
          <p:cNvPr id="3272" name="Google Shape;327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2"/>
          <p:cNvSpPr txBox="1">
            <a:spLocks noGrp="1"/>
          </p:cNvSpPr>
          <p:nvPr>
            <p:ph type="ctrTitle"/>
          </p:nvPr>
        </p:nvSpPr>
        <p:spPr>
          <a:xfrm>
            <a:off x="3048397" y="2244726"/>
            <a:ext cx="18290381" cy="477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1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IBM Plex Sans Light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2"/>
          <p:cNvSpPr txBox="1">
            <a:spLocks noGrp="1"/>
          </p:cNvSpPr>
          <p:nvPr>
            <p:ph type="subTitle" idx="1"/>
          </p:nvPr>
        </p:nvSpPr>
        <p:spPr>
          <a:xfrm>
            <a:off x="3048397" y="7204076"/>
            <a:ext cx="18290381" cy="33115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2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4800"/>
            </a:lvl1pPr>
            <a:lvl2pPr lvl="1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4000"/>
            </a:lvl2pPr>
            <a:lvl3pPr lvl="2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3600"/>
            </a:lvl3pPr>
            <a:lvl4pPr lvl="3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4pPr>
            <a:lvl5pPr lvl="4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3200"/>
            </a:lvl5pPr>
            <a:lvl6pPr lvl="5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6pPr>
            <a:lvl7pPr lvl="6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7pPr>
            <a:lvl8pPr lvl="7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8pPr>
            <a:lvl9pPr lvl="8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IBM Plex Sans Light"/>
              <a:buNone/>
              <a:defRPr sz="3200"/>
            </a:lvl9pPr>
          </a:lstStyle>
          <a:p>
            <a:endParaRPr/>
          </a:p>
        </p:txBody>
      </p:sp>
      <p:sp>
        <p:nvSpPr>
          <p:cNvPr id="15" name="Google Shape;15;p22"/>
          <p:cNvSpPr txBox="1">
            <a:spLocks noGrp="1"/>
          </p:cNvSpPr>
          <p:nvPr>
            <p:ph type="dt" idx="10"/>
          </p:nvPr>
        </p:nvSpPr>
        <p:spPr>
          <a:xfrm>
            <a:off x="1676618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6" name="Google Shape;16;p22"/>
          <p:cNvSpPr txBox="1">
            <a:spLocks noGrp="1"/>
          </p:cNvSpPr>
          <p:nvPr>
            <p:ph type="ftr" idx="11"/>
          </p:nvPr>
        </p:nvSpPr>
        <p:spPr>
          <a:xfrm>
            <a:off x="8078252" y="12712701"/>
            <a:ext cx="8230672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2"/>
          <p:cNvSpPr txBox="1">
            <a:spLocks noGrp="1"/>
          </p:cNvSpPr>
          <p:nvPr>
            <p:ph type="sldNum" idx="12"/>
          </p:nvPr>
        </p:nvSpPr>
        <p:spPr>
          <a:xfrm>
            <a:off x="17223443" y="12712701"/>
            <a:ext cx="5487114" cy="730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3 callouts, vertical">
  <p:cSld name="Data, 3 callouts, vertical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43"/>
          <p:cNvSpPr txBox="1">
            <a:spLocks noGrp="1"/>
          </p:cNvSpPr>
          <p:nvPr>
            <p:ph type="body" idx="1"/>
          </p:nvPr>
        </p:nvSpPr>
        <p:spPr>
          <a:xfrm>
            <a:off x="12768263" y="385200"/>
            <a:ext cx="4949825" cy="190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1" name="Google Shape;71;p43"/>
          <p:cNvSpPr txBox="1">
            <a:spLocks noGrp="1"/>
          </p:cNvSpPr>
          <p:nvPr>
            <p:ph type="body" idx="2"/>
          </p:nvPr>
        </p:nvSpPr>
        <p:spPr>
          <a:xfrm>
            <a:off x="18859500" y="385200"/>
            <a:ext cx="4949825" cy="1903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2" name="Google Shape;72;p43"/>
          <p:cNvSpPr txBox="1">
            <a:spLocks noGrp="1"/>
          </p:cNvSpPr>
          <p:nvPr>
            <p:ph type="body" idx="3"/>
          </p:nvPr>
        </p:nvSpPr>
        <p:spPr>
          <a:xfrm>
            <a:off x="6667500" y="385200"/>
            <a:ext cx="4951413" cy="1907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43"/>
          <p:cNvSpPr txBox="1">
            <a:spLocks noGrp="1"/>
          </p:cNvSpPr>
          <p:nvPr>
            <p:ph type="body" idx="4"/>
          </p:nvPr>
        </p:nvSpPr>
        <p:spPr>
          <a:xfrm>
            <a:off x="6667500" y="12042775"/>
            <a:ext cx="49514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43"/>
          <p:cNvSpPr txBox="1">
            <a:spLocks noGrp="1"/>
          </p:cNvSpPr>
          <p:nvPr>
            <p:ph type="body" idx="5"/>
          </p:nvPr>
        </p:nvSpPr>
        <p:spPr>
          <a:xfrm>
            <a:off x="6667500" y="2333067"/>
            <a:ext cx="4951413" cy="9673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body" idx="6"/>
          </p:nvPr>
        </p:nvSpPr>
        <p:spPr>
          <a:xfrm>
            <a:off x="12763500" y="2333067"/>
            <a:ext cx="4953000" cy="966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body" idx="7"/>
          </p:nvPr>
        </p:nvSpPr>
        <p:spPr>
          <a:xfrm>
            <a:off x="18859500" y="2333067"/>
            <a:ext cx="4953000" cy="9666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4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2 callouts, horizontal">
  <p:cSld name="Data, 2 callouts, horizontal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1" name="Google Shape;81;p44"/>
          <p:cNvCxnSpPr/>
          <p:nvPr/>
        </p:nvCxnSpPr>
        <p:spPr>
          <a:xfrm>
            <a:off x="56832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2" name="Google Shape;82;p44"/>
          <p:cNvSpPr txBox="1">
            <a:spLocks noGrp="1"/>
          </p:cNvSpPr>
          <p:nvPr>
            <p:ph type="title"/>
          </p:nvPr>
        </p:nvSpPr>
        <p:spPr>
          <a:xfrm>
            <a:off x="574675" y="385200"/>
            <a:ext cx="4949825" cy="533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8600"/>
              <a:buFont typeface="IBM Plex Sans Light"/>
              <a:buNone/>
              <a:defRPr sz="86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body" idx="1"/>
          </p:nvPr>
        </p:nvSpPr>
        <p:spPr>
          <a:xfrm>
            <a:off x="6667500" y="385200"/>
            <a:ext cx="11049000" cy="533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body" idx="2"/>
          </p:nvPr>
        </p:nvSpPr>
        <p:spPr>
          <a:xfrm>
            <a:off x="574675" y="6477000"/>
            <a:ext cx="4949825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>
                <a:solidFill>
                  <a:schemeClr val="accen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chemeClr val="accent1"/>
              </a:buClr>
              <a:buSzPts val="8600"/>
              <a:buNone/>
              <a:defRPr sz="8600">
                <a:solidFill>
                  <a:schemeClr val="accen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5" name="Google Shape;85;p44"/>
          <p:cNvSpPr txBox="1">
            <a:spLocks noGrp="1"/>
          </p:cNvSpPr>
          <p:nvPr>
            <p:ph type="body" idx="3"/>
          </p:nvPr>
        </p:nvSpPr>
        <p:spPr>
          <a:xfrm>
            <a:off x="6667500" y="6477000"/>
            <a:ext cx="11049000" cy="533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None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7747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600"/>
              <a:buChar char="•"/>
              <a:defRPr sz="8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600"/>
              <a:buNone/>
              <a:defRPr sz="86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6" name="Google Shape;86;p4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4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3 callouts, horizontal">
  <p:cSld name="Data, 3 callouts, horizontal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9" name="Google Shape;89;p45"/>
          <p:cNvCxnSpPr/>
          <p:nvPr/>
        </p:nvCxnSpPr>
        <p:spPr>
          <a:xfrm>
            <a:off x="6667500" y="8191500"/>
            <a:ext cx="17145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0" name="Google Shape;90;p45"/>
          <p:cNvCxnSpPr/>
          <p:nvPr/>
        </p:nvCxnSpPr>
        <p:spPr>
          <a:xfrm>
            <a:off x="6667500" y="4000500"/>
            <a:ext cx="1714500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1" name="Google Shape;91;p45"/>
          <p:cNvSpPr txBox="1">
            <a:spLocks noGrp="1"/>
          </p:cNvSpPr>
          <p:nvPr>
            <p:ph type="body" idx="1"/>
          </p:nvPr>
        </p:nvSpPr>
        <p:spPr>
          <a:xfrm>
            <a:off x="6667500" y="385200"/>
            <a:ext cx="4951413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2" name="Google Shape;92;p45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45"/>
          <p:cNvSpPr txBox="1">
            <a:spLocks noGrp="1"/>
          </p:cNvSpPr>
          <p:nvPr>
            <p:ph type="body" idx="2"/>
          </p:nvPr>
        </p:nvSpPr>
        <p:spPr>
          <a:xfrm>
            <a:off x="6667500" y="12042775"/>
            <a:ext cx="495141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330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None/>
              <a:defRPr sz="1600" b="0" i="0"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4" name="Google Shape;94;p45"/>
          <p:cNvSpPr txBox="1">
            <a:spLocks noGrp="1"/>
          </p:cNvSpPr>
          <p:nvPr>
            <p:ph type="body" idx="3"/>
          </p:nvPr>
        </p:nvSpPr>
        <p:spPr>
          <a:xfrm>
            <a:off x="12763500" y="385200"/>
            <a:ext cx="7620000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5" name="Google Shape;95;p45"/>
          <p:cNvSpPr txBox="1">
            <a:spLocks noGrp="1"/>
          </p:cNvSpPr>
          <p:nvPr>
            <p:ph type="body" idx="4"/>
          </p:nvPr>
        </p:nvSpPr>
        <p:spPr>
          <a:xfrm>
            <a:off x="12763500" y="4187952"/>
            <a:ext cx="7620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6" name="Google Shape;96;p45"/>
          <p:cNvSpPr txBox="1">
            <a:spLocks noGrp="1"/>
          </p:cNvSpPr>
          <p:nvPr>
            <p:ph type="body" idx="5"/>
          </p:nvPr>
        </p:nvSpPr>
        <p:spPr>
          <a:xfrm>
            <a:off x="12763500" y="8403336"/>
            <a:ext cx="7620000" cy="285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7" name="Google Shape;97;p45"/>
          <p:cNvSpPr txBox="1">
            <a:spLocks noGrp="1"/>
          </p:cNvSpPr>
          <p:nvPr>
            <p:ph type="body" idx="6"/>
          </p:nvPr>
        </p:nvSpPr>
        <p:spPr>
          <a:xfrm>
            <a:off x="6667500" y="4187952"/>
            <a:ext cx="4951413" cy="28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8" name="Google Shape;98;p45"/>
          <p:cNvSpPr txBox="1">
            <a:spLocks noGrp="1"/>
          </p:cNvSpPr>
          <p:nvPr>
            <p:ph type="body" idx="7"/>
          </p:nvPr>
        </p:nvSpPr>
        <p:spPr>
          <a:xfrm>
            <a:off x="6667501" y="8403336"/>
            <a:ext cx="4951411" cy="28575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0"/>
              <a:buNone/>
              <a:defRPr sz="130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99" name="Google Shape;99;p45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4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 ">
  <p:cSld name="Text, 4 columns 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6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46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4" name="Google Shape;104;p4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46"/>
          <p:cNvSpPr txBox="1">
            <a:spLocks noGrp="1"/>
          </p:cNvSpPr>
          <p:nvPr>
            <p:ph type="body" idx="1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6" name="Google Shape;106;p46"/>
          <p:cNvSpPr txBox="1">
            <a:spLocks noGrp="1"/>
          </p:cNvSpPr>
          <p:nvPr>
            <p:ph type="body" idx="2"/>
          </p:nvPr>
        </p:nvSpPr>
        <p:spPr>
          <a:xfrm>
            <a:off x="720724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7" name="Google Shape;107;p46"/>
          <p:cNvSpPr txBox="1">
            <a:spLocks noGrp="1"/>
          </p:cNvSpPr>
          <p:nvPr>
            <p:ph type="body" idx="3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08" name="Google Shape;108;p46"/>
          <p:cNvSpPr txBox="1">
            <a:spLocks noGrp="1"/>
          </p:cNvSpPr>
          <p:nvPr>
            <p:ph type="body" idx="4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, dividers, headlines">
  <p:cSld name="Text, 4 columns, dividers, headlines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7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47"/>
          <p:cNvSpPr txBox="1">
            <a:spLocks noGrp="1"/>
          </p:cNvSpPr>
          <p:nvPr>
            <p:ph type="body" idx="1"/>
          </p:nvPr>
        </p:nvSpPr>
        <p:spPr>
          <a:xfrm>
            <a:off x="6667500" y="576072"/>
            <a:ext cx="4956175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2" name="Google Shape;112;p47"/>
          <p:cNvSpPr txBox="1">
            <a:spLocks noGrp="1"/>
          </p:cNvSpPr>
          <p:nvPr>
            <p:ph type="body" idx="2"/>
          </p:nvPr>
        </p:nvSpPr>
        <p:spPr>
          <a:xfrm>
            <a:off x="12763500" y="576072"/>
            <a:ext cx="4953000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13" name="Google Shape;113;p47"/>
          <p:cNvSpPr txBox="1">
            <a:spLocks noGrp="1"/>
          </p:cNvSpPr>
          <p:nvPr>
            <p:ph type="body" idx="3"/>
          </p:nvPr>
        </p:nvSpPr>
        <p:spPr>
          <a:xfrm>
            <a:off x="18859500" y="576072"/>
            <a:ext cx="4959350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cxnSp>
        <p:nvCxnSpPr>
          <p:cNvPr id="114" name="Google Shape;114;p47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5" name="Google Shape;115;p47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6" name="Google Shape;116;p47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7" name="Google Shape;117;p47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8" name="Google Shape;118;p47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47"/>
          <p:cNvSpPr txBox="1">
            <a:spLocks noGrp="1"/>
          </p:cNvSpPr>
          <p:nvPr>
            <p:ph type="body" idx="4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0" name="Google Shape;120;p47"/>
          <p:cNvSpPr txBox="1">
            <a:spLocks noGrp="1"/>
          </p:cNvSpPr>
          <p:nvPr>
            <p:ph type="body" idx="5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1" name="Google Shape;121;p47"/>
          <p:cNvSpPr txBox="1">
            <a:spLocks noGrp="1"/>
          </p:cNvSpPr>
          <p:nvPr>
            <p:ph type="body" idx="6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4 columns, dividers, pictograms">
  <p:cSld name="Text, 4 columns, dividers, pictograms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48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09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IBM Plex Sans Light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48"/>
          <p:cNvSpPr txBox="1">
            <a:spLocks noGrp="1"/>
          </p:cNvSpPr>
          <p:nvPr>
            <p:ph type="body" idx="1"/>
          </p:nvPr>
        </p:nvSpPr>
        <p:spPr>
          <a:xfrm>
            <a:off x="576072" y="3429000"/>
            <a:ext cx="4956175" cy="400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25" name="Google Shape;125;p48"/>
          <p:cNvSpPr>
            <a:spLocks noGrp="1"/>
          </p:cNvSpPr>
          <p:nvPr>
            <p:ph type="pic" idx="2"/>
          </p:nvPr>
        </p:nvSpPr>
        <p:spPr>
          <a:xfrm>
            <a:off x="6667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6" name="Google Shape;126;p48"/>
          <p:cNvSpPr>
            <a:spLocks noGrp="1"/>
          </p:cNvSpPr>
          <p:nvPr>
            <p:ph type="pic" idx="3"/>
          </p:nvPr>
        </p:nvSpPr>
        <p:spPr>
          <a:xfrm>
            <a:off x="12776353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48"/>
          <p:cNvSpPr>
            <a:spLocks noGrp="1"/>
          </p:cNvSpPr>
          <p:nvPr>
            <p:ph type="pic" idx="4"/>
          </p:nvPr>
        </p:nvSpPr>
        <p:spPr>
          <a:xfrm>
            <a:off x="18859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28" name="Google Shape;128;p48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9" name="Google Shape;129;p48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0" name="Google Shape;130;p48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31" name="Google Shape;131;p48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2" name="Google Shape;132;p48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3" name="Google Shape;133;p48"/>
          <p:cNvSpPr txBox="1">
            <a:spLocks noGrp="1"/>
          </p:cNvSpPr>
          <p:nvPr>
            <p:ph type="body" idx="5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4" name="Google Shape;134;p48"/>
          <p:cNvSpPr txBox="1">
            <a:spLocks noGrp="1"/>
          </p:cNvSpPr>
          <p:nvPr>
            <p:ph type="body" idx="6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5" name="Google Shape;135;p48"/>
          <p:cNvSpPr txBox="1">
            <a:spLocks noGrp="1"/>
          </p:cNvSpPr>
          <p:nvPr>
            <p:ph type="body" idx="7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1 wide column, divider">
  <p:cSld name="Text, 1 wide column, divider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9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49"/>
          <p:cNvSpPr txBox="1">
            <a:spLocks noGrp="1"/>
          </p:cNvSpPr>
          <p:nvPr>
            <p:ph type="body" idx="1"/>
          </p:nvPr>
        </p:nvSpPr>
        <p:spPr>
          <a:xfrm>
            <a:off x="6665976" y="384048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39" name="Google Shape;139;p4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4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49"/>
          <p:cNvSpPr txBox="1">
            <a:spLocks noGrp="1"/>
          </p:cNvSpPr>
          <p:nvPr>
            <p:ph type="body" idx="2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2" name="Google Shape;142;p49"/>
          <p:cNvSpPr txBox="1">
            <a:spLocks noGrp="1"/>
          </p:cNvSpPr>
          <p:nvPr>
            <p:ph type="body" idx="3"/>
          </p:nvPr>
        </p:nvSpPr>
        <p:spPr>
          <a:xfrm>
            <a:off x="12739220" y="3429000"/>
            <a:ext cx="10183842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wide columns">
  <p:cSld name="Text, 2 wide columns"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0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7424927" cy="1906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45" name="Google Shape;145;p5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6" name="Google Shape;146;p5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7" name="Google Shape;147;p50"/>
          <p:cNvSpPr txBox="1">
            <a:spLocks noGrp="1"/>
          </p:cNvSpPr>
          <p:nvPr>
            <p:ph type="body" idx="1"/>
          </p:nvPr>
        </p:nvSpPr>
        <p:spPr>
          <a:xfrm>
            <a:off x="12739220" y="3429000"/>
            <a:ext cx="10183842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48" name="Google Shape;148;p50"/>
          <p:cNvSpPr txBox="1">
            <a:spLocks noGrp="1"/>
          </p:cNvSpPr>
          <p:nvPr>
            <p:ph type="body" idx="2"/>
          </p:nvPr>
        </p:nvSpPr>
        <p:spPr>
          <a:xfrm>
            <a:off x="576072" y="3429000"/>
            <a:ext cx="10183842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large title">
  <p:cSld name="Text, 2 columns, large title"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51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5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5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51"/>
          <p:cNvSpPr txBox="1">
            <a:spLocks noGrp="1"/>
          </p:cNvSpPr>
          <p:nvPr>
            <p:ph type="body" idx="1"/>
          </p:nvPr>
        </p:nvSpPr>
        <p:spPr>
          <a:xfrm>
            <a:off x="12775460" y="384044"/>
            <a:ext cx="4963923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54" name="Google Shape;154;p51"/>
          <p:cNvSpPr txBox="1">
            <a:spLocks noGrp="1"/>
          </p:cNvSpPr>
          <p:nvPr>
            <p:ph type="body" idx="2"/>
          </p:nvPr>
        </p:nvSpPr>
        <p:spPr>
          <a:xfrm>
            <a:off x="18847180" y="384045"/>
            <a:ext cx="4963923" cy="114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small title">
  <p:cSld name="Text, 2 columns, small title"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52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53000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5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5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52"/>
          <p:cNvSpPr txBox="1">
            <a:spLocks noGrp="1"/>
          </p:cNvSpPr>
          <p:nvPr>
            <p:ph type="body" idx="1"/>
          </p:nvPr>
        </p:nvSpPr>
        <p:spPr>
          <a:xfrm>
            <a:off x="12775460" y="384044"/>
            <a:ext cx="4963923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0" name="Google Shape;160;p52"/>
          <p:cNvSpPr txBox="1">
            <a:spLocks noGrp="1"/>
          </p:cNvSpPr>
          <p:nvPr>
            <p:ph type="body" idx="2"/>
          </p:nvPr>
        </p:nvSpPr>
        <p:spPr>
          <a:xfrm>
            <a:off x="18847180" y="384045"/>
            <a:ext cx="4963923" cy="114315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, headline">
  <p:cSld name="Callout, headline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0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3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3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0"/>
          <p:cNvSpPr txBox="1">
            <a:spLocks noGrp="1"/>
          </p:cNvSpPr>
          <p:nvPr>
            <p:ph type="body" idx="1"/>
          </p:nvPr>
        </p:nvSpPr>
        <p:spPr>
          <a:xfrm>
            <a:off x="12735719" y="384049"/>
            <a:ext cx="11075384" cy="85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large title">
  <p:cSld name="Text, 2 columns, dividers, large title"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53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63" name="Google Shape;163;p5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4" name="Google Shape;164;p5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5" name="Google Shape;165;p53"/>
          <p:cNvSpPr txBox="1">
            <a:spLocks noGrp="1"/>
          </p:cNvSpPr>
          <p:nvPr>
            <p:ph type="body" idx="1"/>
          </p:nvPr>
        </p:nvSpPr>
        <p:spPr>
          <a:xfrm>
            <a:off x="12787780" y="3429000"/>
            <a:ext cx="4963923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6" name="Google Shape;166;p53"/>
          <p:cNvSpPr txBox="1">
            <a:spLocks noGrp="1"/>
          </p:cNvSpPr>
          <p:nvPr>
            <p:ph type="body" idx="2"/>
          </p:nvPr>
        </p:nvSpPr>
        <p:spPr>
          <a:xfrm>
            <a:off x="18859500" y="3429002"/>
            <a:ext cx="4963923" cy="85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7" name="Google Shape;167;p53"/>
          <p:cNvSpPr txBox="1">
            <a:spLocks noGrp="1"/>
          </p:cNvSpPr>
          <p:nvPr>
            <p:ph type="body" idx="3"/>
          </p:nvPr>
        </p:nvSpPr>
        <p:spPr>
          <a:xfrm>
            <a:off x="127877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68" name="Google Shape;168;p53"/>
          <p:cNvSpPr txBox="1">
            <a:spLocks noGrp="1"/>
          </p:cNvSpPr>
          <p:nvPr>
            <p:ph type="body" idx="4"/>
          </p:nvPr>
        </p:nvSpPr>
        <p:spPr>
          <a:xfrm>
            <a:off x="188471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small title">
  <p:cSld name="Text, 2 columns, dividers, small title"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4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6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1" name="Google Shape;171;p5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5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p54"/>
          <p:cNvSpPr txBox="1">
            <a:spLocks noGrp="1"/>
          </p:cNvSpPr>
          <p:nvPr>
            <p:ph type="body" idx="1"/>
          </p:nvPr>
        </p:nvSpPr>
        <p:spPr>
          <a:xfrm>
            <a:off x="12787780" y="3429000"/>
            <a:ext cx="4963923" cy="85724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4" name="Google Shape;174;p54"/>
          <p:cNvSpPr txBox="1">
            <a:spLocks noGrp="1"/>
          </p:cNvSpPr>
          <p:nvPr>
            <p:ph type="body" idx="2"/>
          </p:nvPr>
        </p:nvSpPr>
        <p:spPr>
          <a:xfrm>
            <a:off x="18859500" y="3429002"/>
            <a:ext cx="4963923" cy="8572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5" name="Google Shape;175;p54"/>
          <p:cNvSpPr txBox="1">
            <a:spLocks noGrp="1"/>
          </p:cNvSpPr>
          <p:nvPr>
            <p:ph type="body" idx="3"/>
          </p:nvPr>
        </p:nvSpPr>
        <p:spPr>
          <a:xfrm>
            <a:off x="127877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76" name="Google Shape;176;p54"/>
          <p:cNvSpPr txBox="1">
            <a:spLocks noGrp="1"/>
          </p:cNvSpPr>
          <p:nvPr>
            <p:ph type="body" idx="4"/>
          </p:nvPr>
        </p:nvSpPr>
        <p:spPr>
          <a:xfrm>
            <a:off x="18847180" y="384048"/>
            <a:ext cx="4963923" cy="1525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, 2 columns, dividers, pictograms">
  <p:cSld name="Text, 2 columns, dividers, pictograms"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5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9" name="Google Shape;179;p55"/>
          <p:cNvSpPr txBox="1">
            <a:spLocks noGrp="1"/>
          </p:cNvSpPr>
          <p:nvPr>
            <p:ph type="body" idx="1"/>
          </p:nvPr>
        </p:nvSpPr>
        <p:spPr>
          <a:xfrm>
            <a:off x="6669151" y="384048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2pPr>
            <a:lvl3pPr marL="1371600" lvl="2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3pPr>
            <a:lvl4pPr marL="1828800" lvl="3" indent="-4064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/>
            </a:lvl4pPr>
            <a:lvl5pPr marL="2286000" lvl="4" indent="-2286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None/>
              <a:defRPr sz="2800"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0" name="Google Shape;180;p55"/>
          <p:cNvSpPr>
            <a:spLocks noGrp="1"/>
          </p:cNvSpPr>
          <p:nvPr>
            <p:ph type="pic" idx="2"/>
          </p:nvPr>
        </p:nvSpPr>
        <p:spPr>
          <a:xfrm>
            <a:off x="12763500" y="576072"/>
            <a:ext cx="1216152" cy="1214462"/>
          </a:xfrm>
          <a:prstGeom prst="rect">
            <a:avLst/>
          </a:prstGeom>
          <a:noFill/>
          <a:ln>
            <a:noFill/>
          </a:ln>
        </p:spPr>
      </p:sp>
      <p:sp>
        <p:nvSpPr>
          <p:cNvPr id="181" name="Google Shape;181;p55"/>
          <p:cNvSpPr>
            <a:spLocks noGrp="1"/>
          </p:cNvSpPr>
          <p:nvPr>
            <p:ph type="pic" idx="3"/>
          </p:nvPr>
        </p:nvSpPr>
        <p:spPr>
          <a:xfrm>
            <a:off x="18859500" y="576072"/>
            <a:ext cx="1217844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5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83" name="Google Shape;183;p55"/>
          <p:cNvCxnSpPr/>
          <p:nvPr/>
        </p:nvCxnSpPr>
        <p:spPr>
          <a:xfrm>
            <a:off x="12188952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84" name="Google Shape;184;p55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85" name="Google Shape;185;p55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6" name="Google Shape;186;p55"/>
          <p:cNvSpPr txBox="1">
            <a:spLocks noGrp="1"/>
          </p:cNvSpPr>
          <p:nvPr>
            <p:ph type="body" idx="4"/>
          </p:nvPr>
        </p:nvSpPr>
        <p:spPr>
          <a:xfrm>
            <a:off x="6667500" y="3429000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7" name="Google Shape;187;p55"/>
          <p:cNvSpPr txBox="1">
            <a:spLocks noGrp="1"/>
          </p:cNvSpPr>
          <p:nvPr>
            <p:ph type="body" idx="5"/>
          </p:nvPr>
        </p:nvSpPr>
        <p:spPr>
          <a:xfrm>
            <a:off x="1273922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88" name="Google Shape;188;p55"/>
          <p:cNvSpPr txBox="1">
            <a:spLocks noGrp="1"/>
          </p:cNvSpPr>
          <p:nvPr>
            <p:ph type="body" idx="6"/>
          </p:nvPr>
        </p:nvSpPr>
        <p:spPr>
          <a:xfrm>
            <a:off x="18859500" y="3429001"/>
            <a:ext cx="4963923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06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  <a:defRPr sz="28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 wide, pictograms">
  <p:cSld name="Boxes, 4 stacked wide, pictograms"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56"/>
          <p:cNvSpPr>
            <a:spLocks noGrp="1"/>
          </p:cNvSpPr>
          <p:nvPr>
            <p:ph type="pic" idx="2"/>
          </p:nvPr>
        </p:nvSpPr>
        <p:spPr>
          <a:xfrm>
            <a:off x="576072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56"/>
          <p:cNvSpPr>
            <a:spLocks noGrp="1"/>
          </p:cNvSpPr>
          <p:nvPr>
            <p:ph type="pic" idx="3"/>
          </p:nvPr>
        </p:nvSpPr>
        <p:spPr>
          <a:xfrm>
            <a:off x="12763500" y="576072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2" name="Google Shape;192;p56"/>
          <p:cNvSpPr>
            <a:spLocks noGrp="1"/>
          </p:cNvSpPr>
          <p:nvPr>
            <p:ph type="pic" idx="4"/>
          </p:nvPr>
        </p:nvSpPr>
        <p:spPr>
          <a:xfrm>
            <a:off x="576072" y="6473951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3" name="Google Shape;193;p56"/>
          <p:cNvSpPr>
            <a:spLocks noGrp="1"/>
          </p:cNvSpPr>
          <p:nvPr>
            <p:ph type="pic" idx="5"/>
          </p:nvPr>
        </p:nvSpPr>
        <p:spPr>
          <a:xfrm>
            <a:off x="12763500" y="6477000"/>
            <a:ext cx="1216152" cy="1216152"/>
          </a:xfrm>
          <a:prstGeom prst="rect">
            <a:avLst/>
          </a:prstGeom>
          <a:noFill/>
          <a:ln>
            <a:noFill/>
          </a:ln>
        </p:spPr>
      </p:sp>
      <p:sp>
        <p:nvSpPr>
          <p:cNvPr id="194" name="Google Shape;194;p5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95" name="Google Shape;195;p56"/>
          <p:cNvCxnSpPr/>
          <p:nvPr/>
        </p:nvCxnSpPr>
        <p:spPr>
          <a:xfrm>
            <a:off x="12192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96" name="Google Shape;196;p56"/>
          <p:cNvCxnSpPr/>
          <p:nvPr/>
        </p:nvCxnSpPr>
        <p:spPr>
          <a:xfrm>
            <a:off x="56832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97" name="Google Shape;197;p56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8" name="Google Shape;198;p56"/>
          <p:cNvSpPr txBox="1">
            <a:spLocks noGrp="1"/>
          </p:cNvSpPr>
          <p:nvPr>
            <p:ph type="body" idx="1"/>
          </p:nvPr>
        </p:nvSpPr>
        <p:spPr>
          <a:xfrm>
            <a:off x="560577" y="2456592"/>
            <a:ext cx="6670675" cy="3067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199" name="Google Shape;199;p56"/>
          <p:cNvSpPr txBox="1">
            <a:spLocks noGrp="1"/>
          </p:cNvSpPr>
          <p:nvPr>
            <p:ph type="body" idx="6"/>
          </p:nvPr>
        </p:nvSpPr>
        <p:spPr>
          <a:xfrm>
            <a:off x="12763500" y="2456592"/>
            <a:ext cx="6670675" cy="30679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0" name="Google Shape;200;p56"/>
          <p:cNvSpPr txBox="1">
            <a:spLocks noGrp="1"/>
          </p:cNvSpPr>
          <p:nvPr>
            <p:ph type="body" idx="7"/>
          </p:nvPr>
        </p:nvSpPr>
        <p:spPr>
          <a:xfrm>
            <a:off x="576073" y="8362096"/>
            <a:ext cx="6670675" cy="30678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1" name="Google Shape;201;p56"/>
          <p:cNvSpPr txBox="1">
            <a:spLocks noGrp="1"/>
          </p:cNvSpPr>
          <p:nvPr>
            <p:ph type="body" idx="8"/>
          </p:nvPr>
        </p:nvSpPr>
        <p:spPr>
          <a:xfrm>
            <a:off x="12778996" y="8362096"/>
            <a:ext cx="6670675" cy="30678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508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Char char="•"/>
              <a:defRPr sz="4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, small title">
  <p:cSld name="Boxes, 4 stacked, small title"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57"/>
          <p:cNvSpPr txBox="1"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04" name="Google Shape;204;p57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5" name="Google Shape;205;p57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1141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6" name="Google Shape;206;p57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7" name="Google Shape;207;p57"/>
          <p:cNvSpPr txBox="1">
            <a:spLocks noGrp="1"/>
          </p:cNvSpPr>
          <p:nvPr>
            <p:ph type="body" idx="2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8" name="Google Shape;208;p57"/>
          <p:cNvSpPr txBox="1">
            <a:spLocks noGrp="1"/>
          </p:cNvSpPr>
          <p:nvPr>
            <p:ph type="body" idx="3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09" name="Google Shape;209;p57"/>
          <p:cNvSpPr txBox="1">
            <a:spLocks noGrp="1"/>
          </p:cNvSpPr>
          <p:nvPr>
            <p:ph type="body" idx="4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0" name="Google Shape;210;p57"/>
          <p:cNvSpPr txBox="1">
            <a:spLocks noGrp="1"/>
          </p:cNvSpPr>
          <p:nvPr>
            <p:ph type="body" idx="5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stacked, large title">
  <p:cSld name="Boxes, 4 stacked, large title"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58"/>
          <p:cNvSpPr txBox="1"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13" name="Google Shape;213;p58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4" name="Google Shape;214;p58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4480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5" name="Google Shape;215;p58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58"/>
          <p:cNvSpPr txBox="1">
            <a:spLocks noGrp="1"/>
          </p:cNvSpPr>
          <p:nvPr>
            <p:ph type="body" idx="2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7" name="Google Shape;217;p58"/>
          <p:cNvSpPr txBox="1">
            <a:spLocks noGrp="1"/>
          </p:cNvSpPr>
          <p:nvPr>
            <p:ph type="body" idx="3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8" name="Google Shape;218;p58"/>
          <p:cNvSpPr txBox="1">
            <a:spLocks noGrp="1"/>
          </p:cNvSpPr>
          <p:nvPr>
            <p:ph type="body" idx="4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19" name="Google Shape;219;p58"/>
          <p:cNvSpPr txBox="1">
            <a:spLocks noGrp="1"/>
          </p:cNvSpPr>
          <p:nvPr>
            <p:ph type="body" idx="5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horizontal, small title">
  <p:cSld name="Boxes, 4 horizontal, small title"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59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5617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22" name="Google Shape;222;p5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3" name="Google Shape;223;p5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59"/>
          <p:cNvSpPr txBox="1">
            <a:spLocks noGrp="1"/>
          </p:cNvSpPr>
          <p:nvPr>
            <p:ph type="body" idx="1"/>
          </p:nvPr>
        </p:nvSpPr>
        <p:spPr>
          <a:xfrm>
            <a:off x="1272802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5" name="Google Shape;225;p59"/>
          <p:cNvSpPr txBox="1">
            <a:spLocks noGrp="1"/>
          </p:cNvSpPr>
          <p:nvPr>
            <p:ph type="body" idx="2"/>
          </p:nvPr>
        </p:nvSpPr>
        <p:spPr>
          <a:xfrm>
            <a:off x="1879974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6" name="Google Shape;226;p59"/>
          <p:cNvSpPr txBox="1">
            <a:spLocks noGrp="1"/>
          </p:cNvSpPr>
          <p:nvPr>
            <p:ph type="body" idx="3"/>
          </p:nvPr>
        </p:nvSpPr>
        <p:spPr>
          <a:xfrm>
            <a:off x="560577" y="6656832"/>
            <a:ext cx="4963923" cy="533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27" name="Google Shape;227;p59"/>
          <p:cNvSpPr txBox="1">
            <a:spLocks noGrp="1"/>
          </p:cNvSpPr>
          <p:nvPr>
            <p:ph type="body" idx="4"/>
          </p:nvPr>
        </p:nvSpPr>
        <p:spPr>
          <a:xfrm>
            <a:off x="6632297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4 horizontal, large title">
  <p:cSld name="Boxes, 4 horizontal, large title"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60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0" name="Google Shape;230;p6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1" name="Google Shape;231;p6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2" name="Google Shape;232;p60"/>
          <p:cNvSpPr txBox="1">
            <a:spLocks noGrp="1"/>
          </p:cNvSpPr>
          <p:nvPr>
            <p:ph type="body" idx="1"/>
          </p:nvPr>
        </p:nvSpPr>
        <p:spPr>
          <a:xfrm>
            <a:off x="1272802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3" name="Google Shape;233;p60"/>
          <p:cNvSpPr txBox="1">
            <a:spLocks noGrp="1"/>
          </p:cNvSpPr>
          <p:nvPr>
            <p:ph type="body" idx="2"/>
          </p:nvPr>
        </p:nvSpPr>
        <p:spPr>
          <a:xfrm>
            <a:off x="18799748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4" name="Google Shape;234;p60"/>
          <p:cNvSpPr txBox="1">
            <a:spLocks noGrp="1"/>
          </p:cNvSpPr>
          <p:nvPr>
            <p:ph type="body" idx="3"/>
          </p:nvPr>
        </p:nvSpPr>
        <p:spPr>
          <a:xfrm>
            <a:off x="560577" y="6656832"/>
            <a:ext cx="4963923" cy="5334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35" name="Google Shape;235;p60"/>
          <p:cNvSpPr txBox="1">
            <a:spLocks noGrp="1"/>
          </p:cNvSpPr>
          <p:nvPr>
            <p:ph type="body" idx="4"/>
          </p:nvPr>
        </p:nvSpPr>
        <p:spPr>
          <a:xfrm>
            <a:off x="6632297" y="6656832"/>
            <a:ext cx="4963923" cy="5334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">
  <p:cSld name="Boxes, 6 stacked"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6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4573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38" name="Google Shape;238;p6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9" name="Google Shape;239;p6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61"/>
          <p:cNvSpPr txBox="1">
            <a:spLocks noGrp="1"/>
          </p:cNvSpPr>
          <p:nvPr>
            <p:ph type="body" idx="1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1" name="Google Shape;241;p61"/>
          <p:cNvSpPr txBox="1">
            <a:spLocks noGrp="1"/>
          </p:cNvSpPr>
          <p:nvPr>
            <p:ph type="body" idx="2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2" name="Google Shape;242;p61"/>
          <p:cNvSpPr txBox="1">
            <a:spLocks noGrp="1"/>
          </p:cNvSpPr>
          <p:nvPr>
            <p:ph type="body" idx="3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3" name="Google Shape;243;p61"/>
          <p:cNvSpPr txBox="1">
            <a:spLocks noGrp="1"/>
          </p:cNvSpPr>
          <p:nvPr>
            <p:ph type="body" idx="4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4" name="Google Shape;244;p61"/>
          <p:cNvSpPr txBox="1">
            <a:spLocks noGrp="1"/>
          </p:cNvSpPr>
          <p:nvPr>
            <p:ph type="body" idx="5"/>
          </p:nvPr>
        </p:nvSpPr>
        <p:spPr>
          <a:xfrm>
            <a:off x="6665976" y="576072"/>
            <a:ext cx="4963923" cy="5145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45" name="Google Shape;245;p61"/>
          <p:cNvSpPr txBox="1">
            <a:spLocks noGrp="1"/>
          </p:cNvSpPr>
          <p:nvPr>
            <p:ph type="body" idx="6"/>
          </p:nvPr>
        </p:nvSpPr>
        <p:spPr>
          <a:xfrm>
            <a:off x="6665976" y="6667498"/>
            <a:ext cx="4963923" cy="495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icons">
  <p:cSld name="Boxes, 6 stacked, icons"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62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48" name="Google Shape;248;p62"/>
          <p:cNvSpPr>
            <a:spLocks noGrp="1"/>
          </p:cNvSpPr>
          <p:nvPr>
            <p:ph type="pic" idx="2"/>
          </p:nvPr>
        </p:nvSpPr>
        <p:spPr>
          <a:xfrm>
            <a:off x="6667500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49" name="Google Shape;249;p62"/>
          <p:cNvSpPr>
            <a:spLocks noGrp="1"/>
          </p:cNvSpPr>
          <p:nvPr>
            <p:ph type="pic" idx="3"/>
          </p:nvPr>
        </p:nvSpPr>
        <p:spPr>
          <a:xfrm>
            <a:off x="12763501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0" name="Google Shape;250;p62"/>
          <p:cNvSpPr>
            <a:spLocks noGrp="1"/>
          </p:cNvSpPr>
          <p:nvPr>
            <p:ph type="pic" idx="4"/>
          </p:nvPr>
        </p:nvSpPr>
        <p:spPr>
          <a:xfrm>
            <a:off x="18859501" y="576072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1" name="Google Shape;251;p62"/>
          <p:cNvSpPr>
            <a:spLocks noGrp="1"/>
          </p:cNvSpPr>
          <p:nvPr>
            <p:ph type="pic" idx="5"/>
          </p:nvPr>
        </p:nvSpPr>
        <p:spPr>
          <a:xfrm>
            <a:off x="6667500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2" name="Google Shape;252;p62"/>
          <p:cNvSpPr>
            <a:spLocks noGrp="1"/>
          </p:cNvSpPr>
          <p:nvPr>
            <p:ph type="pic" idx="6"/>
          </p:nvPr>
        </p:nvSpPr>
        <p:spPr>
          <a:xfrm>
            <a:off x="12763501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3" name="Google Shape;253;p62"/>
          <p:cNvSpPr>
            <a:spLocks noGrp="1"/>
          </p:cNvSpPr>
          <p:nvPr>
            <p:ph type="pic" idx="7"/>
          </p:nvPr>
        </p:nvSpPr>
        <p:spPr>
          <a:xfrm>
            <a:off x="18859501" y="6694631"/>
            <a:ext cx="402336" cy="403225"/>
          </a:xfrm>
          <a:prstGeom prst="rect">
            <a:avLst/>
          </a:prstGeom>
          <a:noFill/>
          <a:ln>
            <a:noFill/>
          </a:ln>
        </p:spPr>
      </p:sp>
      <p:sp>
        <p:nvSpPr>
          <p:cNvPr id="254" name="Google Shape;254;p6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55" name="Google Shape;255;p62"/>
          <p:cNvCxnSpPr/>
          <p:nvPr/>
        </p:nvCxnSpPr>
        <p:spPr>
          <a:xfrm>
            <a:off x="6096000" y="6096000"/>
            <a:ext cx="17722850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6" name="Google Shape;256;p62"/>
          <p:cNvCxnSpPr/>
          <p:nvPr/>
        </p:nvCxnSpPr>
        <p:spPr>
          <a:xfrm>
            <a:off x="6096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7" name="Google Shape;257;p62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58" name="Google Shape;258;p62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59" name="Google Shape;259;p6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62"/>
          <p:cNvSpPr txBox="1">
            <a:spLocks noGrp="1"/>
          </p:cNvSpPr>
          <p:nvPr>
            <p:ph type="body" idx="1"/>
          </p:nvPr>
        </p:nvSpPr>
        <p:spPr>
          <a:xfrm>
            <a:off x="12728028" y="1427410"/>
            <a:ext cx="4963923" cy="3716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1" name="Google Shape;261;p62"/>
          <p:cNvSpPr txBox="1">
            <a:spLocks noGrp="1"/>
          </p:cNvSpPr>
          <p:nvPr>
            <p:ph type="body" idx="8"/>
          </p:nvPr>
        </p:nvSpPr>
        <p:spPr>
          <a:xfrm>
            <a:off x="18799748" y="1427410"/>
            <a:ext cx="4963923" cy="37160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2" name="Google Shape;262;p62"/>
          <p:cNvSpPr txBox="1">
            <a:spLocks noGrp="1"/>
          </p:cNvSpPr>
          <p:nvPr>
            <p:ph type="body" idx="9"/>
          </p:nvPr>
        </p:nvSpPr>
        <p:spPr>
          <a:xfrm>
            <a:off x="12728028" y="7518835"/>
            <a:ext cx="4963923" cy="37206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3" name="Google Shape;263;p62"/>
          <p:cNvSpPr txBox="1">
            <a:spLocks noGrp="1"/>
          </p:cNvSpPr>
          <p:nvPr>
            <p:ph type="body" idx="13"/>
          </p:nvPr>
        </p:nvSpPr>
        <p:spPr>
          <a:xfrm>
            <a:off x="18799748" y="7518835"/>
            <a:ext cx="4963923" cy="3720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4" name="Google Shape;264;p62"/>
          <p:cNvSpPr txBox="1">
            <a:spLocks noGrp="1"/>
          </p:cNvSpPr>
          <p:nvPr>
            <p:ph type="body" idx="14"/>
          </p:nvPr>
        </p:nvSpPr>
        <p:spPr>
          <a:xfrm>
            <a:off x="6665976" y="1427408"/>
            <a:ext cx="4963923" cy="37160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65" name="Google Shape;265;p62"/>
          <p:cNvSpPr txBox="1">
            <a:spLocks noGrp="1"/>
          </p:cNvSpPr>
          <p:nvPr>
            <p:ph type="body" idx="15"/>
          </p:nvPr>
        </p:nvSpPr>
        <p:spPr>
          <a:xfrm>
            <a:off x="6665976" y="7518834"/>
            <a:ext cx="4963923" cy="37206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cyan">
  <p:cSld name="Cover, cya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5"/>
          <p:cNvSpPr/>
          <p:nvPr/>
        </p:nvSpPr>
        <p:spPr>
          <a:xfrm>
            <a:off x="0" y="0"/>
            <a:ext cx="24387175" cy="12001500"/>
          </a:xfrm>
          <a:prstGeom prst="rect">
            <a:avLst/>
          </a:prstGeom>
          <a:solidFill>
            <a:srgbClr val="E5F6FF"/>
          </a:solidFill>
          <a:ln w="19050" cap="flat" cmpd="sng">
            <a:solidFill>
              <a:srgbClr val="E5F6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IBM Plex Sans Light"/>
              <a:buNone/>
            </a:pPr>
            <a:endParaRPr sz="1400" b="0" i="0" u="none" strike="noStrike" cap="none">
              <a:solidFill>
                <a:schemeClr val="dk1"/>
              </a:solidFill>
              <a:latin typeface="IBM Plex Sans Light"/>
              <a:ea typeface="IBM Plex Sans Light"/>
              <a:cs typeface="IBM Plex Sans Light"/>
              <a:sym typeface="IBM Plex Sans Light"/>
            </a:endParaRPr>
          </a:p>
        </p:txBody>
      </p:sp>
      <p:sp>
        <p:nvSpPr>
          <p:cNvPr id="37" name="Google Shape;37;p35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35"/>
          <p:cNvSpPr txBox="1">
            <a:spLocks noGrp="1"/>
          </p:cNvSpPr>
          <p:nvPr>
            <p:ph type="body" idx="1"/>
          </p:nvPr>
        </p:nvSpPr>
        <p:spPr>
          <a:xfrm>
            <a:off x="560959" y="12096093"/>
            <a:ext cx="49530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9" name="Google Shape;39;p35"/>
          <p:cNvSpPr txBox="1">
            <a:spLocks noGrp="1"/>
          </p:cNvSpPr>
          <p:nvPr>
            <p:ph type="body" idx="2"/>
          </p:nvPr>
        </p:nvSpPr>
        <p:spPr>
          <a:xfrm>
            <a:off x="6656388" y="12001501"/>
            <a:ext cx="4953000" cy="1237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alternate, large title">
  <p:cSld name="Boxes, 6 stacked, alternate, large title"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63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45720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68" name="Google Shape;268;p63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69" name="Google Shape;269;p63"/>
          <p:cNvCxnSpPr/>
          <p:nvPr/>
        </p:nvCxnSpPr>
        <p:spPr>
          <a:xfrm>
            <a:off x="57467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0" name="Google Shape;270;p63"/>
          <p:cNvCxnSpPr/>
          <p:nvPr/>
        </p:nvCxnSpPr>
        <p:spPr>
          <a:xfrm>
            <a:off x="6096000" y="6096000"/>
            <a:ext cx="0" cy="5905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1" name="Google Shape;271;p63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72" name="Google Shape;272;p63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73" name="Google Shape;273;p63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63"/>
          <p:cNvSpPr txBox="1">
            <a:spLocks noGrp="1"/>
          </p:cNvSpPr>
          <p:nvPr>
            <p:ph type="body" idx="1"/>
          </p:nvPr>
        </p:nvSpPr>
        <p:spPr>
          <a:xfrm>
            <a:off x="12728028" y="576073"/>
            <a:ext cx="4963923" cy="5145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5" name="Google Shape;275;p63"/>
          <p:cNvSpPr txBox="1">
            <a:spLocks noGrp="1"/>
          </p:cNvSpPr>
          <p:nvPr>
            <p:ph type="body" idx="2"/>
          </p:nvPr>
        </p:nvSpPr>
        <p:spPr>
          <a:xfrm>
            <a:off x="18799748" y="576073"/>
            <a:ext cx="4963923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6" name="Google Shape;276;p63"/>
          <p:cNvSpPr txBox="1">
            <a:spLocks noGrp="1"/>
          </p:cNvSpPr>
          <p:nvPr>
            <p:ph type="body" idx="3"/>
          </p:nvPr>
        </p:nvSpPr>
        <p:spPr>
          <a:xfrm>
            <a:off x="12728028" y="6667499"/>
            <a:ext cx="4963923" cy="495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7" name="Google Shape;277;p63"/>
          <p:cNvSpPr txBox="1">
            <a:spLocks noGrp="1"/>
          </p:cNvSpPr>
          <p:nvPr>
            <p:ph type="body" idx="4"/>
          </p:nvPr>
        </p:nvSpPr>
        <p:spPr>
          <a:xfrm>
            <a:off x="18799748" y="6667499"/>
            <a:ext cx="4963923" cy="4952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8" name="Google Shape;278;p63"/>
          <p:cNvSpPr txBox="1">
            <a:spLocks noGrp="1"/>
          </p:cNvSpPr>
          <p:nvPr>
            <p:ph type="body" idx="5"/>
          </p:nvPr>
        </p:nvSpPr>
        <p:spPr>
          <a:xfrm>
            <a:off x="574675" y="6665976"/>
            <a:ext cx="4963923" cy="4954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79" name="Google Shape;279;p63"/>
          <p:cNvSpPr txBox="1">
            <a:spLocks noGrp="1"/>
          </p:cNvSpPr>
          <p:nvPr>
            <p:ph type="body" idx="6"/>
          </p:nvPr>
        </p:nvSpPr>
        <p:spPr>
          <a:xfrm>
            <a:off x="6665976" y="6667498"/>
            <a:ext cx="4963923" cy="49529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xes, 6 stacked, alternate, small title">
  <p:cSld name="Boxes, 6 stacked, alternate, small title">
    <p:spTree>
      <p:nvGrpSpPr>
        <p:cNvPr id="1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4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3413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400"/>
              <a:buFont typeface="IBM Plex Sans Light"/>
              <a:buNone/>
              <a:defRPr sz="4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82" name="Google Shape;282;p64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283" name="Google Shape;283;p64"/>
          <p:cNvCxnSpPr/>
          <p:nvPr/>
        </p:nvCxnSpPr>
        <p:spPr>
          <a:xfrm>
            <a:off x="574675" y="6096000"/>
            <a:ext cx="23244175" cy="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4" name="Google Shape;284;p64"/>
          <p:cNvCxnSpPr/>
          <p:nvPr/>
        </p:nvCxnSpPr>
        <p:spPr>
          <a:xfrm>
            <a:off x="6096000" y="6096000"/>
            <a:ext cx="0" cy="5905500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5" name="Google Shape;285;p64"/>
          <p:cNvCxnSpPr/>
          <p:nvPr/>
        </p:nvCxnSpPr>
        <p:spPr>
          <a:xfrm>
            <a:off x="18288000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286" name="Google Shape;286;p64"/>
          <p:cNvCxnSpPr/>
          <p:nvPr/>
        </p:nvCxnSpPr>
        <p:spPr>
          <a:xfrm>
            <a:off x="12188952" y="566928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287" name="Google Shape;287;p6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8" name="Google Shape;288;p64"/>
          <p:cNvSpPr txBox="1">
            <a:spLocks noGrp="1"/>
          </p:cNvSpPr>
          <p:nvPr>
            <p:ph type="body" idx="1"/>
          </p:nvPr>
        </p:nvSpPr>
        <p:spPr>
          <a:xfrm>
            <a:off x="552009" y="6665975"/>
            <a:ext cx="5026139" cy="49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89" name="Google Shape;289;p64"/>
          <p:cNvSpPr txBox="1">
            <a:spLocks noGrp="1"/>
          </p:cNvSpPr>
          <p:nvPr>
            <p:ph type="body" idx="2"/>
          </p:nvPr>
        </p:nvSpPr>
        <p:spPr>
          <a:xfrm>
            <a:off x="6659393" y="6665975"/>
            <a:ext cx="5026139" cy="49545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0" name="Google Shape;290;p64"/>
          <p:cNvSpPr txBox="1">
            <a:spLocks noGrp="1"/>
          </p:cNvSpPr>
          <p:nvPr>
            <p:ph type="body" idx="3"/>
          </p:nvPr>
        </p:nvSpPr>
        <p:spPr>
          <a:xfrm>
            <a:off x="12725407" y="6701421"/>
            <a:ext cx="5026139" cy="49190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1" name="Google Shape;291;p64"/>
          <p:cNvSpPr txBox="1">
            <a:spLocks noGrp="1"/>
          </p:cNvSpPr>
          <p:nvPr>
            <p:ph type="body" idx="4"/>
          </p:nvPr>
        </p:nvSpPr>
        <p:spPr>
          <a:xfrm>
            <a:off x="18791798" y="6665975"/>
            <a:ext cx="4978776" cy="4954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2" name="Google Shape;292;p64"/>
          <p:cNvSpPr txBox="1">
            <a:spLocks noGrp="1"/>
          </p:cNvSpPr>
          <p:nvPr>
            <p:ph type="body" idx="5"/>
          </p:nvPr>
        </p:nvSpPr>
        <p:spPr>
          <a:xfrm>
            <a:off x="18812222" y="576073"/>
            <a:ext cx="4978776" cy="51450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3" name="Google Shape;293;p64"/>
          <p:cNvSpPr txBox="1">
            <a:spLocks noGrp="1"/>
          </p:cNvSpPr>
          <p:nvPr>
            <p:ph type="body" idx="6"/>
          </p:nvPr>
        </p:nvSpPr>
        <p:spPr>
          <a:xfrm>
            <a:off x="12692373" y="576073"/>
            <a:ext cx="4978776" cy="51450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half, inset">
  <p:cSld name="Video or imagery, half, inset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65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296" name="Google Shape;296;p65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7" name="Google Shape;297;p65"/>
          <p:cNvSpPr>
            <a:spLocks noGrp="1"/>
          </p:cNvSpPr>
          <p:nvPr>
            <p:ph type="pic" idx="2"/>
          </p:nvPr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298" name="Google Shape;298;p65"/>
          <p:cNvSpPr txBox="1">
            <a:spLocks noGrp="1"/>
          </p:cNvSpPr>
          <p:nvPr>
            <p:ph type="body" idx="1"/>
          </p:nvPr>
        </p:nvSpPr>
        <p:spPr>
          <a:xfrm>
            <a:off x="552010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299" name="Google Shape;299;p65"/>
          <p:cNvSpPr txBox="1">
            <a:spLocks noGrp="1"/>
          </p:cNvSpPr>
          <p:nvPr>
            <p:ph type="body" idx="3"/>
          </p:nvPr>
        </p:nvSpPr>
        <p:spPr>
          <a:xfrm>
            <a:off x="6669087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3/4, bleed">
  <p:cSld name="Video or imagery, 3/4, bleed">
    <p:spTree>
      <p:nvGrpSpPr>
        <p:cNvPr id="1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66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02" name="Google Shape;302;p66"/>
          <p:cNvSpPr txBox="1">
            <a:spLocks noGrp="1"/>
          </p:cNvSpPr>
          <p:nvPr>
            <p:ph type="sldNum" idx="12"/>
          </p:nvPr>
        </p:nvSpPr>
        <p:spPr>
          <a:xfrm>
            <a:off x="23544798" y="12904628"/>
            <a:ext cx="267702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66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4" name="Google Shape;304;p66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18291175" cy="137160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05" name="Google Shape;305;p66"/>
          <p:cNvSpPr txBox="1">
            <a:spLocks noGrp="1"/>
          </p:cNvSpPr>
          <p:nvPr>
            <p:ph type="body" idx="1"/>
          </p:nvPr>
        </p:nvSpPr>
        <p:spPr>
          <a:xfrm>
            <a:off x="552010" y="3429000"/>
            <a:ext cx="4972490" cy="857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bleed">
  <p:cSld name="Video or imagery, bleed"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68"/>
          <p:cNvSpPr txBox="1">
            <a:spLocks noGrp="1"/>
          </p:cNvSpPr>
          <p:nvPr>
            <p:ph type="sldNum" idx="12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8" name="Google Shape;308;p68"/>
          <p:cNvSpPr>
            <a:spLocks noGrp="1"/>
          </p:cNvSpPr>
          <p:nvPr>
            <p:ph type="pic" idx="2"/>
          </p:nvPr>
        </p:nvSpPr>
        <p:spPr>
          <a:xfrm>
            <a:off x="1" y="0"/>
            <a:ext cx="24387174" cy="13715999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or imagery, inset">
  <p:cSld name="Video or imagery, inset"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69"/>
          <p:cNvSpPr txBox="1">
            <a:spLocks noGrp="1"/>
          </p:cNvSpPr>
          <p:nvPr>
            <p:ph type="sldNum" idx="12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1" name="Google Shape;311;p69"/>
          <p:cNvSpPr>
            <a:spLocks noGrp="1"/>
          </p:cNvSpPr>
          <p:nvPr>
            <p:ph type="pic" idx="2"/>
          </p:nvPr>
        </p:nvSpPr>
        <p:spPr>
          <a:xfrm>
            <a:off x="568325" y="569913"/>
            <a:ext cx="23244175" cy="12580936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acts, profiles, contributors">
  <p:cSld name="Contacts, profiles, contributors"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70"/>
          <p:cNvSpPr>
            <a:spLocks noGrp="1"/>
          </p:cNvSpPr>
          <p:nvPr>
            <p:ph type="pic" idx="2"/>
          </p:nvPr>
        </p:nvSpPr>
        <p:spPr>
          <a:xfrm>
            <a:off x="576072" y="6117123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4" name="Google Shape;314;p70"/>
          <p:cNvSpPr>
            <a:spLocks noGrp="1"/>
          </p:cNvSpPr>
          <p:nvPr>
            <p:ph type="pic" idx="3"/>
          </p:nvPr>
        </p:nvSpPr>
        <p:spPr>
          <a:xfrm>
            <a:off x="576072" y="9525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5" name="Google Shape;315;p7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70"/>
          <p:cNvSpPr>
            <a:spLocks noGrp="1"/>
          </p:cNvSpPr>
          <p:nvPr>
            <p:ph type="pic" idx="4"/>
          </p:nvPr>
        </p:nvSpPr>
        <p:spPr>
          <a:xfrm>
            <a:off x="576072" y="2618874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7" name="Google Shape;317;p70"/>
          <p:cNvSpPr>
            <a:spLocks noGrp="1"/>
          </p:cNvSpPr>
          <p:nvPr>
            <p:ph type="pic" idx="5"/>
          </p:nvPr>
        </p:nvSpPr>
        <p:spPr>
          <a:xfrm>
            <a:off x="12757150" y="61214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8" name="Google Shape;318;p70"/>
          <p:cNvSpPr>
            <a:spLocks noGrp="1"/>
          </p:cNvSpPr>
          <p:nvPr>
            <p:ph type="pic" idx="6"/>
          </p:nvPr>
        </p:nvSpPr>
        <p:spPr>
          <a:xfrm>
            <a:off x="12757150" y="9525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19" name="Google Shape;319;p70"/>
          <p:cNvSpPr>
            <a:spLocks noGrp="1"/>
          </p:cNvSpPr>
          <p:nvPr>
            <p:ph type="pic" idx="7"/>
          </p:nvPr>
        </p:nvSpPr>
        <p:spPr>
          <a:xfrm>
            <a:off x="12757150" y="26670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0" name="Google Shape;320;p7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1" name="Google Shape;321;p70"/>
          <p:cNvSpPr>
            <a:spLocks noGrp="1"/>
          </p:cNvSpPr>
          <p:nvPr>
            <p:ph type="pic" idx="8"/>
          </p:nvPr>
        </p:nvSpPr>
        <p:spPr>
          <a:xfrm>
            <a:off x="12764898" y="6117123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2" name="Google Shape;322;p70"/>
          <p:cNvSpPr>
            <a:spLocks noGrp="1"/>
          </p:cNvSpPr>
          <p:nvPr>
            <p:ph type="pic" idx="9"/>
          </p:nvPr>
        </p:nvSpPr>
        <p:spPr>
          <a:xfrm>
            <a:off x="12764898" y="9525000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3" name="Google Shape;323;p70"/>
          <p:cNvSpPr>
            <a:spLocks noGrp="1"/>
          </p:cNvSpPr>
          <p:nvPr>
            <p:ph type="pic" idx="13"/>
          </p:nvPr>
        </p:nvSpPr>
        <p:spPr>
          <a:xfrm>
            <a:off x="12764898" y="2646074"/>
            <a:ext cx="2328218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4" name="Google Shape;324;p70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1525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25" name="Google Shape;325;p70"/>
          <p:cNvSpPr txBox="1">
            <a:spLocks noGrp="1"/>
          </p:cNvSpPr>
          <p:nvPr>
            <p:ph type="body" idx="1"/>
          </p:nvPr>
        </p:nvSpPr>
        <p:spPr>
          <a:xfrm>
            <a:off x="3349623" y="2618874"/>
            <a:ext cx="5756496" cy="252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6" name="Google Shape;326;p70"/>
          <p:cNvSpPr txBox="1">
            <a:spLocks noGrp="1"/>
          </p:cNvSpPr>
          <p:nvPr>
            <p:ph type="body" idx="14"/>
          </p:nvPr>
        </p:nvSpPr>
        <p:spPr>
          <a:xfrm>
            <a:off x="3349623" y="6117123"/>
            <a:ext cx="5756496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7" name="Google Shape;327;p70"/>
          <p:cNvSpPr txBox="1">
            <a:spLocks noGrp="1"/>
          </p:cNvSpPr>
          <p:nvPr>
            <p:ph type="body" idx="15"/>
          </p:nvPr>
        </p:nvSpPr>
        <p:spPr>
          <a:xfrm>
            <a:off x="3349623" y="9525000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28" name="Google Shape;328;p70"/>
          <p:cNvSpPr>
            <a:spLocks noGrp="1"/>
          </p:cNvSpPr>
          <p:nvPr>
            <p:ph type="pic" idx="16"/>
          </p:nvPr>
        </p:nvSpPr>
        <p:spPr>
          <a:xfrm>
            <a:off x="12756886" y="6144323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29" name="Google Shape;329;p70"/>
          <p:cNvSpPr>
            <a:spLocks noGrp="1"/>
          </p:cNvSpPr>
          <p:nvPr>
            <p:ph type="pic" idx="17"/>
          </p:nvPr>
        </p:nvSpPr>
        <p:spPr>
          <a:xfrm>
            <a:off x="12756886" y="9552200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0" name="Google Shape;330;p70"/>
          <p:cNvSpPr>
            <a:spLocks noGrp="1"/>
          </p:cNvSpPr>
          <p:nvPr>
            <p:ph type="pic" idx="18"/>
          </p:nvPr>
        </p:nvSpPr>
        <p:spPr>
          <a:xfrm>
            <a:off x="12756886" y="2646074"/>
            <a:ext cx="247332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1" name="Google Shape;331;p70"/>
          <p:cNvSpPr>
            <a:spLocks noGrp="1"/>
          </p:cNvSpPr>
          <p:nvPr>
            <p:ph type="pic" idx="19"/>
          </p:nvPr>
        </p:nvSpPr>
        <p:spPr>
          <a:xfrm>
            <a:off x="12756886" y="6165249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2" name="Google Shape;332;p70"/>
          <p:cNvSpPr>
            <a:spLocks noGrp="1"/>
          </p:cNvSpPr>
          <p:nvPr>
            <p:ph type="pic" idx="20"/>
          </p:nvPr>
        </p:nvSpPr>
        <p:spPr>
          <a:xfrm>
            <a:off x="12756886" y="9573126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3" name="Google Shape;333;p70"/>
          <p:cNvSpPr>
            <a:spLocks noGrp="1"/>
          </p:cNvSpPr>
          <p:nvPr>
            <p:ph type="pic" idx="21"/>
          </p:nvPr>
        </p:nvSpPr>
        <p:spPr>
          <a:xfrm>
            <a:off x="12756886" y="2667000"/>
            <a:ext cx="2291075" cy="2476500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334" name="Google Shape;334;p70"/>
          <p:cNvSpPr txBox="1">
            <a:spLocks noGrp="1"/>
          </p:cNvSpPr>
          <p:nvPr>
            <p:ph type="body" idx="22"/>
          </p:nvPr>
        </p:nvSpPr>
        <p:spPr>
          <a:xfrm>
            <a:off x="15530437" y="2667000"/>
            <a:ext cx="5843620" cy="2524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5" name="Google Shape;335;p70"/>
          <p:cNvSpPr txBox="1">
            <a:spLocks noGrp="1"/>
          </p:cNvSpPr>
          <p:nvPr>
            <p:ph type="body" idx="23"/>
          </p:nvPr>
        </p:nvSpPr>
        <p:spPr>
          <a:xfrm>
            <a:off x="15530437" y="6165249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36" name="Google Shape;336;p70"/>
          <p:cNvSpPr txBox="1">
            <a:spLocks noGrp="1"/>
          </p:cNvSpPr>
          <p:nvPr>
            <p:ph type="body" idx="24"/>
          </p:nvPr>
        </p:nvSpPr>
        <p:spPr>
          <a:xfrm>
            <a:off x="15530437" y="9573126"/>
            <a:ext cx="5843620" cy="2460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">
  <p:cSld name="Table"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7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494982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339" name="Google Shape;339;p71"/>
          <p:cNvSpPr>
            <a:spLocks noGrp="1"/>
          </p:cNvSpPr>
          <p:nvPr>
            <p:ph type="tbl" idx="2"/>
          </p:nvPr>
        </p:nvSpPr>
        <p:spPr>
          <a:xfrm>
            <a:off x="6667500" y="569913"/>
            <a:ext cx="17145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IBM Plex Sans Light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340" name="Google Shape;340;p7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1" name="Google Shape;341;p7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al disclaimer, one column">
  <p:cSld name="Legal disclaimer, one column"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72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4" name="Google Shape;344;p72"/>
          <p:cNvSpPr txBox="1">
            <a:spLocks noGrp="1"/>
          </p:cNvSpPr>
          <p:nvPr>
            <p:ph type="body" idx="2"/>
          </p:nvPr>
        </p:nvSpPr>
        <p:spPr>
          <a:xfrm>
            <a:off x="18859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5" name="Google Shape;345;p7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6" name="Google Shape;346;p7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egal disclaimer, two columns">
  <p:cSld name="Legal disclaimer, two columns"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74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4956175" cy="2859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>
                <a:solidFill>
                  <a:schemeClr val="lt1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None/>
              <a:defRPr sz="6400"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49" name="Google Shape;349;p74"/>
          <p:cNvSpPr txBox="1">
            <a:spLocks noGrp="1"/>
          </p:cNvSpPr>
          <p:nvPr>
            <p:ph type="body" idx="2"/>
          </p:nvPr>
        </p:nvSpPr>
        <p:spPr>
          <a:xfrm>
            <a:off x="18859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0" name="Google Shape;350;p74"/>
          <p:cNvSpPr txBox="1">
            <a:spLocks noGrp="1"/>
          </p:cNvSpPr>
          <p:nvPr>
            <p:ph type="ftr" idx="11"/>
          </p:nvPr>
        </p:nvSpPr>
        <p:spPr>
          <a:xfrm>
            <a:off x="581024" y="1280477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1" name="Google Shape;351;p74"/>
          <p:cNvSpPr txBox="1">
            <a:spLocks noGrp="1"/>
          </p:cNvSpPr>
          <p:nvPr>
            <p:ph type="body" idx="3"/>
          </p:nvPr>
        </p:nvSpPr>
        <p:spPr>
          <a:xfrm>
            <a:off x="12763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2pPr>
            <a:lvl3pPr marL="1371600" lvl="2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3pPr>
            <a:lvl4pPr marL="1828800" lvl="3" indent="-3302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SzPts val="1600"/>
              <a:buChar char="•"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4pPr>
            <a:lvl5pPr marL="2286000" lvl="4" indent="-22860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 b="0" i="0">
                <a:solidFill>
                  <a:schemeClr val="lt1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352" name="Google Shape;352;p74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plain, business unit">
  <p:cSld name="Cover, plain, business uni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body" idx="1"/>
          </p:nvPr>
        </p:nvSpPr>
        <p:spPr>
          <a:xfrm>
            <a:off x="576072" y="12463272"/>
            <a:ext cx="11050588" cy="7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4" name="Google Shape;354;p7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0465371" y="6168460"/>
            <a:ext cx="3456432" cy="13790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ver, imagery, half, business unit">
  <p:cSld name="Cover, imagery, half, business uni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8"/>
          <p:cNvSpPr>
            <a:spLocks noGrp="1"/>
          </p:cNvSpPr>
          <p:nvPr>
            <p:ph type="pic" idx="2"/>
          </p:nvPr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  <a:ln>
            <a:noFill/>
          </a:ln>
        </p:spPr>
      </p:sp>
      <p:sp>
        <p:nvSpPr>
          <p:cNvPr id="45" name="Google Shape;45;p38"/>
          <p:cNvSpPr txBox="1"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38"/>
          <p:cNvSpPr txBox="1">
            <a:spLocks noGrp="1"/>
          </p:cNvSpPr>
          <p:nvPr>
            <p:ph type="body" idx="1"/>
          </p:nvPr>
        </p:nvSpPr>
        <p:spPr>
          <a:xfrm>
            <a:off x="576072" y="385200"/>
            <a:ext cx="10099675" cy="57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s">
  <p:cSld name="Content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body" idx="1"/>
          </p:nvPr>
        </p:nvSpPr>
        <p:spPr>
          <a:xfrm>
            <a:off x="12763500" y="569913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1" name="Google Shape;51;p39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39"/>
          <p:cNvSpPr txBox="1">
            <a:spLocks noGrp="1"/>
          </p:cNvSpPr>
          <p:nvPr>
            <p:ph type="body" idx="2"/>
          </p:nvPr>
        </p:nvSpPr>
        <p:spPr>
          <a:xfrm>
            <a:off x="18834040" y="569912"/>
            <a:ext cx="4953000" cy="11431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•"/>
              <a:defRPr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Large text">
  <p:cSld name="Large 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0"/>
          <p:cNvSpPr txBox="1">
            <a:spLocks noGrp="1"/>
          </p:cNvSpPr>
          <p:nvPr>
            <p:ph type="title"/>
          </p:nvPr>
        </p:nvSpPr>
        <p:spPr>
          <a:xfrm>
            <a:off x="574675" y="385200"/>
            <a:ext cx="17141825" cy="819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7200"/>
              <a:buFont typeface="IBM Plex Sans Light"/>
              <a:buNone/>
              <a:defRPr sz="172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40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6" name="Google Shape;56;p40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llout, stand-alone">
  <p:cSld name="Callout, stand-alone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576072" y="385200"/>
            <a:ext cx="14662150" cy="9717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600"/>
              <a:buFont typeface="IBM Plex Sans Light"/>
              <a:buNone/>
              <a:defRPr sz="8600" b="0" i="0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ata, 2 callouts, vertical">
  <p:cSld name="Data, 2 callouts, vertical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42"/>
          <p:cNvSpPr txBox="1">
            <a:spLocks noGrp="1"/>
          </p:cNvSpPr>
          <p:nvPr>
            <p:ph type="body" idx="1"/>
          </p:nvPr>
        </p:nvSpPr>
        <p:spPr>
          <a:xfrm>
            <a:off x="576000" y="9296400"/>
            <a:ext cx="11050588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800"/>
              <a:buNone/>
              <a:defRPr sz="258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3" name="Google Shape;63;p42"/>
          <p:cNvSpPr txBox="1">
            <a:spLocks noGrp="1"/>
          </p:cNvSpPr>
          <p:nvPr>
            <p:ph type="body" idx="2"/>
          </p:nvPr>
        </p:nvSpPr>
        <p:spPr>
          <a:xfrm>
            <a:off x="12760587" y="9296400"/>
            <a:ext cx="11049000" cy="35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800"/>
              <a:buNone/>
              <a:defRPr sz="25800" b="0" i="0">
                <a:solidFill>
                  <a:schemeClr val="accen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  <a:defRPr/>
            </a:lvl4pPr>
            <a:lvl5pPr marL="2286000" lvl="4" indent="-228600" algn="l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cxnSp>
        <p:nvCxnSpPr>
          <p:cNvPr id="64" name="Google Shape;64;p42"/>
          <p:cNvCxnSpPr/>
          <p:nvPr/>
        </p:nvCxnSpPr>
        <p:spPr>
          <a:xfrm>
            <a:off x="12193587" y="569913"/>
            <a:ext cx="0" cy="11431587"/>
          </a:xfrm>
          <a:prstGeom prst="straightConnector1">
            <a:avLst/>
          </a:prstGeom>
          <a:noFill/>
          <a:ln w="127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5" name="Google Shape;65;p42"/>
          <p:cNvSpPr txBox="1">
            <a:spLocks noGrp="1"/>
          </p:cNvSpPr>
          <p:nvPr>
            <p:ph type="sldNum" idx="12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42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3"/>
          </p:nvPr>
        </p:nvSpPr>
        <p:spPr>
          <a:xfrm>
            <a:off x="574675" y="385200"/>
            <a:ext cx="7632176" cy="62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4"/>
          </p:nvPr>
        </p:nvSpPr>
        <p:spPr>
          <a:xfrm>
            <a:off x="12760587" y="385199"/>
            <a:ext cx="7632176" cy="62880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lvl="1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lvl="2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lvl="3" indent="-635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Char char="•"/>
              <a:defRPr sz="6400" b="0" i="0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lvl="4" indent="-22860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>
                <a:solidFill>
                  <a:schemeClr val="lt1"/>
                </a:solidFill>
              </a:defRPr>
            </a:lvl5pPr>
            <a:lvl6pPr marL="2743200" lvl="5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41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1"/>
          <p:cNvSpPr txBox="1">
            <a:spLocks noGrp="1"/>
          </p:cNvSpPr>
          <p:nvPr>
            <p:ph type="sldNum" idx="1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sp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" name="Google Shape;9;p21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chemeClr val="lt2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400"/>
              <a:buFont typeface="IBM Plex Sans Light"/>
              <a:buNone/>
              <a:defRPr sz="64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0" name="Google Shape;10;p21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4572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Char char="•"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4572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ftr" idx="11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2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  <p:sldLayoutId id="2147483666" r:id="rId15"/>
    <p:sldLayoutId id="2147483667" r:id="rId16"/>
    <p:sldLayoutId id="2147483668" r:id="rId17"/>
    <p:sldLayoutId id="2147483669" r:id="rId18"/>
    <p:sldLayoutId id="2147483670" r:id="rId19"/>
    <p:sldLayoutId id="2147483671" r:id="rId20"/>
    <p:sldLayoutId id="2147483672" r:id="rId21"/>
    <p:sldLayoutId id="2147483673" r:id="rId22"/>
    <p:sldLayoutId id="2147483674" r:id="rId23"/>
    <p:sldLayoutId id="2147483675" r:id="rId24"/>
    <p:sldLayoutId id="2147483676" r:id="rId25"/>
    <p:sldLayoutId id="2147483677" r:id="rId26"/>
    <p:sldLayoutId id="2147483678" r:id="rId27"/>
    <p:sldLayoutId id="2147483679" r:id="rId28"/>
    <p:sldLayoutId id="2147483680" r:id="rId29"/>
    <p:sldLayoutId id="2147483681" r:id="rId30"/>
    <p:sldLayoutId id="2147483682" r:id="rId31"/>
    <p:sldLayoutId id="2147483683" r:id="rId32"/>
    <p:sldLayoutId id="2147483684" r:id="rId33"/>
    <p:sldLayoutId id="2147483685" r:id="rId34"/>
    <p:sldLayoutId id="2147483686" r:id="rId35"/>
    <p:sldLayoutId id="2147483687" r:id="rId36"/>
    <p:sldLayoutId id="2147483688" r:id="rId37"/>
    <p:sldLayoutId id="2147483689" r:id="rId38"/>
    <p:sldLayoutId id="2147483690" r:id="rId39"/>
    <p:sldLayoutId id="2147483691" r:id="rId4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2" pos="364">
          <p15:clr>
            <a:srgbClr val="EE5396"/>
          </p15:clr>
        </p15:guide>
        <p15:guide id="3" pos="3840">
          <p15:clr>
            <a:srgbClr val="0F62FE"/>
          </p15:clr>
        </p15:guide>
        <p15:guide id="4" pos="1916">
          <p15:clr>
            <a:srgbClr val="EE5396"/>
          </p15:clr>
        </p15:guide>
        <p15:guide id="5" pos="5756">
          <p15:clr>
            <a:srgbClr val="EE5396"/>
          </p15:clr>
        </p15:guide>
        <p15:guide id="6" pos="7319">
          <p15:clr>
            <a:srgbClr val="EE5396"/>
          </p15:clr>
        </p15:guide>
        <p15:guide id="7" pos="8040">
          <p15:clr>
            <a:srgbClr val="EE5396"/>
          </p15:clr>
        </p15:guide>
        <p15:guide id="8" pos="4200">
          <p15:clr>
            <a:srgbClr val="EE5396"/>
          </p15:clr>
        </p15:guide>
        <p15:guide id="9" pos="3480">
          <p15:clr>
            <a:srgbClr val="EE5396"/>
          </p15:clr>
        </p15:guide>
        <p15:guide id="10" pos="9594">
          <p15:clr>
            <a:srgbClr val="EE5396"/>
          </p15:clr>
        </p15:guide>
        <p15:guide id="11" pos="11160">
          <p15:clr>
            <a:srgbClr val="EE5396"/>
          </p15:clr>
        </p15:guide>
        <p15:guide id="12" pos="11880">
          <p15:clr>
            <a:srgbClr val="EE5396"/>
          </p15:clr>
        </p15:guide>
        <p15:guide id="13" pos="13440">
          <p15:clr>
            <a:srgbClr val="EE5396"/>
          </p15:clr>
        </p15:guide>
        <p15:guide id="14" pos="14995">
          <p15:clr>
            <a:srgbClr val="EE5396"/>
          </p15:clr>
        </p15:guide>
        <p15:guide id="15" orient="horz" pos="2160">
          <p15:clr>
            <a:srgbClr val="0F62FE"/>
          </p15:clr>
        </p15:guide>
        <p15:guide id="16" orient="horz" pos="3240">
          <p15:clr>
            <a:srgbClr val="EE5396"/>
          </p15:clr>
        </p15:guide>
        <p15:guide id="17" orient="horz" pos="1080">
          <p15:clr>
            <a:srgbClr val="EE5396"/>
          </p15:clr>
        </p15:guide>
        <p15:guide id="18" orient="horz" pos="364">
          <p15:clr>
            <a:srgbClr val="EE5396"/>
          </p15:clr>
        </p15:guide>
        <p15:guide id="19" orient="horz" pos="5400">
          <p15:clr>
            <a:srgbClr val="EE5396"/>
          </p15:clr>
        </p15:guide>
        <p15:guide id="20" orient="horz" pos="7557">
          <p15:clr>
            <a:srgbClr val="EE5396"/>
          </p15:clr>
        </p15:guide>
        <p15:guide id="21" orient="horz" pos="8273">
          <p15:clr>
            <a:srgbClr val="EE5396"/>
          </p15:clr>
        </p15:guide>
        <p15:guide id="22" pos="7680">
          <p15:clr>
            <a:srgbClr val="0F62FE"/>
          </p15:clr>
        </p15:guide>
        <p15:guide id="23" pos="11520">
          <p15:clr>
            <a:srgbClr val="0F62FE"/>
          </p15:clr>
        </p15:guide>
        <p15:guide id="24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rancis@athenadecisions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hyperlink" Target="http://www.athenadecisions.com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p1"/>
          <p:cNvSpPr/>
          <p:nvPr/>
        </p:nvSpPr>
        <p:spPr>
          <a:xfrm>
            <a:off x="1585" y="21516"/>
            <a:ext cx="24377904" cy="13716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82850" tIns="91400" rIns="182850" bIns="914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75" name="Google Shape;3275;p1"/>
          <p:cNvSpPr txBox="1">
            <a:spLocks noGrp="1"/>
          </p:cNvSpPr>
          <p:nvPr>
            <p:ph type="ctrTitle"/>
          </p:nvPr>
        </p:nvSpPr>
        <p:spPr>
          <a:xfrm>
            <a:off x="14359479" y="354059"/>
            <a:ext cx="9291439" cy="30582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38886"/>
              <a:buNone/>
            </a:pPr>
            <a:r>
              <a:rPr lang="en-US" sz="9600" dirty="0">
                <a:latin typeface="IBM Plex Sans"/>
                <a:ea typeface="IBM Plex Sans"/>
                <a:cs typeface="IBM Plex Sans"/>
                <a:sym typeface="IBM Plex Sans"/>
              </a:rPr>
              <a:t>Trusted Services</a:t>
            </a:r>
            <a:endParaRPr sz="9600" dirty="0"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3276" name="Google Shape;3276;p1"/>
          <p:cNvSpPr txBox="1">
            <a:spLocks noGrp="1"/>
          </p:cNvSpPr>
          <p:nvPr>
            <p:ph type="subTitle" idx="1"/>
          </p:nvPr>
        </p:nvSpPr>
        <p:spPr>
          <a:xfrm>
            <a:off x="14359479" y="4658645"/>
            <a:ext cx="10027696" cy="90788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2850" tIns="91400" rIns="182850" bIns="914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dirty="0"/>
              <a:t>Francis Friedlander, Principal, Athena Decision Systems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u="sng" dirty="0">
                <a:solidFill>
                  <a:schemeClr val="hlink"/>
                </a:solidFill>
                <a:hlinkClick r:id="rId3"/>
              </a:rPr>
              <a:t>francis@athenadecisions.com</a:t>
            </a: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r>
              <a:rPr lang="en-US" sz="2800" dirty="0"/>
              <a:t>+33 6 08 86 52 33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endParaRPr lang="en-US"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ct val="45045"/>
              <a:buNone/>
            </a:pPr>
            <a:endParaRPr sz="2800" dirty="0"/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lang="en-US" sz="2800" u="sng" dirty="0">
              <a:solidFill>
                <a:schemeClr val="hlink"/>
              </a:solidFill>
              <a:hlinkClick r:id="rId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r>
              <a:rPr lang="en-US" sz="2800" u="sng" dirty="0">
                <a:solidFill>
                  <a:schemeClr val="hlink"/>
                </a:solidFill>
                <a:hlinkClick r:id="rId4"/>
              </a:rPr>
              <a:t>http://www.athenadecisions.com/</a:t>
            </a:r>
            <a:r>
              <a:rPr lang="en-US" sz="2800" dirty="0"/>
              <a:t> </a:t>
            </a: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lt1"/>
              </a:buClr>
              <a:buSzPct val="45045"/>
              <a:buNone/>
            </a:pPr>
            <a:endParaRPr sz="3200" dirty="0"/>
          </a:p>
        </p:txBody>
      </p:sp>
      <p:pic>
        <p:nvPicPr>
          <p:cNvPr id="3278" name="Google Shape;3278;p1" descr="A blue owl logo on a blue background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82" y="-1"/>
            <a:ext cx="13812406" cy="1381240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AutoShape 4" descr="broken image">
            <a:extLst>
              <a:ext uri="{FF2B5EF4-FFF2-40B4-BE49-F238E27FC236}">
                <a16:creationId xmlns:a16="http://schemas.microsoft.com/office/drawing/2014/main" id="{072A419E-8665-EA7B-631F-03DA0FCD97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041188" y="465328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2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27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400"/>
                                        <p:tgtEl>
                                          <p:spTgt spid="327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400"/>
                                        <p:tgtEl>
                                          <p:spTgt spid="32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400"/>
                                        <p:tgtEl>
                                          <p:spTgt spid="3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94E072B-1540-3E06-4FCA-0219CA2D1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0CFFB7-279B-828C-69F8-5EF3C9604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135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A </a:t>
            </a:r>
            <a:r>
              <a:rPr lang="fr-FR" dirty="0" err="1"/>
              <a:t>robust</a:t>
            </a:r>
            <a:r>
              <a:rPr lang="fr-FR" dirty="0"/>
              <a:t> </a:t>
            </a:r>
            <a:r>
              <a:rPr lang="fr-FR" dirty="0" err="1"/>
              <a:t>framework</a:t>
            </a:r>
            <a:r>
              <a:rPr lang="fr-FR" dirty="0"/>
              <a:t> to </a:t>
            </a:r>
            <a:r>
              <a:rPr lang="fr-FR" dirty="0" err="1"/>
              <a:t>build</a:t>
            </a:r>
            <a:r>
              <a:rPr lang="fr-FR" dirty="0"/>
              <a:t> self-service </a:t>
            </a:r>
            <a:r>
              <a:rPr lang="fr-FR" dirty="0" err="1"/>
              <a:t>accountable</a:t>
            </a:r>
            <a:r>
              <a:rPr lang="fr-FR" dirty="0"/>
              <a:t> apps </a:t>
            </a:r>
            <a:r>
              <a:rPr lang="fr-FR" dirty="0" err="1"/>
              <a:t>similar</a:t>
            </a:r>
            <a:r>
              <a:rPr lang="fr-FR" dirty="0"/>
              <a:t> to Delphes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531881DE-18AC-0655-A1D4-527AB65BD56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19DE4685-BF84-9F0F-5366-33E20C1FC0B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6564770"/>
              </p:ext>
            </p:extLst>
          </p:nvPr>
        </p:nvGraphicFramePr>
        <p:xfrm>
          <a:off x="14386560" y="1366486"/>
          <a:ext cx="8252566" cy="85740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686931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8C91D-E236-B3AD-A461-BD73F89B9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5F77E5A-4C63-3A00-836A-4F07969B0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 err="1"/>
              <a:t>Streamlined</a:t>
            </a:r>
            <a:r>
              <a:rPr lang="fr-FR" dirty="0"/>
              <a:t> </a:t>
            </a:r>
            <a:r>
              <a:rPr lang="fr-FR" dirty="0" err="1"/>
              <a:t>creation</a:t>
            </a:r>
            <a:r>
              <a:rPr lang="fr-FR" dirty="0"/>
              <a:t> of apps</a:t>
            </a:r>
            <a:br>
              <a:rPr lang="fr-FR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70D7C0-94A8-744B-B4E6-6F9E8849E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2199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An App </a:t>
            </a:r>
            <a:r>
              <a:rPr lang="fr-FR" dirty="0" err="1"/>
              <a:t>is</a:t>
            </a:r>
            <a:r>
              <a:rPr lang="fr-FR" dirty="0"/>
              <a:t> made of</a:t>
            </a:r>
          </a:p>
          <a:p>
            <a:pPr marL="1543050" lvl="1" indent="-857250">
              <a:buFont typeface="Arial" panose="020B0604020202020204" pitchFamily="34" charset="0"/>
              <a:buChar char="•"/>
            </a:pPr>
            <a:r>
              <a:rPr lang="fr-FR" sz="4800" dirty="0"/>
              <a:t>An </a:t>
            </a:r>
            <a:r>
              <a:rPr lang="fr-FR" sz="4800" dirty="0" err="1"/>
              <a:t>excel</a:t>
            </a:r>
            <a:r>
              <a:rPr lang="fr-FR" sz="4800" dirty="0"/>
              <a:t> configuration file</a:t>
            </a:r>
          </a:p>
          <a:p>
            <a:pPr marL="1543050" lvl="1" indent="-857250">
              <a:buFont typeface="Arial" panose="020B0604020202020204" pitchFamily="34" charset="0"/>
              <a:buChar char="•"/>
            </a:pPr>
            <a:r>
              <a:rPr lang="fr-FR" sz="4800" dirty="0"/>
              <a:t>A service </a:t>
            </a:r>
            <a:r>
              <a:rPr lang="fr-FR" sz="4800" dirty="0" err="1"/>
              <a:t>that</a:t>
            </a:r>
            <a:r>
              <a:rPr lang="fr-FR" sz="4800" dirty="0"/>
              <a:t> </a:t>
            </a:r>
            <a:r>
              <a:rPr lang="fr-FR" sz="4800" dirty="0" err="1"/>
              <a:t>decides</a:t>
            </a:r>
            <a:r>
              <a:rPr lang="fr-FR" sz="4800" dirty="0"/>
              <a:t> how to route </a:t>
            </a:r>
            <a:r>
              <a:rPr lang="fr-FR" sz="4800" dirty="0" err="1"/>
              <a:t>work</a:t>
            </a:r>
            <a:r>
              <a:rPr lang="fr-FR" sz="4800" dirty="0"/>
              <a:t> items</a:t>
            </a:r>
            <a:r>
              <a:rPr lang="en-US" sz="4800" dirty="0"/>
              <a:t> (ODM, DMOE, Python)</a:t>
            </a:r>
          </a:p>
          <a:p>
            <a:pPr marL="1085850" indent="-857250">
              <a:buFont typeface="Arial" panose="020B0604020202020204" pitchFamily="34" charset="0"/>
              <a:buChar char="•"/>
            </a:pPr>
            <a:endParaRPr lang="en-US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en-US" dirty="0"/>
              <a:t>The framework and the apps are localizable</a:t>
            </a:r>
            <a:endParaRPr lang="fr-FR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A88B0486-A187-1AE6-8B00-507C539800F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448757-D18E-33DA-EB1D-D4ED33B097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54988" y="4272424"/>
            <a:ext cx="6168974" cy="2321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0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562F44-E988-5E63-00A7-F54605399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E2DA913-2610-BACF-823E-0ECC76518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/>
              <a:t>Clean, </a:t>
            </a:r>
            <a:r>
              <a:rPr lang="fr-FR" dirty="0" err="1"/>
              <a:t>streamlined</a:t>
            </a:r>
            <a:r>
              <a:rPr lang="fr-FR" dirty="0"/>
              <a:t> and </a:t>
            </a:r>
            <a:r>
              <a:rPr lang="fr-FR" dirty="0" err="1"/>
              <a:t>generic</a:t>
            </a:r>
            <a:r>
              <a:rPr lang="fr-FR" dirty="0"/>
              <a:t> API</a:t>
            </a:r>
            <a:br>
              <a:rPr lang="fr-FR" dirty="0"/>
            </a:b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576CC-F054-573D-0679-00CE8DF8F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2219991"/>
            <a:ext cx="11075384" cy="8574086"/>
          </a:xfrm>
        </p:spPr>
        <p:txBody>
          <a:bodyPr/>
          <a:lstStyle/>
          <a:p>
            <a:pPr marL="1085850" indent="-857250">
              <a:buFont typeface="Arial" panose="020B0604020202020204" pitchFamily="34" charset="0"/>
              <a:buChar char="•"/>
            </a:pPr>
            <a:endParaRPr lang="fr-FR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/>
              <a:t>Client </a:t>
            </a:r>
            <a:r>
              <a:rPr lang="fr-FR" dirty="0" err="1"/>
              <a:t>does</a:t>
            </a:r>
            <a:r>
              <a:rPr lang="fr-FR" dirty="0"/>
              <a:t> not have to deal 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decision</a:t>
            </a:r>
            <a:r>
              <a:rPr lang="fr-FR" dirty="0"/>
              <a:t> engine and email client</a:t>
            </a:r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 err="1"/>
              <a:t>FastAPI</a:t>
            </a:r>
            <a:r>
              <a:rPr lang="fr-FR" dirty="0"/>
              <a:t> client and </a:t>
            </a:r>
            <a:r>
              <a:rPr lang="fr-FR" dirty="0" err="1"/>
              <a:t>endpoint</a:t>
            </a:r>
            <a:r>
              <a:rPr lang="fr-FR" dirty="0"/>
              <a:t> are </a:t>
            </a:r>
            <a:r>
              <a:rPr lang="fr-FR" dirty="0" err="1"/>
              <a:t>provided</a:t>
            </a:r>
            <a:endParaRPr lang="fr-FR" dirty="0"/>
          </a:p>
          <a:p>
            <a:pPr marL="1085850" indent="-857250">
              <a:buFont typeface="Arial" panose="020B0604020202020204" pitchFamily="34" charset="0"/>
              <a:buChar char="•"/>
            </a:pPr>
            <a:r>
              <a:rPr lang="fr-FR" dirty="0" err="1"/>
              <a:t>Generic</a:t>
            </a:r>
            <a:r>
              <a:rPr lang="fr-FR" dirty="0"/>
              <a:t> </a:t>
            </a:r>
            <a:r>
              <a:rPr lang="fr-FR" dirty="0" err="1"/>
              <a:t>Streamlit</a:t>
            </a:r>
            <a:r>
              <a:rPr lang="fr-FR" dirty="0"/>
              <a:t> client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provided</a:t>
            </a:r>
            <a:endParaRPr lang="fr-FR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6AC7CBF2-CDF8-8603-4F2F-9BABAC65BC8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C313676-B6D6-2FD1-62DA-9334C498F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21260" y="2910870"/>
            <a:ext cx="11317374" cy="326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614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E3F6-E861-99CF-0A6B-50217572BC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FF82DD-3BA3-4F47-E030-9493456C2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681208" cy="2859087"/>
          </a:xfrm>
        </p:spPr>
        <p:txBody>
          <a:bodyPr/>
          <a:lstStyle/>
          <a:p>
            <a:r>
              <a:rPr lang="fr-FR" dirty="0"/>
              <a:t>Dynamic Case Data Model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605F748F-8778-8CD4-73A8-5524A937B46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E1B42DA-74AF-DD70-70D6-C8867F5EF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991866"/>
            <a:ext cx="18446910" cy="4490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2C2B508-8A67-FFEF-E80B-774F692A27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301" y="7010906"/>
            <a:ext cx="23740572" cy="4490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435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0B4F-84AB-32D9-0291-F389096C1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590127E-9DC6-806F-D026-926E2E0D7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8016728" cy="2859087"/>
          </a:xfrm>
        </p:spPr>
        <p:txBody>
          <a:bodyPr/>
          <a:lstStyle/>
          <a:p>
            <a:r>
              <a:rPr lang="fr-FR" dirty="0"/>
              <a:t>Dynamic Configuration of </a:t>
            </a:r>
            <a:r>
              <a:rPr lang="fr-FR" dirty="0" err="1"/>
              <a:t>Text</a:t>
            </a:r>
            <a:r>
              <a:rPr lang="fr-FR" dirty="0"/>
              <a:t> </a:t>
            </a:r>
            <a:r>
              <a:rPr lang="fr-FR" dirty="0" err="1"/>
              <a:t>Analysis</a:t>
            </a:r>
            <a:endParaRPr lang="en-US" dirty="0"/>
          </a:p>
        </p:txBody>
      </p:sp>
      <p:pic>
        <p:nvPicPr>
          <p:cNvPr id="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A5659607-D268-0FC3-E4E6-81D9FB8C2EB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9E1572-77E1-605E-5F1E-419CDF14E4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072" y="1597663"/>
            <a:ext cx="16549225" cy="7343137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AE30377-0EB5-0EBD-08AC-A847346786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6072" y="9712258"/>
            <a:ext cx="16785390" cy="2134302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6D5E69A-F682-5774-62B4-7072AEDFB1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125296" y="1729202"/>
            <a:ext cx="6713337" cy="2285391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996327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4AE61-DDE7-8089-D802-6327FFA7C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Decision</a:t>
            </a:r>
            <a:r>
              <a:rPr lang="fr-FR" dirty="0"/>
              <a:t> Engine </a:t>
            </a:r>
            <a:r>
              <a:rPr lang="fr-FR" dirty="0" err="1"/>
              <a:t>Integration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AB1808-F0E3-3778-6B80-AC09330FF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4481" y="2600960"/>
            <a:ext cx="16004840" cy="1026762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7EFD997-5357-A711-77FF-10CC28F631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19106" y="1261658"/>
            <a:ext cx="7848614" cy="444826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89A0BD9-E506-19CD-27E8-4FAA76817BCB}"/>
              </a:ext>
            </a:extLst>
          </p:cNvPr>
          <p:cNvSpPr txBox="1"/>
          <p:nvPr/>
        </p:nvSpPr>
        <p:spPr>
          <a:xfrm>
            <a:off x="19141440" y="6177280"/>
            <a:ext cx="347472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Sample</a:t>
            </a:r>
            <a:r>
              <a:rPr lang="fr-FR" sz="2400" dirty="0"/>
              <a:t> case handling </a:t>
            </a:r>
            <a:r>
              <a:rPr lang="fr-FR" sz="2400" dirty="0" err="1"/>
              <a:t>request</a:t>
            </a:r>
            <a:endParaRPr lang="en-US" sz="2400" dirty="0"/>
          </a:p>
        </p:txBody>
      </p:sp>
      <p:pic>
        <p:nvPicPr>
          <p:cNvPr id="13" name="Google Shape;3278;p1" descr="A blue owl logo on a blue background&#10;&#10;Description automatically generated">
            <a:extLst>
              <a:ext uri="{FF2B5EF4-FFF2-40B4-BE49-F238E27FC236}">
                <a16:creationId xmlns:a16="http://schemas.microsoft.com/office/drawing/2014/main" id="{D2E3A780-9D75-F5C9-3E1B-2E09F52D6AAA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3469600" y="12739057"/>
            <a:ext cx="738068" cy="738068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F7F59DAD-1AE7-582F-7D8C-D7E4E6258A4C}"/>
              </a:ext>
            </a:extLst>
          </p:cNvPr>
          <p:cNvSpPr/>
          <p:nvPr/>
        </p:nvSpPr>
        <p:spPr>
          <a:xfrm>
            <a:off x="15991840" y="10891520"/>
            <a:ext cx="2642626" cy="406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tx1"/>
                </a:solidFill>
              </a:rPr>
              <a:t>+ </a:t>
            </a:r>
            <a:r>
              <a:rPr lang="fr-FR" sz="2400" dirty="0" err="1">
                <a:solidFill>
                  <a:schemeClr val="tx1"/>
                </a:solidFill>
              </a:rPr>
              <a:t>optional</a:t>
            </a:r>
            <a:r>
              <a:rPr lang="fr-FR" sz="2400" dirty="0">
                <a:solidFill>
                  <a:schemeClr val="tx1"/>
                </a:solidFill>
              </a:rPr>
              <a:t> traces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2428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D1012-3701-524A-5A49-00404DAB9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What</a:t>
            </a:r>
            <a:r>
              <a:rPr lang="fr-FR" dirty="0"/>
              <a:t> </a:t>
            </a:r>
            <a:r>
              <a:rPr lang="fr-FR" dirty="0" err="1"/>
              <a:t>remains</a:t>
            </a:r>
            <a:r>
              <a:rPr lang="fr-FR" dirty="0"/>
              <a:t>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done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195D7-D08E-599A-BE5B-92BA60AB4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76072" y="1813591"/>
            <a:ext cx="11075384" cy="8574086"/>
          </a:xfrm>
        </p:spPr>
        <p:txBody>
          <a:bodyPr/>
          <a:lstStyle/>
          <a:p>
            <a:pPr marL="228600" indent="0"/>
            <a:r>
              <a:rPr lang="fr-FR" b="1" dirty="0" err="1"/>
              <a:t>Trusted</a:t>
            </a:r>
            <a:r>
              <a:rPr lang="fr-FR" b="1" dirty="0"/>
              <a:t> Services Framework</a:t>
            </a:r>
          </a:p>
          <a:p>
            <a:pPr marL="1371600" indent="-1143000">
              <a:buAutoNum type="arabicPeriod"/>
            </a:pPr>
            <a:r>
              <a:rPr lang="fr-FR" dirty="0"/>
              <a:t>Full </a:t>
            </a:r>
            <a:r>
              <a:rPr lang="fr-FR" dirty="0" err="1"/>
              <a:t>parameterization</a:t>
            </a:r>
            <a:r>
              <a:rPr lang="fr-FR" dirty="0"/>
              <a:t> &amp; </a:t>
            </a:r>
            <a:r>
              <a:rPr lang="fr-FR" dirty="0" err="1"/>
              <a:t>localization</a:t>
            </a:r>
            <a:endParaRPr lang="fr-FR" dirty="0"/>
          </a:p>
          <a:p>
            <a:pPr marL="1371600" indent="-1143000">
              <a:buAutoNum type="arabicPeriod"/>
            </a:pPr>
            <a:r>
              <a:rPr lang="fr-FR" dirty="0"/>
              <a:t>Prompt tuning &amp; IA mass test</a:t>
            </a:r>
          </a:p>
          <a:p>
            <a:pPr marL="1371600" indent="-1143000">
              <a:buAutoNum type="arabicPeriod"/>
            </a:pPr>
            <a:r>
              <a:rPr lang="fr-FR" dirty="0" err="1"/>
              <a:t>Build</a:t>
            </a:r>
            <a:r>
              <a:rPr lang="fr-FR" dirty="0"/>
              <a:t> a </a:t>
            </a:r>
            <a:r>
              <a:rPr lang="fr-FR" dirty="0" err="1"/>
              <a:t>demo</a:t>
            </a:r>
            <a:r>
              <a:rPr lang="fr-FR" dirty="0"/>
              <a:t> in English (Banking?)</a:t>
            </a:r>
          </a:p>
          <a:p>
            <a:pPr marL="1371600" indent="-1143000">
              <a:buAutoNum type="arabicPeriod"/>
            </a:pPr>
            <a:r>
              <a:rPr lang="fr-FR" dirty="0" err="1"/>
              <a:t>Better</a:t>
            </a:r>
            <a:r>
              <a:rPr lang="fr-FR" dirty="0"/>
              <a:t> comment code</a:t>
            </a:r>
          </a:p>
          <a:p>
            <a:pPr marL="1371600" indent="-1143000">
              <a:buAutoNum type="arabicPeriod"/>
            </a:pPr>
            <a:r>
              <a:rPr lang="fr-FR" dirty="0"/>
              <a:t>Second </a:t>
            </a:r>
            <a:r>
              <a:rPr lang="fr-FR" dirty="0" err="1"/>
              <a:t>generic</a:t>
            </a:r>
            <a:r>
              <a:rPr lang="fr-FR" dirty="0"/>
              <a:t> client </a:t>
            </a:r>
            <a:r>
              <a:rPr lang="fr-FR" dirty="0" err="1"/>
              <a:t>based</a:t>
            </a:r>
            <a:r>
              <a:rPr lang="fr-FR" dirty="0"/>
              <a:t> on French Admin Design System (Démarche </a:t>
            </a:r>
            <a:r>
              <a:rPr lang="fr-FR"/>
              <a:t>en Confiance)</a:t>
            </a:r>
            <a:endParaRPr lang="fr-FR" dirty="0"/>
          </a:p>
          <a:p>
            <a:pPr marL="1371600" indent="-1143000">
              <a:buAutoNum type="arabicPeriod"/>
            </a:pP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F11561C-FA08-71B8-A2FB-6E5A448EEF26}"/>
              </a:ext>
            </a:extLst>
          </p:cNvPr>
          <p:cNvSpPr txBox="1">
            <a:spLocks/>
          </p:cNvSpPr>
          <p:nvPr/>
        </p:nvSpPr>
        <p:spPr>
          <a:xfrm>
            <a:off x="12735719" y="1813591"/>
            <a:ext cx="11075384" cy="8574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None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1pPr>
            <a:lvl2pPr marL="914400" marR="0" lvl="1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2pPr>
            <a:lvl3pPr marL="1371600" marR="0" lvl="2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3pPr>
            <a:lvl4pPr marL="1828800" marR="0" lvl="3" indent="-635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400"/>
              <a:buFont typeface="Arial"/>
              <a:buChar char="•"/>
              <a:defRPr sz="64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4pPr>
            <a:lvl5pPr marL="2286000" marR="0" lvl="4" indent="-228600" algn="l" rtl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lt1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5pPr>
            <a:lvl6pPr marL="2743200" marR="0" lvl="5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6pPr>
            <a:lvl7pPr marL="3200400" marR="0" lvl="6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7pPr>
            <a:lvl8pPr marL="3657600" marR="0" lvl="7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8pPr>
            <a:lvl9pPr marL="4114800" marR="0" lvl="8" indent="-342900" algn="l" rtl="0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IBM Plex Sans Light"/>
              <a:buChar char="»"/>
              <a:defRPr sz="3600" b="0" i="0" u="none" strike="noStrike" cap="none">
                <a:solidFill>
                  <a:srgbClr val="000000"/>
                </a:solidFill>
                <a:latin typeface="IBM Plex Sans Light"/>
                <a:ea typeface="IBM Plex Sans Light"/>
                <a:cs typeface="IBM Plex Sans Light"/>
                <a:sym typeface="IBM Plex Sans Light"/>
              </a:defRPr>
            </a:lvl9pPr>
          </a:lstStyle>
          <a:p>
            <a:pPr marL="228600" indent="0"/>
            <a:r>
              <a:rPr lang="fr-FR" b="1" dirty="0"/>
              <a:t>Delphes</a:t>
            </a:r>
          </a:p>
          <a:p>
            <a:pPr marL="1371600" indent="-1143000">
              <a:buFont typeface="Arial"/>
              <a:buAutoNum type="arabicPeriod"/>
            </a:pPr>
            <a:r>
              <a:rPr lang="fr-FR" dirty="0" err="1"/>
              <a:t>Adapt</a:t>
            </a:r>
            <a:r>
              <a:rPr lang="fr-FR" dirty="0"/>
              <a:t> </a:t>
            </a:r>
            <a:r>
              <a:rPr lang="fr-FR" dirty="0" err="1"/>
              <a:t>existing</a:t>
            </a:r>
            <a:r>
              <a:rPr lang="fr-FR" dirty="0"/>
              <a:t> ODM service</a:t>
            </a:r>
          </a:p>
          <a:p>
            <a:pPr marL="1371600" indent="-1143000">
              <a:buFont typeface="Arial"/>
              <a:buAutoNum type="arabicPeriod"/>
            </a:pPr>
            <a:r>
              <a:rPr lang="fr-FR" dirty="0" err="1"/>
              <a:t>Create</a:t>
            </a:r>
            <a:r>
              <a:rPr lang="fr-FR" dirty="0"/>
              <a:t> DMOE service</a:t>
            </a:r>
          </a:p>
          <a:p>
            <a:pPr marL="1371600" indent="-1143000">
              <a:buFont typeface="Arial"/>
              <a:buAutoNum type="arabicPeriod"/>
            </a:pPr>
            <a:r>
              <a:rPr lang="fr-FR" dirty="0" err="1"/>
              <a:t>Integrate</a:t>
            </a:r>
            <a:r>
              <a:rPr lang="fr-FR" dirty="0"/>
              <a:t> in Préfecture page</a:t>
            </a:r>
          </a:p>
          <a:p>
            <a:pPr marL="1371600" indent="-1143000">
              <a:buFont typeface="Arial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772073"/>
      </p:ext>
    </p:extLst>
  </p:cSld>
  <p:clrMapOvr>
    <a:masterClrMapping/>
  </p:clrMapOvr>
</p:sld>
</file>

<file path=ppt/theme/theme1.xml><?xml version="1.0" encoding="utf-8"?>
<a:theme xmlns:a="http://schemas.openxmlformats.org/drawingml/2006/main" name="IBM presentation enablement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8781</TotalTime>
  <Words>334</Words>
  <Application>Microsoft Office PowerPoint</Application>
  <PresentationFormat>Custom</PresentationFormat>
  <Paragraphs>50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IBM Plex Sans Light</vt:lpstr>
      <vt:lpstr>Arial</vt:lpstr>
      <vt:lpstr>IBM Plex Sans</vt:lpstr>
      <vt:lpstr>Calibri</vt:lpstr>
      <vt:lpstr>IBM presentation enablement template</vt:lpstr>
      <vt:lpstr>Trusted Services</vt:lpstr>
      <vt:lpstr>What is it?</vt:lpstr>
      <vt:lpstr>Streamlined creation of apps </vt:lpstr>
      <vt:lpstr>Clean, streamlined and generic API </vt:lpstr>
      <vt:lpstr>Dynamic Case Data Model</vt:lpstr>
      <vt:lpstr>Dynamic Configuration of Text Analysis</vt:lpstr>
      <vt:lpstr>Decision Engine Integration</vt:lpstr>
      <vt:lpstr>What remains to be done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Cailey Giorgi</dc:creator>
  <cp:lastModifiedBy>Ad Min</cp:lastModifiedBy>
  <cp:revision>27</cp:revision>
  <dcterms:created xsi:type="dcterms:W3CDTF">2023-01-13T17:40:38Z</dcterms:created>
  <dcterms:modified xsi:type="dcterms:W3CDTF">2025-05-26T06:42:22Z</dcterms:modified>
</cp:coreProperties>
</file>