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</p:sldIdLst>
  <p:sldSz cx="24387175" cy="13716000"/>
  <p:notesSz cx="7004050" cy="9290050"/>
  <p:embeddedFontLst>
    <p:embeddedFont>
      <p:font typeface="IBM Plex Sans" panose="020B0503050203000203" pitchFamily="34" charset="0"/>
      <p:regular r:id="rId11"/>
      <p:bold r:id="rId12"/>
      <p:italic r:id="rId13"/>
      <p:boldItalic r:id="rId14"/>
    </p:embeddedFont>
    <p:embeddedFont>
      <p:font typeface="IBM Plex Sans Light" panose="020B04030502030002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jxbpY04oxFBwSNSdsCWnbJ3chF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A58DE4-236E-45BE-B3E3-6935F8F03F71}">
  <a:tblStyle styleId="{44A58DE4-236E-45BE-B3E3-6935F8F03F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8"/>
  </p:normalViewPr>
  <p:slideViewPr>
    <p:cSldViewPr snapToGrid="0">
      <p:cViewPr varScale="1">
        <p:scale>
          <a:sx n="45" d="100"/>
          <a:sy n="45" d="100"/>
        </p:scale>
        <p:origin x="13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48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09BDBC-2B46-4979-A2E4-3D73E95DD30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0F2D15-E7B4-46A4-89EC-39884A1BC70D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b="1">
              <a:solidFill>
                <a:schemeClr val="tx1"/>
              </a:solidFill>
            </a:rPr>
            <a:t>AI</a:t>
          </a:r>
          <a:endParaRPr lang="en-US" b="1" dirty="0">
            <a:solidFill>
              <a:schemeClr val="tx1"/>
            </a:solidFill>
          </a:endParaRPr>
        </a:p>
      </dgm:t>
    </dgm:pt>
    <dgm:pt modelId="{EB4F7BA8-D392-4FB1-9B50-50E5BFDF6122}" type="parTrans" cxnId="{A4E0286B-9BF3-4AF5-AE59-B998BFE7FF0C}">
      <dgm:prSet/>
      <dgm:spPr/>
      <dgm:t>
        <a:bodyPr/>
        <a:lstStyle/>
        <a:p>
          <a:endParaRPr lang="en-US"/>
        </a:p>
      </dgm:t>
    </dgm:pt>
    <dgm:pt modelId="{990C2F61-E533-4DC7-955C-4FEE85875EB7}" type="sibTrans" cxnId="{A4E0286B-9BF3-4AF5-AE59-B998BFE7FF0C}">
      <dgm:prSet/>
      <dgm:spPr/>
      <dgm:t>
        <a:bodyPr/>
        <a:lstStyle/>
        <a:p>
          <a:endParaRPr lang="en-US"/>
        </a:p>
      </dgm:t>
    </dgm:pt>
    <dgm:pt modelId="{5316D241-5FEF-4C5D-B660-746FDDAE5C1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b="1" dirty="0" err="1">
              <a:solidFill>
                <a:schemeClr val="tx1"/>
              </a:solidFill>
            </a:rPr>
            <a:t>Decision</a:t>
          </a:r>
          <a:r>
            <a:rPr lang="fr-FR" b="1" dirty="0">
              <a:solidFill>
                <a:schemeClr val="tx1"/>
              </a:solidFill>
            </a:rPr>
            <a:t> Engine</a:t>
          </a:r>
          <a:endParaRPr lang="en-US" b="1" dirty="0">
            <a:solidFill>
              <a:schemeClr val="tx1"/>
            </a:solidFill>
          </a:endParaRPr>
        </a:p>
      </dgm:t>
    </dgm:pt>
    <dgm:pt modelId="{027FD160-227F-4E78-8A5B-80D40F678B66}" type="parTrans" cxnId="{438AC2FE-0192-45BE-8C5E-8145DA3213DC}">
      <dgm:prSet/>
      <dgm:spPr/>
      <dgm:t>
        <a:bodyPr/>
        <a:lstStyle/>
        <a:p>
          <a:endParaRPr lang="en-US"/>
        </a:p>
      </dgm:t>
    </dgm:pt>
    <dgm:pt modelId="{DDD39775-20BB-459B-800F-1B0A7C937D45}" type="sibTrans" cxnId="{438AC2FE-0192-45BE-8C5E-8145DA3213DC}">
      <dgm:prSet/>
      <dgm:spPr/>
      <dgm:t>
        <a:bodyPr/>
        <a:lstStyle/>
        <a:p>
          <a:endParaRPr lang="en-US"/>
        </a:p>
      </dgm:t>
    </dgm:pt>
    <dgm:pt modelId="{268A0C9C-9B46-4BE4-8152-03DC2082849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Agent</a:t>
          </a:r>
          <a:endParaRPr lang="en-US" b="1" dirty="0">
            <a:solidFill>
              <a:schemeClr val="tx1"/>
            </a:solidFill>
          </a:endParaRPr>
        </a:p>
      </dgm:t>
    </dgm:pt>
    <dgm:pt modelId="{00DCDA24-DF0B-4762-BD62-40B0EAF0CDEC}" type="parTrans" cxnId="{06A33A54-36ED-4B3E-98CB-2BC299709DE1}">
      <dgm:prSet/>
      <dgm:spPr/>
      <dgm:t>
        <a:bodyPr/>
        <a:lstStyle/>
        <a:p>
          <a:endParaRPr lang="en-US"/>
        </a:p>
      </dgm:t>
    </dgm:pt>
    <dgm:pt modelId="{A338E2BB-2664-4E1C-A4F3-39C62E5810A8}" type="sibTrans" cxnId="{06A33A54-36ED-4B3E-98CB-2BC299709DE1}">
      <dgm:prSet/>
      <dgm:spPr/>
      <dgm:t>
        <a:bodyPr/>
        <a:lstStyle/>
        <a:p>
          <a:endParaRPr lang="en-US"/>
        </a:p>
      </dgm:t>
    </dgm:pt>
    <dgm:pt modelId="{B919243E-2350-482B-AAF8-C2B0F494BEC3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User</a:t>
          </a:r>
          <a:endParaRPr lang="en-US" b="1" dirty="0">
            <a:solidFill>
              <a:schemeClr val="tx1"/>
            </a:solidFill>
          </a:endParaRPr>
        </a:p>
      </dgm:t>
    </dgm:pt>
    <dgm:pt modelId="{97DE1632-2AE5-44B4-8DC7-FB141C69BC5C}" type="parTrans" cxnId="{5D9E0143-2CEB-49EA-986D-66D4E9F5DB95}">
      <dgm:prSet/>
      <dgm:spPr/>
      <dgm:t>
        <a:bodyPr/>
        <a:lstStyle/>
        <a:p>
          <a:endParaRPr lang="en-US"/>
        </a:p>
      </dgm:t>
    </dgm:pt>
    <dgm:pt modelId="{96838124-8C6E-4195-B7C5-FB24931D6C63}" type="sibTrans" cxnId="{5D9E0143-2CEB-49EA-986D-66D4E9F5DB95}">
      <dgm:prSet/>
      <dgm:spPr/>
      <dgm:t>
        <a:bodyPr/>
        <a:lstStyle/>
        <a:p>
          <a:endParaRPr lang="en-US"/>
        </a:p>
      </dgm:t>
    </dgm:pt>
    <dgm:pt modelId="{AEF33F87-72D1-46B9-B1CB-C90130AAB4BB}" type="pres">
      <dgm:prSet presAssocID="{AB09BDBC-2B46-4979-A2E4-3D73E95DD30F}" presName="cycle" presStyleCnt="0">
        <dgm:presLayoutVars>
          <dgm:dir/>
          <dgm:resizeHandles val="exact"/>
        </dgm:presLayoutVars>
      </dgm:prSet>
      <dgm:spPr/>
    </dgm:pt>
    <dgm:pt modelId="{9764AAEE-415D-433D-A7E4-FFD7C3F93779}" type="pres">
      <dgm:prSet presAssocID="{AB0F2D15-E7B4-46A4-89EC-39884A1BC70D}" presName="node" presStyleLbl="node1" presStyleIdx="0" presStyleCnt="4">
        <dgm:presLayoutVars>
          <dgm:bulletEnabled val="1"/>
        </dgm:presLayoutVars>
      </dgm:prSet>
      <dgm:spPr/>
    </dgm:pt>
    <dgm:pt modelId="{BFFE4274-8196-48CC-B5A9-4902FECB5177}" type="pres">
      <dgm:prSet presAssocID="{990C2F61-E533-4DC7-955C-4FEE85875EB7}" presName="sibTrans" presStyleLbl="sibTrans2D1" presStyleIdx="0" presStyleCnt="4"/>
      <dgm:spPr/>
    </dgm:pt>
    <dgm:pt modelId="{6234FB3D-5AE5-4FB9-A705-528DB6633B7B}" type="pres">
      <dgm:prSet presAssocID="{990C2F61-E533-4DC7-955C-4FEE85875EB7}" presName="connectorText" presStyleLbl="sibTrans2D1" presStyleIdx="0" presStyleCnt="4"/>
      <dgm:spPr/>
    </dgm:pt>
    <dgm:pt modelId="{F9FF9D01-CDF6-4641-9D0D-321CE0E5A726}" type="pres">
      <dgm:prSet presAssocID="{5316D241-5FEF-4C5D-B660-746FDDAE5C12}" presName="node" presStyleLbl="node1" presStyleIdx="1" presStyleCnt="4">
        <dgm:presLayoutVars>
          <dgm:bulletEnabled val="1"/>
        </dgm:presLayoutVars>
      </dgm:prSet>
      <dgm:spPr/>
    </dgm:pt>
    <dgm:pt modelId="{36C64BEA-2988-4DFC-B308-998B7BDD6F0C}" type="pres">
      <dgm:prSet presAssocID="{DDD39775-20BB-459B-800F-1B0A7C937D45}" presName="sibTrans" presStyleLbl="sibTrans2D1" presStyleIdx="1" presStyleCnt="4"/>
      <dgm:spPr/>
    </dgm:pt>
    <dgm:pt modelId="{9F8CA6AC-02D8-4745-BBF3-17E2F9DA3FE2}" type="pres">
      <dgm:prSet presAssocID="{DDD39775-20BB-459B-800F-1B0A7C937D45}" presName="connectorText" presStyleLbl="sibTrans2D1" presStyleIdx="1" presStyleCnt="4"/>
      <dgm:spPr/>
    </dgm:pt>
    <dgm:pt modelId="{7C68E71C-30B7-44F4-9F0B-D27DFC616376}" type="pres">
      <dgm:prSet presAssocID="{268A0C9C-9B46-4BE4-8152-03DC20828490}" presName="node" presStyleLbl="node1" presStyleIdx="2" presStyleCnt="4">
        <dgm:presLayoutVars>
          <dgm:bulletEnabled val="1"/>
        </dgm:presLayoutVars>
      </dgm:prSet>
      <dgm:spPr/>
    </dgm:pt>
    <dgm:pt modelId="{0BC05FED-CB45-4016-A558-7FE37D1E6DC4}" type="pres">
      <dgm:prSet presAssocID="{A338E2BB-2664-4E1C-A4F3-39C62E5810A8}" presName="sibTrans" presStyleLbl="sibTrans2D1" presStyleIdx="2" presStyleCnt="4"/>
      <dgm:spPr/>
    </dgm:pt>
    <dgm:pt modelId="{104DF828-CB54-48A5-BF5B-0C2F1863007F}" type="pres">
      <dgm:prSet presAssocID="{A338E2BB-2664-4E1C-A4F3-39C62E5810A8}" presName="connectorText" presStyleLbl="sibTrans2D1" presStyleIdx="2" presStyleCnt="4"/>
      <dgm:spPr/>
    </dgm:pt>
    <dgm:pt modelId="{2DB4BFC0-CC60-479D-9D31-65865D741159}" type="pres">
      <dgm:prSet presAssocID="{B919243E-2350-482B-AAF8-C2B0F494BEC3}" presName="node" presStyleLbl="node1" presStyleIdx="3" presStyleCnt="4">
        <dgm:presLayoutVars>
          <dgm:bulletEnabled val="1"/>
        </dgm:presLayoutVars>
      </dgm:prSet>
      <dgm:spPr/>
    </dgm:pt>
    <dgm:pt modelId="{69783437-DAB7-4ACE-A3A0-A0EBFA317F80}" type="pres">
      <dgm:prSet presAssocID="{96838124-8C6E-4195-B7C5-FB24931D6C63}" presName="sibTrans" presStyleLbl="sibTrans2D1" presStyleIdx="3" presStyleCnt="4"/>
      <dgm:spPr/>
    </dgm:pt>
    <dgm:pt modelId="{D5B1CDAC-E624-415E-B81D-4BFD26DA18B0}" type="pres">
      <dgm:prSet presAssocID="{96838124-8C6E-4195-B7C5-FB24931D6C63}" presName="connectorText" presStyleLbl="sibTrans2D1" presStyleIdx="3" presStyleCnt="4"/>
      <dgm:spPr/>
    </dgm:pt>
  </dgm:ptLst>
  <dgm:cxnLst>
    <dgm:cxn modelId="{1137380D-B3B0-4CCA-B80F-10D9BB7B43F6}" type="presOf" srcId="{A338E2BB-2664-4E1C-A4F3-39C62E5810A8}" destId="{0BC05FED-CB45-4016-A558-7FE37D1E6DC4}" srcOrd="0" destOrd="0" presId="urn:microsoft.com/office/officeart/2005/8/layout/cycle2"/>
    <dgm:cxn modelId="{5F3A4C1F-3C1B-4450-BD85-FD4E73B9AE37}" type="presOf" srcId="{AB0F2D15-E7B4-46A4-89EC-39884A1BC70D}" destId="{9764AAEE-415D-433D-A7E4-FFD7C3F93779}" srcOrd="0" destOrd="0" presId="urn:microsoft.com/office/officeart/2005/8/layout/cycle2"/>
    <dgm:cxn modelId="{BC9BF020-DD9D-4858-9B57-1890D71BD501}" type="presOf" srcId="{A338E2BB-2664-4E1C-A4F3-39C62E5810A8}" destId="{104DF828-CB54-48A5-BF5B-0C2F1863007F}" srcOrd="1" destOrd="0" presId="urn:microsoft.com/office/officeart/2005/8/layout/cycle2"/>
    <dgm:cxn modelId="{242BBE42-22D2-4872-9AE7-EA186FE263DC}" type="presOf" srcId="{B919243E-2350-482B-AAF8-C2B0F494BEC3}" destId="{2DB4BFC0-CC60-479D-9D31-65865D741159}" srcOrd="0" destOrd="0" presId="urn:microsoft.com/office/officeart/2005/8/layout/cycle2"/>
    <dgm:cxn modelId="{5D9E0143-2CEB-49EA-986D-66D4E9F5DB95}" srcId="{AB09BDBC-2B46-4979-A2E4-3D73E95DD30F}" destId="{B919243E-2350-482B-AAF8-C2B0F494BEC3}" srcOrd="3" destOrd="0" parTransId="{97DE1632-2AE5-44B4-8DC7-FB141C69BC5C}" sibTransId="{96838124-8C6E-4195-B7C5-FB24931D6C63}"/>
    <dgm:cxn modelId="{A4E0286B-9BF3-4AF5-AE59-B998BFE7FF0C}" srcId="{AB09BDBC-2B46-4979-A2E4-3D73E95DD30F}" destId="{AB0F2D15-E7B4-46A4-89EC-39884A1BC70D}" srcOrd="0" destOrd="0" parTransId="{EB4F7BA8-D392-4FB1-9B50-50E5BFDF6122}" sibTransId="{990C2F61-E533-4DC7-955C-4FEE85875EB7}"/>
    <dgm:cxn modelId="{06A33A54-36ED-4B3E-98CB-2BC299709DE1}" srcId="{AB09BDBC-2B46-4979-A2E4-3D73E95DD30F}" destId="{268A0C9C-9B46-4BE4-8152-03DC20828490}" srcOrd="2" destOrd="0" parTransId="{00DCDA24-DF0B-4762-BD62-40B0EAF0CDEC}" sibTransId="{A338E2BB-2664-4E1C-A4F3-39C62E5810A8}"/>
    <dgm:cxn modelId="{56C4C755-433E-46CB-ADA3-255867ADC6B8}" type="presOf" srcId="{DDD39775-20BB-459B-800F-1B0A7C937D45}" destId="{36C64BEA-2988-4DFC-B308-998B7BDD6F0C}" srcOrd="0" destOrd="0" presId="urn:microsoft.com/office/officeart/2005/8/layout/cycle2"/>
    <dgm:cxn modelId="{46D54A77-2273-4CB0-8A9B-B9E84BB69B28}" type="presOf" srcId="{990C2F61-E533-4DC7-955C-4FEE85875EB7}" destId="{6234FB3D-5AE5-4FB9-A705-528DB6633B7B}" srcOrd="1" destOrd="0" presId="urn:microsoft.com/office/officeart/2005/8/layout/cycle2"/>
    <dgm:cxn modelId="{71C4817B-88BD-4FAB-9966-90442D8F4F9A}" type="presOf" srcId="{268A0C9C-9B46-4BE4-8152-03DC20828490}" destId="{7C68E71C-30B7-44F4-9F0B-D27DFC616376}" srcOrd="0" destOrd="0" presId="urn:microsoft.com/office/officeart/2005/8/layout/cycle2"/>
    <dgm:cxn modelId="{298AB68E-B888-4135-96C1-0E16F00981BC}" type="presOf" srcId="{AB09BDBC-2B46-4979-A2E4-3D73E95DD30F}" destId="{AEF33F87-72D1-46B9-B1CB-C90130AAB4BB}" srcOrd="0" destOrd="0" presId="urn:microsoft.com/office/officeart/2005/8/layout/cycle2"/>
    <dgm:cxn modelId="{B46E15A4-7AFF-4E9C-97B8-7FFD778DB181}" type="presOf" srcId="{5316D241-5FEF-4C5D-B660-746FDDAE5C12}" destId="{F9FF9D01-CDF6-4641-9D0D-321CE0E5A726}" srcOrd="0" destOrd="0" presId="urn:microsoft.com/office/officeart/2005/8/layout/cycle2"/>
    <dgm:cxn modelId="{AE6B5DB4-C21C-4D58-87AA-F63783833739}" type="presOf" srcId="{DDD39775-20BB-459B-800F-1B0A7C937D45}" destId="{9F8CA6AC-02D8-4745-BBF3-17E2F9DA3FE2}" srcOrd="1" destOrd="0" presId="urn:microsoft.com/office/officeart/2005/8/layout/cycle2"/>
    <dgm:cxn modelId="{6B12C2C5-7C7E-49EB-831B-FB78440A509F}" type="presOf" srcId="{990C2F61-E533-4DC7-955C-4FEE85875EB7}" destId="{BFFE4274-8196-48CC-B5A9-4902FECB5177}" srcOrd="0" destOrd="0" presId="urn:microsoft.com/office/officeart/2005/8/layout/cycle2"/>
    <dgm:cxn modelId="{45E254D4-355C-4392-B603-B9D9A2800004}" type="presOf" srcId="{96838124-8C6E-4195-B7C5-FB24931D6C63}" destId="{69783437-DAB7-4ACE-A3A0-A0EBFA317F80}" srcOrd="0" destOrd="0" presId="urn:microsoft.com/office/officeart/2005/8/layout/cycle2"/>
    <dgm:cxn modelId="{FFDD5AF0-4D32-4271-8E0A-64EC42CCD33D}" type="presOf" srcId="{96838124-8C6E-4195-B7C5-FB24931D6C63}" destId="{D5B1CDAC-E624-415E-B81D-4BFD26DA18B0}" srcOrd="1" destOrd="0" presId="urn:microsoft.com/office/officeart/2005/8/layout/cycle2"/>
    <dgm:cxn modelId="{438AC2FE-0192-45BE-8C5E-8145DA3213DC}" srcId="{AB09BDBC-2B46-4979-A2E4-3D73E95DD30F}" destId="{5316D241-5FEF-4C5D-B660-746FDDAE5C12}" srcOrd="1" destOrd="0" parTransId="{027FD160-227F-4E78-8A5B-80D40F678B66}" sibTransId="{DDD39775-20BB-459B-800F-1B0A7C937D45}"/>
    <dgm:cxn modelId="{FF68B75B-A14A-4733-9F0B-B13407E092D2}" type="presParOf" srcId="{AEF33F87-72D1-46B9-B1CB-C90130AAB4BB}" destId="{9764AAEE-415D-433D-A7E4-FFD7C3F93779}" srcOrd="0" destOrd="0" presId="urn:microsoft.com/office/officeart/2005/8/layout/cycle2"/>
    <dgm:cxn modelId="{4BE72C14-0D39-4D30-BDE8-0ABFA09DAFD1}" type="presParOf" srcId="{AEF33F87-72D1-46B9-B1CB-C90130AAB4BB}" destId="{BFFE4274-8196-48CC-B5A9-4902FECB5177}" srcOrd="1" destOrd="0" presId="urn:microsoft.com/office/officeart/2005/8/layout/cycle2"/>
    <dgm:cxn modelId="{8CB04418-EFE9-4747-902B-EB4EDDCBE195}" type="presParOf" srcId="{BFFE4274-8196-48CC-B5A9-4902FECB5177}" destId="{6234FB3D-5AE5-4FB9-A705-528DB6633B7B}" srcOrd="0" destOrd="0" presId="urn:microsoft.com/office/officeart/2005/8/layout/cycle2"/>
    <dgm:cxn modelId="{E191B49A-C73F-4121-A1BB-35D7A2157077}" type="presParOf" srcId="{AEF33F87-72D1-46B9-B1CB-C90130AAB4BB}" destId="{F9FF9D01-CDF6-4641-9D0D-321CE0E5A726}" srcOrd="2" destOrd="0" presId="urn:microsoft.com/office/officeart/2005/8/layout/cycle2"/>
    <dgm:cxn modelId="{5997CE22-B89C-466E-8730-736FAC55AE7E}" type="presParOf" srcId="{AEF33F87-72D1-46B9-B1CB-C90130AAB4BB}" destId="{36C64BEA-2988-4DFC-B308-998B7BDD6F0C}" srcOrd="3" destOrd="0" presId="urn:microsoft.com/office/officeart/2005/8/layout/cycle2"/>
    <dgm:cxn modelId="{CC6217B5-0D5D-49AA-AAB1-01B1FB91D86F}" type="presParOf" srcId="{36C64BEA-2988-4DFC-B308-998B7BDD6F0C}" destId="{9F8CA6AC-02D8-4745-BBF3-17E2F9DA3FE2}" srcOrd="0" destOrd="0" presId="urn:microsoft.com/office/officeart/2005/8/layout/cycle2"/>
    <dgm:cxn modelId="{1262B0ED-278C-4460-A4C7-FFC61C1165E5}" type="presParOf" srcId="{AEF33F87-72D1-46B9-B1CB-C90130AAB4BB}" destId="{7C68E71C-30B7-44F4-9F0B-D27DFC616376}" srcOrd="4" destOrd="0" presId="urn:microsoft.com/office/officeart/2005/8/layout/cycle2"/>
    <dgm:cxn modelId="{9806BFFE-BFED-424E-A35C-171ED6F152AC}" type="presParOf" srcId="{AEF33F87-72D1-46B9-B1CB-C90130AAB4BB}" destId="{0BC05FED-CB45-4016-A558-7FE37D1E6DC4}" srcOrd="5" destOrd="0" presId="urn:microsoft.com/office/officeart/2005/8/layout/cycle2"/>
    <dgm:cxn modelId="{7036F6F1-3DD7-4484-8B49-8BC8A20D21AB}" type="presParOf" srcId="{0BC05FED-CB45-4016-A558-7FE37D1E6DC4}" destId="{104DF828-CB54-48A5-BF5B-0C2F1863007F}" srcOrd="0" destOrd="0" presId="urn:microsoft.com/office/officeart/2005/8/layout/cycle2"/>
    <dgm:cxn modelId="{BD3EF126-0214-43AC-AB1F-7EA2CC5F3E82}" type="presParOf" srcId="{AEF33F87-72D1-46B9-B1CB-C90130AAB4BB}" destId="{2DB4BFC0-CC60-479D-9D31-65865D741159}" srcOrd="6" destOrd="0" presId="urn:microsoft.com/office/officeart/2005/8/layout/cycle2"/>
    <dgm:cxn modelId="{3C806116-785E-4E20-97F5-EE6FDF023080}" type="presParOf" srcId="{AEF33F87-72D1-46B9-B1CB-C90130AAB4BB}" destId="{69783437-DAB7-4ACE-A3A0-A0EBFA317F80}" srcOrd="7" destOrd="0" presId="urn:microsoft.com/office/officeart/2005/8/layout/cycle2"/>
    <dgm:cxn modelId="{4869307F-F1C1-48D3-82A4-44F24FA12AF7}" type="presParOf" srcId="{69783437-DAB7-4ACE-A3A0-A0EBFA317F80}" destId="{D5B1CDAC-E624-415E-B81D-4BFD26DA18B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4AAEE-415D-433D-A7E4-FFD7C3F93779}">
      <dsp:nvSpPr>
        <dsp:cNvPr id="0" name=""/>
        <dsp:cNvSpPr/>
      </dsp:nvSpPr>
      <dsp:spPr>
        <a:xfrm>
          <a:off x="2804582" y="160990"/>
          <a:ext cx="2643400" cy="2643400"/>
        </a:xfrm>
        <a:prstGeom prst="ellips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>
              <a:solidFill>
                <a:schemeClr val="tx1"/>
              </a:solidFill>
            </a:rPr>
            <a:t>AI</a:t>
          </a:r>
          <a:endParaRPr lang="en-US" sz="3300" b="1" kern="1200" dirty="0">
            <a:solidFill>
              <a:schemeClr val="tx1"/>
            </a:solidFill>
          </a:endParaRPr>
        </a:p>
      </dsp:txBody>
      <dsp:txXfrm>
        <a:off x="3191699" y="548107"/>
        <a:ext cx="1869166" cy="1869166"/>
      </dsp:txXfrm>
    </dsp:sp>
    <dsp:sp modelId="{BFFE4274-8196-48CC-B5A9-4902FECB5177}">
      <dsp:nvSpPr>
        <dsp:cNvPr id="0" name=""/>
        <dsp:cNvSpPr/>
      </dsp:nvSpPr>
      <dsp:spPr>
        <a:xfrm rot="2700000">
          <a:off x="5163954" y="2424765"/>
          <a:ext cx="700953" cy="892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194750" y="2528847"/>
        <a:ext cx="490667" cy="535289"/>
      </dsp:txXfrm>
    </dsp:sp>
    <dsp:sp modelId="{F9FF9D01-CDF6-4641-9D0D-321CE0E5A726}">
      <dsp:nvSpPr>
        <dsp:cNvPr id="0" name=""/>
        <dsp:cNvSpPr/>
      </dsp:nvSpPr>
      <dsp:spPr>
        <a:xfrm>
          <a:off x="5608935" y="2965342"/>
          <a:ext cx="2643400" cy="2643400"/>
        </a:xfrm>
        <a:prstGeom prst="ellips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 dirty="0" err="1">
              <a:solidFill>
                <a:schemeClr val="tx1"/>
              </a:solidFill>
            </a:rPr>
            <a:t>Decision</a:t>
          </a:r>
          <a:r>
            <a:rPr lang="fr-FR" sz="3300" b="1" kern="1200" dirty="0">
              <a:solidFill>
                <a:schemeClr val="tx1"/>
              </a:solidFill>
            </a:rPr>
            <a:t> Engine</a:t>
          </a:r>
          <a:endParaRPr lang="en-US" sz="3300" b="1" kern="1200" dirty="0">
            <a:solidFill>
              <a:schemeClr val="tx1"/>
            </a:solidFill>
          </a:endParaRPr>
        </a:p>
      </dsp:txBody>
      <dsp:txXfrm>
        <a:off x="5996052" y="3352459"/>
        <a:ext cx="1869166" cy="1869166"/>
      </dsp:txXfrm>
    </dsp:sp>
    <dsp:sp modelId="{36C64BEA-2988-4DFC-B308-998B7BDD6F0C}">
      <dsp:nvSpPr>
        <dsp:cNvPr id="0" name=""/>
        <dsp:cNvSpPr/>
      </dsp:nvSpPr>
      <dsp:spPr>
        <a:xfrm rot="8100000">
          <a:off x="5192010" y="5229117"/>
          <a:ext cx="700953" cy="892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 rot="10800000">
        <a:off x="5371500" y="5333199"/>
        <a:ext cx="490667" cy="535289"/>
      </dsp:txXfrm>
    </dsp:sp>
    <dsp:sp modelId="{7C68E71C-30B7-44F4-9F0B-D27DFC616376}">
      <dsp:nvSpPr>
        <dsp:cNvPr id="0" name=""/>
        <dsp:cNvSpPr/>
      </dsp:nvSpPr>
      <dsp:spPr>
        <a:xfrm>
          <a:off x="2804582" y="5769695"/>
          <a:ext cx="2643400" cy="2643400"/>
        </a:xfrm>
        <a:prstGeom prst="ellips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 dirty="0">
              <a:solidFill>
                <a:schemeClr val="tx1"/>
              </a:solidFill>
            </a:rPr>
            <a:t>Agent</a:t>
          </a:r>
          <a:endParaRPr lang="en-US" sz="3300" b="1" kern="1200" dirty="0">
            <a:solidFill>
              <a:schemeClr val="tx1"/>
            </a:solidFill>
          </a:endParaRPr>
        </a:p>
      </dsp:txBody>
      <dsp:txXfrm>
        <a:off x="3191699" y="6156812"/>
        <a:ext cx="1869166" cy="1869166"/>
      </dsp:txXfrm>
    </dsp:sp>
    <dsp:sp modelId="{0BC05FED-CB45-4016-A558-7FE37D1E6DC4}">
      <dsp:nvSpPr>
        <dsp:cNvPr id="0" name=""/>
        <dsp:cNvSpPr/>
      </dsp:nvSpPr>
      <dsp:spPr>
        <a:xfrm rot="13500000">
          <a:off x="2387657" y="5257173"/>
          <a:ext cx="700953" cy="892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 rot="10800000">
        <a:off x="2567147" y="5509949"/>
        <a:ext cx="490667" cy="535289"/>
      </dsp:txXfrm>
    </dsp:sp>
    <dsp:sp modelId="{2DB4BFC0-CC60-479D-9D31-65865D741159}">
      <dsp:nvSpPr>
        <dsp:cNvPr id="0" name=""/>
        <dsp:cNvSpPr/>
      </dsp:nvSpPr>
      <dsp:spPr>
        <a:xfrm>
          <a:off x="230" y="2965342"/>
          <a:ext cx="2643400" cy="2643400"/>
        </a:xfrm>
        <a:prstGeom prst="ellips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 dirty="0">
              <a:solidFill>
                <a:schemeClr val="tx1"/>
              </a:solidFill>
            </a:rPr>
            <a:t>User</a:t>
          </a:r>
          <a:endParaRPr lang="en-US" sz="3300" b="1" kern="1200" dirty="0">
            <a:solidFill>
              <a:schemeClr val="tx1"/>
            </a:solidFill>
          </a:endParaRPr>
        </a:p>
      </dsp:txBody>
      <dsp:txXfrm>
        <a:off x="387347" y="3352459"/>
        <a:ext cx="1869166" cy="1869166"/>
      </dsp:txXfrm>
    </dsp:sp>
    <dsp:sp modelId="{69783437-DAB7-4ACE-A3A0-A0EBFA317F80}">
      <dsp:nvSpPr>
        <dsp:cNvPr id="0" name=""/>
        <dsp:cNvSpPr/>
      </dsp:nvSpPr>
      <dsp:spPr>
        <a:xfrm rot="18900000">
          <a:off x="2359602" y="2452820"/>
          <a:ext cx="700953" cy="892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2390398" y="2705596"/>
        <a:ext cx="490667" cy="535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7013" y="231775"/>
            <a:ext cx="6524625" cy="367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11112" y="4152370"/>
            <a:ext cx="6555791" cy="438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marR="0" lvl="1" indent="-2921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marR="0" lvl="2" indent="-2921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marR="0" lvl="3" indent="-2921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IBM Plex Sans Light"/>
              <a:buChar char="»"/>
              <a:defRPr sz="20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434387" y="8844128"/>
            <a:ext cx="345533" cy="23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‹#›</a:t>
            </a:fld>
            <a:endParaRPr sz="600" b="0" i="0" u="none" strike="noStrike" cap="none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224130" y="8844128"/>
            <a:ext cx="3735493" cy="23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1" name="Google Shape;32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ans Light"/>
              <a:buNone/>
            </a:pPr>
            <a:r>
              <a:rPr lang="en-US" sz="1600" dirty="0"/>
              <a:t>Bonjour, merci Pierre pour le super introduction au theme !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ans Light"/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ans Light"/>
              <a:buNone/>
            </a:pPr>
            <a:r>
              <a:rPr lang="en-US" sz="1600" dirty="0"/>
              <a:t>Je suis Harley Davis, ancient VP de R&amp;D chez IBM France et ancient responsible des </a:t>
            </a:r>
            <a:r>
              <a:rPr lang="en-US" sz="1600" dirty="0" err="1"/>
              <a:t>technos</a:t>
            </a:r>
            <a:r>
              <a:rPr lang="en-US" sz="1600" dirty="0"/>
              <a:t> </a:t>
            </a:r>
            <a:r>
              <a:rPr lang="en-US" sz="1600" dirty="0" err="1"/>
              <a:t>decisionnelle</a:t>
            </a:r>
            <a:r>
              <a:rPr lang="en-US" sz="1600" dirty="0"/>
              <a:t> </a:t>
            </a:r>
            <a:r>
              <a:rPr lang="en-US" sz="1600" dirty="0" err="1"/>
              <a:t>d’IBM</a:t>
            </a:r>
            <a:r>
              <a:rPr lang="en-US" sz="1600" dirty="0"/>
              <a:t>.   </a:t>
            </a:r>
            <a:r>
              <a:rPr lang="en-US" sz="1600" dirty="0" err="1"/>
              <a:t>J”ai</a:t>
            </a:r>
            <a:r>
              <a:rPr lang="en-US" sz="1600" dirty="0"/>
              <a:t> passé toute ma </a:t>
            </a:r>
            <a:r>
              <a:rPr lang="en-US" sz="1600" dirty="0" err="1"/>
              <a:t>carrière</a:t>
            </a:r>
            <a:r>
              <a:rPr lang="en-US" sz="1600" dirty="0"/>
              <a:t> dans </a:t>
            </a:r>
            <a:r>
              <a:rPr lang="en-US" sz="1600" dirty="0" err="1"/>
              <a:t>l’IA</a:t>
            </a:r>
            <a:r>
              <a:rPr lang="en-US" sz="1600" dirty="0"/>
              <a:t>, </a:t>
            </a:r>
            <a:r>
              <a:rPr lang="en-US" sz="1600" dirty="0" err="1"/>
              <a:t>depuis</a:t>
            </a:r>
            <a:r>
              <a:rPr lang="en-US" sz="1600" dirty="0"/>
              <a:t> </a:t>
            </a:r>
            <a:r>
              <a:rPr lang="en-US" sz="1600" dirty="0" err="1"/>
              <a:t>mes</a:t>
            </a:r>
            <a:r>
              <a:rPr lang="en-US" sz="1600" dirty="0"/>
              <a:t> études à MIT à </a:t>
            </a:r>
            <a:r>
              <a:rPr lang="en-US" sz="1600" dirty="0" err="1"/>
              <a:t>coté</a:t>
            </a:r>
            <a:r>
              <a:rPr lang="en-US" sz="1600" dirty="0"/>
              <a:t> des grands </a:t>
            </a:r>
            <a:r>
              <a:rPr lang="en-US" sz="1600" dirty="0" err="1"/>
              <a:t>comme</a:t>
            </a:r>
            <a:r>
              <a:rPr lang="en-US" sz="1600" dirty="0"/>
              <a:t> Marvin Minsky, ensuite chez Xerox PARC dans le Silicon Valley, et après chez ILOG </a:t>
            </a:r>
            <a:r>
              <a:rPr lang="en-US" sz="1600" dirty="0" err="1"/>
              <a:t>en</a:t>
            </a:r>
            <a:r>
              <a:rPr lang="en-US" sz="1600" dirty="0"/>
              <a:t> France et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Californie</a:t>
            </a:r>
            <a:r>
              <a:rPr lang="en-US" sz="1600" dirty="0"/>
              <a:t> – et </a:t>
            </a:r>
            <a:r>
              <a:rPr lang="en-US" sz="1600" dirty="0" err="1"/>
              <a:t>depuis</a:t>
            </a:r>
            <a:r>
              <a:rPr lang="en-US" sz="1600" dirty="0"/>
              <a:t> 14 </a:t>
            </a:r>
            <a:r>
              <a:rPr lang="en-US" sz="1600" dirty="0" err="1"/>
              <a:t>ans</a:t>
            </a:r>
            <a:r>
              <a:rPr lang="en-US" sz="1600" dirty="0"/>
              <a:t> chez IBM </a:t>
            </a:r>
            <a:r>
              <a:rPr lang="en-US" sz="1600" dirty="0" err="1"/>
              <a:t>où</a:t>
            </a:r>
            <a:r>
              <a:rPr lang="en-US" sz="1600" dirty="0"/>
              <a:t> </a:t>
            </a:r>
            <a:r>
              <a:rPr lang="en-US" sz="1600" dirty="0" err="1"/>
              <a:t>j’étais</a:t>
            </a:r>
            <a:r>
              <a:rPr lang="en-US" sz="1600" dirty="0"/>
              <a:t> responsible des labs y </a:t>
            </a:r>
            <a:r>
              <a:rPr lang="en-US" sz="1600" dirty="0" err="1"/>
              <a:t>compris</a:t>
            </a:r>
            <a:r>
              <a:rPr lang="en-US" sz="1600" dirty="0"/>
              <a:t> le </a:t>
            </a:r>
            <a:r>
              <a:rPr lang="en-US" sz="1600" dirty="0" err="1"/>
              <a:t>centre</a:t>
            </a:r>
            <a:r>
              <a:rPr lang="en-US" sz="1600" dirty="0"/>
              <a:t> IBM sur le plateau de </a:t>
            </a:r>
            <a:r>
              <a:rPr lang="en-US" sz="1600" dirty="0" err="1"/>
              <a:t>Saclay</a:t>
            </a:r>
            <a:r>
              <a:rPr lang="en-US" sz="1600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ans Light"/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ans Light"/>
              <a:buNone/>
            </a:pPr>
            <a:r>
              <a:rPr lang="en-US" sz="1600" dirty="0" err="1"/>
              <a:t>J’ai</a:t>
            </a:r>
            <a:r>
              <a:rPr lang="en-US" sz="1600" dirty="0"/>
              <a:t> </a:t>
            </a:r>
            <a:r>
              <a:rPr lang="en-US" sz="1600" dirty="0" err="1"/>
              <a:t>crée</a:t>
            </a:r>
            <a:r>
              <a:rPr lang="en-US" sz="1600" dirty="0"/>
              <a:t> Athena Decision Systems il y a un an </a:t>
            </a:r>
            <a:r>
              <a:rPr lang="en-US" sz="1600" dirty="0" err="1"/>
              <a:t>parce</a:t>
            </a:r>
            <a:r>
              <a:rPr lang="en-US" sz="1600" dirty="0"/>
              <a:t> que je suis </a:t>
            </a:r>
            <a:r>
              <a:rPr lang="en-US" sz="1600" dirty="0" err="1"/>
              <a:t>tellement</a:t>
            </a:r>
            <a:r>
              <a:rPr lang="en-US" sz="1600" dirty="0"/>
              <a:t> </a:t>
            </a:r>
            <a:r>
              <a:rPr lang="en-US" sz="1600" dirty="0" err="1"/>
              <a:t>enthousiaste</a:t>
            </a:r>
            <a:r>
              <a:rPr lang="en-US" sz="1600" dirty="0"/>
              <a:t> par la gen AI et je </a:t>
            </a:r>
            <a:r>
              <a:rPr lang="en-US" sz="1600" dirty="0" err="1"/>
              <a:t>vois</a:t>
            </a:r>
            <a:r>
              <a:rPr lang="en-US" sz="1600" dirty="0"/>
              <a:t> </a:t>
            </a:r>
            <a:r>
              <a:rPr lang="en-US" sz="1600" dirty="0" err="1"/>
              <a:t>ses</a:t>
            </a:r>
            <a:r>
              <a:rPr lang="en-US" sz="1600" dirty="0"/>
              <a:t> </a:t>
            </a:r>
            <a:r>
              <a:rPr lang="en-US" sz="1600" dirty="0" err="1"/>
              <a:t>possibilités</a:t>
            </a:r>
            <a:r>
              <a:rPr lang="en-US" sz="1600" dirty="0"/>
              <a:t> dans </a:t>
            </a:r>
            <a:r>
              <a:rPr lang="en-US" sz="1600" dirty="0" err="1"/>
              <a:t>toutes</a:t>
            </a:r>
            <a:r>
              <a:rPr lang="en-US" sz="1600" dirty="0"/>
              <a:t> les </a:t>
            </a:r>
            <a:r>
              <a:rPr lang="en-US" sz="1600" dirty="0" err="1"/>
              <a:t>entreprises</a:t>
            </a:r>
            <a:r>
              <a:rPr lang="en-US" sz="1600" dirty="0"/>
              <a:t> ! 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ans Light"/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ans Light"/>
              <a:buNone/>
            </a:pPr>
            <a:r>
              <a:rPr lang="en-US" sz="1600" dirty="0"/>
              <a:t>Mais il faut faire les choses </a:t>
            </a:r>
            <a:r>
              <a:rPr lang="en-US" sz="1600" dirty="0" err="1"/>
              <a:t>correctement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on </a:t>
            </a:r>
            <a:r>
              <a:rPr lang="en-US" sz="1600" dirty="0" err="1"/>
              <a:t>veut</a:t>
            </a:r>
            <a:r>
              <a:rPr lang="en-US" sz="1600" dirty="0"/>
              <a:t> </a:t>
            </a:r>
            <a:r>
              <a:rPr lang="en-US" sz="1600" dirty="0" err="1"/>
              <a:t>vraiment</a:t>
            </a:r>
            <a:r>
              <a:rPr lang="en-US" sz="1600" dirty="0"/>
              <a:t> profiter de son potential.</a:t>
            </a:r>
            <a:endParaRPr sz="1600" dirty="0"/>
          </a:p>
        </p:txBody>
      </p:sp>
      <p:sp>
        <p:nvSpPr>
          <p:cNvPr id="3272" name="Google Shape;32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2"/>
          <p:cNvSpPr txBox="1">
            <a:spLocks noGrp="1"/>
          </p:cNvSpPr>
          <p:nvPr>
            <p:ph type="ctrTitle"/>
          </p:nvPr>
        </p:nvSpPr>
        <p:spPr>
          <a:xfrm>
            <a:off x="3048397" y="2244726"/>
            <a:ext cx="18290381" cy="4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 Light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 Light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 Light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 Light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 Light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 Light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 Light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 Light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ubTitle" idx="1"/>
          </p:nvPr>
        </p:nvSpPr>
        <p:spPr>
          <a:xfrm>
            <a:off x="3048397" y="7204076"/>
            <a:ext cx="18290381" cy="33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 Light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 Light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 Light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 Light"/>
              <a:buNone/>
              <a:defRPr sz="3200"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dt" idx="10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, 3 callouts, vertical">
  <p:cSld name="Data, 3 callouts, vertical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body" idx="1"/>
          </p:nvPr>
        </p:nvSpPr>
        <p:spPr>
          <a:xfrm>
            <a:off x="12768263" y="385200"/>
            <a:ext cx="4949825" cy="190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 sz="130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2"/>
          </p:nvPr>
        </p:nvSpPr>
        <p:spPr>
          <a:xfrm>
            <a:off x="18859500" y="385200"/>
            <a:ext cx="4949825" cy="190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 sz="130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3"/>
          </p:nvPr>
        </p:nvSpPr>
        <p:spPr>
          <a:xfrm>
            <a:off x="6667500" y="385200"/>
            <a:ext cx="4951413" cy="190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 sz="130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5" cy="285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body" idx="4"/>
          </p:nvPr>
        </p:nvSpPr>
        <p:spPr>
          <a:xfrm>
            <a:off x="6667500" y="12042775"/>
            <a:ext cx="49514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body" idx="5"/>
          </p:nvPr>
        </p:nvSpPr>
        <p:spPr>
          <a:xfrm>
            <a:off x="6667500" y="2333067"/>
            <a:ext cx="4951413" cy="967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body" idx="6"/>
          </p:nvPr>
        </p:nvSpPr>
        <p:spPr>
          <a:xfrm>
            <a:off x="12763500" y="2333067"/>
            <a:ext cx="4953000" cy="966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body" idx="7"/>
          </p:nvPr>
        </p:nvSpPr>
        <p:spPr>
          <a:xfrm>
            <a:off x="18859500" y="2333067"/>
            <a:ext cx="4953000" cy="966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43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, 2 callouts, horizontal">
  <p:cSld name="Data, 2 callouts, horizontal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44"/>
          <p:cNvCxnSpPr/>
          <p:nvPr/>
        </p:nvCxnSpPr>
        <p:spPr>
          <a:xfrm>
            <a:off x="568325" y="6096000"/>
            <a:ext cx="2324417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44"/>
          <p:cNvSpPr txBox="1">
            <a:spLocks noGrp="1"/>
          </p:cNvSpPr>
          <p:nvPr>
            <p:ph type="title"/>
          </p:nvPr>
        </p:nvSpPr>
        <p:spPr>
          <a:xfrm>
            <a:off x="574675" y="385200"/>
            <a:ext cx="4949825" cy="533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600"/>
              <a:buFont typeface="IBM Plex Sans Light"/>
              <a:buNone/>
              <a:defRPr sz="86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body" idx="1"/>
          </p:nvPr>
        </p:nvSpPr>
        <p:spPr>
          <a:xfrm>
            <a:off x="6667500" y="385200"/>
            <a:ext cx="11049000" cy="533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774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Char char="•"/>
              <a:defRPr sz="8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774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Char char="•"/>
              <a:defRPr sz="8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774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Char char="•"/>
              <a:defRPr sz="8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00"/>
              <a:buNone/>
              <a:defRPr sz="86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body" idx="2"/>
          </p:nvPr>
        </p:nvSpPr>
        <p:spPr>
          <a:xfrm>
            <a:off x="574675" y="6477000"/>
            <a:ext cx="4949825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774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Char char="•"/>
              <a:defRPr sz="8600">
                <a:solidFill>
                  <a:schemeClr val="accent1"/>
                </a:solidFill>
              </a:defRPr>
            </a:lvl2pPr>
            <a:lvl3pPr marL="1371600" lvl="2" indent="-774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Char char="•"/>
              <a:defRPr sz="8600">
                <a:solidFill>
                  <a:schemeClr val="accent1"/>
                </a:solidFill>
              </a:defRPr>
            </a:lvl3pPr>
            <a:lvl4pPr marL="1828800" lvl="3" indent="-774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Char char="•"/>
              <a:defRPr sz="8600"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chemeClr val="accent1"/>
              </a:buClr>
              <a:buSzPts val="8600"/>
              <a:buNone/>
              <a:defRPr sz="8600"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5" name="Google Shape;85;p44"/>
          <p:cNvSpPr txBox="1">
            <a:spLocks noGrp="1"/>
          </p:cNvSpPr>
          <p:nvPr>
            <p:ph type="body" idx="3"/>
          </p:nvPr>
        </p:nvSpPr>
        <p:spPr>
          <a:xfrm>
            <a:off x="6667500" y="6477000"/>
            <a:ext cx="11049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774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Char char="•"/>
              <a:defRPr sz="8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774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Char char="•"/>
              <a:defRPr sz="8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774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Char char="•"/>
              <a:defRPr sz="8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00"/>
              <a:buNone/>
              <a:defRPr sz="86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44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44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, 3 callouts, horizontal">
  <p:cSld name="Data, 3 callouts, horizontal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45"/>
          <p:cNvCxnSpPr/>
          <p:nvPr/>
        </p:nvCxnSpPr>
        <p:spPr>
          <a:xfrm>
            <a:off x="6667500" y="8191500"/>
            <a:ext cx="17145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90;p45"/>
          <p:cNvCxnSpPr/>
          <p:nvPr/>
        </p:nvCxnSpPr>
        <p:spPr>
          <a:xfrm>
            <a:off x="6667500" y="4000500"/>
            <a:ext cx="17145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45"/>
          <p:cNvSpPr txBox="1">
            <a:spLocks noGrp="1"/>
          </p:cNvSpPr>
          <p:nvPr>
            <p:ph type="body" idx="1"/>
          </p:nvPr>
        </p:nvSpPr>
        <p:spPr>
          <a:xfrm>
            <a:off x="6667500" y="385200"/>
            <a:ext cx="4951413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 sz="130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2" name="Google Shape;92;p45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5" cy="285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5"/>
          <p:cNvSpPr txBox="1">
            <a:spLocks noGrp="1"/>
          </p:cNvSpPr>
          <p:nvPr>
            <p:ph type="body" idx="2"/>
          </p:nvPr>
        </p:nvSpPr>
        <p:spPr>
          <a:xfrm>
            <a:off x="6667500" y="12042775"/>
            <a:ext cx="49514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 b="0" i="0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4" name="Google Shape;94;p45"/>
          <p:cNvSpPr txBox="1">
            <a:spLocks noGrp="1"/>
          </p:cNvSpPr>
          <p:nvPr>
            <p:ph type="body" idx="3"/>
          </p:nvPr>
        </p:nvSpPr>
        <p:spPr>
          <a:xfrm>
            <a:off x="12763500" y="385200"/>
            <a:ext cx="7620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5" name="Google Shape;95;p45"/>
          <p:cNvSpPr txBox="1">
            <a:spLocks noGrp="1"/>
          </p:cNvSpPr>
          <p:nvPr>
            <p:ph type="body" idx="4"/>
          </p:nvPr>
        </p:nvSpPr>
        <p:spPr>
          <a:xfrm>
            <a:off x="12763500" y="4187952"/>
            <a:ext cx="7620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6" name="Google Shape;96;p45"/>
          <p:cNvSpPr txBox="1">
            <a:spLocks noGrp="1"/>
          </p:cNvSpPr>
          <p:nvPr>
            <p:ph type="body" idx="5"/>
          </p:nvPr>
        </p:nvSpPr>
        <p:spPr>
          <a:xfrm>
            <a:off x="12763500" y="8403336"/>
            <a:ext cx="7620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7" name="Google Shape;97;p45"/>
          <p:cNvSpPr txBox="1">
            <a:spLocks noGrp="1"/>
          </p:cNvSpPr>
          <p:nvPr>
            <p:ph type="body" idx="6"/>
          </p:nvPr>
        </p:nvSpPr>
        <p:spPr>
          <a:xfrm>
            <a:off x="6667500" y="4187952"/>
            <a:ext cx="4951413" cy="285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 sz="130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8" name="Google Shape;98;p45"/>
          <p:cNvSpPr txBox="1">
            <a:spLocks noGrp="1"/>
          </p:cNvSpPr>
          <p:nvPr>
            <p:ph type="body" idx="7"/>
          </p:nvPr>
        </p:nvSpPr>
        <p:spPr>
          <a:xfrm>
            <a:off x="6667501" y="8403336"/>
            <a:ext cx="4951411" cy="285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 sz="130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9" name="Google Shape;99;p45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45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4 columns ">
  <p:cSld name="Text, 4 columns 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6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5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46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6"/>
          <p:cNvSpPr txBox="1">
            <a:spLocks noGrp="1"/>
          </p:cNvSpPr>
          <p:nvPr>
            <p:ph type="body" idx="1"/>
          </p:nvPr>
        </p:nvSpPr>
        <p:spPr>
          <a:xfrm>
            <a:off x="6667500" y="3429000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6" name="Google Shape;106;p46"/>
          <p:cNvSpPr txBox="1">
            <a:spLocks noGrp="1"/>
          </p:cNvSpPr>
          <p:nvPr>
            <p:ph type="body" idx="2"/>
          </p:nvPr>
        </p:nvSpPr>
        <p:spPr>
          <a:xfrm>
            <a:off x="720724" y="3429000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7" name="Google Shape;107;p46"/>
          <p:cNvSpPr txBox="1">
            <a:spLocks noGrp="1"/>
          </p:cNvSpPr>
          <p:nvPr>
            <p:ph type="body" idx="3"/>
          </p:nvPr>
        </p:nvSpPr>
        <p:spPr>
          <a:xfrm>
            <a:off x="12739220" y="3429001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8" name="Google Shape;108;p46"/>
          <p:cNvSpPr txBox="1">
            <a:spLocks noGrp="1"/>
          </p:cNvSpPr>
          <p:nvPr>
            <p:ph type="body" idx="4"/>
          </p:nvPr>
        </p:nvSpPr>
        <p:spPr>
          <a:xfrm>
            <a:off x="18859500" y="3429001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4 columns, dividers, headlines">
  <p:cSld name="Text, 4 columns, dividers, headline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7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5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7"/>
          <p:cNvSpPr txBox="1">
            <a:spLocks noGrp="1"/>
          </p:cNvSpPr>
          <p:nvPr>
            <p:ph type="body" idx="1"/>
          </p:nvPr>
        </p:nvSpPr>
        <p:spPr>
          <a:xfrm>
            <a:off x="6667500" y="576072"/>
            <a:ext cx="4956175" cy="152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2" name="Google Shape;112;p47"/>
          <p:cNvSpPr txBox="1">
            <a:spLocks noGrp="1"/>
          </p:cNvSpPr>
          <p:nvPr>
            <p:ph type="body" idx="2"/>
          </p:nvPr>
        </p:nvSpPr>
        <p:spPr>
          <a:xfrm>
            <a:off x="12763500" y="576072"/>
            <a:ext cx="4953000" cy="152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3" name="Google Shape;113;p47"/>
          <p:cNvSpPr txBox="1">
            <a:spLocks noGrp="1"/>
          </p:cNvSpPr>
          <p:nvPr>
            <p:ph type="body" idx="3"/>
          </p:nvPr>
        </p:nvSpPr>
        <p:spPr>
          <a:xfrm>
            <a:off x="18859500" y="576072"/>
            <a:ext cx="4959350" cy="152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cxnSp>
        <p:nvCxnSpPr>
          <p:cNvPr id="114" name="Google Shape;114;p47"/>
          <p:cNvCxnSpPr/>
          <p:nvPr/>
        </p:nvCxnSpPr>
        <p:spPr>
          <a:xfrm>
            <a:off x="6096000" y="569913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47"/>
          <p:cNvCxnSpPr/>
          <p:nvPr/>
        </p:nvCxnSpPr>
        <p:spPr>
          <a:xfrm>
            <a:off x="12188952" y="566928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47"/>
          <p:cNvCxnSpPr/>
          <p:nvPr/>
        </p:nvCxnSpPr>
        <p:spPr>
          <a:xfrm>
            <a:off x="18288000" y="569913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47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47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7"/>
          <p:cNvSpPr txBox="1">
            <a:spLocks noGrp="1"/>
          </p:cNvSpPr>
          <p:nvPr>
            <p:ph type="body" idx="4"/>
          </p:nvPr>
        </p:nvSpPr>
        <p:spPr>
          <a:xfrm>
            <a:off x="6667500" y="3429000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0" name="Google Shape;120;p47"/>
          <p:cNvSpPr txBox="1">
            <a:spLocks noGrp="1"/>
          </p:cNvSpPr>
          <p:nvPr>
            <p:ph type="body" idx="5"/>
          </p:nvPr>
        </p:nvSpPr>
        <p:spPr>
          <a:xfrm>
            <a:off x="12739220" y="3429001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1" name="Google Shape;121;p47"/>
          <p:cNvSpPr txBox="1">
            <a:spLocks noGrp="1"/>
          </p:cNvSpPr>
          <p:nvPr>
            <p:ph type="body" idx="6"/>
          </p:nvPr>
        </p:nvSpPr>
        <p:spPr>
          <a:xfrm>
            <a:off x="18859500" y="3429001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4 columns, dividers, pictograms">
  <p:cSld name="Text, 4 columns, dividers, pictogram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8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5" cy="209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IBM Plex Sans Light"/>
              <a:buNone/>
              <a:defRPr sz="28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8"/>
          <p:cNvSpPr txBox="1">
            <a:spLocks noGrp="1"/>
          </p:cNvSpPr>
          <p:nvPr>
            <p:ph type="body" idx="1"/>
          </p:nvPr>
        </p:nvSpPr>
        <p:spPr>
          <a:xfrm>
            <a:off x="576072" y="3429000"/>
            <a:ext cx="4956175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5" name="Google Shape;125;p48"/>
          <p:cNvSpPr>
            <a:spLocks noGrp="1"/>
          </p:cNvSpPr>
          <p:nvPr>
            <p:ph type="pic" idx="2"/>
          </p:nvPr>
        </p:nvSpPr>
        <p:spPr>
          <a:xfrm>
            <a:off x="6667500" y="576072"/>
            <a:ext cx="1216152" cy="1216152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48"/>
          <p:cNvSpPr>
            <a:spLocks noGrp="1"/>
          </p:cNvSpPr>
          <p:nvPr>
            <p:ph type="pic" idx="3"/>
          </p:nvPr>
        </p:nvSpPr>
        <p:spPr>
          <a:xfrm>
            <a:off x="12776353" y="576072"/>
            <a:ext cx="1216152" cy="1216152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48"/>
          <p:cNvSpPr>
            <a:spLocks noGrp="1"/>
          </p:cNvSpPr>
          <p:nvPr>
            <p:ph type="pic" idx="4"/>
          </p:nvPr>
        </p:nvSpPr>
        <p:spPr>
          <a:xfrm>
            <a:off x="18859500" y="576072"/>
            <a:ext cx="1216152" cy="1216152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48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48"/>
          <p:cNvCxnSpPr/>
          <p:nvPr/>
        </p:nvCxnSpPr>
        <p:spPr>
          <a:xfrm>
            <a:off x="6096000" y="569913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48"/>
          <p:cNvCxnSpPr/>
          <p:nvPr/>
        </p:nvCxnSpPr>
        <p:spPr>
          <a:xfrm>
            <a:off x="12188952" y="566928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48"/>
          <p:cNvCxnSpPr/>
          <p:nvPr/>
        </p:nvCxnSpPr>
        <p:spPr>
          <a:xfrm>
            <a:off x="18288000" y="569913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48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48"/>
          <p:cNvSpPr txBox="1">
            <a:spLocks noGrp="1"/>
          </p:cNvSpPr>
          <p:nvPr>
            <p:ph type="body" idx="5"/>
          </p:nvPr>
        </p:nvSpPr>
        <p:spPr>
          <a:xfrm>
            <a:off x="6667500" y="3429000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34" name="Google Shape;134;p48"/>
          <p:cNvSpPr txBox="1">
            <a:spLocks noGrp="1"/>
          </p:cNvSpPr>
          <p:nvPr>
            <p:ph type="body" idx="6"/>
          </p:nvPr>
        </p:nvSpPr>
        <p:spPr>
          <a:xfrm>
            <a:off x="12739220" y="3429001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35" name="Google Shape;135;p48"/>
          <p:cNvSpPr txBox="1">
            <a:spLocks noGrp="1"/>
          </p:cNvSpPr>
          <p:nvPr>
            <p:ph type="body" idx="7"/>
          </p:nvPr>
        </p:nvSpPr>
        <p:spPr>
          <a:xfrm>
            <a:off x="18859500" y="3429001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1 wide column, divider">
  <p:cSld name="Text, 1 wide column, divid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9"/>
          <p:cNvSpPr txBox="1">
            <a:spLocks noGrp="1"/>
          </p:cNvSpPr>
          <p:nvPr>
            <p:ph type="title"/>
          </p:nvPr>
        </p:nvSpPr>
        <p:spPr>
          <a:xfrm>
            <a:off x="576072" y="384048"/>
            <a:ext cx="4949825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9"/>
          <p:cNvSpPr txBox="1">
            <a:spLocks noGrp="1"/>
          </p:cNvSpPr>
          <p:nvPr>
            <p:ph type="body" idx="1"/>
          </p:nvPr>
        </p:nvSpPr>
        <p:spPr>
          <a:xfrm>
            <a:off x="6665976" y="384048"/>
            <a:ext cx="4956175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39" name="Google Shape;139;p49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9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49"/>
          <p:cNvSpPr txBox="1">
            <a:spLocks noGrp="1"/>
          </p:cNvSpPr>
          <p:nvPr>
            <p:ph type="body" idx="2"/>
          </p:nvPr>
        </p:nvSpPr>
        <p:spPr>
          <a:xfrm>
            <a:off x="6667500" y="3429000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42" name="Google Shape;142;p49"/>
          <p:cNvSpPr txBox="1">
            <a:spLocks noGrp="1"/>
          </p:cNvSpPr>
          <p:nvPr>
            <p:ph type="body" idx="3"/>
          </p:nvPr>
        </p:nvSpPr>
        <p:spPr>
          <a:xfrm>
            <a:off x="12739220" y="3429000"/>
            <a:ext cx="10183842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2 wide columns">
  <p:cSld name="Text, 2 wide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0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7424927" cy="190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0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0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50"/>
          <p:cNvSpPr txBox="1">
            <a:spLocks noGrp="1"/>
          </p:cNvSpPr>
          <p:nvPr>
            <p:ph type="body" idx="1"/>
          </p:nvPr>
        </p:nvSpPr>
        <p:spPr>
          <a:xfrm>
            <a:off x="12739220" y="3429000"/>
            <a:ext cx="10183842" cy="857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48" name="Google Shape;148;p50"/>
          <p:cNvSpPr txBox="1">
            <a:spLocks noGrp="1"/>
          </p:cNvSpPr>
          <p:nvPr>
            <p:ph type="body" idx="2"/>
          </p:nvPr>
        </p:nvSpPr>
        <p:spPr>
          <a:xfrm>
            <a:off x="576072" y="3429000"/>
            <a:ext cx="10183842" cy="857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2 columns, large title">
  <p:cSld name="Text, 2 columns, large title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1"/>
          <p:cNvSpPr txBox="1">
            <a:spLocks noGrp="1"/>
          </p:cNvSpPr>
          <p:nvPr>
            <p:ph type="title"/>
          </p:nvPr>
        </p:nvSpPr>
        <p:spPr>
          <a:xfrm>
            <a:off x="576072" y="384048"/>
            <a:ext cx="11045825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1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1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51"/>
          <p:cNvSpPr txBox="1">
            <a:spLocks noGrp="1"/>
          </p:cNvSpPr>
          <p:nvPr>
            <p:ph type="body" idx="1"/>
          </p:nvPr>
        </p:nvSpPr>
        <p:spPr>
          <a:xfrm>
            <a:off x="12775460" y="384044"/>
            <a:ext cx="4963923" cy="1143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4" name="Google Shape;154;p51"/>
          <p:cNvSpPr txBox="1">
            <a:spLocks noGrp="1"/>
          </p:cNvSpPr>
          <p:nvPr>
            <p:ph type="body" idx="2"/>
          </p:nvPr>
        </p:nvSpPr>
        <p:spPr>
          <a:xfrm>
            <a:off x="18847180" y="384045"/>
            <a:ext cx="4963923" cy="11431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2 columns, small title">
  <p:cSld name="Text, 2 columns, small 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2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53000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IBM Plex Sans Light"/>
              <a:buNone/>
              <a:defRPr sz="4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2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2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52"/>
          <p:cNvSpPr txBox="1">
            <a:spLocks noGrp="1"/>
          </p:cNvSpPr>
          <p:nvPr>
            <p:ph type="body" idx="1"/>
          </p:nvPr>
        </p:nvSpPr>
        <p:spPr>
          <a:xfrm>
            <a:off x="12775460" y="384044"/>
            <a:ext cx="4963923" cy="1143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0" name="Google Shape;160;p52"/>
          <p:cNvSpPr txBox="1">
            <a:spLocks noGrp="1"/>
          </p:cNvSpPr>
          <p:nvPr>
            <p:ph type="body" idx="2"/>
          </p:nvPr>
        </p:nvSpPr>
        <p:spPr>
          <a:xfrm>
            <a:off x="18847180" y="384045"/>
            <a:ext cx="4963923" cy="11431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lout, headline">
  <p:cSld name="Callout, headlin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 txBox="1">
            <a:spLocks noGrp="1"/>
          </p:cNvSpPr>
          <p:nvPr>
            <p:ph type="title"/>
          </p:nvPr>
        </p:nvSpPr>
        <p:spPr>
          <a:xfrm>
            <a:off x="576072" y="384048"/>
            <a:ext cx="9909175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body" idx="1"/>
          </p:nvPr>
        </p:nvSpPr>
        <p:spPr>
          <a:xfrm>
            <a:off x="12735719" y="384049"/>
            <a:ext cx="11075384" cy="857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2 columns, dividers, large title">
  <p:cSld name="Text, 2 columns, dividers, large 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3"/>
          <p:cNvSpPr txBox="1">
            <a:spLocks noGrp="1"/>
          </p:cNvSpPr>
          <p:nvPr>
            <p:ph type="title"/>
          </p:nvPr>
        </p:nvSpPr>
        <p:spPr>
          <a:xfrm>
            <a:off x="576072" y="384048"/>
            <a:ext cx="11039476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53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3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53"/>
          <p:cNvSpPr txBox="1">
            <a:spLocks noGrp="1"/>
          </p:cNvSpPr>
          <p:nvPr>
            <p:ph type="body" idx="1"/>
          </p:nvPr>
        </p:nvSpPr>
        <p:spPr>
          <a:xfrm>
            <a:off x="12787780" y="3429000"/>
            <a:ext cx="4963923" cy="857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6" name="Google Shape;166;p53"/>
          <p:cNvSpPr txBox="1">
            <a:spLocks noGrp="1"/>
          </p:cNvSpPr>
          <p:nvPr>
            <p:ph type="body" idx="2"/>
          </p:nvPr>
        </p:nvSpPr>
        <p:spPr>
          <a:xfrm>
            <a:off x="18859500" y="3429002"/>
            <a:ext cx="4963923" cy="857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7" name="Google Shape;167;p53"/>
          <p:cNvSpPr txBox="1">
            <a:spLocks noGrp="1"/>
          </p:cNvSpPr>
          <p:nvPr>
            <p:ph type="body" idx="3"/>
          </p:nvPr>
        </p:nvSpPr>
        <p:spPr>
          <a:xfrm>
            <a:off x="12787780" y="384048"/>
            <a:ext cx="4963923" cy="152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8" name="Google Shape;168;p53"/>
          <p:cNvSpPr txBox="1">
            <a:spLocks noGrp="1"/>
          </p:cNvSpPr>
          <p:nvPr>
            <p:ph type="body" idx="4"/>
          </p:nvPr>
        </p:nvSpPr>
        <p:spPr>
          <a:xfrm>
            <a:off x="18847180" y="384048"/>
            <a:ext cx="4963923" cy="152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2 columns, dividers, small title">
  <p:cSld name="Text, 2 columns, dividers, small title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4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6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IBM Plex Sans Light"/>
              <a:buNone/>
              <a:defRPr sz="4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54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4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54"/>
          <p:cNvSpPr txBox="1">
            <a:spLocks noGrp="1"/>
          </p:cNvSpPr>
          <p:nvPr>
            <p:ph type="body" idx="1"/>
          </p:nvPr>
        </p:nvSpPr>
        <p:spPr>
          <a:xfrm>
            <a:off x="12787780" y="3429000"/>
            <a:ext cx="4963923" cy="857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4" name="Google Shape;174;p54"/>
          <p:cNvSpPr txBox="1">
            <a:spLocks noGrp="1"/>
          </p:cNvSpPr>
          <p:nvPr>
            <p:ph type="body" idx="2"/>
          </p:nvPr>
        </p:nvSpPr>
        <p:spPr>
          <a:xfrm>
            <a:off x="18859500" y="3429002"/>
            <a:ext cx="4963923" cy="857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5" name="Google Shape;175;p54"/>
          <p:cNvSpPr txBox="1">
            <a:spLocks noGrp="1"/>
          </p:cNvSpPr>
          <p:nvPr>
            <p:ph type="body" idx="3"/>
          </p:nvPr>
        </p:nvSpPr>
        <p:spPr>
          <a:xfrm>
            <a:off x="12787780" y="384048"/>
            <a:ext cx="4963923" cy="152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6" name="Google Shape;176;p54"/>
          <p:cNvSpPr txBox="1">
            <a:spLocks noGrp="1"/>
          </p:cNvSpPr>
          <p:nvPr>
            <p:ph type="body" idx="4"/>
          </p:nvPr>
        </p:nvSpPr>
        <p:spPr>
          <a:xfrm>
            <a:off x="18847180" y="384048"/>
            <a:ext cx="4963923" cy="152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2 columns, dividers, pictograms">
  <p:cSld name="Text, 2 columns, dividers, pictogram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5"/>
          <p:cNvSpPr txBox="1">
            <a:spLocks noGrp="1"/>
          </p:cNvSpPr>
          <p:nvPr>
            <p:ph type="title"/>
          </p:nvPr>
        </p:nvSpPr>
        <p:spPr>
          <a:xfrm>
            <a:off x="576072" y="384048"/>
            <a:ext cx="49498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55"/>
          <p:cNvSpPr txBox="1">
            <a:spLocks noGrp="1"/>
          </p:cNvSpPr>
          <p:nvPr>
            <p:ph type="body" idx="1"/>
          </p:nvPr>
        </p:nvSpPr>
        <p:spPr>
          <a:xfrm>
            <a:off x="6669151" y="384048"/>
            <a:ext cx="4956175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marL="1828800" lvl="3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80" name="Google Shape;180;p55"/>
          <p:cNvSpPr>
            <a:spLocks noGrp="1"/>
          </p:cNvSpPr>
          <p:nvPr>
            <p:ph type="pic" idx="2"/>
          </p:nvPr>
        </p:nvSpPr>
        <p:spPr>
          <a:xfrm>
            <a:off x="12763500" y="576072"/>
            <a:ext cx="1216152" cy="1214462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55"/>
          <p:cNvSpPr>
            <a:spLocks noGrp="1"/>
          </p:cNvSpPr>
          <p:nvPr>
            <p:ph type="pic" idx="3"/>
          </p:nvPr>
        </p:nvSpPr>
        <p:spPr>
          <a:xfrm>
            <a:off x="18859500" y="576072"/>
            <a:ext cx="1217844" cy="1216152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55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3" name="Google Shape;183;p55"/>
          <p:cNvCxnSpPr/>
          <p:nvPr/>
        </p:nvCxnSpPr>
        <p:spPr>
          <a:xfrm>
            <a:off x="12188952" y="569913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55"/>
          <p:cNvCxnSpPr/>
          <p:nvPr/>
        </p:nvCxnSpPr>
        <p:spPr>
          <a:xfrm>
            <a:off x="18288000" y="569913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p55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55"/>
          <p:cNvSpPr txBox="1">
            <a:spLocks noGrp="1"/>
          </p:cNvSpPr>
          <p:nvPr>
            <p:ph type="body" idx="4"/>
          </p:nvPr>
        </p:nvSpPr>
        <p:spPr>
          <a:xfrm>
            <a:off x="6667500" y="3429000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87" name="Google Shape;187;p55"/>
          <p:cNvSpPr txBox="1">
            <a:spLocks noGrp="1"/>
          </p:cNvSpPr>
          <p:nvPr>
            <p:ph type="body" idx="5"/>
          </p:nvPr>
        </p:nvSpPr>
        <p:spPr>
          <a:xfrm>
            <a:off x="12739220" y="3429001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88" name="Google Shape;188;p55"/>
          <p:cNvSpPr txBox="1">
            <a:spLocks noGrp="1"/>
          </p:cNvSpPr>
          <p:nvPr>
            <p:ph type="body" idx="6"/>
          </p:nvPr>
        </p:nvSpPr>
        <p:spPr>
          <a:xfrm>
            <a:off x="18859500" y="3429001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, 4 stacked wide, pictograms">
  <p:cSld name="Boxes, 4 stacked wide, pictogram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6"/>
          <p:cNvSpPr>
            <a:spLocks noGrp="1"/>
          </p:cNvSpPr>
          <p:nvPr>
            <p:ph type="pic" idx="2"/>
          </p:nvPr>
        </p:nvSpPr>
        <p:spPr>
          <a:xfrm>
            <a:off x="576072" y="576072"/>
            <a:ext cx="1216152" cy="1216152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56"/>
          <p:cNvSpPr>
            <a:spLocks noGrp="1"/>
          </p:cNvSpPr>
          <p:nvPr>
            <p:ph type="pic" idx="3"/>
          </p:nvPr>
        </p:nvSpPr>
        <p:spPr>
          <a:xfrm>
            <a:off x="12763500" y="576072"/>
            <a:ext cx="1216152" cy="1216152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56"/>
          <p:cNvSpPr>
            <a:spLocks noGrp="1"/>
          </p:cNvSpPr>
          <p:nvPr>
            <p:ph type="pic" idx="4"/>
          </p:nvPr>
        </p:nvSpPr>
        <p:spPr>
          <a:xfrm>
            <a:off x="576072" y="6473951"/>
            <a:ext cx="1216152" cy="1216152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56"/>
          <p:cNvSpPr>
            <a:spLocks noGrp="1"/>
          </p:cNvSpPr>
          <p:nvPr>
            <p:ph type="pic" idx="5"/>
          </p:nvPr>
        </p:nvSpPr>
        <p:spPr>
          <a:xfrm>
            <a:off x="12763500" y="6477000"/>
            <a:ext cx="1216152" cy="1216152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56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5" name="Google Shape;195;p56"/>
          <p:cNvCxnSpPr/>
          <p:nvPr/>
        </p:nvCxnSpPr>
        <p:spPr>
          <a:xfrm>
            <a:off x="12192000" y="569913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p56"/>
          <p:cNvCxnSpPr/>
          <p:nvPr/>
        </p:nvCxnSpPr>
        <p:spPr>
          <a:xfrm>
            <a:off x="568325" y="6096000"/>
            <a:ext cx="2324417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p56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56"/>
          <p:cNvSpPr txBox="1">
            <a:spLocks noGrp="1"/>
          </p:cNvSpPr>
          <p:nvPr>
            <p:ph type="body" idx="1"/>
          </p:nvPr>
        </p:nvSpPr>
        <p:spPr>
          <a:xfrm>
            <a:off x="560577" y="2456592"/>
            <a:ext cx="6670675" cy="306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99" name="Google Shape;199;p56"/>
          <p:cNvSpPr txBox="1">
            <a:spLocks noGrp="1"/>
          </p:cNvSpPr>
          <p:nvPr>
            <p:ph type="body" idx="6"/>
          </p:nvPr>
        </p:nvSpPr>
        <p:spPr>
          <a:xfrm>
            <a:off x="12763500" y="2456592"/>
            <a:ext cx="6670675" cy="306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0" name="Google Shape;200;p56"/>
          <p:cNvSpPr txBox="1">
            <a:spLocks noGrp="1"/>
          </p:cNvSpPr>
          <p:nvPr>
            <p:ph type="body" idx="7"/>
          </p:nvPr>
        </p:nvSpPr>
        <p:spPr>
          <a:xfrm>
            <a:off x="576073" y="8362096"/>
            <a:ext cx="6670675" cy="3067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1" name="Google Shape;201;p56"/>
          <p:cNvSpPr txBox="1">
            <a:spLocks noGrp="1"/>
          </p:cNvSpPr>
          <p:nvPr>
            <p:ph type="body" idx="8"/>
          </p:nvPr>
        </p:nvSpPr>
        <p:spPr>
          <a:xfrm>
            <a:off x="12778996" y="8362096"/>
            <a:ext cx="6670675" cy="3067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, 4 stacked, small title">
  <p:cSld name="Boxes, 4 stacked, small title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7"/>
          <p:cNvSpPr txBox="1">
            <a:spLocks noGrp="1"/>
          </p:cNvSpPr>
          <p:nvPr>
            <p:ph type="title"/>
          </p:nvPr>
        </p:nvSpPr>
        <p:spPr>
          <a:xfrm>
            <a:off x="576072" y="1682496"/>
            <a:ext cx="5715000" cy="227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IBM Plex Sans Light"/>
              <a:buNone/>
              <a:defRPr sz="4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7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7"/>
          <p:cNvSpPr txBox="1">
            <a:spLocks noGrp="1"/>
          </p:cNvSpPr>
          <p:nvPr>
            <p:ph type="body" idx="1"/>
          </p:nvPr>
        </p:nvSpPr>
        <p:spPr>
          <a:xfrm>
            <a:off x="576072" y="385200"/>
            <a:ext cx="4956175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6" name="Google Shape;206;p57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57"/>
          <p:cNvSpPr txBox="1">
            <a:spLocks noGrp="1"/>
          </p:cNvSpPr>
          <p:nvPr>
            <p:ph type="body" idx="2"/>
          </p:nvPr>
        </p:nvSpPr>
        <p:spPr>
          <a:xfrm>
            <a:off x="12728028" y="576073"/>
            <a:ext cx="4963923" cy="5145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8" name="Google Shape;208;p57"/>
          <p:cNvSpPr txBox="1">
            <a:spLocks noGrp="1"/>
          </p:cNvSpPr>
          <p:nvPr>
            <p:ph type="body" idx="3"/>
          </p:nvPr>
        </p:nvSpPr>
        <p:spPr>
          <a:xfrm>
            <a:off x="18799748" y="576073"/>
            <a:ext cx="4963923" cy="514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9" name="Google Shape;209;p57"/>
          <p:cNvSpPr txBox="1">
            <a:spLocks noGrp="1"/>
          </p:cNvSpPr>
          <p:nvPr>
            <p:ph type="body" idx="4"/>
          </p:nvPr>
        </p:nvSpPr>
        <p:spPr>
          <a:xfrm>
            <a:off x="12728028" y="6667499"/>
            <a:ext cx="4963923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10" name="Google Shape;210;p57"/>
          <p:cNvSpPr txBox="1">
            <a:spLocks noGrp="1"/>
          </p:cNvSpPr>
          <p:nvPr>
            <p:ph type="body" idx="5"/>
          </p:nvPr>
        </p:nvSpPr>
        <p:spPr>
          <a:xfrm>
            <a:off x="18799748" y="6667499"/>
            <a:ext cx="4963923" cy="495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, 4 stacked, large title">
  <p:cSld name="Boxes, 4 stacked, large titl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8"/>
          <p:cNvSpPr txBox="1"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8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58"/>
          <p:cNvSpPr txBox="1">
            <a:spLocks noGrp="1"/>
          </p:cNvSpPr>
          <p:nvPr>
            <p:ph type="body" idx="1"/>
          </p:nvPr>
        </p:nvSpPr>
        <p:spPr>
          <a:xfrm>
            <a:off x="576072" y="385200"/>
            <a:ext cx="4956175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15" name="Google Shape;215;p58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58"/>
          <p:cNvSpPr txBox="1">
            <a:spLocks noGrp="1"/>
          </p:cNvSpPr>
          <p:nvPr>
            <p:ph type="body" idx="2"/>
          </p:nvPr>
        </p:nvSpPr>
        <p:spPr>
          <a:xfrm>
            <a:off x="12728028" y="576073"/>
            <a:ext cx="4963923" cy="5145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17" name="Google Shape;217;p58"/>
          <p:cNvSpPr txBox="1">
            <a:spLocks noGrp="1"/>
          </p:cNvSpPr>
          <p:nvPr>
            <p:ph type="body" idx="3"/>
          </p:nvPr>
        </p:nvSpPr>
        <p:spPr>
          <a:xfrm>
            <a:off x="18799748" y="576073"/>
            <a:ext cx="4963923" cy="514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18" name="Google Shape;218;p58"/>
          <p:cNvSpPr txBox="1">
            <a:spLocks noGrp="1"/>
          </p:cNvSpPr>
          <p:nvPr>
            <p:ph type="body" idx="4"/>
          </p:nvPr>
        </p:nvSpPr>
        <p:spPr>
          <a:xfrm>
            <a:off x="12728028" y="6667499"/>
            <a:ext cx="4963923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19" name="Google Shape;219;p58"/>
          <p:cNvSpPr txBox="1">
            <a:spLocks noGrp="1"/>
          </p:cNvSpPr>
          <p:nvPr>
            <p:ph type="body" idx="5"/>
          </p:nvPr>
        </p:nvSpPr>
        <p:spPr>
          <a:xfrm>
            <a:off x="18799748" y="6667499"/>
            <a:ext cx="4963923" cy="495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, 4 horizontal, small title">
  <p:cSld name="Boxes, 4 horizontal, small title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9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56175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IBM Plex Sans Light"/>
              <a:buNone/>
              <a:defRPr sz="4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9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9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59"/>
          <p:cNvSpPr txBox="1">
            <a:spLocks noGrp="1"/>
          </p:cNvSpPr>
          <p:nvPr>
            <p:ph type="body" idx="1"/>
          </p:nvPr>
        </p:nvSpPr>
        <p:spPr>
          <a:xfrm>
            <a:off x="12728028" y="6656832"/>
            <a:ext cx="4963923" cy="533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5" name="Google Shape;225;p59"/>
          <p:cNvSpPr txBox="1">
            <a:spLocks noGrp="1"/>
          </p:cNvSpPr>
          <p:nvPr>
            <p:ph type="body" idx="2"/>
          </p:nvPr>
        </p:nvSpPr>
        <p:spPr>
          <a:xfrm>
            <a:off x="18799748" y="6656832"/>
            <a:ext cx="4963923" cy="533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6" name="Google Shape;226;p59"/>
          <p:cNvSpPr txBox="1">
            <a:spLocks noGrp="1"/>
          </p:cNvSpPr>
          <p:nvPr>
            <p:ph type="body" idx="3"/>
          </p:nvPr>
        </p:nvSpPr>
        <p:spPr>
          <a:xfrm>
            <a:off x="560577" y="6656832"/>
            <a:ext cx="4963923" cy="533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7" name="Google Shape;227;p59"/>
          <p:cNvSpPr txBox="1">
            <a:spLocks noGrp="1"/>
          </p:cNvSpPr>
          <p:nvPr>
            <p:ph type="body" idx="4"/>
          </p:nvPr>
        </p:nvSpPr>
        <p:spPr>
          <a:xfrm>
            <a:off x="6632297" y="6656832"/>
            <a:ext cx="4963923" cy="533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, 4 horizontal, large title">
  <p:cSld name="Boxes, 4 horizontal, large titl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0"/>
          <p:cNvSpPr txBox="1"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60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60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60"/>
          <p:cNvSpPr txBox="1">
            <a:spLocks noGrp="1"/>
          </p:cNvSpPr>
          <p:nvPr>
            <p:ph type="body" idx="1"/>
          </p:nvPr>
        </p:nvSpPr>
        <p:spPr>
          <a:xfrm>
            <a:off x="12728028" y="6656832"/>
            <a:ext cx="4963923" cy="533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3" name="Google Shape;233;p60"/>
          <p:cNvSpPr txBox="1">
            <a:spLocks noGrp="1"/>
          </p:cNvSpPr>
          <p:nvPr>
            <p:ph type="body" idx="2"/>
          </p:nvPr>
        </p:nvSpPr>
        <p:spPr>
          <a:xfrm>
            <a:off x="18799748" y="6656832"/>
            <a:ext cx="4963923" cy="533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4" name="Google Shape;234;p60"/>
          <p:cNvSpPr txBox="1">
            <a:spLocks noGrp="1"/>
          </p:cNvSpPr>
          <p:nvPr>
            <p:ph type="body" idx="3"/>
          </p:nvPr>
        </p:nvSpPr>
        <p:spPr>
          <a:xfrm>
            <a:off x="560577" y="6656832"/>
            <a:ext cx="4963923" cy="533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5" name="Google Shape;235;p60"/>
          <p:cNvSpPr txBox="1">
            <a:spLocks noGrp="1"/>
          </p:cNvSpPr>
          <p:nvPr>
            <p:ph type="body" idx="4"/>
          </p:nvPr>
        </p:nvSpPr>
        <p:spPr>
          <a:xfrm>
            <a:off x="6632297" y="6656832"/>
            <a:ext cx="4963923" cy="533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, 6 stacked">
  <p:cSld name="Boxes, 6 stacked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1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5" cy="45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61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61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61"/>
          <p:cNvSpPr txBox="1">
            <a:spLocks noGrp="1"/>
          </p:cNvSpPr>
          <p:nvPr>
            <p:ph type="body" idx="1"/>
          </p:nvPr>
        </p:nvSpPr>
        <p:spPr>
          <a:xfrm>
            <a:off x="12728028" y="576073"/>
            <a:ext cx="4963923" cy="5145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1" name="Google Shape;241;p61"/>
          <p:cNvSpPr txBox="1">
            <a:spLocks noGrp="1"/>
          </p:cNvSpPr>
          <p:nvPr>
            <p:ph type="body" idx="2"/>
          </p:nvPr>
        </p:nvSpPr>
        <p:spPr>
          <a:xfrm>
            <a:off x="18799748" y="576073"/>
            <a:ext cx="4963923" cy="514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2" name="Google Shape;242;p61"/>
          <p:cNvSpPr txBox="1">
            <a:spLocks noGrp="1"/>
          </p:cNvSpPr>
          <p:nvPr>
            <p:ph type="body" idx="3"/>
          </p:nvPr>
        </p:nvSpPr>
        <p:spPr>
          <a:xfrm>
            <a:off x="12728028" y="6667499"/>
            <a:ext cx="4963923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3" name="Google Shape;243;p61"/>
          <p:cNvSpPr txBox="1">
            <a:spLocks noGrp="1"/>
          </p:cNvSpPr>
          <p:nvPr>
            <p:ph type="body" idx="4"/>
          </p:nvPr>
        </p:nvSpPr>
        <p:spPr>
          <a:xfrm>
            <a:off x="18799748" y="6667499"/>
            <a:ext cx="4963923" cy="495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4" name="Google Shape;244;p61"/>
          <p:cNvSpPr txBox="1">
            <a:spLocks noGrp="1"/>
          </p:cNvSpPr>
          <p:nvPr>
            <p:ph type="body" idx="5"/>
          </p:nvPr>
        </p:nvSpPr>
        <p:spPr>
          <a:xfrm>
            <a:off x="6665976" y="576072"/>
            <a:ext cx="4963923" cy="5145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5" name="Google Shape;245;p61"/>
          <p:cNvSpPr txBox="1">
            <a:spLocks noGrp="1"/>
          </p:cNvSpPr>
          <p:nvPr>
            <p:ph type="body" idx="6"/>
          </p:nvPr>
        </p:nvSpPr>
        <p:spPr>
          <a:xfrm>
            <a:off x="6665976" y="6667498"/>
            <a:ext cx="4963923" cy="4952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, 6 stacked, icons">
  <p:cSld name="Boxes, 6 stacked, icons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2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5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62"/>
          <p:cNvSpPr>
            <a:spLocks noGrp="1"/>
          </p:cNvSpPr>
          <p:nvPr>
            <p:ph type="pic" idx="2"/>
          </p:nvPr>
        </p:nvSpPr>
        <p:spPr>
          <a:xfrm>
            <a:off x="6667500" y="576072"/>
            <a:ext cx="402336" cy="403225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62"/>
          <p:cNvSpPr>
            <a:spLocks noGrp="1"/>
          </p:cNvSpPr>
          <p:nvPr>
            <p:ph type="pic" idx="3"/>
          </p:nvPr>
        </p:nvSpPr>
        <p:spPr>
          <a:xfrm>
            <a:off x="12763501" y="576072"/>
            <a:ext cx="402336" cy="403225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62"/>
          <p:cNvSpPr>
            <a:spLocks noGrp="1"/>
          </p:cNvSpPr>
          <p:nvPr>
            <p:ph type="pic" idx="4"/>
          </p:nvPr>
        </p:nvSpPr>
        <p:spPr>
          <a:xfrm>
            <a:off x="18859501" y="576072"/>
            <a:ext cx="402336" cy="403225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62"/>
          <p:cNvSpPr>
            <a:spLocks noGrp="1"/>
          </p:cNvSpPr>
          <p:nvPr>
            <p:ph type="pic" idx="5"/>
          </p:nvPr>
        </p:nvSpPr>
        <p:spPr>
          <a:xfrm>
            <a:off x="6667500" y="6694631"/>
            <a:ext cx="402336" cy="403225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62"/>
          <p:cNvSpPr>
            <a:spLocks noGrp="1"/>
          </p:cNvSpPr>
          <p:nvPr>
            <p:ph type="pic" idx="6"/>
          </p:nvPr>
        </p:nvSpPr>
        <p:spPr>
          <a:xfrm>
            <a:off x="12763501" y="6694631"/>
            <a:ext cx="402336" cy="403225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62"/>
          <p:cNvSpPr>
            <a:spLocks noGrp="1"/>
          </p:cNvSpPr>
          <p:nvPr>
            <p:ph type="pic" idx="7"/>
          </p:nvPr>
        </p:nvSpPr>
        <p:spPr>
          <a:xfrm>
            <a:off x="18859501" y="6694631"/>
            <a:ext cx="402336" cy="403225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p62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5" name="Google Shape;255;p62"/>
          <p:cNvCxnSpPr/>
          <p:nvPr/>
        </p:nvCxnSpPr>
        <p:spPr>
          <a:xfrm>
            <a:off x="6096000" y="6096000"/>
            <a:ext cx="1772285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6" name="Google Shape;256;p62"/>
          <p:cNvCxnSpPr/>
          <p:nvPr/>
        </p:nvCxnSpPr>
        <p:spPr>
          <a:xfrm>
            <a:off x="6096000" y="569913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" name="Google Shape;257;p62"/>
          <p:cNvCxnSpPr/>
          <p:nvPr/>
        </p:nvCxnSpPr>
        <p:spPr>
          <a:xfrm>
            <a:off x="18288000" y="569913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8" name="Google Shape;258;p62"/>
          <p:cNvCxnSpPr/>
          <p:nvPr/>
        </p:nvCxnSpPr>
        <p:spPr>
          <a:xfrm>
            <a:off x="12188952" y="566928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Google Shape;259;p62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62"/>
          <p:cNvSpPr txBox="1">
            <a:spLocks noGrp="1"/>
          </p:cNvSpPr>
          <p:nvPr>
            <p:ph type="body" idx="1"/>
          </p:nvPr>
        </p:nvSpPr>
        <p:spPr>
          <a:xfrm>
            <a:off x="12728028" y="1427410"/>
            <a:ext cx="4963923" cy="371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1" name="Google Shape;261;p62"/>
          <p:cNvSpPr txBox="1">
            <a:spLocks noGrp="1"/>
          </p:cNvSpPr>
          <p:nvPr>
            <p:ph type="body" idx="8"/>
          </p:nvPr>
        </p:nvSpPr>
        <p:spPr>
          <a:xfrm>
            <a:off x="18799748" y="1427410"/>
            <a:ext cx="4963923" cy="3716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2" name="Google Shape;262;p62"/>
          <p:cNvSpPr txBox="1">
            <a:spLocks noGrp="1"/>
          </p:cNvSpPr>
          <p:nvPr>
            <p:ph type="body" idx="9"/>
          </p:nvPr>
        </p:nvSpPr>
        <p:spPr>
          <a:xfrm>
            <a:off x="12728028" y="7518835"/>
            <a:ext cx="4963923" cy="37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3" name="Google Shape;263;p62"/>
          <p:cNvSpPr txBox="1">
            <a:spLocks noGrp="1"/>
          </p:cNvSpPr>
          <p:nvPr>
            <p:ph type="body" idx="13"/>
          </p:nvPr>
        </p:nvSpPr>
        <p:spPr>
          <a:xfrm>
            <a:off x="18799748" y="7518835"/>
            <a:ext cx="4963923" cy="3720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4" name="Google Shape;264;p62"/>
          <p:cNvSpPr txBox="1">
            <a:spLocks noGrp="1"/>
          </p:cNvSpPr>
          <p:nvPr>
            <p:ph type="body" idx="14"/>
          </p:nvPr>
        </p:nvSpPr>
        <p:spPr>
          <a:xfrm>
            <a:off x="6665976" y="1427408"/>
            <a:ext cx="4963923" cy="3716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5" name="Google Shape;265;p62"/>
          <p:cNvSpPr txBox="1">
            <a:spLocks noGrp="1"/>
          </p:cNvSpPr>
          <p:nvPr>
            <p:ph type="body" idx="15"/>
          </p:nvPr>
        </p:nvSpPr>
        <p:spPr>
          <a:xfrm>
            <a:off x="6665976" y="7518834"/>
            <a:ext cx="4963923" cy="372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, cyan">
  <p:cSld name="Cover, cya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/>
          <p:nvPr/>
        </p:nvSpPr>
        <p:spPr>
          <a:xfrm>
            <a:off x="0" y="0"/>
            <a:ext cx="24387175" cy="12001500"/>
          </a:xfrm>
          <a:prstGeom prst="rect">
            <a:avLst/>
          </a:prstGeom>
          <a:solidFill>
            <a:srgbClr val="E5F6FF"/>
          </a:solidFill>
          <a:ln w="19050" cap="flat" cmpd="sng">
            <a:solidFill>
              <a:srgbClr val="E5F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</a:pPr>
            <a:endParaRPr sz="1400" b="0" i="0" u="none" strike="noStrike" cap="none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7" name="Google Shape;37;p35"/>
          <p:cNvSpPr txBox="1"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600"/>
              <a:buFont typeface="IBM Plex Sans Light"/>
              <a:buNone/>
              <a:defRPr sz="86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body" idx="1"/>
          </p:nvPr>
        </p:nvSpPr>
        <p:spPr>
          <a:xfrm>
            <a:off x="560959" y="12096093"/>
            <a:ext cx="495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2"/>
          </p:nvPr>
        </p:nvSpPr>
        <p:spPr>
          <a:xfrm>
            <a:off x="6656388" y="12001501"/>
            <a:ext cx="4953000" cy="1237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, 6 stacked, alternate, large title">
  <p:cSld name="Boxes, 6 stacked, alternate, large title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3"/>
          <p:cNvSpPr txBox="1">
            <a:spLocks noGrp="1"/>
          </p:cNvSpPr>
          <p:nvPr>
            <p:ph type="title"/>
          </p:nvPr>
        </p:nvSpPr>
        <p:spPr>
          <a:xfrm>
            <a:off x="576072" y="384048"/>
            <a:ext cx="11039475" cy="3413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63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69" name="Google Shape;269;p63"/>
          <p:cNvCxnSpPr/>
          <p:nvPr/>
        </p:nvCxnSpPr>
        <p:spPr>
          <a:xfrm>
            <a:off x="574675" y="6096000"/>
            <a:ext cx="2324417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0" name="Google Shape;270;p63"/>
          <p:cNvCxnSpPr/>
          <p:nvPr/>
        </p:nvCxnSpPr>
        <p:spPr>
          <a:xfrm>
            <a:off x="6096000" y="6096000"/>
            <a:ext cx="0" cy="59055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" name="Google Shape;271;p63"/>
          <p:cNvCxnSpPr/>
          <p:nvPr/>
        </p:nvCxnSpPr>
        <p:spPr>
          <a:xfrm>
            <a:off x="18288000" y="569913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63"/>
          <p:cNvCxnSpPr/>
          <p:nvPr/>
        </p:nvCxnSpPr>
        <p:spPr>
          <a:xfrm>
            <a:off x="12188952" y="566928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3" name="Google Shape;273;p63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63"/>
          <p:cNvSpPr txBox="1">
            <a:spLocks noGrp="1"/>
          </p:cNvSpPr>
          <p:nvPr>
            <p:ph type="body" idx="1"/>
          </p:nvPr>
        </p:nvSpPr>
        <p:spPr>
          <a:xfrm>
            <a:off x="12728028" y="576073"/>
            <a:ext cx="4963923" cy="5145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5" name="Google Shape;275;p63"/>
          <p:cNvSpPr txBox="1">
            <a:spLocks noGrp="1"/>
          </p:cNvSpPr>
          <p:nvPr>
            <p:ph type="body" idx="2"/>
          </p:nvPr>
        </p:nvSpPr>
        <p:spPr>
          <a:xfrm>
            <a:off x="18799748" y="576073"/>
            <a:ext cx="4963923" cy="514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6" name="Google Shape;276;p63"/>
          <p:cNvSpPr txBox="1">
            <a:spLocks noGrp="1"/>
          </p:cNvSpPr>
          <p:nvPr>
            <p:ph type="body" idx="3"/>
          </p:nvPr>
        </p:nvSpPr>
        <p:spPr>
          <a:xfrm>
            <a:off x="12728028" y="6667499"/>
            <a:ext cx="4963923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7" name="Google Shape;277;p63"/>
          <p:cNvSpPr txBox="1">
            <a:spLocks noGrp="1"/>
          </p:cNvSpPr>
          <p:nvPr>
            <p:ph type="body" idx="4"/>
          </p:nvPr>
        </p:nvSpPr>
        <p:spPr>
          <a:xfrm>
            <a:off x="18799748" y="6667499"/>
            <a:ext cx="4963923" cy="495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8" name="Google Shape;278;p63"/>
          <p:cNvSpPr txBox="1">
            <a:spLocks noGrp="1"/>
          </p:cNvSpPr>
          <p:nvPr>
            <p:ph type="body" idx="5"/>
          </p:nvPr>
        </p:nvSpPr>
        <p:spPr>
          <a:xfrm>
            <a:off x="574675" y="6665976"/>
            <a:ext cx="4963923" cy="495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9" name="Google Shape;279;p63"/>
          <p:cNvSpPr txBox="1">
            <a:spLocks noGrp="1"/>
          </p:cNvSpPr>
          <p:nvPr>
            <p:ph type="body" idx="6"/>
          </p:nvPr>
        </p:nvSpPr>
        <p:spPr>
          <a:xfrm>
            <a:off x="6665976" y="6667498"/>
            <a:ext cx="4963923" cy="4952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, 6 stacked, alternate, small title">
  <p:cSld name="Boxes, 6 stacked, alternate, small title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4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5" cy="3413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IBM Plex Sans Light"/>
              <a:buNone/>
              <a:defRPr sz="4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64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3" name="Google Shape;283;p64"/>
          <p:cNvCxnSpPr/>
          <p:nvPr/>
        </p:nvCxnSpPr>
        <p:spPr>
          <a:xfrm>
            <a:off x="574675" y="6096000"/>
            <a:ext cx="2324417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" name="Google Shape;284;p64"/>
          <p:cNvCxnSpPr/>
          <p:nvPr/>
        </p:nvCxnSpPr>
        <p:spPr>
          <a:xfrm>
            <a:off x="6096000" y="6096000"/>
            <a:ext cx="0" cy="59055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" name="Google Shape;285;p64"/>
          <p:cNvCxnSpPr/>
          <p:nvPr/>
        </p:nvCxnSpPr>
        <p:spPr>
          <a:xfrm>
            <a:off x="18288000" y="569913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" name="Google Shape;286;p64"/>
          <p:cNvCxnSpPr/>
          <p:nvPr/>
        </p:nvCxnSpPr>
        <p:spPr>
          <a:xfrm>
            <a:off x="12188952" y="566928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64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64"/>
          <p:cNvSpPr txBox="1">
            <a:spLocks noGrp="1"/>
          </p:cNvSpPr>
          <p:nvPr>
            <p:ph type="body" idx="1"/>
          </p:nvPr>
        </p:nvSpPr>
        <p:spPr>
          <a:xfrm>
            <a:off x="552009" y="6665975"/>
            <a:ext cx="5026139" cy="49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9" name="Google Shape;289;p64"/>
          <p:cNvSpPr txBox="1">
            <a:spLocks noGrp="1"/>
          </p:cNvSpPr>
          <p:nvPr>
            <p:ph type="body" idx="2"/>
          </p:nvPr>
        </p:nvSpPr>
        <p:spPr>
          <a:xfrm>
            <a:off x="6659393" y="6665975"/>
            <a:ext cx="5026139" cy="495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0" name="Google Shape;290;p64"/>
          <p:cNvSpPr txBox="1">
            <a:spLocks noGrp="1"/>
          </p:cNvSpPr>
          <p:nvPr>
            <p:ph type="body" idx="3"/>
          </p:nvPr>
        </p:nvSpPr>
        <p:spPr>
          <a:xfrm>
            <a:off x="12725407" y="6701421"/>
            <a:ext cx="5026139" cy="491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1" name="Google Shape;291;p64"/>
          <p:cNvSpPr txBox="1">
            <a:spLocks noGrp="1"/>
          </p:cNvSpPr>
          <p:nvPr>
            <p:ph type="body" idx="4"/>
          </p:nvPr>
        </p:nvSpPr>
        <p:spPr>
          <a:xfrm>
            <a:off x="18791798" y="6665975"/>
            <a:ext cx="4978776" cy="495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2" name="Google Shape;292;p64"/>
          <p:cNvSpPr txBox="1">
            <a:spLocks noGrp="1"/>
          </p:cNvSpPr>
          <p:nvPr>
            <p:ph type="body" idx="5"/>
          </p:nvPr>
        </p:nvSpPr>
        <p:spPr>
          <a:xfrm>
            <a:off x="18812222" y="576073"/>
            <a:ext cx="4978776" cy="514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3" name="Google Shape;293;p64"/>
          <p:cNvSpPr txBox="1">
            <a:spLocks noGrp="1"/>
          </p:cNvSpPr>
          <p:nvPr>
            <p:ph type="body" idx="6"/>
          </p:nvPr>
        </p:nvSpPr>
        <p:spPr>
          <a:xfrm>
            <a:off x="12692373" y="576073"/>
            <a:ext cx="4978776" cy="514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or imagery, half, inset">
  <p:cSld name="Video or imagery, half, inse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5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5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65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65"/>
          <p:cNvSpPr>
            <a:spLocks noGrp="1"/>
          </p:cNvSpPr>
          <p:nvPr>
            <p:ph type="pic" idx="2"/>
          </p:nvPr>
        </p:nvSpPr>
        <p:spPr>
          <a:xfrm>
            <a:off x="12763500" y="569913"/>
            <a:ext cx="11049000" cy="12574587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298" name="Google Shape;298;p65"/>
          <p:cNvSpPr txBox="1">
            <a:spLocks noGrp="1"/>
          </p:cNvSpPr>
          <p:nvPr>
            <p:ph type="body" idx="1"/>
          </p:nvPr>
        </p:nvSpPr>
        <p:spPr>
          <a:xfrm>
            <a:off x="552010" y="3429000"/>
            <a:ext cx="4972490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9" name="Google Shape;299;p65"/>
          <p:cNvSpPr txBox="1">
            <a:spLocks noGrp="1"/>
          </p:cNvSpPr>
          <p:nvPr>
            <p:ph type="body" idx="3"/>
          </p:nvPr>
        </p:nvSpPr>
        <p:spPr>
          <a:xfrm>
            <a:off x="6669087" y="3429000"/>
            <a:ext cx="4972490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or imagery, 3/4, bleed">
  <p:cSld name="Video or imagery, 3/4, bleed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6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5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66"/>
          <p:cNvSpPr txBox="1">
            <a:spLocks noGrp="1"/>
          </p:cNvSpPr>
          <p:nvPr>
            <p:ph type="sldNum" idx="12"/>
          </p:nvPr>
        </p:nvSpPr>
        <p:spPr>
          <a:xfrm>
            <a:off x="23544798" y="12904628"/>
            <a:ext cx="26770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66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66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18291175" cy="137160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05" name="Google Shape;305;p66"/>
          <p:cNvSpPr txBox="1">
            <a:spLocks noGrp="1"/>
          </p:cNvSpPr>
          <p:nvPr>
            <p:ph type="body" idx="1"/>
          </p:nvPr>
        </p:nvSpPr>
        <p:spPr>
          <a:xfrm>
            <a:off x="552010" y="3429000"/>
            <a:ext cx="4972490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or imagery, bleed">
  <p:cSld name="Video or imagery, bleed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8"/>
          <p:cNvSpPr txBox="1">
            <a:spLocks noGrp="1"/>
          </p:cNvSpPr>
          <p:nvPr>
            <p:ph type="sldNum" idx="12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68"/>
          <p:cNvSpPr>
            <a:spLocks noGrp="1"/>
          </p:cNvSpPr>
          <p:nvPr>
            <p:ph type="pic" idx="2"/>
          </p:nvPr>
        </p:nvSpPr>
        <p:spPr>
          <a:xfrm>
            <a:off x="1" y="0"/>
            <a:ext cx="24387174" cy="13715999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or imagery, inset">
  <p:cSld name="Video or imagery, inset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9"/>
          <p:cNvSpPr txBox="1">
            <a:spLocks noGrp="1"/>
          </p:cNvSpPr>
          <p:nvPr>
            <p:ph type="sldNum" idx="12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69"/>
          <p:cNvSpPr>
            <a:spLocks noGrp="1"/>
          </p:cNvSpPr>
          <p:nvPr>
            <p:ph type="pic" idx="2"/>
          </p:nvPr>
        </p:nvSpPr>
        <p:spPr>
          <a:xfrm>
            <a:off x="568325" y="569913"/>
            <a:ext cx="23244175" cy="12580936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s, profiles, contributors">
  <p:cSld name="Contacts, profiles, contributors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0"/>
          <p:cNvSpPr>
            <a:spLocks noGrp="1"/>
          </p:cNvSpPr>
          <p:nvPr>
            <p:ph type="pic" idx="2"/>
          </p:nvPr>
        </p:nvSpPr>
        <p:spPr>
          <a:xfrm>
            <a:off x="576072" y="6117123"/>
            <a:ext cx="2473325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14" name="Google Shape;314;p70"/>
          <p:cNvSpPr>
            <a:spLocks noGrp="1"/>
          </p:cNvSpPr>
          <p:nvPr>
            <p:ph type="pic" idx="3"/>
          </p:nvPr>
        </p:nvSpPr>
        <p:spPr>
          <a:xfrm>
            <a:off x="576072" y="9525000"/>
            <a:ext cx="2473325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15" name="Google Shape;315;p70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70"/>
          <p:cNvSpPr>
            <a:spLocks noGrp="1"/>
          </p:cNvSpPr>
          <p:nvPr>
            <p:ph type="pic" idx="4"/>
          </p:nvPr>
        </p:nvSpPr>
        <p:spPr>
          <a:xfrm>
            <a:off x="576072" y="2618874"/>
            <a:ext cx="2473325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17" name="Google Shape;317;p70"/>
          <p:cNvSpPr>
            <a:spLocks noGrp="1"/>
          </p:cNvSpPr>
          <p:nvPr>
            <p:ph type="pic" idx="5"/>
          </p:nvPr>
        </p:nvSpPr>
        <p:spPr>
          <a:xfrm>
            <a:off x="12757150" y="6121400"/>
            <a:ext cx="2473325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18" name="Google Shape;318;p70"/>
          <p:cNvSpPr>
            <a:spLocks noGrp="1"/>
          </p:cNvSpPr>
          <p:nvPr>
            <p:ph type="pic" idx="6"/>
          </p:nvPr>
        </p:nvSpPr>
        <p:spPr>
          <a:xfrm>
            <a:off x="12757150" y="9525000"/>
            <a:ext cx="2473325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19" name="Google Shape;319;p70"/>
          <p:cNvSpPr>
            <a:spLocks noGrp="1"/>
          </p:cNvSpPr>
          <p:nvPr>
            <p:ph type="pic" idx="7"/>
          </p:nvPr>
        </p:nvSpPr>
        <p:spPr>
          <a:xfrm>
            <a:off x="12757150" y="2667000"/>
            <a:ext cx="2473325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20" name="Google Shape;320;p70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70"/>
          <p:cNvSpPr>
            <a:spLocks noGrp="1"/>
          </p:cNvSpPr>
          <p:nvPr>
            <p:ph type="pic" idx="8"/>
          </p:nvPr>
        </p:nvSpPr>
        <p:spPr>
          <a:xfrm>
            <a:off x="12764898" y="6117123"/>
            <a:ext cx="2328218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22" name="Google Shape;322;p70"/>
          <p:cNvSpPr>
            <a:spLocks noGrp="1"/>
          </p:cNvSpPr>
          <p:nvPr>
            <p:ph type="pic" idx="9"/>
          </p:nvPr>
        </p:nvSpPr>
        <p:spPr>
          <a:xfrm>
            <a:off x="12764898" y="9525000"/>
            <a:ext cx="2328218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23" name="Google Shape;323;p70"/>
          <p:cNvSpPr>
            <a:spLocks noGrp="1"/>
          </p:cNvSpPr>
          <p:nvPr>
            <p:ph type="pic" idx="13"/>
          </p:nvPr>
        </p:nvSpPr>
        <p:spPr>
          <a:xfrm>
            <a:off x="12764898" y="2646074"/>
            <a:ext cx="2328218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24" name="Google Shape;324;p70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5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70"/>
          <p:cNvSpPr txBox="1">
            <a:spLocks noGrp="1"/>
          </p:cNvSpPr>
          <p:nvPr>
            <p:ph type="body" idx="1"/>
          </p:nvPr>
        </p:nvSpPr>
        <p:spPr>
          <a:xfrm>
            <a:off x="3349623" y="2618874"/>
            <a:ext cx="5756496" cy="252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6" name="Google Shape;326;p70"/>
          <p:cNvSpPr txBox="1">
            <a:spLocks noGrp="1"/>
          </p:cNvSpPr>
          <p:nvPr>
            <p:ph type="body" idx="14"/>
          </p:nvPr>
        </p:nvSpPr>
        <p:spPr>
          <a:xfrm>
            <a:off x="3349623" y="6117123"/>
            <a:ext cx="5756496" cy="2460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7" name="Google Shape;327;p70"/>
          <p:cNvSpPr txBox="1">
            <a:spLocks noGrp="1"/>
          </p:cNvSpPr>
          <p:nvPr>
            <p:ph type="body" idx="15"/>
          </p:nvPr>
        </p:nvSpPr>
        <p:spPr>
          <a:xfrm>
            <a:off x="3349623" y="9525000"/>
            <a:ext cx="5843620" cy="2460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8" name="Google Shape;328;p70"/>
          <p:cNvSpPr>
            <a:spLocks noGrp="1"/>
          </p:cNvSpPr>
          <p:nvPr>
            <p:ph type="pic" idx="16"/>
          </p:nvPr>
        </p:nvSpPr>
        <p:spPr>
          <a:xfrm>
            <a:off x="12756886" y="6144323"/>
            <a:ext cx="2473325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29" name="Google Shape;329;p70"/>
          <p:cNvSpPr>
            <a:spLocks noGrp="1"/>
          </p:cNvSpPr>
          <p:nvPr>
            <p:ph type="pic" idx="17"/>
          </p:nvPr>
        </p:nvSpPr>
        <p:spPr>
          <a:xfrm>
            <a:off x="12756886" y="9552200"/>
            <a:ext cx="2473325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30" name="Google Shape;330;p70"/>
          <p:cNvSpPr>
            <a:spLocks noGrp="1"/>
          </p:cNvSpPr>
          <p:nvPr>
            <p:ph type="pic" idx="18"/>
          </p:nvPr>
        </p:nvSpPr>
        <p:spPr>
          <a:xfrm>
            <a:off x="12756886" y="2646074"/>
            <a:ext cx="2473325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31" name="Google Shape;331;p70"/>
          <p:cNvSpPr>
            <a:spLocks noGrp="1"/>
          </p:cNvSpPr>
          <p:nvPr>
            <p:ph type="pic" idx="19"/>
          </p:nvPr>
        </p:nvSpPr>
        <p:spPr>
          <a:xfrm>
            <a:off x="12756886" y="6165249"/>
            <a:ext cx="2291075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32" name="Google Shape;332;p70"/>
          <p:cNvSpPr>
            <a:spLocks noGrp="1"/>
          </p:cNvSpPr>
          <p:nvPr>
            <p:ph type="pic" idx="20"/>
          </p:nvPr>
        </p:nvSpPr>
        <p:spPr>
          <a:xfrm>
            <a:off x="12756886" y="9573126"/>
            <a:ext cx="2291075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33" name="Google Shape;333;p70"/>
          <p:cNvSpPr>
            <a:spLocks noGrp="1"/>
          </p:cNvSpPr>
          <p:nvPr>
            <p:ph type="pic" idx="21"/>
          </p:nvPr>
        </p:nvSpPr>
        <p:spPr>
          <a:xfrm>
            <a:off x="12756886" y="2667000"/>
            <a:ext cx="2291075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34" name="Google Shape;334;p70"/>
          <p:cNvSpPr txBox="1">
            <a:spLocks noGrp="1"/>
          </p:cNvSpPr>
          <p:nvPr>
            <p:ph type="body" idx="22"/>
          </p:nvPr>
        </p:nvSpPr>
        <p:spPr>
          <a:xfrm>
            <a:off x="15530437" y="2667000"/>
            <a:ext cx="5843620" cy="252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35" name="Google Shape;335;p70"/>
          <p:cNvSpPr txBox="1">
            <a:spLocks noGrp="1"/>
          </p:cNvSpPr>
          <p:nvPr>
            <p:ph type="body" idx="23"/>
          </p:nvPr>
        </p:nvSpPr>
        <p:spPr>
          <a:xfrm>
            <a:off x="15530437" y="6165249"/>
            <a:ext cx="5843620" cy="2460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36" name="Google Shape;336;p70"/>
          <p:cNvSpPr txBox="1">
            <a:spLocks noGrp="1"/>
          </p:cNvSpPr>
          <p:nvPr>
            <p:ph type="body" idx="24"/>
          </p:nvPr>
        </p:nvSpPr>
        <p:spPr>
          <a:xfrm>
            <a:off x="15530437" y="9573126"/>
            <a:ext cx="5843620" cy="2460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1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5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71"/>
          <p:cNvSpPr>
            <a:spLocks noGrp="1"/>
          </p:cNvSpPr>
          <p:nvPr>
            <p:ph type="tbl" idx="2"/>
          </p:nvPr>
        </p:nvSpPr>
        <p:spPr>
          <a:xfrm>
            <a:off x="6667500" y="569913"/>
            <a:ext cx="17145000" cy="1143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Light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Light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Light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Light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Light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Light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Light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Light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Light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340" name="Google Shape;340;p71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71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gal disclaimer, one column">
  <p:cSld name="Legal disclaimer, one column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2"/>
          <p:cNvSpPr txBox="1">
            <a:spLocks noGrp="1"/>
          </p:cNvSpPr>
          <p:nvPr>
            <p:ph type="body" idx="1"/>
          </p:nvPr>
        </p:nvSpPr>
        <p:spPr>
          <a:xfrm>
            <a:off x="576072" y="385200"/>
            <a:ext cx="4956175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>
                <a:solidFill>
                  <a:schemeClr val="lt1"/>
                </a:solidFill>
              </a:defRPr>
            </a:lvl2pPr>
            <a:lvl3pPr marL="1371600" lvl="2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>
                <a:solidFill>
                  <a:schemeClr val="lt1"/>
                </a:solidFill>
              </a:defRPr>
            </a:lvl3pPr>
            <a:lvl4pPr marL="1828800" lvl="3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44" name="Google Shape;344;p72"/>
          <p:cNvSpPr txBox="1">
            <a:spLocks noGrp="1"/>
          </p:cNvSpPr>
          <p:nvPr>
            <p:ph type="body" idx="2"/>
          </p:nvPr>
        </p:nvSpPr>
        <p:spPr>
          <a:xfrm>
            <a:off x="18859500" y="569913"/>
            <a:ext cx="4953000" cy="1143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30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30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30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45" name="Google Shape;345;p72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72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gal disclaimer, two columns">
  <p:cSld name="Legal disclaimer, two columns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4"/>
          <p:cNvSpPr txBox="1">
            <a:spLocks noGrp="1"/>
          </p:cNvSpPr>
          <p:nvPr>
            <p:ph type="body" idx="1"/>
          </p:nvPr>
        </p:nvSpPr>
        <p:spPr>
          <a:xfrm>
            <a:off x="576072" y="385200"/>
            <a:ext cx="4956175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>
                <a:solidFill>
                  <a:schemeClr val="lt1"/>
                </a:solidFill>
              </a:defRPr>
            </a:lvl2pPr>
            <a:lvl3pPr marL="1371600" lvl="2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>
                <a:solidFill>
                  <a:schemeClr val="lt1"/>
                </a:solidFill>
              </a:defRPr>
            </a:lvl3pPr>
            <a:lvl4pPr marL="1828800" lvl="3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49" name="Google Shape;349;p74"/>
          <p:cNvSpPr txBox="1">
            <a:spLocks noGrp="1"/>
          </p:cNvSpPr>
          <p:nvPr>
            <p:ph type="body" idx="2"/>
          </p:nvPr>
        </p:nvSpPr>
        <p:spPr>
          <a:xfrm>
            <a:off x="18859500" y="569913"/>
            <a:ext cx="4953000" cy="1143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30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30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30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50" name="Google Shape;350;p74"/>
          <p:cNvSpPr txBox="1">
            <a:spLocks noGrp="1"/>
          </p:cNvSpPr>
          <p:nvPr>
            <p:ph type="ftr" idx="11"/>
          </p:nvPr>
        </p:nvSpPr>
        <p:spPr>
          <a:xfrm>
            <a:off x="581024" y="1280477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74"/>
          <p:cNvSpPr txBox="1">
            <a:spLocks noGrp="1"/>
          </p:cNvSpPr>
          <p:nvPr>
            <p:ph type="body" idx="3"/>
          </p:nvPr>
        </p:nvSpPr>
        <p:spPr>
          <a:xfrm>
            <a:off x="12763500" y="569913"/>
            <a:ext cx="4953000" cy="1143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30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30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30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52" name="Google Shape;352;p74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, plain, business unit">
  <p:cSld name="Cover, plain, business uni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576072" y="384048"/>
            <a:ext cx="11050588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600"/>
              <a:buFont typeface="IBM Plex Sans Light"/>
              <a:buNone/>
              <a:defRPr sz="86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body" idx="1"/>
          </p:nvPr>
        </p:nvSpPr>
        <p:spPr>
          <a:xfrm>
            <a:off x="576072" y="12463272"/>
            <a:ext cx="1105058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65371" y="6168460"/>
            <a:ext cx="3456432" cy="1379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, imagery, half, business unit">
  <p:cSld name="Cover, imagery, half, business uni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>
            <a:spLocks noGrp="1"/>
          </p:cNvSpPr>
          <p:nvPr>
            <p:ph type="pic" idx="2"/>
          </p:nvPr>
        </p:nvSpPr>
        <p:spPr>
          <a:xfrm>
            <a:off x="12763500" y="569913"/>
            <a:ext cx="11049000" cy="12574587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45" name="Google Shape;45;p38"/>
          <p:cNvSpPr txBox="1">
            <a:spLocks noGrp="1"/>
          </p:cNvSpPr>
          <p:nvPr>
            <p:ph type="title"/>
          </p:nvPr>
        </p:nvSpPr>
        <p:spPr>
          <a:xfrm>
            <a:off x="576072" y="1527048"/>
            <a:ext cx="10099675" cy="933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600"/>
              <a:buFont typeface="IBM Plex Sans Light"/>
              <a:buNone/>
              <a:defRPr sz="86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body" idx="1"/>
          </p:nvPr>
        </p:nvSpPr>
        <p:spPr>
          <a:xfrm>
            <a:off x="576072" y="385200"/>
            <a:ext cx="1009967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576072" y="384048"/>
            <a:ext cx="4956175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1"/>
          </p:nvPr>
        </p:nvSpPr>
        <p:spPr>
          <a:xfrm>
            <a:off x="12763500" y="569913"/>
            <a:ext cx="4953000" cy="1143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body" idx="2"/>
          </p:nvPr>
        </p:nvSpPr>
        <p:spPr>
          <a:xfrm>
            <a:off x="18834040" y="569912"/>
            <a:ext cx="4953000" cy="1143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text">
  <p:cSld name="Large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574675" y="385200"/>
            <a:ext cx="17141825" cy="81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200"/>
              <a:buFont typeface="IBM Plex Sans Light"/>
              <a:buNone/>
              <a:defRPr sz="172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lout, stand-alone">
  <p:cSld name="Callout, stand-alon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14662150" cy="971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600"/>
              <a:buFont typeface="IBM Plex Sans Light"/>
              <a:buNone/>
              <a:defRPr sz="86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, 2 callouts, vertical">
  <p:cSld name="Data, 2 callouts, vertical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 txBox="1">
            <a:spLocks noGrp="1"/>
          </p:cNvSpPr>
          <p:nvPr>
            <p:ph type="body" idx="1"/>
          </p:nvPr>
        </p:nvSpPr>
        <p:spPr>
          <a:xfrm>
            <a:off x="576000" y="9296400"/>
            <a:ext cx="11050588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800"/>
              <a:buNone/>
              <a:defRPr sz="258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body" idx="2"/>
          </p:nvPr>
        </p:nvSpPr>
        <p:spPr>
          <a:xfrm>
            <a:off x="12760587" y="9296400"/>
            <a:ext cx="110490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800"/>
              <a:buNone/>
              <a:defRPr sz="258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cxnSp>
        <p:nvCxnSpPr>
          <p:cNvPr id="64" name="Google Shape;64;p42"/>
          <p:cNvCxnSpPr/>
          <p:nvPr/>
        </p:nvCxnSpPr>
        <p:spPr>
          <a:xfrm>
            <a:off x="12193587" y="569913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42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3"/>
          </p:nvPr>
        </p:nvSpPr>
        <p:spPr>
          <a:xfrm>
            <a:off x="574675" y="385200"/>
            <a:ext cx="7632176" cy="628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4"/>
          </p:nvPr>
        </p:nvSpPr>
        <p:spPr>
          <a:xfrm>
            <a:off x="12760587" y="385199"/>
            <a:ext cx="7632176" cy="628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23541592" y="12939014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title"/>
          </p:nvPr>
        </p:nvSpPr>
        <p:spPr>
          <a:xfrm>
            <a:off x="576072" y="576072"/>
            <a:ext cx="22590125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 u="none" strike="noStrike" cap="none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IBM Plex Sans Light"/>
              <a:buNone/>
              <a:defRPr sz="64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IBM Plex Sans Light"/>
              <a:buNone/>
              <a:defRPr sz="64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IBM Plex Sans Light"/>
              <a:buNone/>
              <a:defRPr sz="64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IBM Plex Sans Light"/>
              <a:buNone/>
              <a:defRPr sz="64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IBM Plex Sans Light"/>
              <a:buNone/>
              <a:defRPr sz="64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IBM Plex Sans Light"/>
              <a:buNone/>
              <a:defRPr sz="64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IBM Plex Sans Light"/>
              <a:buNone/>
              <a:defRPr sz="64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IBM Plex Sans Light"/>
              <a:buNone/>
              <a:defRPr sz="64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body" idx="1"/>
          </p:nvPr>
        </p:nvSpPr>
        <p:spPr>
          <a:xfrm>
            <a:off x="574675" y="3327399"/>
            <a:ext cx="22590125" cy="866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Light"/>
              <a:buChar char="»"/>
              <a:defRPr sz="36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Light"/>
              <a:buChar char="»"/>
              <a:defRPr sz="36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Light"/>
              <a:buChar char="»"/>
              <a:defRPr sz="36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Light"/>
              <a:buChar char="»"/>
              <a:defRPr sz="36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2" pos="364">
          <p15:clr>
            <a:srgbClr val="EE5396"/>
          </p15:clr>
        </p15:guide>
        <p15:guide id="3" pos="3840">
          <p15:clr>
            <a:srgbClr val="0F62FE"/>
          </p15:clr>
        </p15:guide>
        <p15:guide id="4" pos="1916">
          <p15:clr>
            <a:srgbClr val="EE5396"/>
          </p15:clr>
        </p15:guide>
        <p15:guide id="5" pos="5756">
          <p15:clr>
            <a:srgbClr val="EE5396"/>
          </p15:clr>
        </p15:guide>
        <p15:guide id="6" pos="7319">
          <p15:clr>
            <a:srgbClr val="EE5396"/>
          </p15:clr>
        </p15:guide>
        <p15:guide id="7" pos="8040">
          <p15:clr>
            <a:srgbClr val="EE5396"/>
          </p15:clr>
        </p15:guide>
        <p15:guide id="8" pos="4200">
          <p15:clr>
            <a:srgbClr val="EE5396"/>
          </p15:clr>
        </p15:guide>
        <p15:guide id="9" pos="3480">
          <p15:clr>
            <a:srgbClr val="EE5396"/>
          </p15:clr>
        </p15:guide>
        <p15:guide id="10" pos="9594">
          <p15:clr>
            <a:srgbClr val="EE5396"/>
          </p15:clr>
        </p15:guide>
        <p15:guide id="11" pos="11160">
          <p15:clr>
            <a:srgbClr val="EE5396"/>
          </p15:clr>
        </p15:guide>
        <p15:guide id="12" pos="11880">
          <p15:clr>
            <a:srgbClr val="EE5396"/>
          </p15:clr>
        </p15:guide>
        <p15:guide id="13" pos="13440">
          <p15:clr>
            <a:srgbClr val="EE5396"/>
          </p15:clr>
        </p15:guide>
        <p15:guide id="14" pos="14995">
          <p15:clr>
            <a:srgbClr val="EE5396"/>
          </p15:clr>
        </p15:guide>
        <p15:guide id="15" orient="horz" pos="2160">
          <p15:clr>
            <a:srgbClr val="0F62FE"/>
          </p15:clr>
        </p15:guide>
        <p15:guide id="16" orient="horz" pos="3240">
          <p15:clr>
            <a:srgbClr val="EE5396"/>
          </p15:clr>
        </p15:guide>
        <p15:guide id="17" orient="horz" pos="1080">
          <p15:clr>
            <a:srgbClr val="EE5396"/>
          </p15:clr>
        </p15:guide>
        <p15:guide id="18" orient="horz" pos="364">
          <p15:clr>
            <a:srgbClr val="EE5396"/>
          </p15:clr>
        </p15:guide>
        <p15:guide id="19" orient="horz" pos="5400">
          <p15:clr>
            <a:srgbClr val="EE5396"/>
          </p15:clr>
        </p15:guide>
        <p15:guide id="20" orient="horz" pos="7557">
          <p15:clr>
            <a:srgbClr val="EE5396"/>
          </p15:clr>
        </p15:guide>
        <p15:guide id="21" orient="horz" pos="8273">
          <p15:clr>
            <a:srgbClr val="EE5396"/>
          </p15:clr>
        </p15:guide>
        <p15:guide id="22" pos="7680">
          <p15:clr>
            <a:srgbClr val="0F62FE"/>
          </p15:clr>
        </p15:guide>
        <p15:guide id="23" pos="11520">
          <p15:clr>
            <a:srgbClr val="0F62FE"/>
          </p15:clr>
        </p15:guide>
        <p15:guide id="24" orient="horz" pos="6480">
          <p15:clr>
            <a:srgbClr val="0F62FE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rancis@athenadecision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www.athenadecision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4" name="Google Shape;3274;p1"/>
          <p:cNvSpPr/>
          <p:nvPr/>
        </p:nvSpPr>
        <p:spPr>
          <a:xfrm>
            <a:off x="1585" y="21516"/>
            <a:ext cx="24377904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5" name="Google Shape;3275;p1"/>
          <p:cNvSpPr txBox="1">
            <a:spLocks noGrp="1"/>
          </p:cNvSpPr>
          <p:nvPr>
            <p:ph type="ctrTitle"/>
          </p:nvPr>
        </p:nvSpPr>
        <p:spPr>
          <a:xfrm>
            <a:off x="14359479" y="354059"/>
            <a:ext cx="9291439" cy="305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8886"/>
              <a:buNone/>
            </a:pPr>
            <a:r>
              <a:rPr lang="en-US" sz="9600" dirty="0">
                <a:latin typeface="IBM Plex Sans"/>
                <a:ea typeface="IBM Plex Sans"/>
                <a:cs typeface="IBM Plex Sans"/>
                <a:sym typeface="IBM Plex Sans"/>
              </a:rPr>
              <a:t>Trusted Services</a:t>
            </a:r>
            <a:endParaRPr sz="96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76" name="Google Shape;3276;p1"/>
          <p:cNvSpPr txBox="1">
            <a:spLocks noGrp="1"/>
          </p:cNvSpPr>
          <p:nvPr>
            <p:ph type="subTitle" idx="1"/>
          </p:nvPr>
        </p:nvSpPr>
        <p:spPr>
          <a:xfrm>
            <a:off x="14359479" y="4658645"/>
            <a:ext cx="10027696" cy="9078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45045"/>
              <a:buNone/>
            </a:pPr>
            <a:r>
              <a:rPr lang="en-US" sz="2800" dirty="0"/>
              <a:t>Francis Friedlander, Principal, Athena Decision Systems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45045"/>
              <a:buNone/>
            </a:pPr>
            <a:r>
              <a:rPr lang="en-US" sz="2800" u="sng" dirty="0">
                <a:solidFill>
                  <a:schemeClr val="hlink"/>
                </a:solidFill>
                <a:hlinkClick r:id="rId3"/>
              </a:rPr>
              <a:t>francis@athenadecisions.com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45045"/>
              <a:buNone/>
            </a:pPr>
            <a:r>
              <a:rPr lang="en-US" sz="2800" dirty="0"/>
              <a:t>+33 6 08 86 52 33</a:t>
            </a: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45045"/>
              <a:buNone/>
            </a:pPr>
            <a:endParaRPr lang="en-US" sz="28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45045"/>
              <a:buNone/>
            </a:pP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ct val="45045"/>
              <a:buNone/>
            </a:pPr>
            <a:endParaRPr lang="en-US" sz="2800" u="sng" dirty="0">
              <a:solidFill>
                <a:schemeClr val="hlink"/>
              </a:solidFill>
              <a:hlinkClick r:id="rId4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ct val="45045"/>
              <a:buNone/>
            </a:pPr>
            <a:endParaRPr lang="en-US" sz="2800" u="sng" dirty="0">
              <a:solidFill>
                <a:schemeClr val="hlink"/>
              </a:solidFill>
              <a:hlinkClick r:id="rId4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ct val="45045"/>
              <a:buNone/>
            </a:pPr>
            <a:endParaRPr lang="en-US" sz="2800" u="sng" dirty="0">
              <a:solidFill>
                <a:schemeClr val="hlink"/>
              </a:solidFill>
              <a:hlinkClick r:id="rId4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ct val="45045"/>
              <a:buNone/>
            </a:pPr>
            <a:r>
              <a:rPr lang="en-US" sz="2800" u="sng" dirty="0">
                <a:solidFill>
                  <a:schemeClr val="hlink"/>
                </a:solidFill>
                <a:hlinkClick r:id="rId4"/>
              </a:rPr>
              <a:t>http://www.athenadecisions.com/</a:t>
            </a:r>
            <a:r>
              <a:rPr lang="en-US" sz="2800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ct val="45045"/>
              <a:buNone/>
            </a:pPr>
            <a:endParaRPr sz="3200" dirty="0"/>
          </a:p>
        </p:txBody>
      </p:sp>
      <p:pic>
        <p:nvPicPr>
          <p:cNvPr id="3278" name="Google Shape;3278;p1" descr="A blue owl logo on a blue background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82" y="-1"/>
            <a:ext cx="13812406" cy="1381240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AutoShape 4" descr="broken image">
            <a:extLst>
              <a:ext uri="{FF2B5EF4-FFF2-40B4-BE49-F238E27FC236}">
                <a16:creationId xmlns:a16="http://schemas.microsoft.com/office/drawing/2014/main" id="{072A419E-8665-EA7B-631F-03DA0FCD9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41188" y="46532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4E072B-1540-3E06-4FCA-0219CA2D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CFFB7-279B-828C-69F8-5EF3C9604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813591"/>
            <a:ext cx="11075384" cy="8574086"/>
          </a:xfrm>
        </p:spPr>
        <p:txBody>
          <a:bodyPr/>
          <a:lstStyle/>
          <a:p>
            <a:pPr marL="1085850" indent="-857250">
              <a:buFont typeface="Arial" panose="020B0604020202020204" pitchFamily="34" charset="0"/>
              <a:buChar char="•"/>
            </a:pPr>
            <a:r>
              <a:rPr lang="fr-FR" dirty="0"/>
              <a:t>A </a:t>
            </a:r>
            <a:r>
              <a:rPr lang="fr-FR" dirty="0" err="1"/>
              <a:t>robust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self-service </a:t>
            </a:r>
            <a:r>
              <a:rPr lang="fr-FR" dirty="0" err="1"/>
              <a:t>accountable</a:t>
            </a:r>
            <a:r>
              <a:rPr lang="fr-FR" dirty="0"/>
              <a:t> apps </a:t>
            </a:r>
            <a:r>
              <a:rPr lang="fr-FR" dirty="0" err="1"/>
              <a:t>that</a:t>
            </a:r>
            <a:r>
              <a:rPr lang="fr-FR" dirty="0"/>
              <a:t> follow a flow </a:t>
            </a:r>
            <a:r>
              <a:rPr lang="fr-FR" dirty="0" err="1"/>
              <a:t>similar</a:t>
            </a:r>
            <a:r>
              <a:rPr lang="fr-FR" dirty="0"/>
              <a:t> to Delphes</a:t>
            </a:r>
            <a:endParaRPr lang="en-US" dirty="0"/>
          </a:p>
        </p:txBody>
      </p:sp>
      <p:pic>
        <p:nvPicPr>
          <p:cNvPr id="3" name="Google Shape;3278;p1" descr="A blue owl logo on a blue background&#10;&#10;Description automatically generated">
            <a:extLst>
              <a:ext uri="{FF2B5EF4-FFF2-40B4-BE49-F238E27FC236}">
                <a16:creationId xmlns:a16="http://schemas.microsoft.com/office/drawing/2014/main" id="{531881DE-18AC-0655-A1D4-527AB65BD56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69600" y="12739057"/>
            <a:ext cx="738068" cy="73806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9DE4685-BF84-9F0F-5366-33E20C1FC0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6564770"/>
              </p:ext>
            </p:extLst>
          </p:nvPr>
        </p:nvGraphicFramePr>
        <p:xfrm>
          <a:off x="14386560" y="1366486"/>
          <a:ext cx="8252566" cy="8574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693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8C91D-E236-B3AD-A461-BD73F89B9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F77E5A-4C63-3A00-836A-4F07969B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681208" cy="2859087"/>
          </a:xfrm>
        </p:spPr>
        <p:txBody>
          <a:bodyPr/>
          <a:lstStyle/>
          <a:p>
            <a:r>
              <a:rPr lang="fr-FR" dirty="0" err="1"/>
              <a:t>Streamlined</a:t>
            </a:r>
            <a:r>
              <a:rPr lang="fr-FR" dirty="0"/>
              <a:t> </a:t>
            </a:r>
            <a:r>
              <a:rPr lang="fr-FR" dirty="0" err="1"/>
              <a:t>creation</a:t>
            </a:r>
            <a:r>
              <a:rPr lang="fr-FR" dirty="0"/>
              <a:t> of apps</a:t>
            </a:r>
            <a:br>
              <a:rPr lang="fr-FR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0D7C0-94A8-744B-B4E6-6F9E8849E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219991"/>
            <a:ext cx="11075384" cy="8574086"/>
          </a:xfrm>
        </p:spPr>
        <p:txBody>
          <a:bodyPr/>
          <a:lstStyle/>
          <a:p>
            <a:pPr marL="1085850" indent="-857250">
              <a:buFont typeface="Arial" panose="020B0604020202020204" pitchFamily="34" charset="0"/>
              <a:buChar char="•"/>
            </a:pPr>
            <a:r>
              <a:rPr lang="fr-FR" dirty="0"/>
              <a:t>An App </a:t>
            </a:r>
            <a:r>
              <a:rPr lang="fr-FR" dirty="0" err="1"/>
              <a:t>is</a:t>
            </a:r>
            <a:r>
              <a:rPr lang="fr-FR" dirty="0"/>
              <a:t> made of</a:t>
            </a:r>
          </a:p>
          <a:p>
            <a:pPr marL="1543050" lvl="1" indent="-857250">
              <a:buFont typeface="Arial" panose="020B0604020202020204" pitchFamily="34" charset="0"/>
              <a:buChar char="•"/>
            </a:pPr>
            <a:r>
              <a:rPr lang="fr-FR" sz="4800" dirty="0"/>
              <a:t>An </a:t>
            </a:r>
            <a:r>
              <a:rPr lang="fr-FR" sz="4800" dirty="0" err="1"/>
              <a:t>excel</a:t>
            </a:r>
            <a:r>
              <a:rPr lang="fr-FR" sz="4800" dirty="0"/>
              <a:t> configuration file</a:t>
            </a:r>
          </a:p>
          <a:p>
            <a:pPr marL="1543050" lvl="1" indent="-857250">
              <a:buFont typeface="Arial" panose="020B0604020202020204" pitchFamily="34" charset="0"/>
              <a:buChar char="•"/>
            </a:pPr>
            <a:r>
              <a:rPr lang="fr-FR" sz="4800" dirty="0"/>
              <a:t>A service </a:t>
            </a:r>
            <a:r>
              <a:rPr lang="fr-FR" sz="4800" dirty="0" err="1"/>
              <a:t>that</a:t>
            </a:r>
            <a:r>
              <a:rPr lang="fr-FR" sz="4800" dirty="0"/>
              <a:t> </a:t>
            </a:r>
            <a:r>
              <a:rPr lang="fr-FR" sz="4800" dirty="0" err="1"/>
              <a:t>decides</a:t>
            </a:r>
            <a:r>
              <a:rPr lang="fr-FR" sz="4800" dirty="0"/>
              <a:t> how to route </a:t>
            </a:r>
            <a:r>
              <a:rPr lang="fr-FR" sz="4800" dirty="0" err="1"/>
              <a:t>work</a:t>
            </a:r>
            <a:r>
              <a:rPr lang="fr-FR" sz="4800" dirty="0"/>
              <a:t> items</a:t>
            </a:r>
            <a:r>
              <a:rPr lang="en-US" sz="4800" dirty="0"/>
              <a:t> (ODM, DMOE, Python)</a:t>
            </a:r>
          </a:p>
          <a:p>
            <a:pPr marL="1085850" indent="-857250">
              <a:buFont typeface="Arial" panose="020B0604020202020204" pitchFamily="34" charset="0"/>
              <a:buChar char="•"/>
            </a:pPr>
            <a:endParaRPr lang="en-US" dirty="0"/>
          </a:p>
          <a:p>
            <a:pPr marL="1085850" indent="-857250">
              <a:buFont typeface="Arial" panose="020B0604020202020204" pitchFamily="34" charset="0"/>
              <a:buChar char="•"/>
            </a:pPr>
            <a:r>
              <a:rPr lang="en-US" dirty="0"/>
              <a:t>The framework and the apps are localizable</a:t>
            </a:r>
            <a:endParaRPr lang="fr-FR" dirty="0"/>
          </a:p>
        </p:txBody>
      </p:sp>
      <p:pic>
        <p:nvPicPr>
          <p:cNvPr id="3" name="Google Shape;3278;p1" descr="A blue owl logo on a blue background&#10;&#10;Description automatically generated">
            <a:extLst>
              <a:ext uri="{FF2B5EF4-FFF2-40B4-BE49-F238E27FC236}">
                <a16:creationId xmlns:a16="http://schemas.microsoft.com/office/drawing/2014/main" id="{A88B0486-A187-1AE6-8B00-507C539800F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69600" y="12739057"/>
            <a:ext cx="738068" cy="738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448757-D18E-33DA-EB1D-D4ED33B09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988" y="4272424"/>
            <a:ext cx="6168974" cy="232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0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62F44-E988-5E63-00A7-F54605399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A913-2610-BACF-823E-0ECC7651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681208" cy="2859087"/>
          </a:xfrm>
        </p:spPr>
        <p:txBody>
          <a:bodyPr/>
          <a:lstStyle/>
          <a:p>
            <a:r>
              <a:rPr lang="fr-FR" dirty="0"/>
              <a:t>Clean, </a:t>
            </a:r>
            <a:r>
              <a:rPr lang="fr-FR" dirty="0" err="1"/>
              <a:t>streamlined</a:t>
            </a:r>
            <a:r>
              <a:rPr lang="fr-FR" dirty="0"/>
              <a:t> and </a:t>
            </a:r>
            <a:r>
              <a:rPr lang="fr-FR" dirty="0" err="1"/>
              <a:t>generic</a:t>
            </a:r>
            <a:r>
              <a:rPr lang="fr-FR" dirty="0"/>
              <a:t> API</a:t>
            </a:r>
            <a:br>
              <a:rPr lang="fr-FR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576CC-F054-573D-0679-00CE8DF8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219991"/>
            <a:ext cx="11075384" cy="8574086"/>
          </a:xfrm>
        </p:spPr>
        <p:txBody>
          <a:bodyPr/>
          <a:lstStyle/>
          <a:p>
            <a:pPr marL="1085850" indent="-857250">
              <a:buFont typeface="Arial" panose="020B0604020202020204" pitchFamily="34" charset="0"/>
              <a:buChar char="•"/>
            </a:pPr>
            <a:endParaRPr lang="fr-FR" dirty="0"/>
          </a:p>
          <a:p>
            <a:pPr marL="1085850" indent="-857250">
              <a:buFont typeface="Arial" panose="020B0604020202020204" pitchFamily="34" charset="0"/>
              <a:buChar char="•"/>
            </a:pPr>
            <a:r>
              <a:rPr lang="fr-FR" dirty="0"/>
              <a:t>Client </a:t>
            </a:r>
            <a:r>
              <a:rPr lang="fr-FR" dirty="0" err="1"/>
              <a:t>does</a:t>
            </a:r>
            <a:r>
              <a:rPr lang="fr-FR" dirty="0"/>
              <a:t> not have to deal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engine and email client</a:t>
            </a:r>
          </a:p>
          <a:p>
            <a:pPr marL="1085850" indent="-857250">
              <a:buFont typeface="Arial" panose="020B0604020202020204" pitchFamily="34" charset="0"/>
              <a:buChar char="•"/>
            </a:pPr>
            <a:r>
              <a:rPr lang="fr-FR" dirty="0" err="1"/>
              <a:t>FastAPI</a:t>
            </a:r>
            <a:r>
              <a:rPr lang="fr-FR" dirty="0"/>
              <a:t> client and </a:t>
            </a:r>
            <a:r>
              <a:rPr lang="fr-FR" dirty="0" err="1"/>
              <a:t>endpoint</a:t>
            </a:r>
            <a:r>
              <a:rPr lang="fr-FR" dirty="0"/>
              <a:t> are </a:t>
            </a:r>
            <a:r>
              <a:rPr lang="fr-FR" dirty="0" err="1"/>
              <a:t>provided</a:t>
            </a:r>
            <a:endParaRPr lang="fr-FR" dirty="0"/>
          </a:p>
          <a:p>
            <a:pPr marL="1085850" indent="-857250">
              <a:buFont typeface="Arial" panose="020B0604020202020204" pitchFamily="34" charset="0"/>
              <a:buChar char="•"/>
            </a:pPr>
            <a:r>
              <a:rPr lang="fr-FR" dirty="0" err="1"/>
              <a:t>Generic</a:t>
            </a:r>
            <a:r>
              <a:rPr lang="fr-FR" dirty="0"/>
              <a:t> </a:t>
            </a:r>
            <a:r>
              <a:rPr lang="fr-FR" dirty="0" err="1"/>
              <a:t>Streamlit</a:t>
            </a:r>
            <a:r>
              <a:rPr lang="fr-FR" dirty="0"/>
              <a:t> client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provided</a:t>
            </a:r>
            <a:endParaRPr lang="fr-FR" dirty="0"/>
          </a:p>
        </p:txBody>
      </p:sp>
      <p:pic>
        <p:nvPicPr>
          <p:cNvPr id="3" name="Google Shape;3278;p1" descr="A blue owl logo on a blue background&#10;&#10;Description automatically generated">
            <a:extLst>
              <a:ext uri="{FF2B5EF4-FFF2-40B4-BE49-F238E27FC236}">
                <a16:creationId xmlns:a16="http://schemas.microsoft.com/office/drawing/2014/main" id="{6AC7CBF2-CDF8-8603-4F2F-9BABAC65BC8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69600" y="12739057"/>
            <a:ext cx="738068" cy="738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313676-B6D6-2FD1-62DA-9334C498F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1260" y="2910870"/>
            <a:ext cx="11317374" cy="326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4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2E3F6-E861-99CF-0A6B-50217572B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F82DD-3BA3-4F47-E030-9493456C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681208" cy="2859087"/>
          </a:xfrm>
        </p:spPr>
        <p:txBody>
          <a:bodyPr/>
          <a:lstStyle/>
          <a:p>
            <a:r>
              <a:rPr lang="fr-FR" dirty="0"/>
              <a:t>Dynamic Case Data Model</a:t>
            </a:r>
            <a:endParaRPr lang="en-US" dirty="0"/>
          </a:p>
        </p:txBody>
      </p:sp>
      <p:pic>
        <p:nvPicPr>
          <p:cNvPr id="3" name="Google Shape;3278;p1" descr="A blue owl logo on a blue background&#10;&#10;Description automatically generated">
            <a:extLst>
              <a:ext uri="{FF2B5EF4-FFF2-40B4-BE49-F238E27FC236}">
                <a16:creationId xmlns:a16="http://schemas.microsoft.com/office/drawing/2014/main" id="{605F748F-8778-8CD4-73A8-5524A937B4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69600" y="12739057"/>
            <a:ext cx="738068" cy="738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1B42DA-74AF-DD70-70D6-C8867F5EF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1991866"/>
            <a:ext cx="18446910" cy="4490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C2B508-8A67-FFEF-E80B-774F692A2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01" y="7010906"/>
            <a:ext cx="23740572" cy="449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3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A0B4F-84AB-32D9-0291-F389096C1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90127E-9DC6-806F-D026-926E2E0D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8016728" cy="2859087"/>
          </a:xfrm>
        </p:spPr>
        <p:txBody>
          <a:bodyPr/>
          <a:lstStyle/>
          <a:p>
            <a:r>
              <a:rPr lang="fr-FR" dirty="0"/>
              <a:t>Dynamic Configuration of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en-US" dirty="0"/>
          </a:p>
        </p:txBody>
      </p:sp>
      <p:pic>
        <p:nvPicPr>
          <p:cNvPr id="3" name="Google Shape;3278;p1" descr="A blue owl logo on a blue background&#10;&#10;Description automatically generated">
            <a:extLst>
              <a:ext uri="{FF2B5EF4-FFF2-40B4-BE49-F238E27FC236}">
                <a16:creationId xmlns:a16="http://schemas.microsoft.com/office/drawing/2014/main" id="{A5659607-D268-0FC3-E4E6-81D9FB8C2EB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69600" y="12739057"/>
            <a:ext cx="738068" cy="738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9E1572-77E1-605E-5F1E-419CDF14E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1597663"/>
            <a:ext cx="16549225" cy="734313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30377-0EB5-0EBD-08AC-A84734678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72" y="9712258"/>
            <a:ext cx="16785390" cy="213430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D5E69A-F682-5774-62B4-7072AEDFB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5296" y="1729202"/>
            <a:ext cx="6713337" cy="228539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963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AE61-DDE7-8089-D802-6327FFA7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Decision</a:t>
            </a:r>
            <a:r>
              <a:rPr lang="fr-FR" dirty="0"/>
              <a:t> Engine </a:t>
            </a:r>
            <a:r>
              <a:rPr lang="fr-FR" dirty="0" err="1"/>
              <a:t>Integration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B1808-F0E3-3778-6B80-AC09330FF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81" y="2600960"/>
            <a:ext cx="16004840" cy="10267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EFD997-5357-A711-77FF-10CC28F63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4326" y="384048"/>
            <a:ext cx="5636650" cy="31946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9A0BD9-E506-19CD-27E8-4FAA76817BCB}"/>
              </a:ext>
            </a:extLst>
          </p:cNvPr>
          <p:cNvSpPr txBox="1"/>
          <p:nvPr/>
        </p:nvSpPr>
        <p:spPr>
          <a:xfrm>
            <a:off x="14846106" y="384048"/>
            <a:ext cx="3983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Sample</a:t>
            </a:r>
            <a:r>
              <a:rPr lang="fr-FR" sz="2400" dirty="0"/>
              <a:t> case handling </a:t>
            </a:r>
            <a:r>
              <a:rPr lang="fr-FR" sz="2400" dirty="0" err="1"/>
              <a:t>request</a:t>
            </a:r>
            <a:r>
              <a:rPr lang="fr-FR" sz="2400" dirty="0"/>
              <a:t> in the case of Delphes</a:t>
            </a:r>
            <a:endParaRPr lang="en-US" sz="2400" dirty="0"/>
          </a:p>
        </p:txBody>
      </p:sp>
      <p:pic>
        <p:nvPicPr>
          <p:cNvPr id="13" name="Google Shape;3278;p1" descr="A blue owl logo on a blue background&#10;&#10;Description automatically generated">
            <a:extLst>
              <a:ext uri="{FF2B5EF4-FFF2-40B4-BE49-F238E27FC236}">
                <a16:creationId xmlns:a16="http://schemas.microsoft.com/office/drawing/2014/main" id="{D2E3A780-9D75-F5C9-3E1B-2E09F52D6AA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69600" y="12739057"/>
            <a:ext cx="738068" cy="7380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7F59DAD-1AE7-582F-7D8C-D7E4E6258A4C}"/>
              </a:ext>
            </a:extLst>
          </p:cNvPr>
          <p:cNvSpPr/>
          <p:nvPr/>
        </p:nvSpPr>
        <p:spPr>
          <a:xfrm>
            <a:off x="15991840" y="10891520"/>
            <a:ext cx="2642626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+ </a:t>
            </a:r>
            <a:r>
              <a:rPr lang="fr-FR" sz="2400" dirty="0" err="1">
                <a:solidFill>
                  <a:schemeClr val="tx1"/>
                </a:solidFill>
              </a:rPr>
              <a:t>optional</a:t>
            </a:r>
            <a:r>
              <a:rPr lang="fr-FR" sz="2400" dirty="0">
                <a:solidFill>
                  <a:schemeClr val="tx1"/>
                </a:solidFill>
              </a:rPr>
              <a:t> traces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16049-4875-A074-08EE-AE831D29B411}"/>
              </a:ext>
            </a:extLst>
          </p:cNvPr>
          <p:cNvSpPr txBox="1"/>
          <p:nvPr/>
        </p:nvSpPr>
        <p:spPr>
          <a:xfrm>
            <a:off x="20779073" y="8058609"/>
            <a:ext cx="3983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Sample</a:t>
            </a:r>
            <a:r>
              <a:rPr lang="fr-FR" sz="2400" dirty="0"/>
              <a:t> case handling </a:t>
            </a:r>
            <a:r>
              <a:rPr lang="fr-FR" sz="2400" dirty="0" err="1"/>
              <a:t>response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4423C7-A820-F314-1D1E-0942EF120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4371" y="3801289"/>
            <a:ext cx="7016605" cy="40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2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1012-3701-524A-5A49-00404DAB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remains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195D7-D08E-599A-BE5B-92BA60AB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813591"/>
            <a:ext cx="11075384" cy="8574086"/>
          </a:xfrm>
        </p:spPr>
        <p:txBody>
          <a:bodyPr/>
          <a:lstStyle/>
          <a:p>
            <a:pPr marL="228600" indent="0"/>
            <a:r>
              <a:rPr lang="fr-FR" b="1" dirty="0" err="1">
                <a:solidFill>
                  <a:schemeClr val="accent1">
                    <a:lumMod val="75000"/>
                  </a:schemeClr>
                </a:solidFill>
              </a:rPr>
              <a:t>Trusted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 Services Framework</a:t>
            </a:r>
          </a:p>
          <a:p>
            <a:pPr marL="1371600" indent="-1143000">
              <a:buAutoNum type="arabicPeriod"/>
            </a:pPr>
            <a:r>
              <a:rPr lang="fr-FR" sz="6000" dirty="0"/>
              <a:t>Full </a:t>
            </a:r>
            <a:r>
              <a:rPr lang="fr-FR" sz="6000" dirty="0" err="1"/>
              <a:t>parameterization</a:t>
            </a:r>
            <a:r>
              <a:rPr lang="fr-FR" sz="6000" dirty="0"/>
              <a:t> &amp; </a:t>
            </a:r>
            <a:r>
              <a:rPr lang="fr-FR" sz="6000" dirty="0" err="1"/>
              <a:t>localization</a:t>
            </a:r>
            <a:endParaRPr lang="fr-FR" sz="6000" dirty="0"/>
          </a:p>
          <a:p>
            <a:pPr marL="1371600" indent="-1143000">
              <a:buAutoNum type="arabicPeriod"/>
            </a:pPr>
            <a:r>
              <a:rPr lang="fr-FR" sz="6000" dirty="0"/>
              <a:t>Prompt tuning &amp; IA mass test</a:t>
            </a:r>
          </a:p>
          <a:p>
            <a:pPr marL="1371600" indent="-1143000">
              <a:buAutoNum type="arabicPeriod"/>
            </a:pPr>
            <a:r>
              <a:rPr lang="fr-FR" sz="6000" dirty="0" err="1"/>
              <a:t>Build</a:t>
            </a:r>
            <a:r>
              <a:rPr lang="fr-FR" sz="6000" dirty="0"/>
              <a:t> a </a:t>
            </a:r>
            <a:r>
              <a:rPr lang="fr-FR" sz="6000" dirty="0" err="1"/>
              <a:t>demo</a:t>
            </a:r>
            <a:r>
              <a:rPr lang="fr-FR" sz="6000" dirty="0"/>
              <a:t> in English (Banking?)</a:t>
            </a:r>
          </a:p>
          <a:p>
            <a:pPr marL="1371600" indent="-1143000">
              <a:buAutoNum type="arabicPeriod"/>
            </a:pPr>
            <a:r>
              <a:rPr lang="fr-FR" sz="6000" dirty="0" err="1"/>
              <a:t>Better</a:t>
            </a:r>
            <a:r>
              <a:rPr lang="fr-FR" sz="6000" dirty="0"/>
              <a:t> comment code &amp; README – </a:t>
            </a:r>
            <a:r>
              <a:rPr lang="fr-FR" sz="6000" dirty="0" err="1"/>
              <a:t>Publish</a:t>
            </a:r>
            <a:r>
              <a:rPr lang="fr-FR" sz="6000" dirty="0"/>
              <a:t> to </a:t>
            </a:r>
            <a:r>
              <a:rPr lang="fr-FR" sz="6000" dirty="0" err="1"/>
              <a:t>PiPY</a:t>
            </a:r>
            <a:r>
              <a:rPr lang="fr-FR" sz="6000" dirty="0"/>
              <a:t>?</a:t>
            </a:r>
          </a:p>
          <a:p>
            <a:pPr marL="1371600" indent="-1143000">
              <a:buAutoNum type="arabicPeriod"/>
            </a:pPr>
            <a:r>
              <a:rPr lang="fr-FR" sz="6000" dirty="0"/>
              <a:t>Second </a:t>
            </a:r>
            <a:r>
              <a:rPr lang="fr-FR" sz="6000" dirty="0" err="1"/>
              <a:t>generic</a:t>
            </a:r>
            <a:r>
              <a:rPr lang="fr-FR" sz="6000" dirty="0"/>
              <a:t> client </a:t>
            </a:r>
            <a:r>
              <a:rPr lang="fr-FR" sz="6000" dirty="0" err="1"/>
              <a:t>based</a:t>
            </a:r>
            <a:r>
              <a:rPr lang="fr-FR" sz="6000" dirty="0"/>
              <a:t> on French Admin Design System (Démarche en Confiance)</a:t>
            </a:r>
          </a:p>
          <a:p>
            <a:pPr marL="1371600" indent="-1143000">
              <a:buAutoNum type="arabicPeriod"/>
            </a:pP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F11561C-FA08-71B8-A2FB-6E5A448EEF26}"/>
              </a:ext>
            </a:extLst>
          </p:cNvPr>
          <p:cNvSpPr txBox="1">
            <a:spLocks/>
          </p:cNvSpPr>
          <p:nvPr/>
        </p:nvSpPr>
        <p:spPr>
          <a:xfrm>
            <a:off x="12735719" y="1813591"/>
            <a:ext cx="11075384" cy="857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marR="0" lvl="1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marR="0" lvl="2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marR="0" lvl="3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Light"/>
              <a:buChar char="»"/>
              <a:defRPr sz="36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Light"/>
              <a:buChar char="»"/>
              <a:defRPr sz="36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Light"/>
              <a:buChar char="»"/>
              <a:defRPr sz="36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Light"/>
              <a:buChar char="»"/>
              <a:defRPr sz="36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228600" indent="0"/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Delphes</a:t>
            </a:r>
          </a:p>
          <a:p>
            <a:pPr marL="1371600" indent="-1143000">
              <a:buFont typeface="Arial"/>
              <a:buAutoNum type="arabicPeriod"/>
            </a:pPr>
            <a:r>
              <a:rPr lang="fr-FR" sz="6000" dirty="0" err="1"/>
              <a:t>Adapt</a:t>
            </a:r>
            <a:r>
              <a:rPr lang="fr-FR" sz="6000" dirty="0"/>
              <a:t> </a:t>
            </a:r>
            <a:r>
              <a:rPr lang="fr-FR" sz="6000" dirty="0" err="1"/>
              <a:t>existing</a:t>
            </a:r>
            <a:r>
              <a:rPr lang="fr-FR" sz="6000" dirty="0"/>
              <a:t> ODM service</a:t>
            </a:r>
          </a:p>
          <a:p>
            <a:pPr marL="1371600" indent="-1143000">
              <a:buFont typeface="Arial"/>
              <a:buAutoNum type="arabicPeriod"/>
            </a:pPr>
            <a:r>
              <a:rPr lang="fr-FR" sz="6000" dirty="0" err="1"/>
              <a:t>Create</a:t>
            </a:r>
            <a:r>
              <a:rPr lang="fr-FR" sz="6000" dirty="0"/>
              <a:t> DMOE service</a:t>
            </a:r>
          </a:p>
          <a:p>
            <a:pPr marL="1371600" indent="-1143000">
              <a:buFont typeface="Arial"/>
              <a:buAutoNum type="arabicPeriod"/>
            </a:pPr>
            <a:r>
              <a:rPr lang="fr-FR" sz="6000" dirty="0" err="1"/>
              <a:t>Integrate</a:t>
            </a:r>
            <a:r>
              <a:rPr lang="fr-FR" sz="6000" dirty="0"/>
              <a:t> in Préfecture page</a:t>
            </a:r>
          </a:p>
          <a:p>
            <a:pPr marL="1371600" indent="-1143000">
              <a:buFont typeface="Arial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72073"/>
      </p:ext>
    </p:extLst>
  </p:cSld>
  <p:clrMapOvr>
    <a:masterClrMapping/>
  </p:clrMapOvr>
</p:sld>
</file>

<file path=ppt/theme/theme1.xml><?xml version="1.0" encoding="utf-8"?>
<a:theme xmlns:a="http://schemas.openxmlformats.org/drawingml/2006/main" name="IBM presentation enablement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11423</TotalTime>
  <Words>354</Words>
  <Application>Microsoft Office PowerPoint</Application>
  <PresentationFormat>Custom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IBM Plex Sans Light</vt:lpstr>
      <vt:lpstr>IBM Plex Sans</vt:lpstr>
      <vt:lpstr>Arial</vt:lpstr>
      <vt:lpstr>IBM presentation enablement template</vt:lpstr>
      <vt:lpstr>Trusted Services</vt:lpstr>
      <vt:lpstr>What is it?</vt:lpstr>
      <vt:lpstr>Streamlined creation of apps </vt:lpstr>
      <vt:lpstr>Clean, streamlined and generic API </vt:lpstr>
      <vt:lpstr>Dynamic Case Data Model</vt:lpstr>
      <vt:lpstr>Dynamic Configuration of Text Analysis</vt:lpstr>
      <vt:lpstr>Decision Engine Integration</vt:lpstr>
      <vt:lpstr>What remains to be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Cailey Giorgi</dc:creator>
  <cp:lastModifiedBy>Ad Min</cp:lastModifiedBy>
  <cp:revision>28</cp:revision>
  <dcterms:created xsi:type="dcterms:W3CDTF">2023-01-13T17:40:38Z</dcterms:created>
  <dcterms:modified xsi:type="dcterms:W3CDTF">2025-05-28T18:23:28Z</dcterms:modified>
</cp:coreProperties>
</file>