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0"/>
  </p:notesMasterIdLst>
  <p:handoutMasterIdLst>
    <p:handoutMasterId r:id="rId41"/>
  </p:handoutMasterIdLst>
  <p:sldIdLst>
    <p:sldId id="410" r:id="rId5"/>
    <p:sldId id="383" r:id="rId6"/>
    <p:sldId id="411" r:id="rId7"/>
    <p:sldId id="412" r:id="rId8"/>
    <p:sldId id="407" r:id="rId9"/>
    <p:sldId id="413" r:id="rId10"/>
    <p:sldId id="414" r:id="rId11"/>
    <p:sldId id="416" r:id="rId12"/>
    <p:sldId id="417" r:id="rId13"/>
    <p:sldId id="418" r:id="rId14"/>
    <p:sldId id="420" r:id="rId15"/>
    <p:sldId id="419" r:id="rId16"/>
    <p:sldId id="421" r:id="rId17"/>
    <p:sldId id="422" r:id="rId18"/>
    <p:sldId id="423" r:id="rId19"/>
    <p:sldId id="424" r:id="rId20"/>
    <p:sldId id="426" r:id="rId21"/>
    <p:sldId id="425" r:id="rId22"/>
    <p:sldId id="427" r:id="rId23"/>
    <p:sldId id="428" r:id="rId24"/>
    <p:sldId id="429" r:id="rId25"/>
    <p:sldId id="431" r:id="rId26"/>
    <p:sldId id="430" r:id="rId27"/>
    <p:sldId id="432" r:id="rId28"/>
    <p:sldId id="434" r:id="rId29"/>
    <p:sldId id="433" r:id="rId30"/>
    <p:sldId id="435" r:id="rId31"/>
    <p:sldId id="436" r:id="rId32"/>
    <p:sldId id="437" r:id="rId33"/>
    <p:sldId id="438" r:id="rId34"/>
    <p:sldId id="440" r:id="rId35"/>
    <p:sldId id="439" r:id="rId36"/>
    <p:sldId id="441" r:id="rId37"/>
    <p:sldId id="398" r:id="rId38"/>
    <p:sldId id="44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97FC2-DB27-4592-B4C7-784C6719DD27}" v="23" dt="2024-08-30T16:34:42.313"/>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6327" autoAdjust="0"/>
  </p:normalViewPr>
  <p:slideViewPr>
    <p:cSldViewPr snapToGrid="0">
      <p:cViewPr varScale="1">
        <p:scale>
          <a:sx n="87" d="100"/>
          <a:sy n="87" d="100"/>
        </p:scale>
        <p:origin x="57" y="54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ena Mascarenhas" userId="b07ffc02379ad257" providerId="LiveId" clId="{64297FC2-DB27-4592-B4C7-784C6719DD27}"/>
    <pc:docChg chg="undo custSel addSld delSld modSld sldOrd">
      <pc:chgData name="Athena Mascarenhas" userId="b07ffc02379ad257" providerId="LiveId" clId="{64297FC2-DB27-4592-B4C7-784C6719DD27}" dt="2024-08-30T16:35:58.069" v="3058" actId="20577"/>
      <pc:docMkLst>
        <pc:docMk/>
      </pc:docMkLst>
      <pc:sldChg chg="addSp modSp mod modClrScheme chgLayout">
        <pc:chgData name="Athena Mascarenhas" userId="b07ffc02379ad257" providerId="LiveId" clId="{64297FC2-DB27-4592-B4C7-784C6719DD27}" dt="2024-08-29T22:02:27.050" v="413" actId="26606"/>
        <pc:sldMkLst>
          <pc:docMk/>
          <pc:sldMk cId="3346685798" sldId="383"/>
        </pc:sldMkLst>
        <pc:spChg chg="mod">
          <ac:chgData name="Athena Mascarenhas" userId="b07ffc02379ad257" providerId="LiveId" clId="{64297FC2-DB27-4592-B4C7-784C6719DD27}" dt="2024-08-29T22:02:27.050" v="413" actId="26606"/>
          <ac:spMkLst>
            <pc:docMk/>
            <pc:sldMk cId="3346685798" sldId="383"/>
            <ac:spMk id="2" creationId="{B530BF65-C84B-45C3-72CA-AFDA68851174}"/>
          </ac:spMkLst>
        </pc:spChg>
        <pc:spChg chg="mod ord">
          <ac:chgData name="Athena Mascarenhas" userId="b07ffc02379ad257" providerId="LiveId" clId="{64297FC2-DB27-4592-B4C7-784C6719DD27}" dt="2024-08-29T22:02:27.050" v="413" actId="26606"/>
          <ac:spMkLst>
            <pc:docMk/>
            <pc:sldMk cId="3346685798" sldId="383"/>
            <ac:spMk id="3" creationId="{3B8EBC2C-6DD7-5003-38EB-40753046FE8C}"/>
          </ac:spMkLst>
        </pc:spChg>
        <pc:picChg chg="add mod">
          <ac:chgData name="Athena Mascarenhas" userId="b07ffc02379ad257" providerId="LiveId" clId="{64297FC2-DB27-4592-B4C7-784C6719DD27}" dt="2024-08-29T22:02:27.050" v="413" actId="26606"/>
          <ac:picMkLst>
            <pc:docMk/>
            <pc:sldMk cId="3346685798" sldId="383"/>
            <ac:picMk id="5" creationId="{1ECB62AA-09BF-FD85-DF79-5CBBB1CEBBE3}"/>
          </ac:picMkLst>
        </pc:picChg>
      </pc:sldChg>
      <pc:sldChg chg="del">
        <pc:chgData name="Athena Mascarenhas" userId="b07ffc02379ad257" providerId="LiveId" clId="{64297FC2-DB27-4592-B4C7-784C6719DD27}" dt="2024-08-29T22:58:24.427" v="1722" actId="47"/>
        <pc:sldMkLst>
          <pc:docMk/>
          <pc:sldMk cId="1440871986" sldId="389"/>
        </pc:sldMkLst>
      </pc:sldChg>
      <pc:sldChg chg="del">
        <pc:chgData name="Athena Mascarenhas" userId="b07ffc02379ad257" providerId="LiveId" clId="{64297FC2-DB27-4592-B4C7-784C6719DD27}" dt="2024-08-29T22:58:24.427" v="1722" actId="47"/>
        <pc:sldMkLst>
          <pc:docMk/>
          <pc:sldMk cId="3200312026" sldId="391"/>
        </pc:sldMkLst>
      </pc:sldChg>
      <pc:sldChg chg="del">
        <pc:chgData name="Athena Mascarenhas" userId="b07ffc02379ad257" providerId="LiveId" clId="{64297FC2-DB27-4592-B4C7-784C6719DD27}" dt="2024-08-29T22:58:24.427" v="1722" actId="47"/>
        <pc:sldMkLst>
          <pc:docMk/>
          <pc:sldMk cId="2039059756" sldId="397"/>
        </pc:sldMkLst>
      </pc:sldChg>
      <pc:sldChg chg="modSp mod">
        <pc:chgData name="Athena Mascarenhas" userId="b07ffc02379ad257" providerId="LiveId" clId="{64297FC2-DB27-4592-B4C7-784C6719DD27}" dt="2024-08-30T16:32:10.523" v="2760" actId="20577"/>
        <pc:sldMkLst>
          <pc:docMk/>
          <pc:sldMk cId="4261132419" sldId="398"/>
        </pc:sldMkLst>
        <pc:spChg chg="mod">
          <ac:chgData name="Athena Mascarenhas" userId="b07ffc02379ad257" providerId="LiveId" clId="{64297FC2-DB27-4592-B4C7-784C6719DD27}" dt="2024-08-30T16:32:10.523" v="2760" actId="20577"/>
          <ac:spMkLst>
            <pc:docMk/>
            <pc:sldMk cId="4261132419" sldId="398"/>
            <ac:spMk id="3" creationId="{8BE734F0-2DDD-AF70-F13D-F9E4C1929411}"/>
          </ac:spMkLst>
        </pc:spChg>
      </pc:sldChg>
      <pc:sldChg chg="del">
        <pc:chgData name="Athena Mascarenhas" userId="b07ffc02379ad257" providerId="LiveId" clId="{64297FC2-DB27-4592-B4C7-784C6719DD27}" dt="2024-08-29T22:58:24.427" v="1722" actId="47"/>
        <pc:sldMkLst>
          <pc:docMk/>
          <pc:sldMk cId="752428618" sldId="403"/>
        </pc:sldMkLst>
      </pc:sldChg>
      <pc:sldChg chg="del">
        <pc:chgData name="Athena Mascarenhas" userId="b07ffc02379ad257" providerId="LiveId" clId="{64297FC2-DB27-4592-B4C7-784C6719DD27}" dt="2024-08-29T22:58:24.427" v="1722" actId="47"/>
        <pc:sldMkLst>
          <pc:docMk/>
          <pc:sldMk cId="1850768898" sldId="404"/>
        </pc:sldMkLst>
      </pc:sldChg>
      <pc:sldChg chg="del">
        <pc:chgData name="Athena Mascarenhas" userId="b07ffc02379ad257" providerId="LiveId" clId="{64297FC2-DB27-4592-B4C7-784C6719DD27}" dt="2024-08-29T22:58:24.427" v="1722" actId="47"/>
        <pc:sldMkLst>
          <pc:docMk/>
          <pc:sldMk cId="4127695141" sldId="405"/>
        </pc:sldMkLst>
      </pc:sldChg>
      <pc:sldChg chg="del">
        <pc:chgData name="Athena Mascarenhas" userId="b07ffc02379ad257" providerId="LiveId" clId="{64297FC2-DB27-4592-B4C7-784C6719DD27}" dt="2024-08-29T22:58:24.427" v="1722" actId="47"/>
        <pc:sldMkLst>
          <pc:docMk/>
          <pc:sldMk cId="298364507" sldId="406"/>
        </pc:sldMkLst>
      </pc:sldChg>
      <pc:sldChg chg="addSp delSp modSp mod ord modClrScheme chgLayout">
        <pc:chgData name="Athena Mascarenhas" userId="b07ffc02379ad257" providerId="LiveId" clId="{64297FC2-DB27-4592-B4C7-784C6719DD27}" dt="2024-08-29T22:07:44.145" v="453" actId="1076"/>
        <pc:sldMkLst>
          <pc:docMk/>
          <pc:sldMk cId="3088225330" sldId="407"/>
        </pc:sldMkLst>
        <pc:spChg chg="mod">
          <ac:chgData name="Athena Mascarenhas" userId="b07ffc02379ad257" providerId="LiveId" clId="{64297FC2-DB27-4592-B4C7-784C6719DD27}" dt="2024-08-29T22:02:08.273" v="411" actId="26606"/>
          <ac:spMkLst>
            <pc:docMk/>
            <pc:sldMk cId="3088225330" sldId="407"/>
            <ac:spMk id="2" creationId="{60BD29B5-1B58-809F-FEA7-B82105E94664}"/>
          </ac:spMkLst>
        </pc:spChg>
        <pc:spChg chg="mod ord">
          <ac:chgData name="Athena Mascarenhas" userId="b07ffc02379ad257" providerId="LiveId" clId="{64297FC2-DB27-4592-B4C7-784C6719DD27}" dt="2024-08-29T22:02:11.781" v="412" actId="1076"/>
          <ac:spMkLst>
            <pc:docMk/>
            <pc:sldMk cId="3088225330" sldId="407"/>
            <ac:spMk id="3" creationId="{8B599B60-BF79-A832-6AD4-6C6FC6CE4317}"/>
          </ac:spMkLst>
        </pc:spChg>
        <pc:spChg chg="mod ord">
          <ac:chgData name="Athena Mascarenhas" userId="b07ffc02379ad257" providerId="LiveId" clId="{64297FC2-DB27-4592-B4C7-784C6719DD27}" dt="2024-08-29T22:02:08.273" v="411" actId="26606"/>
          <ac:spMkLst>
            <pc:docMk/>
            <pc:sldMk cId="3088225330" sldId="407"/>
            <ac:spMk id="4" creationId="{07C3632C-2D2E-7026-33B8-EE42DA4BDB5C}"/>
          </ac:spMkLst>
        </pc:spChg>
        <pc:spChg chg="add">
          <ac:chgData name="Athena Mascarenhas" userId="b07ffc02379ad257" providerId="LiveId" clId="{64297FC2-DB27-4592-B4C7-784C6719DD27}" dt="2024-08-29T21:55:57.363" v="370"/>
          <ac:spMkLst>
            <pc:docMk/>
            <pc:sldMk cId="3088225330" sldId="407"/>
            <ac:spMk id="5" creationId="{F301E197-DF31-0A88-49CE-749877622B27}"/>
          </ac:spMkLst>
        </pc:spChg>
        <pc:spChg chg="add del mod">
          <ac:chgData name="Athena Mascarenhas" userId="b07ffc02379ad257" providerId="LiveId" clId="{64297FC2-DB27-4592-B4C7-784C6719DD27}" dt="2024-08-29T22:01:44.642" v="410" actId="478"/>
          <ac:spMkLst>
            <pc:docMk/>
            <pc:sldMk cId="3088225330" sldId="407"/>
            <ac:spMk id="6" creationId="{C79C0DFC-A62E-9890-F2C1-0329D48A3733}"/>
          </ac:spMkLst>
        </pc:spChg>
        <pc:spChg chg="add mod">
          <ac:chgData name="Athena Mascarenhas" userId="b07ffc02379ad257" providerId="LiveId" clId="{64297FC2-DB27-4592-B4C7-784C6719DD27}" dt="2024-08-29T22:07:44.145" v="453" actId="1076"/>
          <ac:spMkLst>
            <pc:docMk/>
            <pc:sldMk cId="3088225330" sldId="407"/>
            <ac:spMk id="7" creationId="{7C41DDF8-DA05-F732-D50D-F5359C3D024D}"/>
          </ac:spMkLst>
        </pc:spChg>
      </pc:sldChg>
      <pc:sldChg chg="del">
        <pc:chgData name="Athena Mascarenhas" userId="b07ffc02379ad257" providerId="LiveId" clId="{64297FC2-DB27-4592-B4C7-784C6719DD27}" dt="2024-08-29T22:58:24.427" v="1722" actId="47"/>
        <pc:sldMkLst>
          <pc:docMk/>
          <pc:sldMk cId="888484295" sldId="408"/>
        </pc:sldMkLst>
      </pc:sldChg>
      <pc:sldChg chg="del">
        <pc:chgData name="Athena Mascarenhas" userId="b07ffc02379ad257" providerId="LiveId" clId="{64297FC2-DB27-4592-B4C7-784C6719DD27}" dt="2024-08-29T22:58:24.427" v="1722" actId="47"/>
        <pc:sldMkLst>
          <pc:docMk/>
          <pc:sldMk cId="2249372667" sldId="409"/>
        </pc:sldMkLst>
      </pc:sldChg>
      <pc:sldChg chg="delSp modSp new mod modClrScheme chgLayout">
        <pc:chgData name="Athena Mascarenhas" userId="b07ffc02379ad257" providerId="LiveId" clId="{64297FC2-DB27-4592-B4C7-784C6719DD27}" dt="2024-08-29T22:02:45.117" v="414" actId="26606"/>
        <pc:sldMkLst>
          <pc:docMk/>
          <pc:sldMk cId="3440778936" sldId="411"/>
        </pc:sldMkLst>
        <pc:spChg chg="mod">
          <ac:chgData name="Athena Mascarenhas" userId="b07ffc02379ad257" providerId="LiveId" clId="{64297FC2-DB27-4592-B4C7-784C6719DD27}" dt="2024-08-29T22:02:45.117" v="414" actId="26606"/>
          <ac:spMkLst>
            <pc:docMk/>
            <pc:sldMk cId="3440778936" sldId="411"/>
            <ac:spMk id="2" creationId="{69DE11AE-DEC0-2B69-28C8-A8094AF12B69}"/>
          </ac:spMkLst>
        </pc:spChg>
        <pc:spChg chg="mod">
          <ac:chgData name="Athena Mascarenhas" userId="b07ffc02379ad257" providerId="LiveId" clId="{64297FC2-DB27-4592-B4C7-784C6719DD27}" dt="2024-08-29T22:02:45.117" v="414" actId="26606"/>
          <ac:spMkLst>
            <pc:docMk/>
            <pc:sldMk cId="3440778936" sldId="411"/>
            <ac:spMk id="3" creationId="{78B62122-B684-F3A0-8F47-76F1312DB4F0}"/>
          </ac:spMkLst>
        </pc:spChg>
        <pc:spChg chg="del">
          <ac:chgData name="Athena Mascarenhas" userId="b07ffc02379ad257" providerId="LiveId" clId="{64297FC2-DB27-4592-B4C7-784C6719DD27}" dt="2024-08-29T21:48:27.150" v="153" actId="26606"/>
          <ac:spMkLst>
            <pc:docMk/>
            <pc:sldMk cId="3440778936" sldId="411"/>
            <ac:spMk id="4" creationId="{5788DB38-9D51-CC4C-85A9-F7C280ADCBE5}"/>
          </ac:spMkLst>
        </pc:spChg>
      </pc:sldChg>
      <pc:sldChg chg="addSp delSp modSp new mod chgLayout">
        <pc:chgData name="Athena Mascarenhas" userId="b07ffc02379ad257" providerId="LiveId" clId="{64297FC2-DB27-4592-B4C7-784C6719DD27}" dt="2024-08-29T22:05:29.582" v="428" actId="1076"/>
        <pc:sldMkLst>
          <pc:docMk/>
          <pc:sldMk cId="2269867807" sldId="412"/>
        </pc:sldMkLst>
        <pc:spChg chg="mod">
          <ac:chgData name="Athena Mascarenhas" userId="b07ffc02379ad257" providerId="LiveId" clId="{64297FC2-DB27-4592-B4C7-784C6719DD27}" dt="2024-08-29T22:04:29.937" v="420" actId="26606"/>
          <ac:spMkLst>
            <pc:docMk/>
            <pc:sldMk cId="2269867807" sldId="412"/>
            <ac:spMk id="2" creationId="{ACA1E30D-AC88-C681-484E-502AF0711D9D}"/>
          </ac:spMkLst>
        </pc:spChg>
        <pc:spChg chg="add del mod">
          <ac:chgData name="Athena Mascarenhas" userId="b07ffc02379ad257" providerId="LiveId" clId="{64297FC2-DB27-4592-B4C7-784C6719DD27}" dt="2024-08-29T22:05:03.088" v="424" actId="14100"/>
          <ac:spMkLst>
            <pc:docMk/>
            <pc:sldMk cId="2269867807" sldId="412"/>
            <ac:spMk id="3" creationId="{7D2317E2-CB0B-2ED8-C653-357BFA516F4E}"/>
          </ac:spMkLst>
        </pc:spChg>
        <pc:spChg chg="add mod">
          <ac:chgData name="Athena Mascarenhas" userId="b07ffc02379ad257" providerId="LiveId" clId="{64297FC2-DB27-4592-B4C7-784C6719DD27}" dt="2024-08-29T22:05:29.582" v="428" actId="1076"/>
          <ac:spMkLst>
            <pc:docMk/>
            <pc:sldMk cId="2269867807" sldId="412"/>
            <ac:spMk id="4" creationId="{78D29340-9906-3B12-7595-6E61098DB1A4}"/>
          </ac:spMkLst>
        </pc:spChg>
        <pc:spChg chg="add del mod">
          <ac:chgData name="Athena Mascarenhas" userId="b07ffc02379ad257" providerId="LiveId" clId="{64297FC2-DB27-4592-B4C7-784C6719DD27}" dt="2024-08-29T22:03:10.908" v="416" actId="26606"/>
          <ac:spMkLst>
            <pc:docMk/>
            <pc:sldMk cId="2269867807" sldId="412"/>
            <ac:spMk id="8" creationId="{171699AA-5669-5BBA-0A1C-0E40D387B913}"/>
          </ac:spMkLst>
        </pc:spChg>
        <pc:graphicFrameChg chg="add del mod">
          <ac:chgData name="Athena Mascarenhas" userId="b07ffc02379ad257" providerId="LiveId" clId="{64297FC2-DB27-4592-B4C7-784C6719DD27}" dt="2024-08-29T22:03:46.580" v="419" actId="26606"/>
          <ac:graphicFrameMkLst>
            <pc:docMk/>
            <pc:sldMk cId="2269867807" sldId="412"/>
            <ac:graphicFrameMk id="5" creationId="{6B190122-58C7-9363-BF2A-A42795111753}"/>
          </ac:graphicFrameMkLst>
        </pc:graphicFrameChg>
      </pc:sldChg>
      <pc:sldChg chg="addSp delSp modSp new mod modClrScheme chgLayout">
        <pc:chgData name="Athena Mascarenhas" userId="b07ffc02379ad257" providerId="LiveId" clId="{64297FC2-DB27-4592-B4C7-784C6719DD27}" dt="2024-08-29T22:09:51.499" v="488" actId="1076"/>
        <pc:sldMkLst>
          <pc:docMk/>
          <pc:sldMk cId="1620816283" sldId="413"/>
        </pc:sldMkLst>
        <pc:spChg chg="mod">
          <ac:chgData name="Athena Mascarenhas" userId="b07ffc02379ad257" providerId="LiveId" clId="{64297FC2-DB27-4592-B4C7-784C6719DD27}" dt="2024-08-29T22:09:45.940" v="486" actId="26606"/>
          <ac:spMkLst>
            <pc:docMk/>
            <pc:sldMk cId="1620816283" sldId="413"/>
            <ac:spMk id="2" creationId="{EF7AB554-D43D-21FC-B93A-ACD87FF16BD4}"/>
          </ac:spMkLst>
        </pc:spChg>
        <pc:spChg chg="del">
          <ac:chgData name="Athena Mascarenhas" userId="b07ffc02379ad257" providerId="LiveId" clId="{64297FC2-DB27-4592-B4C7-784C6719DD27}" dt="2024-08-29T22:08:28.421" v="455" actId="478"/>
          <ac:spMkLst>
            <pc:docMk/>
            <pc:sldMk cId="1620816283" sldId="413"/>
            <ac:spMk id="3" creationId="{656C267A-A851-E660-F45A-EA5D0E4B6295}"/>
          </ac:spMkLst>
        </pc:spChg>
        <pc:spChg chg="del mod">
          <ac:chgData name="Athena Mascarenhas" userId="b07ffc02379ad257" providerId="LiveId" clId="{64297FC2-DB27-4592-B4C7-784C6719DD27}" dt="2024-08-29T22:09:31.969" v="481" actId="22"/>
          <ac:spMkLst>
            <pc:docMk/>
            <pc:sldMk cId="1620816283" sldId="413"/>
            <ac:spMk id="4" creationId="{8B04F066-BF8F-6DDF-274A-8080FC109B2A}"/>
          </ac:spMkLst>
        </pc:spChg>
        <pc:spChg chg="add del mod">
          <ac:chgData name="Athena Mascarenhas" userId="b07ffc02379ad257" providerId="LiveId" clId="{64297FC2-DB27-4592-B4C7-784C6719DD27}" dt="2024-08-29T22:09:45.940" v="485" actId="26606"/>
          <ac:spMkLst>
            <pc:docMk/>
            <pc:sldMk cId="1620816283" sldId="413"/>
            <ac:spMk id="11" creationId="{DF7A3CC6-F485-324F-1006-3499117774F3}"/>
          </ac:spMkLst>
        </pc:spChg>
        <pc:picChg chg="add mod ord">
          <ac:chgData name="Athena Mascarenhas" userId="b07ffc02379ad257" providerId="LiveId" clId="{64297FC2-DB27-4592-B4C7-784C6719DD27}" dt="2024-08-29T22:09:51.499" v="488" actId="1076"/>
          <ac:picMkLst>
            <pc:docMk/>
            <pc:sldMk cId="1620816283" sldId="413"/>
            <ac:picMk id="6" creationId="{CE931D21-FA90-5953-4C16-7EF55176E548}"/>
          </ac:picMkLst>
        </pc:picChg>
      </pc:sldChg>
      <pc:sldChg chg="addSp delSp modSp add mod">
        <pc:chgData name="Athena Mascarenhas" userId="b07ffc02379ad257" providerId="LiveId" clId="{64297FC2-DB27-4592-B4C7-784C6719DD27}" dt="2024-08-29T22:21:24.149" v="493" actId="1076"/>
        <pc:sldMkLst>
          <pc:docMk/>
          <pc:sldMk cId="2157065591" sldId="414"/>
        </pc:sldMkLst>
        <pc:spChg chg="add mod">
          <ac:chgData name="Athena Mascarenhas" userId="b07ffc02379ad257" providerId="LiveId" clId="{64297FC2-DB27-4592-B4C7-784C6719DD27}" dt="2024-08-29T22:21:18" v="490" actId="478"/>
          <ac:spMkLst>
            <pc:docMk/>
            <pc:sldMk cId="2157065591" sldId="414"/>
            <ac:spMk id="4" creationId="{7E9A661B-EA80-60A9-CAF4-F4A88C4B8370}"/>
          </ac:spMkLst>
        </pc:spChg>
        <pc:picChg chg="del">
          <ac:chgData name="Athena Mascarenhas" userId="b07ffc02379ad257" providerId="LiveId" clId="{64297FC2-DB27-4592-B4C7-784C6719DD27}" dt="2024-08-29T22:21:18" v="490" actId="478"/>
          <ac:picMkLst>
            <pc:docMk/>
            <pc:sldMk cId="2157065591" sldId="414"/>
            <ac:picMk id="6" creationId="{CE931D21-FA90-5953-4C16-7EF55176E548}"/>
          </ac:picMkLst>
        </pc:picChg>
        <pc:picChg chg="add mod">
          <ac:chgData name="Athena Mascarenhas" userId="b07ffc02379ad257" providerId="LiveId" clId="{64297FC2-DB27-4592-B4C7-784C6719DD27}" dt="2024-08-29T22:21:24.149" v="493" actId="1076"/>
          <ac:picMkLst>
            <pc:docMk/>
            <pc:sldMk cId="2157065591" sldId="414"/>
            <ac:picMk id="7" creationId="{E681BB8F-0D3E-D0AC-C5C6-FBDB11A6BAE4}"/>
          </ac:picMkLst>
        </pc:picChg>
      </pc:sldChg>
      <pc:sldChg chg="addSp delSp modSp new del mod">
        <pc:chgData name="Athena Mascarenhas" userId="b07ffc02379ad257" providerId="LiveId" clId="{64297FC2-DB27-4592-B4C7-784C6719DD27}" dt="2024-08-29T22:48:16.801" v="1479" actId="47"/>
        <pc:sldMkLst>
          <pc:docMk/>
          <pc:sldMk cId="261884685" sldId="415"/>
        </pc:sldMkLst>
        <pc:spChg chg="del">
          <ac:chgData name="Athena Mascarenhas" userId="b07ffc02379ad257" providerId="LiveId" clId="{64297FC2-DB27-4592-B4C7-784C6719DD27}" dt="2024-08-29T22:37:52.657" v="805" actId="26606"/>
          <ac:spMkLst>
            <pc:docMk/>
            <pc:sldMk cId="261884685" sldId="415"/>
            <ac:spMk id="2" creationId="{5616D70D-7187-D085-2B60-25AA0578D2BC}"/>
          </ac:spMkLst>
        </pc:spChg>
        <pc:spChg chg="del">
          <ac:chgData name="Athena Mascarenhas" userId="b07ffc02379ad257" providerId="LiveId" clId="{64297FC2-DB27-4592-B4C7-784C6719DD27}" dt="2024-08-29T22:37:52.657" v="805" actId="26606"/>
          <ac:spMkLst>
            <pc:docMk/>
            <pc:sldMk cId="261884685" sldId="415"/>
            <ac:spMk id="3" creationId="{C149A695-6E83-DCA3-B9A3-71361B6DF233}"/>
          </ac:spMkLst>
        </pc:spChg>
        <pc:spChg chg="add">
          <ac:chgData name="Athena Mascarenhas" userId="b07ffc02379ad257" providerId="LiveId" clId="{64297FC2-DB27-4592-B4C7-784C6719DD27}" dt="2024-08-29T22:37:52.657" v="805" actId="26606"/>
          <ac:spMkLst>
            <pc:docMk/>
            <pc:sldMk cId="261884685" sldId="415"/>
            <ac:spMk id="10" creationId="{30E95777-4DB9-64AB-32B2-280A7B2AF761}"/>
          </ac:spMkLst>
        </pc:spChg>
        <pc:picChg chg="add del mod">
          <ac:chgData name="Athena Mascarenhas" userId="b07ffc02379ad257" providerId="LiveId" clId="{64297FC2-DB27-4592-B4C7-784C6719DD27}" dt="2024-08-29T22:37:56.255" v="806" actId="478"/>
          <ac:picMkLst>
            <pc:docMk/>
            <pc:sldMk cId="261884685" sldId="415"/>
            <ac:picMk id="5" creationId="{A4AA0D94-F05C-D300-28DE-DB06CB61D35D}"/>
          </ac:picMkLst>
        </pc:picChg>
      </pc:sldChg>
      <pc:sldChg chg="add">
        <pc:chgData name="Athena Mascarenhas" userId="b07ffc02379ad257" providerId="LiveId" clId="{64297FC2-DB27-4592-B4C7-784C6719DD27}" dt="2024-08-29T22:21:52.608" v="495" actId="2890"/>
        <pc:sldMkLst>
          <pc:docMk/>
          <pc:sldMk cId="3859252290" sldId="416"/>
        </pc:sldMkLst>
      </pc:sldChg>
      <pc:sldChg chg="addSp delSp modSp add mod modClrScheme chgLayout">
        <pc:chgData name="Athena Mascarenhas" userId="b07ffc02379ad257" providerId="LiveId" clId="{64297FC2-DB27-4592-B4C7-784C6719DD27}" dt="2024-08-29T22:27:53.954" v="511" actId="26606"/>
        <pc:sldMkLst>
          <pc:docMk/>
          <pc:sldMk cId="3689190953" sldId="417"/>
        </pc:sldMkLst>
        <pc:spChg chg="mod">
          <ac:chgData name="Athena Mascarenhas" userId="b07ffc02379ad257" providerId="LiveId" clId="{64297FC2-DB27-4592-B4C7-784C6719DD27}" dt="2024-08-29T22:27:53.954" v="511" actId="26606"/>
          <ac:spMkLst>
            <pc:docMk/>
            <pc:sldMk cId="3689190953" sldId="417"/>
            <ac:spMk id="2" creationId="{EF7AB554-D43D-21FC-B93A-ACD87FF16BD4}"/>
          </ac:spMkLst>
        </pc:spChg>
        <pc:spChg chg="add mod">
          <ac:chgData name="Athena Mascarenhas" userId="b07ffc02379ad257" providerId="LiveId" clId="{64297FC2-DB27-4592-B4C7-784C6719DD27}" dt="2024-08-29T22:27:53.954" v="511" actId="26606"/>
          <ac:spMkLst>
            <pc:docMk/>
            <pc:sldMk cId="3689190953" sldId="417"/>
            <ac:spMk id="3" creationId="{2A9D92A0-DA3C-9982-9FB8-32F3D99D1D10}"/>
          </ac:spMkLst>
        </pc:spChg>
        <pc:spChg chg="del">
          <ac:chgData name="Athena Mascarenhas" userId="b07ffc02379ad257" providerId="LiveId" clId="{64297FC2-DB27-4592-B4C7-784C6719DD27}" dt="2024-08-29T22:24:03.571" v="498"/>
          <ac:spMkLst>
            <pc:docMk/>
            <pc:sldMk cId="3689190953" sldId="417"/>
            <ac:spMk id="4" creationId="{7E9A661B-EA80-60A9-CAF4-F4A88C4B8370}"/>
          </ac:spMkLst>
        </pc:spChg>
        <pc:spChg chg="add del mod">
          <ac:chgData name="Athena Mascarenhas" userId="b07ffc02379ad257" providerId="LiveId" clId="{64297FC2-DB27-4592-B4C7-784C6719DD27}" dt="2024-08-29T22:24:36.211" v="500" actId="22"/>
          <ac:spMkLst>
            <pc:docMk/>
            <pc:sldMk cId="3689190953" sldId="417"/>
            <ac:spMk id="8" creationId="{2DA426A6-5C5D-D767-090D-09046339BD7D}"/>
          </ac:spMkLst>
        </pc:spChg>
        <pc:picChg chg="add mod ord">
          <ac:chgData name="Athena Mascarenhas" userId="b07ffc02379ad257" providerId="LiveId" clId="{64297FC2-DB27-4592-B4C7-784C6719DD27}" dt="2024-08-29T22:27:53.954" v="511" actId="26606"/>
          <ac:picMkLst>
            <pc:docMk/>
            <pc:sldMk cId="3689190953" sldId="417"/>
            <ac:picMk id="6" creationId="{85E1B398-8124-D071-B18A-5A5FED7483E3}"/>
          </ac:picMkLst>
        </pc:picChg>
        <pc:picChg chg="del">
          <ac:chgData name="Athena Mascarenhas" userId="b07ffc02379ad257" providerId="LiveId" clId="{64297FC2-DB27-4592-B4C7-784C6719DD27}" dt="2024-08-29T22:24:01.128" v="497" actId="478"/>
          <ac:picMkLst>
            <pc:docMk/>
            <pc:sldMk cId="3689190953" sldId="417"/>
            <ac:picMk id="7" creationId="{E681BB8F-0D3E-D0AC-C5C6-FBDB11A6BAE4}"/>
          </ac:picMkLst>
        </pc:picChg>
      </pc:sldChg>
      <pc:sldChg chg="addSp delSp modSp add mod modClrScheme chgLayout">
        <pc:chgData name="Athena Mascarenhas" userId="b07ffc02379ad257" providerId="LiveId" clId="{64297FC2-DB27-4592-B4C7-784C6719DD27}" dt="2024-08-29T22:31:37.916" v="736" actId="1076"/>
        <pc:sldMkLst>
          <pc:docMk/>
          <pc:sldMk cId="2194906982" sldId="418"/>
        </pc:sldMkLst>
        <pc:spChg chg="mod">
          <ac:chgData name="Athena Mascarenhas" userId="b07ffc02379ad257" providerId="LiveId" clId="{64297FC2-DB27-4592-B4C7-784C6719DD27}" dt="2024-08-29T22:28:31.680" v="516" actId="26606"/>
          <ac:spMkLst>
            <pc:docMk/>
            <pc:sldMk cId="2194906982" sldId="418"/>
            <ac:spMk id="2" creationId="{EF7AB554-D43D-21FC-B93A-ACD87FF16BD4}"/>
          </ac:spMkLst>
        </pc:spChg>
        <pc:spChg chg="del mod">
          <ac:chgData name="Athena Mascarenhas" userId="b07ffc02379ad257" providerId="LiveId" clId="{64297FC2-DB27-4592-B4C7-784C6719DD27}" dt="2024-08-29T22:27:09.658" v="507"/>
          <ac:spMkLst>
            <pc:docMk/>
            <pc:sldMk cId="2194906982" sldId="418"/>
            <ac:spMk id="3" creationId="{2A9D92A0-DA3C-9982-9FB8-32F3D99D1D10}"/>
          </ac:spMkLst>
        </pc:spChg>
        <pc:spChg chg="add">
          <ac:chgData name="Athena Mascarenhas" userId="b07ffc02379ad257" providerId="LiveId" clId="{64297FC2-DB27-4592-B4C7-784C6719DD27}" dt="2024-08-29T22:26:59.248" v="505"/>
          <ac:spMkLst>
            <pc:docMk/>
            <pc:sldMk cId="2194906982" sldId="418"/>
            <ac:spMk id="4" creationId="{3553A154-216D-C6CB-5F7D-70C69553F846}"/>
          </ac:spMkLst>
        </pc:spChg>
        <pc:spChg chg="add mod ord">
          <ac:chgData name="Athena Mascarenhas" userId="b07ffc02379ad257" providerId="LiveId" clId="{64297FC2-DB27-4592-B4C7-784C6719DD27}" dt="2024-08-29T22:31:28.334" v="734" actId="1076"/>
          <ac:spMkLst>
            <pc:docMk/>
            <pc:sldMk cId="2194906982" sldId="418"/>
            <ac:spMk id="5" creationId="{AB887927-DF18-67B4-2092-BC1D4EFC9736}"/>
          </ac:spMkLst>
        </pc:spChg>
        <pc:spChg chg="add del mod">
          <ac:chgData name="Athena Mascarenhas" userId="b07ffc02379ad257" providerId="LiveId" clId="{64297FC2-DB27-4592-B4C7-784C6719DD27}" dt="2024-08-29T22:27:34.079" v="510" actId="26606"/>
          <ac:spMkLst>
            <pc:docMk/>
            <pc:sldMk cId="2194906982" sldId="418"/>
            <ac:spMk id="8" creationId="{E229B04B-D904-1734-5FFC-B886DC5B0F78}"/>
          </ac:spMkLst>
        </pc:spChg>
        <pc:spChg chg="add del mod">
          <ac:chgData name="Athena Mascarenhas" userId="b07ffc02379ad257" providerId="LiveId" clId="{64297FC2-DB27-4592-B4C7-784C6719DD27}" dt="2024-08-29T22:28:31.680" v="516" actId="26606"/>
          <ac:spMkLst>
            <pc:docMk/>
            <pc:sldMk cId="2194906982" sldId="418"/>
            <ac:spMk id="13" creationId="{B1CFC264-A3A5-1A20-9967-577262BD62DA}"/>
          </ac:spMkLst>
        </pc:spChg>
        <pc:spChg chg="add mod">
          <ac:chgData name="Athena Mascarenhas" userId="b07ffc02379ad257" providerId="LiveId" clId="{64297FC2-DB27-4592-B4C7-784C6719DD27}" dt="2024-08-29T22:31:37.916" v="736" actId="1076"/>
          <ac:spMkLst>
            <pc:docMk/>
            <pc:sldMk cId="2194906982" sldId="418"/>
            <ac:spMk id="16" creationId="{0C07771A-10BF-0EA0-6B23-DD26B2506568}"/>
          </ac:spMkLst>
        </pc:spChg>
        <pc:spChg chg="add del mod">
          <ac:chgData name="Athena Mascarenhas" userId="b07ffc02379ad257" providerId="LiveId" clId="{64297FC2-DB27-4592-B4C7-784C6719DD27}" dt="2024-08-29T22:28:50.813" v="521" actId="26606"/>
          <ac:spMkLst>
            <pc:docMk/>
            <pc:sldMk cId="2194906982" sldId="418"/>
            <ac:spMk id="18" creationId="{640589EC-ED85-241A-556F-0D0AF8781714}"/>
          </ac:spMkLst>
        </pc:spChg>
        <pc:picChg chg="del mod ord">
          <ac:chgData name="Athena Mascarenhas" userId="b07ffc02379ad257" providerId="LiveId" clId="{64297FC2-DB27-4592-B4C7-784C6719DD27}" dt="2024-08-29T22:27:30.211" v="509" actId="478"/>
          <ac:picMkLst>
            <pc:docMk/>
            <pc:sldMk cId="2194906982" sldId="418"/>
            <ac:picMk id="6" creationId="{85E1B398-8124-D071-B18A-5A5FED7483E3}"/>
          </ac:picMkLst>
        </pc:picChg>
        <pc:picChg chg="add del mod ord">
          <ac:chgData name="Athena Mascarenhas" userId="b07ffc02379ad257" providerId="LiveId" clId="{64297FC2-DB27-4592-B4C7-784C6719DD27}" dt="2024-08-29T22:28:25.539" v="513" actId="22"/>
          <ac:picMkLst>
            <pc:docMk/>
            <pc:sldMk cId="2194906982" sldId="418"/>
            <ac:picMk id="10" creationId="{07A543B6-3FE3-A253-C599-ADBF35A8BBEF}"/>
          </ac:picMkLst>
        </pc:picChg>
        <pc:picChg chg="add del mod ord">
          <ac:chgData name="Athena Mascarenhas" userId="b07ffc02379ad257" providerId="LiveId" clId="{64297FC2-DB27-4592-B4C7-784C6719DD27}" dt="2024-08-29T22:28:28.699" v="515" actId="22"/>
          <ac:picMkLst>
            <pc:docMk/>
            <pc:sldMk cId="2194906982" sldId="418"/>
            <ac:picMk id="12" creationId="{5C8BE152-156E-CFCB-797D-D1A4DCDC4AFA}"/>
          </ac:picMkLst>
        </pc:picChg>
        <pc:picChg chg="add mod">
          <ac:chgData name="Athena Mascarenhas" userId="b07ffc02379ad257" providerId="LiveId" clId="{64297FC2-DB27-4592-B4C7-784C6719DD27}" dt="2024-08-29T22:28:50.813" v="521" actId="26606"/>
          <ac:picMkLst>
            <pc:docMk/>
            <pc:sldMk cId="2194906982" sldId="418"/>
            <ac:picMk id="15" creationId="{F9E3ABE0-5F90-CEFD-0370-03213A9A5FD9}"/>
          </ac:picMkLst>
        </pc:picChg>
      </pc:sldChg>
      <pc:sldChg chg="addSp modSp add mod ord">
        <pc:chgData name="Athena Mascarenhas" userId="b07ffc02379ad257" providerId="LiveId" clId="{64297FC2-DB27-4592-B4C7-784C6719DD27}" dt="2024-08-29T22:36:14.915" v="803" actId="113"/>
        <pc:sldMkLst>
          <pc:docMk/>
          <pc:sldMk cId="661192942" sldId="419"/>
        </pc:sldMkLst>
        <pc:spChg chg="add mod">
          <ac:chgData name="Athena Mascarenhas" userId="b07ffc02379ad257" providerId="LiveId" clId="{64297FC2-DB27-4592-B4C7-784C6719DD27}" dt="2024-08-29T22:34:19.924" v="743" actId="1582"/>
          <ac:spMkLst>
            <pc:docMk/>
            <pc:sldMk cId="661192942" sldId="419"/>
            <ac:spMk id="3" creationId="{2ADB5474-8B7E-651A-4F05-ADA7296F9C22}"/>
          </ac:spMkLst>
        </pc:spChg>
        <pc:spChg chg="add mod">
          <ac:chgData name="Athena Mascarenhas" userId="b07ffc02379ad257" providerId="LiveId" clId="{64297FC2-DB27-4592-B4C7-784C6719DD27}" dt="2024-08-29T22:36:14.915" v="803" actId="113"/>
          <ac:spMkLst>
            <pc:docMk/>
            <pc:sldMk cId="661192942" sldId="419"/>
            <ac:spMk id="5" creationId="{AB758CE2-4052-8102-B48C-EC7D15E85749}"/>
          </ac:spMkLst>
        </pc:spChg>
      </pc:sldChg>
      <pc:sldChg chg="delSp add mod">
        <pc:chgData name="Athena Mascarenhas" userId="b07ffc02379ad257" providerId="LiveId" clId="{64297FC2-DB27-4592-B4C7-784C6719DD27}" dt="2024-08-29T22:34:28.737" v="745" actId="478"/>
        <pc:sldMkLst>
          <pc:docMk/>
          <pc:sldMk cId="2838745616" sldId="420"/>
        </pc:sldMkLst>
        <pc:spChg chg="del">
          <ac:chgData name="Athena Mascarenhas" userId="b07ffc02379ad257" providerId="LiveId" clId="{64297FC2-DB27-4592-B4C7-784C6719DD27}" dt="2024-08-29T22:34:28.737" v="745" actId="478"/>
          <ac:spMkLst>
            <pc:docMk/>
            <pc:sldMk cId="2838745616" sldId="420"/>
            <ac:spMk id="3" creationId="{2ADB5474-8B7E-651A-4F05-ADA7296F9C22}"/>
          </ac:spMkLst>
        </pc:spChg>
      </pc:sldChg>
      <pc:sldChg chg="addSp delSp modSp add mod">
        <pc:chgData name="Athena Mascarenhas" userId="b07ffc02379ad257" providerId="LiveId" clId="{64297FC2-DB27-4592-B4C7-784C6719DD27}" dt="2024-08-29T22:39:12.657" v="976" actId="20577"/>
        <pc:sldMkLst>
          <pc:docMk/>
          <pc:sldMk cId="2062392456" sldId="421"/>
        </pc:sldMkLst>
        <pc:spChg chg="mod">
          <ac:chgData name="Athena Mascarenhas" userId="b07ffc02379ad257" providerId="LiveId" clId="{64297FC2-DB27-4592-B4C7-784C6719DD27}" dt="2024-08-29T22:39:12.657" v="976" actId="20577"/>
          <ac:spMkLst>
            <pc:docMk/>
            <pc:sldMk cId="2062392456" sldId="421"/>
            <ac:spMk id="5" creationId="{AB758CE2-4052-8102-B48C-EC7D15E85749}"/>
          </ac:spMkLst>
        </pc:spChg>
        <pc:picChg chg="del">
          <ac:chgData name="Athena Mascarenhas" userId="b07ffc02379ad257" providerId="LiveId" clId="{64297FC2-DB27-4592-B4C7-784C6719DD27}" dt="2024-08-29T22:38:14.715" v="811" actId="478"/>
          <ac:picMkLst>
            <pc:docMk/>
            <pc:sldMk cId="2062392456" sldId="421"/>
            <ac:picMk id="7" creationId="{E681BB8F-0D3E-D0AC-C5C6-FBDB11A6BAE4}"/>
          </ac:picMkLst>
        </pc:picChg>
        <pc:picChg chg="add mod">
          <ac:chgData name="Athena Mascarenhas" userId="b07ffc02379ad257" providerId="LiveId" clId="{64297FC2-DB27-4592-B4C7-784C6719DD27}" dt="2024-08-29T22:38:21.129" v="812" actId="1076"/>
          <ac:picMkLst>
            <pc:docMk/>
            <pc:sldMk cId="2062392456" sldId="421"/>
            <ac:picMk id="8" creationId="{386D9BDC-E329-C307-A598-D66BA09E91B9}"/>
          </ac:picMkLst>
        </pc:picChg>
      </pc:sldChg>
      <pc:sldChg chg="addSp delSp modSp add mod ord">
        <pc:chgData name="Athena Mascarenhas" userId="b07ffc02379ad257" providerId="LiveId" clId="{64297FC2-DB27-4592-B4C7-784C6719DD27}" dt="2024-08-29T22:44:13.809" v="1366" actId="113"/>
        <pc:sldMkLst>
          <pc:docMk/>
          <pc:sldMk cId="494002916" sldId="422"/>
        </pc:sldMkLst>
        <pc:spChg chg="mod">
          <ac:chgData name="Athena Mascarenhas" userId="b07ffc02379ad257" providerId="LiveId" clId="{64297FC2-DB27-4592-B4C7-784C6719DD27}" dt="2024-08-29T22:44:13.809" v="1366" actId="113"/>
          <ac:spMkLst>
            <pc:docMk/>
            <pc:sldMk cId="494002916" sldId="422"/>
            <ac:spMk id="5" creationId="{AB887927-DF18-67B4-2092-BC1D4EFC9736}"/>
          </ac:spMkLst>
        </pc:spChg>
        <pc:spChg chg="mod">
          <ac:chgData name="Athena Mascarenhas" userId="b07ffc02379ad257" providerId="LiveId" clId="{64297FC2-DB27-4592-B4C7-784C6719DD27}" dt="2024-08-29T22:43:47.938" v="1363" actId="20577"/>
          <ac:spMkLst>
            <pc:docMk/>
            <pc:sldMk cId="494002916" sldId="422"/>
            <ac:spMk id="16" creationId="{0C07771A-10BF-0EA0-6B23-DD26B2506568}"/>
          </ac:spMkLst>
        </pc:spChg>
        <pc:picChg chg="add mod">
          <ac:chgData name="Athena Mascarenhas" userId="b07ffc02379ad257" providerId="LiveId" clId="{64297FC2-DB27-4592-B4C7-784C6719DD27}" dt="2024-08-29T22:43:11.157" v="1236" actId="1076"/>
          <ac:picMkLst>
            <pc:docMk/>
            <pc:sldMk cId="494002916" sldId="422"/>
            <ac:picMk id="4" creationId="{DA72A9E3-87FB-F885-BD7B-FCAF8A12F433}"/>
          </ac:picMkLst>
        </pc:picChg>
        <pc:picChg chg="del">
          <ac:chgData name="Athena Mascarenhas" userId="b07ffc02379ad257" providerId="LiveId" clId="{64297FC2-DB27-4592-B4C7-784C6719DD27}" dt="2024-08-29T22:43:06.664" v="1233" actId="478"/>
          <ac:picMkLst>
            <pc:docMk/>
            <pc:sldMk cId="494002916" sldId="422"/>
            <ac:picMk id="15" creationId="{F9E3ABE0-5F90-CEFD-0370-03213A9A5FD9}"/>
          </ac:picMkLst>
        </pc:picChg>
      </pc:sldChg>
      <pc:sldChg chg="modSp add mod ord">
        <pc:chgData name="Athena Mascarenhas" userId="b07ffc02379ad257" providerId="LiveId" clId="{64297FC2-DB27-4592-B4C7-784C6719DD27}" dt="2024-08-29T22:47:58.827" v="1475" actId="20577"/>
        <pc:sldMkLst>
          <pc:docMk/>
          <pc:sldMk cId="441763018" sldId="423"/>
        </pc:sldMkLst>
        <pc:spChg chg="mod">
          <ac:chgData name="Athena Mascarenhas" userId="b07ffc02379ad257" providerId="LiveId" clId="{64297FC2-DB27-4592-B4C7-784C6719DD27}" dt="2024-08-29T22:45:16.017" v="1381" actId="20577"/>
          <ac:spMkLst>
            <pc:docMk/>
            <pc:sldMk cId="441763018" sldId="423"/>
            <ac:spMk id="2" creationId="{60BD29B5-1B58-809F-FEA7-B82105E94664}"/>
          </ac:spMkLst>
        </pc:spChg>
        <pc:spChg chg="mod">
          <ac:chgData name="Athena Mascarenhas" userId="b07ffc02379ad257" providerId="LiveId" clId="{64297FC2-DB27-4592-B4C7-784C6719DD27}" dt="2024-08-29T22:47:31.454" v="1467" actId="1076"/>
          <ac:spMkLst>
            <pc:docMk/>
            <pc:sldMk cId="441763018" sldId="423"/>
            <ac:spMk id="3" creationId="{8B599B60-BF79-A832-6AD4-6C6FC6CE4317}"/>
          </ac:spMkLst>
        </pc:spChg>
        <pc:spChg chg="mod">
          <ac:chgData name="Athena Mascarenhas" userId="b07ffc02379ad257" providerId="LiveId" clId="{64297FC2-DB27-4592-B4C7-784C6719DD27}" dt="2024-08-29T22:45:57.818" v="1384" actId="1076"/>
          <ac:spMkLst>
            <pc:docMk/>
            <pc:sldMk cId="441763018" sldId="423"/>
            <ac:spMk id="4" creationId="{07C3632C-2D2E-7026-33B8-EE42DA4BDB5C}"/>
          </ac:spMkLst>
        </pc:spChg>
        <pc:spChg chg="mod">
          <ac:chgData name="Athena Mascarenhas" userId="b07ffc02379ad257" providerId="LiveId" clId="{64297FC2-DB27-4592-B4C7-784C6719DD27}" dt="2024-08-29T22:47:58.827" v="1475" actId="20577"/>
          <ac:spMkLst>
            <pc:docMk/>
            <pc:sldMk cId="441763018" sldId="423"/>
            <ac:spMk id="7" creationId="{7C41DDF8-DA05-F732-D50D-F5359C3D024D}"/>
          </ac:spMkLst>
        </pc:spChg>
      </pc:sldChg>
      <pc:sldChg chg="addSp delSp modSp add mod ord">
        <pc:chgData name="Athena Mascarenhas" userId="b07ffc02379ad257" providerId="LiveId" clId="{64297FC2-DB27-4592-B4C7-784C6719DD27}" dt="2024-08-29T22:48:53.496" v="1494" actId="14100"/>
        <pc:sldMkLst>
          <pc:docMk/>
          <pc:sldMk cId="2978607044" sldId="424"/>
        </pc:sldMkLst>
        <pc:spChg chg="mod">
          <ac:chgData name="Athena Mascarenhas" userId="b07ffc02379ad257" providerId="LiveId" clId="{64297FC2-DB27-4592-B4C7-784C6719DD27}" dt="2024-08-29T22:48:23.469" v="1491" actId="20577"/>
          <ac:spMkLst>
            <pc:docMk/>
            <pc:sldMk cId="2978607044" sldId="424"/>
            <ac:spMk id="2" creationId="{EF7AB554-D43D-21FC-B93A-ACD87FF16BD4}"/>
          </ac:spMkLst>
        </pc:spChg>
        <pc:spChg chg="add mod">
          <ac:chgData name="Athena Mascarenhas" userId="b07ffc02379ad257" providerId="LiveId" clId="{64297FC2-DB27-4592-B4C7-784C6719DD27}" dt="2024-08-29T22:48:25.767" v="1492" actId="478"/>
          <ac:spMkLst>
            <pc:docMk/>
            <pc:sldMk cId="2978607044" sldId="424"/>
            <ac:spMk id="4" creationId="{AF1BD2C6-EB0E-F1E4-55D2-BAB5D3C1956A}"/>
          </ac:spMkLst>
        </pc:spChg>
        <pc:picChg chg="del">
          <ac:chgData name="Athena Mascarenhas" userId="b07ffc02379ad257" providerId="LiveId" clId="{64297FC2-DB27-4592-B4C7-784C6719DD27}" dt="2024-08-29T22:48:25.767" v="1492" actId="478"/>
          <ac:picMkLst>
            <pc:docMk/>
            <pc:sldMk cId="2978607044" sldId="424"/>
            <ac:picMk id="6" creationId="{CE931D21-FA90-5953-4C16-7EF55176E548}"/>
          </ac:picMkLst>
        </pc:picChg>
        <pc:picChg chg="add mod">
          <ac:chgData name="Athena Mascarenhas" userId="b07ffc02379ad257" providerId="LiveId" clId="{64297FC2-DB27-4592-B4C7-784C6719DD27}" dt="2024-08-29T22:48:53.496" v="1494" actId="14100"/>
          <ac:picMkLst>
            <pc:docMk/>
            <pc:sldMk cId="2978607044" sldId="424"/>
            <ac:picMk id="7" creationId="{71D3770C-36D9-8AE9-69BC-3FAF8B6A927E}"/>
          </ac:picMkLst>
        </pc:picChg>
      </pc:sldChg>
      <pc:sldChg chg="addSp delSp modSp add mod">
        <pc:chgData name="Athena Mascarenhas" userId="b07ffc02379ad257" providerId="LiveId" clId="{64297FC2-DB27-4592-B4C7-784C6719DD27}" dt="2024-08-29T22:50:46.232" v="1505" actId="1076"/>
        <pc:sldMkLst>
          <pc:docMk/>
          <pc:sldMk cId="761362708" sldId="425"/>
        </pc:sldMkLst>
        <pc:spChg chg="del">
          <ac:chgData name="Athena Mascarenhas" userId="b07ffc02379ad257" providerId="LiveId" clId="{64297FC2-DB27-4592-B4C7-784C6719DD27}" dt="2024-08-29T22:49:55.722" v="1497" actId="22"/>
          <ac:spMkLst>
            <pc:docMk/>
            <pc:sldMk cId="761362708" sldId="425"/>
            <ac:spMk id="4" creationId="{AF1BD2C6-EB0E-F1E4-55D2-BAB5D3C1956A}"/>
          </ac:spMkLst>
        </pc:spChg>
        <pc:spChg chg="add mod">
          <ac:chgData name="Athena Mascarenhas" userId="b07ffc02379ad257" providerId="LiveId" clId="{64297FC2-DB27-4592-B4C7-784C6719DD27}" dt="2024-08-29T22:50:46.232" v="1505" actId="1076"/>
          <ac:spMkLst>
            <pc:docMk/>
            <pc:sldMk cId="761362708" sldId="425"/>
            <ac:spMk id="6" creationId="{4A2A4A13-2C1E-0EEB-0FA1-E4C11ABFDF60}"/>
          </ac:spMkLst>
        </pc:spChg>
        <pc:picChg chg="add mod ord">
          <ac:chgData name="Athena Mascarenhas" userId="b07ffc02379ad257" providerId="LiveId" clId="{64297FC2-DB27-4592-B4C7-784C6719DD27}" dt="2024-08-29T22:50:03.738" v="1499" actId="14100"/>
          <ac:picMkLst>
            <pc:docMk/>
            <pc:sldMk cId="761362708" sldId="425"/>
            <ac:picMk id="5" creationId="{A93EB4B8-957E-1FD3-ADDB-7F5372B72663}"/>
          </ac:picMkLst>
        </pc:picChg>
        <pc:picChg chg="del">
          <ac:chgData name="Athena Mascarenhas" userId="b07ffc02379ad257" providerId="LiveId" clId="{64297FC2-DB27-4592-B4C7-784C6719DD27}" dt="2024-08-29T22:49:23.290" v="1496" actId="478"/>
          <ac:picMkLst>
            <pc:docMk/>
            <pc:sldMk cId="761362708" sldId="425"/>
            <ac:picMk id="7" creationId="{71D3770C-36D9-8AE9-69BC-3FAF8B6A927E}"/>
          </ac:picMkLst>
        </pc:picChg>
      </pc:sldChg>
      <pc:sldChg chg="add ord">
        <pc:chgData name="Athena Mascarenhas" userId="b07ffc02379ad257" providerId="LiveId" clId="{64297FC2-DB27-4592-B4C7-784C6719DD27}" dt="2024-08-29T22:50:54.604" v="1507"/>
        <pc:sldMkLst>
          <pc:docMk/>
          <pc:sldMk cId="1680629987" sldId="426"/>
        </pc:sldMkLst>
      </pc:sldChg>
      <pc:sldChg chg="addSp delSp modSp add mod modClrScheme chgLayout">
        <pc:chgData name="Athena Mascarenhas" userId="b07ffc02379ad257" providerId="LiveId" clId="{64297FC2-DB27-4592-B4C7-784C6719DD27}" dt="2024-08-29T22:54:03.800" v="1649" actId="1076"/>
        <pc:sldMkLst>
          <pc:docMk/>
          <pc:sldMk cId="2038779143" sldId="427"/>
        </pc:sldMkLst>
        <pc:spChg chg="mod">
          <ac:chgData name="Athena Mascarenhas" userId="b07ffc02379ad257" providerId="LiveId" clId="{64297FC2-DB27-4592-B4C7-784C6719DD27}" dt="2024-08-29T22:53:46.310" v="1642" actId="26606"/>
          <ac:spMkLst>
            <pc:docMk/>
            <pc:sldMk cId="2038779143" sldId="427"/>
            <ac:spMk id="2" creationId="{EF7AB554-D43D-21FC-B93A-ACD87FF16BD4}"/>
          </ac:spMkLst>
        </pc:spChg>
        <pc:spChg chg="add mod ord">
          <ac:chgData name="Athena Mascarenhas" userId="b07ffc02379ad257" providerId="LiveId" clId="{64297FC2-DB27-4592-B4C7-784C6719DD27}" dt="2024-08-29T22:54:03.800" v="1649" actId="1076"/>
          <ac:spMkLst>
            <pc:docMk/>
            <pc:sldMk cId="2038779143" sldId="427"/>
            <ac:spMk id="4" creationId="{B46D8127-86FB-097F-5F4D-E251D6DE6CA0}"/>
          </ac:spMkLst>
        </pc:spChg>
        <pc:spChg chg="del">
          <ac:chgData name="Athena Mascarenhas" userId="b07ffc02379ad257" providerId="LiveId" clId="{64297FC2-DB27-4592-B4C7-784C6719DD27}" dt="2024-08-29T22:52:41.650" v="1578" actId="478"/>
          <ac:spMkLst>
            <pc:docMk/>
            <pc:sldMk cId="2038779143" sldId="427"/>
            <ac:spMk id="6" creationId="{4A2A4A13-2C1E-0EEB-0FA1-E4C11ABFDF60}"/>
          </ac:spMkLst>
        </pc:spChg>
        <pc:picChg chg="del">
          <ac:chgData name="Athena Mascarenhas" userId="b07ffc02379ad257" providerId="LiveId" clId="{64297FC2-DB27-4592-B4C7-784C6719DD27}" dt="2024-08-29T22:52:01.113" v="1509" actId="478"/>
          <ac:picMkLst>
            <pc:docMk/>
            <pc:sldMk cId="2038779143" sldId="427"/>
            <ac:picMk id="5" creationId="{A93EB4B8-957E-1FD3-ADDB-7F5372B72663}"/>
          </ac:picMkLst>
        </pc:picChg>
        <pc:picChg chg="add mod">
          <ac:chgData name="Athena Mascarenhas" userId="b07ffc02379ad257" providerId="LiveId" clId="{64297FC2-DB27-4592-B4C7-784C6719DD27}" dt="2024-08-29T22:53:46.310" v="1642" actId="26606"/>
          <ac:picMkLst>
            <pc:docMk/>
            <pc:sldMk cId="2038779143" sldId="427"/>
            <ac:picMk id="8" creationId="{E7D07F17-79FC-C606-E0BA-195962CB444A}"/>
          </ac:picMkLst>
        </pc:picChg>
      </pc:sldChg>
      <pc:sldChg chg="addSp delSp modSp add mod ord chgLayout">
        <pc:chgData name="Athena Mascarenhas" userId="b07ffc02379ad257" providerId="LiveId" clId="{64297FC2-DB27-4592-B4C7-784C6719DD27}" dt="2024-08-29T22:56:01.419" v="1704" actId="1076"/>
        <pc:sldMkLst>
          <pc:docMk/>
          <pc:sldMk cId="4045392743" sldId="428"/>
        </pc:sldMkLst>
        <pc:spChg chg="mod">
          <ac:chgData name="Athena Mascarenhas" userId="b07ffc02379ad257" providerId="LiveId" clId="{64297FC2-DB27-4592-B4C7-784C6719DD27}" dt="2024-08-29T22:55:52.895" v="1702" actId="26606"/>
          <ac:spMkLst>
            <pc:docMk/>
            <pc:sldMk cId="4045392743" sldId="428"/>
            <ac:spMk id="2" creationId="{EF7AB554-D43D-21FC-B93A-ACD87FF16BD4}"/>
          </ac:spMkLst>
        </pc:spChg>
        <pc:spChg chg="mod ord">
          <ac:chgData name="Athena Mascarenhas" userId="b07ffc02379ad257" providerId="LiveId" clId="{64297FC2-DB27-4592-B4C7-784C6719DD27}" dt="2024-08-29T22:56:01.419" v="1704" actId="1076"/>
          <ac:spMkLst>
            <pc:docMk/>
            <pc:sldMk cId="4045392743" sldId="428"/>
            <ac:spMk id="4" creationId="{AF1BD2C6-EB0E-F1E4-55D2-BAB5D3C1956A}"/>
          </ac:spMkLst>
        </pc:spChg>
        <pc:picChg chg="add mod">
          <ac:chgData name="Athena Mascarenhas" userId="b07ffc02379ad257" providerId="LiveId" clId="{64297FC2-DB27-4592-B4C7-784C6719DD27}" dt="2024-08-29T22:55:52.895" v="1702" actId="26606"/>
          <ac:picMkLst>
            <pc:docMk/>
            <pc:sldMk cId="4045392743" sldId="428"/>
            <ac:picMk id="5" creationId="{E3C4FAE4-917B-ACAB-8530-DA9E85048DE4}"/>
          </ac:picMkLst>
        </pc:picChg>
        <pc:picChg chg="del">
          <ac:chgData name="Athena Mascarenhas" userId="b07ffc02379ad257" providerId="LiveId" clId="{64297FC2-DB27-4592-B4C7-784C6719DD27}" dt="2024-08-29T22:54:59.812" v="1653" actId="478"/>
          <ac:picMkLst>
            <pc:docMk/>
            <pc:sldMk cId="4045392743" sldId="428"/>
            <ac:picMk id="7" creationId="{71D3770C-36D9-8AE9-69BC-3FAF8B6A927E}"/>
          </ac:picMkLst>
        </pc:picChg>
      </pc:sldChg>
      <pc:sldChg chg="addSp delSp modSp new mod modClrScheme chgLayout">
        <pc:chgData name="Athena Mascarenhas" userId="b07ffc02379ad257" providerId="LiveId" clId="{64297FC2-DB27-4592-B4C7-784C6719DD27}" dt="2024-08-29T22:59:20.332" v="1727" actId="1076"/>
        <pc:sldMkLst>
          <pc:docMk/>
          <pc:sldMk cId="1741082843" sldId="429"/>
        </pc:sldMkLst>
        <pc:spChg chg="del">
          <ac:chgData name="Athena Mascarenhas" userId="b07ffc02379ad257" providerId="LiveId" clId="{64297FC2-DB27-4592-B4C7-784C6719DD27}" dt="2024-08-29T22:57:29.843" v="1720" actId="26606"/>
          <ac:spMkLst>
            <pc:docMk/>
            <pc:sldMk cId="1741082843" sldId="429"/>
            <ac:spMk id="2" creationId="{6CAC35F0-29FB-ADD1-DBEA-8D097A0F7DE8}"/>
          </ac:spMkLst>
        </pc:spChg>
        <pc:spChg chg="mod">
          <ac:chgData name="Athena Mascarenhas" userId="b07ffc02379ad257" providerId="LiveId" clId="{64297FC2-DB27-4592-B4C7-784C6719DD27}" dt="2024-08-29T22:59:20.332" v="1727" actId="1076"/>
          <ac:spMkLst>
            <pc:docMk/>
            <pc:sldMk cId="1741082843" sldId="429"/>
            <ac:spMk id="3" creationId="{EA8B5792-3F13-1B4A-5627-826A4349A3EE}"/>
          </ac:spMkLst>
        </pc:spChg>
        <pc:spChg chg="add del mod">
          <ac:chgData name="Athena Mascarenhas" userId="b07ffc02379ad257" providerId="LiveId" clId="{64297FC2-DB27-4592-B4C7-784C6719DD27}" dt="2024-08-29T22:57:50.078" v="1721" actId="26606"/>
          <ac:spMkLst>
            <pc:docMk/>
            <pc:sldMk cId="1741082843" sldId="429"/>
            <ac:spMk id="8" creationId="{BEF0A8B4-6E97-0BFD-70F6-B483DE003494}"/>
          </ac:spMkLst>
        </pc:spChg>
        <pc:spChg chg="add del mod">
          <ac:chgData name="Athena Mascarenhas" userId="b07ffc02379ad257" providerId="LiveId" clId="{64297FC2-DB27-4592-B4C7-784C6719DD27}" dt="2024-08-29T22:58:56.147" v="1725" actId="26606"/>
          <ac:spMkLst>
            <pc:docMk/>
            <pc:sldMk cId="1741082843" sldId="429"/>
            <ac:spMk id="13" creationId="{330BB667-CA9C-473F-34F5-5312FC548CFC}"/>
          </ac:spMkLst>
        </pc:spChg>
        <pc:spChg chg="add del mod">
          <ac:chgData name="Athena Mascarenhas" userId="b07ffc02379ad257" providerId="LiveId" clId="{64297FC2-DB27-4592-B4C7-784C6719DD27}" dt="2024-08-29T22:58:56.147" v="1725" actId="26606"/>
          <ac:spMkLst>
            <pc:docMk/>
            <pc:sldMk cId="1741082843" sldId="429"/>
            <ac:spMk id="15" creationId="{28EB517E-6F3B-AE06-BBC7-15F36E20708C}"/>
          </ac:spMkLst>
        </pc:spChg>
        <pc:spChg chg="add del mod">
          <ac:chgData name="Athena Mascarenhas" userId="b07ffc02379ad257" providerId="LiveId" clId="{64297FC2-DB27-4592-B4C7-784C6719DD27}" dt="2024-08-29T22:58:56.147" v="1724" actId="26606"/>
          <ac:spMkLst>
            <pc:docMk/>
            <pc:sldMk cId="1741082843" sldId="429"/>
            <ac:spMk id="20" creationId="{5D0306C3-279D-AC9C-FC6B-E40B16FB65F4}"/>
          </ac:spMkLst>
        </pc:spChg>
        <pc:spChg chg="add del mod">
          <ac:chgData name="Athena Mascarenhas" userId="b07ffc02379ad257" providerId="LiveId" clId="{64297FC2-DB27-4592-B4C7-784C6719DD27}" dt="2024-08-29T22:59:15.689" v="1726" actId="478"/>
          <ac:spMkLst>
            <pc:docMk/>
            <pc:sldMk cId="1741082843" sldId="429"/>
            <ac:spMk id="21" creationId="{F331CE33-CC33-9505-648B-1EB7199F3F6E}"/>
          </ac:spMkLst>
        </pc:spChg>
        <pc:picChg chg="add">
          <ac:chgData name="Athena Mascarenhas" userId="b07ffc02379ad257" providerId="LiveId" clId="{64297FC2-DB27-4592-B4C7-784C6719DD27}" dt="2024-08-29T22:58:56.147" v="1725" actId="26606"/>
          <ac:picMkLst>
            <pc:docMk/>
            <pc:sldMk cId="1741082843" sldId="429"/>
            <ac:picMk id="17" creationId="{507E0180-3D39-09B6-5707-639614F0D28E}"/>
          </ac:picMkLst>
        </pc:picChg>
      </pc:sldChg>
      <pc:sldChg chg="addSp delSp modSp new mod ord chgLayout">
        <pc:chgData name="Athena Mascarenhas" userId="b07ffc02379ad257" providerId="LiveId" clId="{64297FC2-DB27-4592-B4C7-784C6719DD27}" dt="2024-08-30T15:36:01.190" v="1932" actId="20577"/>
        <pc:sldMkLst>
          <pc:docMk/>
          <pc:sldMk cId="2017818646" sldId="430"/>
        </pc:sldMkLst>
        <pc:spChg chg="mod">
          <ac:chgData name="Athena Mascarenhas" userId="b07ffc02379ad257" providerId="LiveId" clId="{64297FC2-DB27-4592-B4C7-784C6719DD27}" dt="2024-08-30T15:34:25.273" v="1834" actId="27636"/>
          <ac:spMkLst>
            <pc:docMk/>
            <pc:sldMk cId="2017818646" sldId="430"/>
            <ac:spMk id="2" creationId="{515D3810-AE0B-A0F5-D844-0B277D0ED1B0}"/>
          </ac:spMkLst>
        </pc:spChg>
        <pc:spChg chg="del">
          <ac:chgData name="Athena Mascarenhas" userId="b07ffc02379ad257" providerId="LiveId" clId="{64297FC2-DB27-4592-B4C7-784C6719DD27}" dt="2024-08-30T15:29:24.183" v="1730" actId="26606"/>
          <ac:spMkLst>
            <pc:docMk/>
            <pc:sldMk cId="2017818646" sldId="430"/>
            <ac:spMk id="3" creationId="{22299057-A77D-C82F-3635-C9F098432A2D}"/>
          </ac:spMkLst>
        </pc:spChg>
        <pc:spChg chg="del">
          <ac:chgData name="Athena Mascarenhas" userId="b07ffc02379ad257" providerId="LiveId" clId="{64297FC2-DB27-4592-B4C7-784C6719DD27}" dt="2024-08-30T15:29:24.183" v="1730" actId="26606"/>
          <ac:spMkLst>
            <pc:docMk/>
            <pc:sldMk cId="2017818646" sldId="430"/>
            <ac:spMk id="4" creationId="{7AE304D8-B576-198F-5B07-7E117AF04522}"/>
          </ac:spMkLst>
        </pc:spChg>
        <pc:spChg chg="add mod ord">
          <ac:chgData name="Athena Mascarenhas" userId="b07ffc02379ad257" providerId="LiveId" clId="{64297FC2-DB27-4592-B4C7-784C6719DD27}" dt="2024-08-30T15:36:01.190" v="1932" actId="20577"/>
          <ac:spMkLst>
            <pc:docMk/>
            <pc:sldMk cId="2017818646" sldId="430"/>
            <ac:spMk id="9" creationId="{20FCF0EE-60AD-7C4C-B538-17B4E5417A21}"/>
          </ac:spMkLst>
        </pc:spChg>
        <pc:picChg chg="add mod">
          <ac:chgData name="Athena Mascarenhas" userId="b07ffc02379ad257" providerId="LiveId" clId="{64297FC2-DB27-4592-B4C7-784C6719DD27}" dt="2024-08-30T15:31:06.711" v="1750" actId="26606"/>
          <ac:picMkLst>
            <pc:docMk/>
            <pc:sldMk cId="2017818646" sldId="430"/>
            <ac:picMk id="6" creationId="{D3708E99-03DC-4072-0DC3-04258F5C683C}"/>
          </ac:picMkLst>
        </pc:picChg>
      </pc:sldChg>
      <pc:sldChg chg="addSp delSp modSp add mod chgLayout">
        <pc:chgData name="Athena Mascarenhas" userId="b07ffc02379ad257" providerId="LiveId" clId="{64297FC2-DB27-4592-B4C7-784C6719DD27}" dt="2024-08-30T15:35:16.105" v="1919" actId="26606"/>
        <pc:sldMkLst>
          <pc:docMk/>
          <pc:sldMk cId="914248718" sldId="431"/>
        </pc:sldMkLst>
        <pc:spChg chg="mod">
          <ac:chgData name="Athena Mascarenhas" userId="b07ffc02379ad257" providerId="LiveId" clId="{64297FC2-DB27-4592-B4C7-784C6719DD27}" dt="2024-08-30T15:35:16.105" v="1919" actId="26606"/>
          <ac:spMkLst>
            <pc:docMk/>
            <pc:sldMk cId="914248718" sldId="431"/>
            <ac:spMk id="2" creationId="{515D3810-AE0B-A0F5-D844-0B277D0ED1B0}"/>
          </ac:spMkLst>
        </pc:spChg>
        <pc:spChg chg="mod">
          <ac:chgData name="Athena Mascarenhas" userId="b07ffc02379ad257" providerId="LiveId" clId="{64297FC2-DB27-4592-B4C7-784C6719DD27}" dt="2024-08-30T15:35:16.105" v="1919" actId="26606"/>
          <ac:spMkLst>
            <pc:docMk/>
            <pc:sldMk cId="914248718" sldId="431"/>
            <ac:spMk id="9" creationId="{20FCF0EE-60AD-7C4C-B538-17B4E5417A21}"/>
          </ac:spMkLst>
        </pc:spChg>
        <pc:picChg chg="del">
          <ac:chgData name="Athena Mascarenhas" userId="b07ffc02379ad257" providerId="LiveId" clId="{64297FC2-DB27-4592-B4C7-784C6719DD27}" dt="2024-08-30T15:32:45.078" v="1777" actId="478"/>
          <ac:picMkLst>
            <pc:docMk/>
            <pc:sldMk cId="914248718" sldId="431"/>
            <ac:picMk id="6" creationId="{D3708E99-03DC-4072-0DC3-04258F5C683C}"/>
          </ac:picMkLst>
        </pc:picChg>
        <pc:picChg chg="add">
          <ac:chgData name="Athena Mascarenhas" userId="b07ffc02379ad257" providerId="LiveId" clId="{64297FC2-DB27-4592-B4C7-784C6719DD27}" dt="2024-08-30T15:35:16.105" v="1919" actId="26606"/>
          <ac:picMkLst>
            <pc:docMk/>
            <pc:sldMk cId="914248718" sldId="431"/>
            <ac:picMk id="11" creationId="{20C28438-8C7C-06F5-E05A-22DBE73C0750}"/>
          </ac:picMkLst>
        </pc:picChg>
      </pc:sldChg>
      <pc:sldChg chg="addSp delSp modSp add mod modClrScheme chgLayout">
        <pc:chgData name="Athena Mascarenhas" userId="b07ffc02379ad257" providerId="LiveId" clId="{64297FC2-DB27-4592-B4C7-784C6719DD27}" dt="2024-08-30T15:44:52.327" v="2371" actId="20577"/>
        <pc:sldMkLst>
          <pc:docMk/>
          <pc:sldMk cId="3341513628" sldId="432"/>
        </pc:sldMkLst>
        <pc:spChg chg="mod">
          <ac:chgData name="Athena Mascarenhas" userId="b07ffc02379ad257" providerId="LiveId" clId="{64297FC2-DB27-4592-B4C7-784C6719DD27}" dt="2024-08-30T15:42:32.506" v="2363" actId="26606"/>
          <ac:spMkLst>
            <pc:docMk/>
            <pc:sldMk cId="3341513628" sldId="432"/>
            <ac:spMk id="2" creationId="{515D3810-AE0B-A0F5-D844-0B277D0ED1B0}"/>
          </ac:spMkLst>
        </pc:spChg>
        <pc:spChg chg="mod">
          <ac:chgData name="Athena Mascarenhas" userId="b07ffc02379ad257" providerId="LiveId" clId="{64297FC2-DB27-4592-B4C7-784C6719DD27}" dt="2024-08-30T15:44:52.327" v="2371" actId="20577"/>
          <ac:spMkLst>
            <pc:docMk/>
            <pc:sldMk cId="3341513628" sldId="432"/>
            <ac:spMk id="9" creationId="{20FCF0EE-60AD-7C4C-B538-17B4E5417A21}"/>
          </ac:spMkLst>
        </pc:spChg>
        <pc:picChg chg="add del mod">
          <ac:chgData name="Athena Mascarenhas" userId="b07ffc02379ad257" providerId="LiveId" clId="{64297FC2-DB27-4592-B4C7-784C6719DD27}" dt="2024-08-30T15:38:19.402" v="2050" actId="478"/>
          <ac:picMkLst>
            <pc:docMk/>
            <pc:sldMk cId="3341513628" sldId="432"/>
            <ac:picMk id="4" creationId="{DFECBE0B-E956-6218-E3B7-A1C30982A9B1}"/>
          </ac:picMkLst>
        </pc:picChg>
        <pc:picChg chg="del">
          <ac:chgData name="Athena Mascarenhas" userId="b07ffc02379ad257" providerId="LiveId" clId="{64297FC2-DB27-4592-B4C7-784C6719DD27}" dt="2024-08-30T15:37:29.554" v="2043" actId="478"/>
          <ac:picMkLst>
            <pc:docMk/>
            <pc:sldMk cId="3341513628" sldId="432"/>
            <ac:picMk id="6" creationId="{D3708E99-03DC-4072-0DC3-04258F5C683C}"/>
          </ac:picMkLst>
        </pc:picChg>
        <pc:picChg chg="add mod">
          <ac:chgData name="Athena Mascarenhas" userId="b07ffc02379ad257" providerId="LiveId" clId="{64297FC2-DB27-4592-B4C7-784C6719DD27}" dt="2024-08-30T15:42:32.506" v="2363" actId="26606"/>
          <ac:picMkLst>
            <pc:docMk/>
            <pc:sldMk cId="3341513628" sldId="432"/>
            <ac:picMk id="7" creationId="{54AD90EF-D62C-D1A5-21DD-02A319A43384}"/>
          </ac:picMkLst>
        </pc:picChg>
      </pc:sldChg>
      <pc:sldChg chg="addSp delSp modSp new mod chgLayout">
        <pc:chgData name="Athena Mascarenhas" userId="b07ffc02379ad257" providerId="LiveId" clId="{64297FC2-DB27-4592-B4C7-784C6719DD27}" dt="2024-08-30T15:44:04.544" v="2367" actId="26606"/>
        <pc:sldMkLst>
          <pc:docMk/>
          <pc:sldMk cId="4037935892" sldId="433"/>
        </pc:sldMkLst>
        <pc:spChg chg="mod">
          <ac:chgData name="Athena Mascarenhas" userId="b07ffc02379ad257" providerId="LiveId" clId="{64297FC2-DB27-4592-B4C7-784C6719DD27}" dt="2024-08-30T15:44:04.544" v="2367" actId="26606"/>
          <ac:spMkLst>
            <pc:docMk/>
            <pc:sldMk cId="4037935892" sldId="433"/>
            <ac:spMk id="2" creationId="{58DA0BEF-A3FD-4BB9-7C39-267F79695C52}"/>
          </ac:spMkLst>
        </pc:spChg>
        <pc:spChg chg="del">
          <ac:chgData name="Athena Mascarenhas" userId="b07ffc02379ad257" providerId="LiveId" clId="{64297FC2-DB27-4592-B4C7-784C6719DD27}" dt="2024-08-30T15:44:04.544" v="2367" actId="26606"/>
          <ac:spMkLst>
            <pc:docMk/>
            <pc:sldMk cId="4037935892" sldId="433"/>
            <ac:spMk id="3" creationId="{2B1DA57D-BBAA-4DA6-4A4A-12D30CA4BFCB}"/>
          </ac:spMkLst>
        </pc:spChg>
        <pc:spChg chg="del">
          <ac:chgData name="Athena Mascarenhas" userId="b07ffc02379ad257" providerId="LiveId" clId="{64297FC2-DB27-4592-B4C7-784C6719DD27}" dt="2024-08-30T15:43:55.971" v="2366" actId="22"/>
          <ac:spMkLst>
            <pc:docMk/>
            <pc:sldMk cId="4037935892" sldId="433"/>
            <ac:spMk id="4" creationId="{E1F1A4F2-A71D-2CAE-7736-BE0246C242E8}"/>
          </ac:spMkLst>
        </pc:spChg>
        <pc:picChg chg="add mod ord">
          <ac:chgData name="Athena Mascarenhas" userId="b07ffc02379ad257" providerId="LiveId" clId="{64297FC2-DB27-4592-B4C7-784C6719DD27}" dt="2024-08-30T15:44:04.544" v="2367" actId="26606"/>
          <ac:picMkLst>
            <pc:docMk/>
            <pc:sldMk cId="4037935892" sldId="433"/>
            <ac:picMk id="6" creationId="{C6F5CCA9-2D65-05AF-45AC-9C0C47319CD3}"/>
          </ac:picMkLst>
        </pc:picChg>
      </pc:sldChg>
      <pc:sldChg chg="addSp modSp add mod">
        <pc:chgData name="Athena Mascarenhas" userId="b07ffc02379ad257" providerId="LiveId" clId="{64297FC2-DB27-4592-B4C7-784C6719DD27}" dt="2024-08-30T15:46:18.799" v="2383" actId="14100"/>
        <pc:sldMkLst>
          <pc:docMk/>
          <pc:sldMk cId="1868069533" sldId="434"/>
        </pc:sldMkLst>
        <pc:spChg chg="add mod">
          <ac:chgData name="Athena Mascarenhas" userId="b07ffc02379ad257" providerId="LiveId" clId="{64297FC2-DB27-4592-B4C7-784C6719DD27}" dt="2024-08-30T15:46:18.799" v="2383" actId="14100"/>
          <ac:spMkLst>
            <pc:docMk/>
            <pc:sldMk cId="1868069533" sldId="434"/>
            <ac:spMk id="3" creationId="{BDABDB8E-B287-A26C-3836-CCC03CF9DD68}"/>
          </ac:spMkLst>
        </pc:spChg>
        <pc:spChg chg="add mod">
          <ac:chgData name="Athena Mascarenhas" userId="b07ffc02379ad257" providerId="LiveId" clId="{64297FC2-DB27-4592-B4C7-784C6719DD27}" dt="2024-08-30T15:46:12.762" v="2382" actId="14100"/>
          <ac:spMkLst>
            <pc:docMk/>
            <pc:sldMk cId="1868069533" sldId="434"/>
            <ac:spMk id="4" creationId="{6DFB919F-2146-5AAC-569B-BD10B3FF4670}"/>
          </ac:spMkLst>
        </pc:spChg>
        <pc:spChg chg="mod">
          <ac:chgData name="Athena Mascarenhas" userId="b07ffc02379ad257" providerId="LiveId" clId="{64297FC2-DB27-4592-B4C7-784C6719DD27}" dt="2024-08-30T15:44:47.229" v="2370" actId="20577"/>
          <ac:spMkLst>
            <pc:docMk/>
            <pc:sldMk cId="1868069533" sldId="434"/>
            <ac:spMk id="9" creationId="{20FCF0EE-60AD-7C4C-B538-17B4E5417A21}"/>
          </ac:spMkLst>
        </pc:spChg>
      </pc:sldChg>
      <pc:sldChg chg="addSp modSp add mod">
        <pc:chgData name="Athena Mascarenhas" userId="b07ffc02379ad257" providerId="LiveId" clId="{64297FC2-DB27-4592-B4C7-784C6719DD27}" dt="2024-08-30T15:47:00.489" v="2389" actId="1076"/>
        <pc:sldMkLst>
          <pc:docMk/>
          <pc:sldMk cId="40107840" sldId="435"/>
        </pc:sldMkLst>
        <pc:spChg chg="add mod">
          <ac:chgData name="Athena Mascarenhas" userId="b07ffc02379ad257" providerId="LiveId" clId="{64297FC2-DB27-4592-B4C7-784C6719DD27}" dt="2024-08-30T15:47:00.489" v="2389" actId="1076"/>
          <ac:spMkLst>
            <pc:docMk/>
            <pc:sldMk cId="40107840" sldId="435"/>
            <ac:spMk id="3" creationId="{B8142B67-8694-A8FC-92A5-DE6097116054}"/>
          </ac:spMkLst>
        </pc:spChg>
      </pc:sldChg>
      <pc:sldChg chg="addSp delSp modSp add mod chgLayout">
        <pc:chgData name="Athena Mascarenhas" userId="b07ffc02379ad257" providerId="LiveId" clId="{64297FC2-DB27-4592-B4C7-784C6719DD27}" dt="2024-08-30T15:51:29.511" v="2614" actId="20577"/>
        <pc:sldMkLst>
          <pc:docMk/>
          <pc:sldMk cId="3917039890" sldId="436"/>
        </pc:sldMkLst>
        <pc:spChg chg="mod">
          <ac:chgData name="Athena Mascarenhas" userId="b07ffc02379ad257" providerId="LiveId" clId="{64297FC2-DB27-4592-B4C7-784C6719DD27}" dt="2024-08-30T15:49:16.218" v="2460" actId="26606"/>
          <ac:spMkLst>
            <pc:docMk/>
            <pc:sldMk cId="3917039890" sldId="436"/>
            <ac:spMk id="2" creationId="{58DA0BEF-A3FD-4BB9-7C39-267F79695C52}"/>
          </ac:spMkLst>
        </pc:spChg>
        <pc:spChg chg="del">
          <ac:chgData name="Athena Mascarenhas" userId="b07ffc02379ad257" providerId="LiveId" clId="{64297FC2-DB27-4592-B4C7-784C6719DD27}" dt="2024-08-30T15:47:25.203" v="2393" actId="478"/>
          <ac:spMkLst>
            <pc:docMk/>
            <pc:sldMk cId="3917039890" sldId="436"/>
            <ac:spMk id="3" creationId="{B8142B67-8694-A8FC-92A5-DE6097116054}"/>
          </ac:spMkLst>
        </pc:spChg>
        <pc:spChg chg="add del mod">
          <ac:chgData name="Athena Mascarenhas" userId="b07ffc02379ad257" providerId="LiveId" clId="{64297FC2-DB27-4592-B4C7-784C6719DD27}" dt="2024-08-30T15:47:22.768" v="2392" actId="478"/>
          <ac:spMkLst>
            <pc:docMk/>
            <pc:sldMk cId="3917039890" sldId="436"/>
            <ac:spMk id="5" creationId="{A2DC0C44-F8D9-87C9-4A97-B4F6906D2B2E}"/>
          </ac:spMkLst>
        </pc:spChg>
        <pc:spChg chg="add mod">
          <ac:chgData name="Athena Mascarenhas" userId="b07ffc02379ad257" providerId="LiveId" clId="{64297FC2-DB27-4592-B4C7-784C6719DD27}" dt="2024-08-30T15:51:29.511" v="2614" actId="20577"/>
          <ac:spMkLst>
            <pc:docMk/>
            <pc:sldMk cId="3917039890" sldId="436"/>
            <ac:spMk id="9" creationId="{9BC62C6F-1643-A811-FA08-9A1DDD652281}"/>
          </ac:spMkLst>
        </pc:spChg>
        <pc:picChg chg="del">
          <ac:chgData name="Athena Mascarenhas" userId="b07ffc02379ad257" providerId="LiveId" clId="{64297FC2-DB27-4592-B4C7-784C6719DD27}" dt="2024-08-30T15:47:17.699" v="2391" actId="478"/>
          <ac:picMkLst>
            <pc:docMk/>
            <pc:sldMk cId="3917039890" sldId="436"/>
            <ac:picMk id="6" creationId="{C6F5CCA9-2D65-05AF-45AC-9C0C47319CD3}"/>
          </ac:picMkLst>
        </pc:picChg>
        <pc:picChg chg="add mod ord">
          <ac:chgData name="Athena Mascarenhas" userId="b07ffc02379ad257" providerId="LiveId" clId="{64297FC2-DB27-4592-B4C7-784C6719DD27}" dt="2024-08-30T15:49:16.218" v="2460" actId="26606"/>
          <ac:picMkLst>
            <pc:docMk/>
            <pc:sldMk cId="3917039890" sldId="436"/>
            <ac:picMk id="8" creationId="{162C2D26-816F-74A5-447F-4A3877B27C50}"/>
          </ac:picMkLst>
        </pc:picChg>
      </pc:sldChg>
      <pc:sldChg chg="addSp delSp modSp add mod">
        <pc:chgData name="Athena Mascarenhas" userId="b07ffc02379ad257" providerId="LiveId" clId="{64297FC2-DB27-4592-B4C7-784C6719DD27}" dt="2024-08-30T15:58:50.875" v="2625" actId="1076"/>
        <pc:sldMkLst>
          <pc:docMk/>
          <pc:sldMk cId="743473287" sldId="437"/>
        </pc:sldMkLst>
        <pc:spChg chg="del mod">
          <ac:chgData name="Athena Mascarenhas" userId="b07ffc02379ad257" providerId="LiveId" clId="{64297FC2-DB27-4592-B4C7-784C6719DD27}" dt="2024-08-30T15:57:11.297" v="2618" actId="478"/>
          <ac:spMkLst>
            <pc:docMk/>
            <pc:sldMk cId="743473287" sldId="437"/>
            <ac:spMk id="9" creationId="{9BC62C6F-1643-A811-FA08-9A1DDD652281}"/>
          </ac:spMkLst>
        </pc:spChg>
        <pc:picChg chg="add del mod">
          <ac:chgData name="Athena Mascarenhas" userId="b07ffc02379ad257" providerId="LiveId" clId="{64297FC2-DB27-4592-B4C7-784C6719DD27}" dt="2024-08-30T15:58:45.031" v="2623" actId="478"/>
          <ac:picMkLst>
            <pc:docMk/>
            <pc:sldMk cId="743473287" sldId="437"/>
            <ac:picMk id="4" creationId="{49709EA2-E098-196A-9959-72ABBDC53489}"/>
          </ac:picMkLst>
        </pc:picChg>
        <pc:picChg chg="add mod">
          <ac:chgData name="Athena Mascarenhas" userId="b07ffc02379ad257" providerId="LiveId" clId="{64297FC2-DB27-4592-B4C7-784C6719DD27}" dt="2024-08-30T15:58:50.875" v="2625" actId="1076"/>
          <ac:picMkLst>
            <pc:docMk/>
            <pc:sldMk cId="743473287" sldId="437"/>
            <ac:picMk id="6" creationId="{CCEDC1DF-02D4-20C4-20CF-080079CDACA1}"/>
          </ac:picMkLst>
        </pc:picChg>
        <pc:picChg chg="del">
          <ac:chgData name="Athena Mascarenhas" userId="b07ffc02379ad257" providerId="LiveId" clId="{64297FC2-DB27-4592-B4C7-784C6719DD27}" dt="2024-08-30T15:57:06.067" v="2616" actId="478"/>
          <ac:picMkLst>
            <pc:docMk/>
            <pc:sldMk cId="743473287" sldId="437"/>
            <ac:picMk id="8" creationId="{162C2D26-816F-74A5-447F-4A3877B27C50}"/>
          </ac:picMkLst>
        </pc:picChg>
      </pc:sldChg>
      <pc:sldChg chg="addSp delSp modSp add mod">
        <pc:chgData name="Athena Mascarenhas" userId="b07ffc02379ad257" providerId="LiveId" clId="{64297FC2-DB27-4592-B4C7-784C6719DD27}" dt="2024-08-30T16:18:03.366" v="2720"/>
        <pc:sldMkLst>
          <pc:docMk/>
          <pc:sldMk cId="715084893" sldId="438"/>
        </pc:sldMkLst>
        <pc:spChg chg="add del mod">
          <ac:chgData name="Athena Mascarenhas" userId="b07ffc02379ad257" providerId="LiveId" clId="{64297FC2-DB27-4592-B4C7-784C6719DD27}" dt="2024-08-30T16:18:03.366" v="2720"/>
          <ac:spMkLst>
            <pc:docMk/>
            <pc:sldMk cId="715084893" sldId="438"/>
            <ac:spMk id="5" creationId="{D576D4F0-C04F-2FDC-C791-9A2E682E4D23}"/>
          </ac:spMkLst>
        </pc:spChg>
        <pc:picChg chg="add mod">
          <ac:chgData name="Athena Mascarenhas" userId="b07ffc02379ad257" providerId="LiveId" clId="{64297FC2-DB27-4592-B4C7-784C6719DD27}" dt="2024-08-30T16:00:13.563" v="2629" actId="1076"/>
          <ac:picMkLst>
            <pc:docMk/>
            <pc:sldMk cId="715084893" sldId="438"/>
            <ac:picMk id="4" creationId="{C701FF2B-C27C-5EF8-0916-41C25C7B00D0}"/>
          </ac:picMkLst>
        </pc:picChg>
        <pc:picChg chg="del">
          <ac:chgData name="Athena Mascarenhas" userId="b07ffc02379ad257" providerId="LiveId" clId="{64297FC2-DB27-4592-B4C7-784C6719DD27}" dt="2024-08-30T15:59:10.459" v="2627" actId="478"/>
          <ac:picMkLst>
            <pc:docMk/>
            <pc:sldMk cId="715084893" sldId="438"/>
            <ac:picMk id="6" creationId="{CCEDC1DF-02D4-20C4-20CF-080079CDACA1}"/>
          </ac:picMkLst>
        </pc:picChg>
      </pc:sldChg>
      <pc:sldChg chg="new del">
        <pc:chgData name="Athena Mascarenhas" userId="b07ffc02379ad257" providerId="LiveId" clId="{64297FC2-DB27-4592-B4C7-784C6719DD27}" dt="2024-08-30T16:00:40.928" v="2631" actId="47"/>
        <pc:sldMkLst>
          <pc:docMk/>
          <pc:sldMk cId="1065651048" sldId="439"/>
        </pc:sldMkLst>
      </pc:sldChg>
      <pc:sldChg chg="addSp delSp modSp add mod modClrScheme chgLayout">
        <pc:chgData name="Athena Mascarenhas" userId="b07ffc02379ad257" providerId="LiveId" clId="{64297FC2-DB27-4592-B4C7-784C6719DD27}" dt="2024-08-30T16:20:06.213" v="2735" actId="1076"/>
        <pc:sldMkLst>
          <pc:docMk/>
          <pc:sldMk cId="1195119647" sldId="439"/>
        </pc:sldMkLst>
        <pc:spChg chg="mod">
          <ac:chgData name="Athena Mascarenhas" userId="b07ffc02379ad257" providerId="LiveId" clId="{64297FC2-DB27-4592-B4C7-784C6719DD27}" dt="2024-08-30T16:02:22.375" v="2639" actId="26606"/>
          <ac:spMkLst>
            <pc:docMk/>
            <pc:sldMk cId="1195119647" sldId="439"/>
            <ac:spMk id="2" creationId="{58DA0BEF-A3FD-4BB9-7C39-267F79695C52}"/>
          </ac:spMkLst>
        </pc:spChg>
        <pc:spChg chg="add del mod">
          <ac:chgData name="Athena Mascarenhas" userId="b07ffc02379ad257" providerId="LiveId" clId="{64297FC2-DB27-4592-B4C7-784C6719DD27}" dt="2024-08-30T16:02:22.375" v="2639" actId="26606"/>
          <ac:spMkLst>
            <pc:docMk/>
            <pc:sldMk cId="1195119647" sldId="439"/>
            <ac:spMk id="5" creationId="{17C5FBA7-59EF-6B37-9180-C6FA9B85EFD3}"/>
          </ac:spMkLst>
        </pc:spChg>
        <pc:spChg chg="add mod">
          <ac:chgData name="Athena Mascarenhas" userId="b07ffc02379ad257" providerId="LiveId" clId="{64297FC2-DB27-4592-B4C7-784C6719DD27}" dt="2024-08-30T16:15:58.819" v="2709" actId="1076"/>
          <ac:spMkLst>
            <pc:docMk/>
            <pc:sldMk cId="1195119647" sldId="439"/>
            <ac:spMk id="9" creationId="{17C5FBA7-59EF-6B37-9180-C6FA9B85EFD3}"/>
          </ac:spMkLst>
        </pc:spChg>
        <pc:graphicFrameChg chg="add del">
          <ac:chgData name="Athena Mascarenhas" userId="b07ffc02379ad257" providerId="LiveId" clId="{64297FC2-DB27-4592-B4C7-784C6719DD27}" dt="2024-08-30T16:02:22.375" v="2638" actId="26606"/>
          <ac:graphicFrameMkLst>
            <pc:docMk/>
            <pc:sldMk cId="1195119647" sldId="439"/>
            <ac:graphicFrameMk id="7" creationId="{AC95C597-B8F7-3501-FC22-A0A61DFDD06F}"/>
          </ac:graphicFrameMkLst>
        </pc:graphicFrameChg>
        <pc:picChg chg="del">
          <ac:chgData name="Athena Mascarenhas" userId="b07ffc02379ad257" providerId="LiveId" clId="{64297FC2-DB27-4592-B4C7-784C6719DD27}" dt="2024-08-30T16:01:01.464" v="2633" actId="478"/>
          <ac:picMkLst>
            <pc:docMk/>
            <pc:sldMk cId="1195119647" sldId="439"/>
            <ac:picMk id="4" creationId="{C701FF2B-C27C-5EF8-0916-41C25C7B00D0}"/>
          </ac:picMkLst>
        </pc:picChg>
        <pc:picChg chg="add mod">
          <ac:chgData name="Athena Mascarenhas" userId="b07ffc02379ad257" providerId="LiveId" clId="{64297FC2-DB27-4592-B4C7-784C6719DD27}" dt="2024-08-30T16:19:41.110" v="2731" actId="1076"/>
          <ac:picMkLst>
            <pc:docMk/>
            <pc:sldMk cId="1195119647" sldId="439"/>
            <ac:picMk id="8" creationId="{5FC4C0A1-5F1D-763A-673A-3BA1D040322E}"/>
          </ac:picMkLst>
        </pc:picChg>
        <pc:picChg chg="add del mod">
          <ac:chgData name="Athena Mascarenhas" userId="b07ffc02379ad257" providerId="LiveId" clId="{64297FC2-DB27-4592-B4C7-784C6719DD27}" dt="2024-08-30T16:18:18.351" v="2721" actId="478"/>
          <ac:picMkLst>
            <pc:docMk/>
            <pc:sldMk cId="1195119647" sldId="439"/>
            <ac:picMk id="11" creationId="{E8BC69CE-39F7-8B97-B7E4-384C5BE8A71C}"/>
          </ac:picMkLst>
        </pc:picChg>
        <pc:picChg chg="add del mod">
          <ac:chgData name="Athena Mascarenhas" userId="b07ffc02379ad257" providerId="LiveId" clId="{64297FC2-DB27-4592-B4C7-784C6719DD27}" dt="2024-08-30T16:19:24.855" v="2725" actId="478"/>
          <ac:picMkLst>
            <pc:docMk/>
            <pc:sldMk cId="1195119647" sldId="439"/>
            <ac:picMk id="13" creationId="{2E4A6951-5CF7-9BDF-EE7C-199E1C1F62DB}"/>
          </ac:picMkLst>
        </pc:picChg>
        <pc:picChg chg="add mod">
          <ac:chgData name="Athena Mascarenhas" userId="b07ffc02379ad257" providerId="LiveId" clId="{64297FC2-DB27-4592-B4C7-784C6719DD27}" dt="2024-08-30T16:20:06.213" v="2735" actId="1076"/>
          <ac:picMkLst>
            <pc:docMk/>
            <pc:sldMk cId="1195119647" sldId="439"/>
            <ac:picMk id="15" creationId="{06F4DF11-FA4A-53D1-CE00-C917DA96A30A}"/>
          </ac:picMkLst>
        </pc:picChg>
        <pc:picChg chg="add mod">
          <ac:chgData name="Athena Mascarenhas" userId="b07ffc02379ad257" providerId="LiveId" clId="{64297FC2-DB27-4592-B4C7-784C6719DD27}" dt="2024-08-30T16:20:00.994" v="2734" actId="1076"/>
          <ac:picMkLst>
            <pc:docMk/>
            <pc:sldMk cId="1195119647" sldId="439"/>
            <ac:picMk id="17" creationId="{09DB5E0F-7D40-5355-6E10-942A8FFCFB77}"/>
          </ac:picMkLst>
        </pc:picChg>
      </pc:sldChg>
      <pc:sldChg chg="add">
        <pc:chgData name="Athena Mascarenhas" userId="b07ffc02379ad257" providerId="LiveId" clId="{64297FC2-DB27-4592-B4C7-784C6719DD27}" dt="2024-08-30T16:17:55.811" v="2717" actId="2890"/>
        <pc:sldMkLst>
          <pc:docMk/>
          <pc:sldMk cId="715181921" sldId="440"/>
        </pc:sldMkLst>
      </pc:sldChg>
      <pc:sldChg chg="modSp new mod">
        <pc:chgData name="Athena Mascarenhas" userId="b07ffc02379ad257" providerId="LiveId" clId="{64297FC2-DB27-4592-B4C7-784C6719DD27}" dt="2024-08-30T16:31:20.643" v="2759" actId="20577"/>
        <pc:sldMkLst>
          <pc:docMk/>
          <pc:sldMk cId="1818454284" sldId="441"/>
        </pc:sldMkLst>
        <pc:spChg chg="mod">
          <ac:chgData name="Athena Mascarenhas" userId="b07ffc02379ad257" providerId="LiveId" clId="{64297FC2-DB27-4592-B4C7-784C6719DD27}" dt="2024-08-30T16:31:20.643" v="2759" actId="20577"/>
          <ac:spMkLst>
            <pc:docMk/>
            <pc:sldMk cId="1818454284" sldId="441"/>
            <ac:spMk id="2" creationId="{A0141006-1AA3-CBB2-F285-3B74955612CF}"/>
          </ac:spMkLst>
        </pc:spChg>
        <pc:spChg chg="mod">
          <ac:chgData name="Athena Mascarenhas" userId="b07ffc02379ad257" providerId="LiveId" clId="{64297FC2-DB27-4592-B4C7-784C6719DD27}" dt="2024-08-30T16:31:09.680" v="2737"/>
          <ac:spMkLst>
            <pc:docMk/>
            <pc:sldMk cId="1818454284" sldId="441"/>
            <ac:spMk id="3" creationId="{121CADFC-5A3C-B86E-3336-34A9ACBF3A55}"/>
          </ac:spMkLst>
        </pc:spChg>
      </pc:sldChg>
      <pc:sldChg chg="addSp modSp new mod ord">
        <pc:chgData name="Athena Mascarenhas" userId="b07ffc02379ad257" providerId="LiveId" clId="{64297FC2-DB27-4592-B4C7-784C6719DD27}" dt="2024-08-30T16:35:58.069" v="3058" actId="20577"/>
        <pc:sldMkLst>
          <pc:docMk/>
          <pc:sldMk cId="787900693" sldId="442"/>
        </pc:sldMkLst>
        <pc:spChg chg="mod">
          <ac:chgData name="Athena Mascarenhas" userId="b07ffc02379ad257" providerId="LiveId" clId="{64297FC2-DB27-4592-B4C7-784C6719DD27}" dt="2024-08-30T16:32:56.387" v="2769" actId="20577"/>
          <ac:spMkLst>
            <pc:docMk/>
            <pc:sldMk cId="787900693" sldId="442"/>
            <ac:spMk id="2" creationId="{667B0521-893B-12CA-8C99-70B86F47D68C}"/>
          </ac:spMkLst>
        </pc:spChg>
        <pc:spChg chg="mod">
          <ac:chgData name="Athena Mascarenhas" userId="b07ffc02379ad257" providerId="LiveId" clId="{64297FC2-DB27-4592-B4C7-784C6719DD27}" dt="2024-08-30T16:35:58.069" v="3058" actId="20577"/>
          <ac:spMkLst>
            <pc:docMk/>
            <pc:sldMk cId="787900693" sldId="442"/>
            <ac:spMk id="3" creationId="{5EF48AAC-5B99-7F02-6519-66BA6D005944}"/>
          </ac:spMkLst>
        </pc:spChg>
        <pc:spChg chg="add mod">
          <ac:chgData name="Athena Mascarenhas" userId="b07ffc02379ad257" providerId="LiveId" clId="{64297FC2-DB27-4592-B4C7-784C6719DD27}" dt="2024-08-30T16:34:56.335" v="3019" actId="1076"/>
          <ac:spMkLst>
            <pc:docMk/>
            <pc:sldMk cId="787900693" sldId="442"/>
            <ac:spMk id="5" creationId="{09B35EFE-9438-9FF7-695F-A4026133E921}"/>
          </ac:spMkLst>
        </pc:spChg>
        <pc:picChg chg="add mod">
          <ac:chgData name="Athena Mascarenhas" userId="b07ffc02379ad257" providerId="LiveId" clId="{64297FC2-DB27-4592-B4C7-784C6719DD27}" dt="2024-08-30T16:34:49.438" v="3018" actId="1076"/>
          <ac:picMkLst>
            <pc:docMk/>
            <pc:sldMk cId="787900693" sldId="442"/>
            <ac:picMk id="4" creationId="{3E23AA84-9ED1-BFB0-0FB8-1AE7DB01399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8/30/2024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21876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34</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Biodiversity in US National Parks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278129"/>
            <a:ext cx="9778365" cy="1494596"/>
          </a:xfrm>
        </p:spPr>
        <p:txBody>
          <a:bodyPr anchor="b">
            <a:normAutofit/>
          </a:bodyPr>
          <a:lstStyle/>
          <a:p>
            <a:r>
              <a:rPr lang="en-US" dirty="0"/>
              <a:t>species_info.csv</a:t>
            </a:r>
          </a:p>
        </p:txBody>
      </p:sp>
      <p:sp>
        <p:nvSpPr>
          <p:cNvPr id="5" name="Rectangle 2">
            <a:extLst>
              <a:ext uri="{FF2B5EF4-FFF2-40B4-BE49-F238E27FC236}">
                <a16:creationId xmlns:a16="http://schemas.microsoft.com/office/drawing/2014/main" id="{AB887927-DF18-67B4-2092-BC1D4EFC9736}"/>
              </a:ext>
            </a:extLst>
          </p:cNvPr>
          <p:cNvSpPr>
            <a:spLocks noGrp="1" noChangeArrowheads="1"/>
          </p:cNvSpPr>
          <p:nvPr>
            <p:ph sz="quarter" idx="15"/>
          </p:nvPr>
        </p:nvSpPr>
        <p:spPr bwMode="auto">
          <a:xfrm>
            <a:off x="594360" y="2495895"/>
            <a:ext cx="4490827" cy="3301194"/>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7935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rPr>
              <a:t>The </a:t>
            </a:r>
            <a:r>
              <a:rPr kumimoji="0" lang="en-US" altLang="en-US" b="0" i="0" u="none" strike="noStrike" cap="none" normalizeH="0" baseline="0" dirty="0" err="1">
                <a:ln>
                  <a:noFill/>
                </a:ln>
                <a:effectLst/>
              </a:rPr>
              <a:t>conservation_status</a:t>
            </a:r>
            <a:r>
              <a:rPr kumimoji="0" lang="en-US" altLang="en-US" b="0" i="0" u="none" strike="noStrike" cap="none" normalizeH="0" baseline="0" dirty="0">
                <a:ln>
                  <a:noFill/>
                </a:ln>
                <a:effectLst/>
              </a:rPr>
              <a:t> column has the following 4 unique values: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Species of Concern</a:t>
            </a:r>
            <a:r>
              <a:rPr kumimoji="0" lang="en-US" altLang="en-US" b="0" i="0" u="none" strike="noStrike" cap="none" normalizeH="0" baseline="0" dirty="0">
                <a:ln>
                  <a:noFill/>
                </a:ln>
                <a:effectLst/>
              </a:rPr>
              <a:t>: declining or appear to be in need of conservation</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Endangered</a:t>
            </a:r>
            <a:r>
              <a:rPr kumimoji="0" lang="en-US" altLang="en-US" b="0" i="0" u="none" strike="noStrike" cap="none" normalizeH="0" baseline="0" dirty="0">
                <a:ln>
                  <a:noFill/>
                </a:ln>
                <a:effectLst/>
              </a:rPr>
              <a:t>: seriously at risk of extinction</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Threatened</a:t>
            </a:r>
            <a:r>
              <a:rPr kumimoji="0" lang="en-US" altLang="en-US" b="0" i="0" u="none" strike="noStrike" cap="none" normalizeH="0" baseline="0" dirty="0">
                <a:ln>
                  <a:noFill/>
                </a:ln>
                <a:effectLst/>
              </a:rPr>
              <a:t>: vulnerable to endangerment in the near future</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In Recovery</a:t>
            </a:r>
            <a:r>
              <a:rPr kumimoji="0" lang="en-US" altLang="en-US" b="0" i="0" u="none" strike="noStrike" cap="none" normalizeH="0" baseline="0" dirty="0">
                <a:ln>
                  <a:noFill/>
                </a:ln>
                <a:effectLst/>
              </a:rPr>
              <a:t>: formerly Endangered, but in recovery of endangerment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endParaRPr>
          </a:p>
        </p:txBody>
      </p:sp>
      <p:pic>
        <p:nvPicPr>
          <p:cNvPr id="15" name="Picture 14">
            <a:extLst>
              <a:ext uri="{FF2B5EF4-FFF2-40B4-BE49-F238E27FC236}">
                <a16:creationId xmlns:a16="http://schemas.microsoft.com/office/drawing/2014/main" id="{F9E3ABE0-5F90-CEFD-0370-03213A9A5FD9}"/>
              </a:ext>
            </a:extLst>
          </p:cNvPr>
          <p:cNvPicPr>
            <a:picLocks noChangeAspect="1"/>
          </p:cNvPicPr>
          <p:nvPr/>
        </p:nvPicPr>
        <p:blipFill>
          <a:blip r:embed="rId2"/>
          <a:stretch>
            <a:fillRect/>
          </a:stretch>
        </p:blipFill>
        <p:spPr>
          <a:xfrm>
            <a:off x="5881898" y="3334062"/>
            <a:ext cx="4490827" cy="2282396"/>
          </a:xfrm>
          <a:prstGeom prst="rect">
            <a:avLst/>
          </a:prstGeom>
          <a:noFill/>
        </p:spPr>
      </p:pic>
      <p:sp>
        <p:nvSpPr>
          <p:cNvPr id="16" name="TextBox 15">
            <a:extLst>
              <a:ext uri="{FF2B5EF4-FFF2-40B4-BE49-F238E27FC236}">
                <a16:creationId xmlns:a16="http://schemas.microsoft.com/office/drawing/2014/main" id="{0C07771A-10BF-0EA0-6B23-DD26B2506568}"/>
              </a:ext>
            </a:extLst>
          </p:cNvPr>
          <p:cNvSpPr txBox="1"/>
          <p:nvPr/>
        </p:nvSpPr>
        <p:spPr>
          <a:xfrm>
            <a:off x="592397" y="5933540"/>
            <a:ext cx="11007206" cy="646331"/>
          </a:xfrm>
          <a:prstGeom prst="rect">
            <a:avLst/>
          </a:prstGeom>
          <a:noFill/>
        </p:spPr>
        <p:txBody>
          <a:bodyPr wrap="square" rtlCol="0">
            <a:spAutoFit/>
          </a:bodyPr>
          <a:lstStyle/>
          <a:p>
            <a:r>
              <a:rPr lang="en-US" dirty="0">
                <a:solidFill>
                  <a:schemeClr val="bg1"/>
                </a:solidFill>
              </a:rPr>
              <a:t>There are 5633 records that have a null value in </a:t>
            </a:r>
            <a:r>
              <a:rPr lang="en-US" dirty="0" err="1">
                <a:solidFill>
                  <a:schemeClr val="bg1"/>
                </a:solidFill>
              </a:rPr>
              <a:t>conservation_status</a:t>
            </a:r>
            <a:r>
              <a:rPr lang="en-US" dirty="0">
                <a:solidFill>
                  <a:schemeClr val="bg1"/>
                </a:solidFill>
              </a:rPr>
              <a:t>. These signify that the species is not a protected species.</a:t>
            </a:r>
          </a:p>
        </p:txBody>
      </p:sp>
    </p:spTree>
    <p:extLst>
      <p:ext uri="{BB962C8B-B14F-4D97-AF65-F5344CB8AC3E}">
        <p14:creationId xmlns:p14="http://schemas.microsoft.com/office/powerpoint/2010/main" val="219490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species_info.csv</a:t>
            </a:r>
          </a:p>
        </p:txBody>
      </p:sp>
      <p:sp>
        <p:nvSpPr>
          <p:cNvPr id="4" name="Content Placeholder 3">
            <a:extLst>
              <a:ext uri="{FF2B5EF4-FFF2-40B4-BE49-F238E27FC236}">
                <a16:creationId xmlns:a16="http://schemas.microsoft.com/office/drawing/2014/main" id="{7E9A661B-EA80-60A9-CAF4-F4A88C4B8370}"/>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E681BB8F-0D3E-D0AC-C5C6-FBDB11A6BAE4}"/>
              </a:ext>
            </a:extLst>
          </p:cNvPr>
          <p:cNvPicPr>
            <a:picLocks noChangeAspect="1"/>
          </p:cNvPicPr>
          <p:nvPr/>
        </p:nvPicPr>
        <p:blipFill>
          <a:blip r:embed="rId2"/>
          <a:stretch>
            <a:fillRect/>
          </a:stretch>
        </p:blipFill>
        <p:spPr>
          <a:xfrm>
            <a:off x="2532132" y="2559252"/>
            <a:ext cx="9061066" cy="2515669"/>
          </a:xfrm>
          <a:prstGeom prst="rect">
            <a:avLst/>
          </a:prstGeom>
        </p:spPr>
      </p:pic>
    </p:spTree>
    <p:extLst>
      <p:ext uri="{BB962C8B-B14F-4D97-AF65-F5344CB8AC3E}">
        <p14:creationId xmlns:p14="http://schemas.microsoft.com/office/powerpoint/2010/main" val="283874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species_info.csv</a:t>
            </a:r>
          </a:p>
        </p:txBody>
      </p:sp>
      <p:sp>
        <p:nvSpPr>
          <p:cNvPr id="4" name="Content Placeholder 3">
            <a:extLst>
              <a:ext uri="{FF2B5EF4-FFF2-40B4-BE49-F238E27FC236}">
                <a16:creationId xmlns:a16="http://schemas.microsoft.com/office/drawing/2014/main" id="{7E9A661B-EA80-60A9-CAF4-F4A88C4B8370}"/>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E681BB8F-0D3E-D0AC-C5C6-FBDB11A6BAE4}"/>
              </a:ext>
            </a:extLst>
          </p:cNvPr>
          <p:cNvPicPr>
            <a:picLocks noChangeAspect="1"/>
          </p:cNvPicPr>
          <p:nvPr/>
        </p:nvPicPr>
        <p:blipFill>
          <a:blip r:embed="rId2"/>
          <a:stretch>
            <a:fillRect/>
          </a:stretch>
        </p:blipFill>
        <p:spPr>
          <a:xfrm>
            <a:off x="2532132" y="2559252"/>
            <a:ext cx="9061066" cy="2515669"/>
          </a:xfrm>
          <a:prstGeom prst="rect">
            <a:avLst/>
          </a:prstGeom>
        </p:spPr>
      </p:pic>
      <p:sp>
        <p:nvSpPr>
          <p:cNvPr id="3" name="Rectangle 2">
            <a:extLst>
              <a:ext uri="{FF2B5EF4-FFF2-40B4-BE49-F238E27FC236}">
                <a16:creationId xmlns:a16="http://schemas.microsoft.com/office/drawing/2014/main" id="{2ADB5474-8B7E-651A-4F05-ADA7296F9C22}"/>
              </a:ext>
            </a:extLst>
          </p:cNvPr>
          <p:cNvSpPr/>
          <p:nvPr/>
        </p:nvSpPr>
        <p:spPr>
          <a:xfrm>
            <a:off x="6006568" y="3027923"/>
            <a:ext cx="1303157" cy="105676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758CE2-4052-8102-B48C-EC7D15E85749}"/>
              </a:ext>
            </a:extLst>
          </p:cNvPr>
          <p:cNvSpPr txBox="1"/>
          <p:nvPr/>
        </p:nvSpPr>
        <p:spPr>
          <a:xfrm>
            <a:off x="2797954" y="5595909"/>
            <a:ext cx="8795244" cy="400110"/>
          </a:xfrm>
          <a:prstGeom prst="rect">
            <a:avLst/>
          </a:prstGeom>
          <a:noFill/>
        </p:spPr>
        <p:txBody>
          <a:bodyPr wrap="square" rtlCol="0">
            <a:spAutoFit/>
          </a:bodyPr>
          <a:lstStyle/>
          <a:p>
            <a:r>
              <a:rPr lang="en-US" sz="2000" b="1" dirty="0">
                <a:solidFill>
                  <a:schemeClr val="bg1"/>
                </a:solidFill>
              </a:rPr>
              <a:t>There are 283 duplicates in the scientific name.</a:t>
            </a:r>
          </a:p>
        </p:txBody>
      </p:sp>
    </p:spTree>
    <p:extLst>
      <p:ext uri="{BB962C8B-B14F-4D97-AF65-F5344CB8AC3E}">
        <p14:creationId xmlns:p14="http://schemas.microsoft.com/office/powerpoint/2010/main" val="66119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species_info.csv</a:t>
            </a:r>
          </a:p>
        </p:txBody>
      </p:sp>
      <p:sp>
        <p:nvSpPr>
          <p:cNvPr id="4" name="Content Placeholder 3">
            <a:extLst>
              <a:ext uri="{FF2B5EF4-FFF2-40B4-BE49-F238E27FC236}">
                <a16:creationId xmlns:a16="http://schemas.microsoft.com/office/drawing/2014/main" id="{7E9A661B-EA80-60A9-CAF4-F4A88C4B8370}"/>
              </a:ext>
            </a:extLst>
          </p:cNvPr>
          <p:cNvSpPr>
            <a:spLocks noGrp="1"/>
          </p:cNvSpPr>
          <p:nvPr>
            <p:ph sz="quarter" idx="13"/>
          </p:nvPr>
        </p:nvSpPr>
        <p:spPr/>
        <p:txBody>
          <a:bodyPr/>
          <a:lstStyle/>
          <a:p>
            <a:endParaRPr lang="en-US"/>
          </a:p>
        </p:txBody>
      </p:sp>
      <p:sp>
        <p:nvSpPr>
          <p:cNvPr id="3" name="Rectangle 2">
            <a:extLst>
              <a:ext uri="{FF2B5EF4-FFF2-40B4-BE49-F238E27FC236}">
                <a16:creationId xmlns:a16="http://schemas.microsoft.com/office/drawing/2014/main" id="{2ADB5474-8B7E-651A-4F05-ADA7296F9C22}"/>
              </a:ext>
            </a:extLst>
          </p:cNvPr>
          <p:cNvSpPr/>
          <p:nvPr/>
        </p:nvSpPr>
        <p:spPr>
          <a:xfrm>
            <a:off x="6006568" y="3027923"/>
            <a:ext cx="1303157" cy="105676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758CE2-4052-8102-B48C-EC7D15E85749}"/>
              </a:ext>
            </a:extLst>
          </p:cNvPr>
          <p:cNvSpPr txBox="1"/>
          <p:nvPr/>
        </p:nvSpPr>
        <p:spPr>
          <a:xfrm>
            <a:off x="2797954" y="5595909"/>
            <a:ext cx="8795244" cy="707886"/>
          </a:xfrm>
          <a:prstGeom prst="rect">
            <a:avLst/>
          </a:prstGeom>
          <a:noFill/>
        </p:spPr>
        <p:txBody>
          <a:bodyPr wrap="square" rtlCol="0">
            <a:spAutoFit/>
          </a:bodyPr>
          <a:lstStyle/>
          <a:p>
            <a:r>
              <a:rPr lang="en-US" sz="2000" b="1" dirty="0">
                <a:solidFill>
                  <a:schemeClr val="bg1"/>
                </a:solidFill>
              </a:rPr>
              <a:t>After dropping the duplicates, this is the new summary information of species_info.csv</a:t>
            </a:r>
          </a:p>
        </p:txBody>
      </p:sp>
      <p:pic>
        <p:nvPicPr>
          <p:cNvPr id="8" name="Picture 7">
            <a:extLst>
              <a:ext uri="{FF2B5EF4-FFF2-40B4-BE49-F238E27FC236}">
                <a16:creationId xmlns:a16="http://schemas.microsoft.com/office/drawing/2014/main" id="{386D9BDC-E329-C307-A598-D66BA09E91B9}"/>
              </a:ext>
            </a:extLst>
          </p:cNvPr>
          <p:cNvPicPr>
            <a:picLocks noChangeAspect="1"/>
          </p:cNvPicPr>
          <p:nvPr/>
        </p:nvPicPr>
        <p:blipFill>
          <a:blip r:embed="rId2"/>
          <a:stretch>
            <a:fillRect/>
          </a:stretch>
        </p:blipFill>
        <p:spPr>
          <a:xfrm>
            <a:off x="2483892" y="2350778"/>
            <a:ext cx="9762699" cy="2724143"/>
          </a:xfrm>
          <a:prstGeom prst="rect">
            <a:avLst/>
          </a:prstGeom>
        </p:spPr>
      </p:pic>
    </p:spTree>
    <p:extLst>
      <p:ext uri="{BB962C8B-B14F-4D97-AF65-F5344CB8AC3E}">
        <p14:creationId xmlns:p14="http://schemas.microsoft.com/office/powerpoint/2010/main" val="206239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278129"/>
            <a:ext cx="9778365" cy="1494596"/>
          </a:xfrm>
        </p:spPr>
        <p:txBody>
          <a:bodyPr anchor="b">
            <a:normAutofit/>
          </a:bodyPr>
          <a:lstStyle/>
          <a:p>
            <a:r>
              <a:rPr lang="en-US" dirty="0"/>
              <a:t>species_info.csv</a:t>
            </a:r>
          </a:p>
        </p:txBody>
      </p:sp>
      <p:sp>
        <p:nvSpPr>
          <p:cNvPr id="5" name="Rectangle 2">
            <a:extLst>
              <a:ext uri="{FF2B5EF4-FFF2-40B4-BE49-F238E27FC236}">
                <a16:creationId xmlns:a16="http://schemas.microsoft.com/office/drawing/2014/main" id="{AB887927-DF18-67B4-2092-BC1D4EFC9736}"/>
              </a:ext>
            </a:extLst>
          </p:cNvPr>
          <p:cNvSpPr>
            <a:spLocks noGrp="1" noChangeArrowheads="1"/>
          </p:cNvSpPr>
          <p:nvPr>
            <p:ph sz="quarter" idx="15"/>
          </p:nvPr>
        </p:nvSpPr>
        <p:spPr bwMode="auto">
          <a:xfrm>
            <a:off x="655775" y="3301113"/>
            <a:ext cx="4490827" cy="191915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7935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rPr>
              <a:t>We replaced the null values in the </a:t>
            </a:r>
            <a:r>
              <a:rPr kumimoji="0" lang="en-US" altLang="en-US" b="0" i="0" u="none" strike="noStrike" cap="none" normalizeH="0" baseline="0" dirty="0" err="1">
                <a:ln>
                  <a:noFill/>
                </a:ln>
                <a:effectLst/>
              </a:rPr>
              <a:t>conservation_status</a:t>
            </a:r>
            <a:r>
              <a:rPr kumimoji="0" lang="en-US" altLang="en-US" b="0" i="0" u="none" strike="noStrike" cap="none" normalizeH="0" baseline="0" dirty="0">
                <a:ln>
                  <a:noFill/>
                </a:ln>
                <a:effectLst/>
              </a:rPr>
              <a:t> column (i.e. the species that are not protected) with </a:t>
            </a:r>
            <a:r>
              <a:rPr kumimoji="0" lang="en-US" altLang="en-US" b="1" i="0" u="none" strike="noStrike" cap="none" normalizeH="0" baseline="0" dirty="0">
                <a:ln>
                  <a:noFill/>
                </a:ln>
                <a:effectLst/>
              </a:rPr>
              <a:t>“Not in dange</a:t>
            </a:r>
            <a:r>
              <a:rPr lang="en-US" altLang="en-US" b="1" dirty="0"/>
              <a:t>r of extinction”.</a:t>
            </a:r>
            <a:endParaRPr kumimoji="0" lang="en-US" altLang="en-US" b="1" i="0" u="none" strike="noStrike" cap="none" normalizeH="0" baseline="0" dirty="0">
              <a:ln>
                <a:noFill/>
              </a:ln>
              <a:effectLst/>
            </a:endParaRPr>
          </a:p>
        </p:txBody>
      </p:sp>
      <p:sp>
        <p:nvSpPr>
          <p:cNvPr id="16" name="TextBox 15">
            <a:extLst>
              <a:ext uri="{FF2B5EF4-FFF2-40B4-BE49-F238E27FC236}">
                <a16:creationId xmlns:a16="http://schemas.microsoft.com/office/drawing/2014/main" id="{0C07771A-10BF-0EA0-6B23-DD26B2506568}"/>
              </a:ext>
            </a:extLst>
          </p:cNvPr>
          <p:cNvSpPr txBox="1"/>
          <p:nvPr/>
        </p:nvSpPr>
        <p:spPr>
          <a:xfrm>
            <a:off x="592397" y="5933540"/>
            <a:ext cx="11007206" cy="369332"/>
          </a:xfrm>
          <a:prstGeom prst="rect">
            <a:avLst/>
          </a:prstGeom>
          <a:noFill/>
        </p:spPr>
        <p:txBody>
          <a:bodyPr wrap="square" rtlCol="0">
            <a:spAutoFit/>
          </a:bodyPr>
          <a:lstStyle/>
          <a:p>
            <a:r>
              <a:rPr lang="en-US" dirty="0">
                <a:solidFill>
                  <a:schemeClr val="bg1"/>
                </a:solidFill>
              </a:rPr>
              <a:t>Note: Since the duplicates were removed, the numbers are a little different from the original.</a:t>
            </a:r>
          </a:p>
        </p:txBody>
      </p:sp>
      <p:pic>
        <p:nvPicPr>
          <p:cNvPr id="4" name="Picture 3">
            <a:extLst>
              <a:ext uri="{FF2B5EF4-FFF2-40B4-BE49-F238E27FC236}">
                <a16:creationId xmlns:a16="http://schemas.microsoft.com/office/drawing/2014/main" id="{DA72A9E3-87FB-F885-BD7B-FCAF8A12F433}"/>
              </a:ext>
            </a:extLst>
          </p:cNvPr>
          <p:cNvPicPr>
            <a:picLocks noChangeAspect="1"/>
          </p:cNvPicPr>
          <p:nvPr/>
        </p:nvPicPr>
        <p:blipFill>
          <a:blip r:embed="rId2"/>
          <a:stretch>
            <a:fillRect/>
          </a:stretch>
        </p:blipFill>
        <p:spPr>
          <a:xfrm>
            <a:off x="5607590" y="2673841"/>
            <a:ext cx="5477639" cy="2495898"/>
          </a:xfrm>
          <a:prstGeom prst="rect">
            <a:avLst/>
          </a:prstGeom>
        </p:spPr>
      </p:pic>
    </p:spTree>
    <p:extLst>
      <p:ext uri="{BB962C8B-B14F-4D97-AF65-F5344CB8AC3E}">
        <p14:creationId xmlns:p14="http://schemas.microsoft.com/office/powerpoint/2010/main" val="49400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nchor="b">
            <a:normAutofit/>
          </a:bodyPr>
          <a:lstStyle/>
          <a:p>
            <a:r>
              <a:rPr lang="en-US" dirty="0"/>
              <a:t>observations.csv</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a:normAutofit/>
          </a:bodyPr>
          <a:lstStyle/>
          <a:p>
            <a:pPr marL="0" indent="0">
              <a:buNone/>
            </a:pPr>
            <a:r>
              <a:rPr lang="en-US" b="1" dirty="0"/>
              <a:t>This is the file that contains information from recorded sightings of different species throughout the national parks in the past 7 days.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603885" y="2178196"/>
            <a:ext cx="5198269" cy="2501607"/>
          </a:xfrm>
        </p:spPr>
        <p:txBody>
          <a:bodyPr>
            <a:normAutofit/>
          </a:bodyPr>
          <a:lstStyle/>
          <a:p>
            <a:r>
              <a:rPr lang="en-US" sz="1700" dirty="0"/>
              <a:t>It has three columns:</a:t>
            </a:r>
            <a:endParaRPr lang="en-US" sz="1700" b="0" i="0" dirty="0">
              <a:effectLst/>
            </a:endParaRPr>
          </a:p>
          <a:p>
            <a:pPr marL="283464" indent="-283464">
              <a:spcBef>
                <a:spcPts val="2200"/>
              </a:spcBef>
              <a:buFont typeface="Arial" panose="020B0604020202020204" pitchFamily="34" charset="0"/>
              <a:buChar char="•"/>
            </a:pPr>
            <a:r>
              <a:rPr lang="en-US" sz="1700" b="1" dirty="0" err="1"/>
              <a:t>scientific_name</a:t>
            </a:r>
            <a:r>
              <a:rPr lang="en-US" sz="1700" dirty="0"/>
              <a:t>: The scientific name of the species</a:t>
            </a:r>
          </a:p>
          <a:p>
            <a:pPr marL="283464" indent="-283464">
              <a:spcBef>
                <a:spcPts val="2200"/>
              </a:spcBef>
              <a:buFont typeface="Arial" panose="020B0604020202020204" pitchFamily="34" charset="0"/>
              <a:buChar char="•"/>
            </a:pPr>
            <a:r>
              <a:rPr lang="en-US" sz="1700" b="1" dirty="0" err="1"/>
              <a:t>park_name</a:t>
            </a:r>
            <a:r>
              <a:rPr lang="en-US" sz="1700" dirty="0"/>
              <a:t>: The name of the National Park</a:t>
            </a:r>
          </a:p>
          <a:p>
            <a:pPr marL="283464" indent="-283464">
              <a:spcBef>
                <a:spcPts val="2200"/>
              </a:spcBef>
              <a:buFont typeface="Arial" panose="020B0604020202020204" pitchFamily="34" charset="0"/>
              <a:buChar char="•"/>
            </a:pPr>
            <a:r>
              <a:rPr lang="en-US" sz="1700" b="1" dirty="0"/>
              <a:t>observations</a:t>
            </a:r>
            <a:r>
              <a:rPr lang="en-US" sz="1700" dirty="0"/>
              <a:t>: The number of observations in the past 7 days</a:t>
            </a:r>
          </a:p>
        </p:txBody>
      </p:sp>
      <p:sp>
        <p:nvSpPr>
          <p:cNvPr id="7" name="TextBox 6">
            <a:extLst>
              <a:ext uri="{FF2B5EF4-FFF2-40B4-BE49-F238E27FC236}">
                <a16:creationId xmlns:a16="http://schemas.microsoft.com/office/drawing/2014/main" id="{7C41DDF8-DA05-F732-D50D-F5359C3D024D}"/>
              </a:ext>
            </a:extLst>
          </p:cNvPr>
          <p:cNvSpPr txBox="1"/>
          <p:nvPr/>
        </p:nvSpPr>
        <p:spPr>
          <a:xfrm>
            <a:off x="568404" y="4961166"/>
            <a:ext cx="5492116" cy="369332"/>
          </a:xfrm>
          <a:prstGeom prst="rect">
            <a:avLst/>
          </a:prstGeom>
          <a:noFill/>
        </p:spPr>
        <p:txBody>
          <a:bodyPr wrap="square" rtlCol="0">
            <a:spAutoFit/>
          </a:bodyPr>
          <a:lstStyle/>
          <a:p>
            <a:r>
              <a:rPr lang="en-US" b="1" dirty="0">
                <a:solidFill>
                  <a:schemeClr val="bg1"/>
                </a:solidFill>
              </a:rPr>
              <a:t>The file consists of 23296 rows and 3 columns.</a:t>
            </a:r>
          </a:p>
        </p:txBody>
      </p:sp>
    </p:spTree>
    <p:extLst>
      <p:ext uri="{BB962C8B-B14F-4D97-AF65-F5344CB8AC3E}">
        <p14:creationId xmlns:p14="http://schemas.microsoft.com/office/powerpoint/2010/main" val="44176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observations.csv</a:t>
            </a:r>
          </a:p>
        </p:txBody>
      </p:sp>
      <p:sp>
        <p:nvSpPr>
          <p:cNvPr id="4" name="Content Placeholder 3">
            <a:extLst>
              <a:ext uri="{FF2B5EF4-FFF2-40B4-BE49-F238E27FC236}">
                <a16:creationId xmlns:a16="http://schemas.microsoft.com/office/drawing/2014/main" id="{AF1BD2C6-EB0E-F1E4-55D2-BAB5D3C1956A}"/>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71D3770C-36D9-8AE9-69BC-3FAF8B6A927E}"/>
              </a:ext>
            </a:extLst>
          </p:cNvPr>
          <p:cNvPicPr>
            <a:picLocks noChangeAspect="1"/>
          </p:cNvPicPr>
          <p:nvPr/>
        </p:nvPicPr>
        <p:blipFill>
          <a:blip r:embed="rId2"/>
          <a:stretch>
            <a:fillRect/>
          </a:stretch>
        </p:blipFill>
        <p:spPr>
          <a:xfrm>
            <a:off x="3541594" y="2337411"/>
            <a:ext cx="8060624" cy="3444592"/>
          </a:xfrm>
          <a:prstGeom prst="rect">
            <a:avLst/>
          </a:prstGeom>
        </p:spPr>
      </p:pic>
    </p:spTree>
    <p:extLst>
      <p:ext uri="{BB962C8B-B14F-4D97-AF65-F5344CB8AC3E}">
        <p14:creationId xmlns:p14="http://schemas.microsoft.com/office/powerpoint/2010/main" val="297860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observations.csv</a:t>
            </a:r>
          </a:p>
        </p:txBody>
      </p:sp>
      <p:pic>
        <p:nvPicPr>
          <p:cNvPr id="5" name="Content Placeholder 4">
            <a:extLst>
              <a:ext uri="{FF2B5EF4-FFF2-40B4-BE49-F238E27FC236}">
                <a16:creationId xmlns:a16="http://schemas.microsoft.com/office/drawing/2014/main" id="{A93EB4B8-957E-1FD3-ADDB-7F5372B72663}"/>
              </a:ext>
            </a:extLst>
          </p:cNvPr>
          <p:cNvPicPr>
            <a:picLocks noGrp="1" noChangeAspect="1"/>
          </p:cNvPicPr>
          <p:nvPr>
            <p:ph sz="quarter" idx="13"/>
          </p:nvPr>
        </p:nvPicPr>
        <p:blipFill>
          <a:blip r:embed="rId2"/>
          <a:stretch>
            <a:fillRect/>
          </a:stretch>
        </p:blipFill>
        <p:spPr>
          <a:xfrm>
            <a:off x="4196687" y="2149522"/>
            <a:ext cx="6098035" cy="4424066"/>
          </a:xfrm>
        </p:spPr>
      </p:pic>
    </p:spTree>
    <p:extLst>
      <p:ext uri="{BB962C8B-B14F-4D97-AF65-F5344CB8AC3E}">
        <p14:creationId xmlns:p14="http://schemas.microsoft.com/office/powerpoint/2010/main" val="168062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observations.csv</a:t>
            </a:r>
          </a:p>
        </p:txBody>
      </p:sp>
      <p:pic>
        <p:nvPicPr>
          <p:cNvPr id="5" name="Content Placeholder 4">
            <a:extLst>
              <a:ext uri="{FF2B5EF4-FFF2-40B4-BE49-F238E27FC236}">
                <a16:creationId xmlns:a16="http://schemas.microsoft.com/office/drawing/2014/main" id="{A93EB4B8-957E-1FD3-ADDB-7F5372B72663}"/>
              </a:ext>
            </a:extLst>
          </p:cNvPr>
          <p:cNvPicPr>
            <a:picLocks noGrp="1" noChangeAspect="1"/>
          </p:cNvPicPr>
          <p:nvPr>
            <p:ph sz="quarter" idx="13"/>
          </p:nvPr>
        </p:nvPicPr>
        <p:blipFill>
          <a:blip r:embed="rId2"/>
          <a:stretch>
            <a:fillRect/>
          </a:stretch>
        </p:blipFill>
        <p:spPr>
          <a:xfrm>
            <a:off x="4196687" y="2149522"/>
            <a:ext cx="6098035" cy="4424066"/>
          </a:xfrm>
        </p:spPr>
      </p:pic>
      <p:sp>
        <p:nvSpPr>
          <p:cNvPr id="6" name="Rectangle 5">
            <a:extLst>
              <a:ext uri="{FF2B5EF4-FFF2-40B4-BE49-F238E27FC236}">
                <a16:creationId xmlns:a16="http://schemas.microsoft.com/office/drawing/2014/main" id="{4A2A4A13-2C1E-0EEB-0FA1-E4C11ABFDF60}"/>
              </a:ext>
            </a:extLst>
          </p:cNvPr>
          <p:cNvSpPr/>
          <p:nvPr/>
        </p:nvSpPr>
        <p:spPr>
          <a:xfrm>
            <a:off x="5519484" y="2898269"/>
            <a:ext cx="738015" cy="336250"/>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36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98408"/>
            <a:ext cx="10972800" cy="1574317"/>
          </a:xfrm>
        </p:spPr>
        <p:txBody>
          <a:bodyPr anchor="b">
            <a:normAutofit/>
          </a:bodyPr>
          <a:lstStyle/>
          <a:p>
            <a:r>
              <a:rPr lang="en-US" dirty="0"/>
              <a:t>observations.csv</a:t>
            </a:r>
          </a:p>
        </p:txBody>
      </p:sp>
      <p:pic>
        <p:nvPicPr>
          <p:cNvPr id="8" name="Picture 7">
            <a:extLst>
              <a:ext uri="{FF2B5EF4-FFF2-40B4-BE49-F238E27FC236}">
                <a16:creationId xmlns:a16="http://schemas.microsoft.com/office/drawing/2014/main" id="{E7D07F17-79FC-C606-E0BA-195962CB444A}"/>
              </a:ext>
            </a:extLst>
          </p:cNvPr>
          <p:cNvPicPr>
            <a:picLocks noChangeAspect="1"/>
          </p:cNvPicPr>
          <p:nvPr/>
        </p:nvPicPr>
        <p:blipFill>
          <a:blip r:embed="rId2"/>
          <a:stretch>
            <a:fillRect/>
          </a:stretch>
        </p:blipFill>
        <p:spPr>
          <a:xfrm>
            <a:off x="1268611" y="2676525"/>
            <a:ext cx="4400574" cy="3597470"/>
          </a:xfrm>
          <a:prstGeom prst="rect">
            <a:avLst/>
          </a:prstGeom>
          <a:noFill/>
        </p:spPr>
      </p:pic>
      <p:sp>
        <p:nvSpPr>
          <p:cNvPr id="4" name="Content Placeholder 3">
            <a:extLst>
              <a:ext uri="{FF2B5EF4-FFF2-40B4-BE49-F238E27FC236}">
                <a16:creationId xmlns:a16="http://schemas.microsoft.com/office/drawing/2014/main" id="{B46D8127-86FB-097F-5F4D-E251D6DE6CA0}"/>
              </a:ext>
            </a:extLst>
          </p:cNvPr>
          <p:cNvSpPr>
            <a:spLocks noGrp="1"/>
          </p:cNvSpPr>
          <p:nvPr>
            <p:ph sz="quarter" idx="14"/>
          </p:nvPr>
        </p:nvSpPr>
        <p:spPr>
          <a:xfrm>
            <a:off x="6976229" y="3437388"/>
            <a:ext cx="3947160" cy="1574317"/>
          </a:xfrm>
        </p:spPr>
        <p:txBody>
          <a:bodyPr>
            <a:normAutofit/>
          </a:bodyPr>
          <a:lstStyle/>
          <a:p>
            <a:r>
              <a:rPr lang="en-US" dirty="0"/>
              <a:t>There were duplicate rows with different observations. </a:t>
            </a:r>
          </a:p>
          <a:p>
            <a:r>
              <a:rPr lang="en-US" dirty="0"/>
              <a:t>We summarized the observations into a single row.</a:t>
            </a:r>
          </a:p>
        </p:txBody>
      </p:sp>
    </p:spTree>
    <p:extLst>
      <p:ext uri="{BB962C8B-B14F-4D97-AF65-F5344CB8AC3E}">
        <p14:creationId xmlns:p14="http://schemas.microsoft.com/office/powerpoint/2010/main" val="203877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ctrTitle"/>
          </p:nvPr>
        </p:nvSpPr>
        <p:spPr>
          <a:xfrm>
            <a:off x="6299835" y="430529"/>
            <a:ext cx="5486400" cy="3291840"/>
          </a:xfrm>
        </p:spPr>
        <p:txBody>
          <a:bodyPr anchor="b">
            <a:normAutofit/>
          </a:bodyPr>
          <a:lstStyle/>
          <a:p>
            <a:r>
              <a:rPr lang="en-US" dirty="0"/>
              <a:t>Goal</a:t>
            </a:r>
          </a:p>
        </p:txBody>
      </p:sp>
      <p:pic>
        <p:nvPicPr>
          <p:cNvPr id="5" name="Picture 4" descr="Trees and a river">
            <a:extLst>
              <a:ext uri="{FF2B5EF4-FFF2-40B4-BE49-F238E27FC236}">
                <a16:creationId xmlns:a16="http://schemas.microsoft.com/office/drawing/2014/main" id="{1ECB62AA-09BF-FD85-DF79-5CBBB1CEBBE3}"/>
              </a:ext>
            </a:extLst>
          </p:cNvPr>
          <p:cNvPicPr>
            <a:picLocks noChangeAspect="1"/>
          </p:cNvPicPr>
          <p:nvPr/>
        </p:nvPicPr>
        <p:blipFill>
          <a:blip r:embed="rId3"/>
          <a:srcRect l="20850" r="22966" b="1"/>
          <a:stretch/>
        </p:blipFill>
        <p:spPr>
          <a:xfrm>
            <a:off x="20" y="-11113"/>
            <a:ext cx="5791180" cy="6880226"/>
          </a:xfrm>
          <a:prstGeom prst="rect">
            <a:avLst/>
          </a:prstGeom>
          <a:noFill/>
        </p:spPr>
      </p:pic>
      <p:sp>
        <p:nvSpPr>
          <p:cNvPr id="3" name="Text Placeholder 2">
            <a:extLst>
              <a:ext uri="{FF2B5EF4-FFF2-40B4-BE49-F238E27FC236}">
                <a16:creationId xmlns:a16="http://schemas.microsoft.com/office/drawing/2014/main" id="{3B8EBC2C-6DD7-5003-38EB-40753046FE8C}"/>
              </a:ext>
            </a:extLst>
          </p:cNvPr>
          <p:cNvSpPr>
            <a:spLocks noGrp="1"/>
          </p:cNvSpPr>
          <p:nvPr>
            <p:ph type="body" sz="quarter" idx="11"/>
          </p:nvPr>
        </p:nvSpPr>
        <p:spPr>
          <a:xfrm>
            <a:off x="6299835" y="4568602"/>
            <a:ext cx="5486400" cy="1645920"/>
          </a:xfrm>
        </p:spPr>
        <p:txBody>
          <a:bodyPr tIns="457200">
            <a:normAutofit/>
          </a:bodyPr>
          <a:lstStyle/>
          <a:p>
            <a:r>
              <a:rPr lang="en-US" sz="2000" b="1"/>
              <a:t>The goal of this project to is analyze biodiversity data in US National Parks to better understand the distribution of the conservation status of species in these parks. </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98408"/>
            <a:ext cx="10972800" cy="1574317"/>
          </a:xfrm>
        </p:spPr>
        <p:txBody>
          <a:bodyPr anchor="b">
            <a:normAutofit/>
          </a:bodyPr>
          <a:lstStyle/>
          <a:p>
            <a:r>
              <a:rPr lang="en-US" dirty="0"/>
              <a:t>observations.csv</a:t>
            </a:r>
          </a:p>
        </p:txBody>
      </p:sp>
      <p:pic>
        <p:nvPicPr>
          <p:cNvPr id="5" name="Picture 4">
            <a:extLst>
              <a:ext uri="{FF2B5EF4-FFF2-40B4-BE49-F238E27FC236}">
                <a16:creationId xmlns:a16="http://schemas.microsoft.com/office/drawing/2014/main" id="{E3C4FAE4-917B-ACAB-8530-DA9E85048DE4}"/>
              </a:ext>
            </a:extLst>
          </p:cNvPr>
          <p:cNvPicPr>
            <a:picLocks noChangeAspect="1"/>
          </p:cNvPicPr>
          <p:nvPr/>
        </p:nvPicPr>
        <p:blipFill>
          <a:blip r:embed="rId2"/>
          <a:stretch>
            <a:fillRect/>
          </a:stretch>
        </p:blipFill>
        <p:spPr>
          <a:xfrm>
            <a:off x="595523" y="3555780"/>
            <a:ext cx="5746750" cy="1838959"/>
          </a:xfrm>
          <a:prstGeom prst="rect">
            <a:avLst/>
          </a:prstGeom>
          <a:noFill/>
        </p:spPr>
      </p:pic>
      <p:sp>
        <p:nvSpPr>
          <p:cNvPr id="4" name="Content Placeholder 3">
            <a:extLst>
              <a:ext uri="{FF2B5EF4-FFF2-40B4-BE49-F238E27FC236}">
                <a16:creationId xmlns:a16="http://schemas.microsoft.com/office/drawing/2014/main" id="{AF1BD2C6-EB0E-F1E4-55D2-BAB5D3C1956A}"/>
              </a:ext>
            </a:extLst>
          </p:cNvPr>
          <p:cNvSpPr>
            <a:spLocks noGrp="1"/>
          </p:cNvSpPr>
          <p:nvPr>
            <p:ph sz="quarter" idx="14"/>
          </p:nvPr>
        </p:nvSpPr>
        <p:spPr>
          <a:xfrm>
            <a:off x="7620000" y="4123188"/>
            <a:ext cx="3947160" cy="810478"/>
          </a:xfrm>
        </p:spPr>
        <p:txBody>
          <a:bodyPr>
            <a:normAutofit/>
          </a:bodyPr>
          <a:lstStyle/>
          <a:p>
            <a:pPr marL="0" indent="0">
              <a:buNone/>
            </a:pPr>
            <a:r>
              <a:rPr lang="en-US" dirty="0"/>
              <a:t>This resulted in 22164 rows and 3 columns.</a:t>
            </a:r>
          </a:p>
        </p:txBody>
      </p:sp>
    </p:spTree>
    <p:extLst>
      <p:ext uri="{BB962C8B-B14F-4D97-AF65-F5344CB8AC3E}">
        <p14:creationId xmlns:p14="http://schemas.microsoft.com/office/powerpoint/2010/main" val="404539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8B5792-3F13-1B4A-5627-826A4349A3EE}"/>
              </a:ext>
            </a:extLst>
          </p:cNvPr>
          <p:cNvSpPr>
            <a:spLocks noGrp="1"/>
          </p:cNvSpPr>
          <p:nvPr>
            <p:ph type="title"/>
          </p:nvPr>
        </p:nvSpPr>
        <p:spPr>
          <a:xfrm>
            <a:off x="582134" y="298601"/>
            <a:ext cx="5063490" cy="2354026"/>
          </a:xfrm>
        </p:spPr>
        <p:txBody>
          <a:bodyPr anchor="b">
            <a:normAutofit/>
          </a:bodyPr>
          <a:lstStyle/>
          <a:p>
            <a:r>
              <a:rPr lang="en-US" dirty="0"/>
              <a:t>The Analysis</a:t>
            </a:r>
          </a:p>
        </p:txBody>
      </p:sp>
      <p:pic>
        <p:nvPicPr>
          <p:cNvPr id="17" name="Picture 16" descr="Magnifying glass showing decling performance">
            <a:extLst>
              <a:ext uri="{FF2B5EF4-FFF2-40B4-BE49-F238E27FC236}">
                <a16:creationId xmlns:a16="http://schemas.microsoft.com/office/drawing/2014/main" id="{507E0180-3D39-09B6-5707-639614F0D28E}"/>
              </a:ext>
            </a:extLst>
          </p:cNvPr>
          <p:cNvPicPr>
            <a:picLocks noChangeAspect="1"/>
          </p:cNvPicPr>
          <p:nvPr/>
        </p:nvPicPr>
        <p:blipFill>
          <a:blip r:embed="rId2"/>
          <a:srcRect l="4943" r="35506" b="-1"/>
          <a:stretch/>
        </p:blipFill>
        <p:spPr>
          <a:xfrm>
            <a:off x="6096000" y="10"/>
            <a:ext cx="6118225" cy="6857990"/>
          </a:xfrm>
          <a:prstGeom prst="rect">
            <a:avLst/>
          </a:prstGeom>
          <a:noFill/>
        </p:spPr>
      </p:pic>
    </p:spTree>
    <p:extLst>
      <p:ext uri="{BB962C8B-B14F-4D97-AF65-F5344CB8AC3E}">
        <p14:creationId xmlns:p14="http://schemas.microsoft.com/office/powerpoint/2010/main" val="174108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3810-AE0B-A0F5-D844-0B277D0ED1B0}"/>
              </a:ext>
            </a:extLst>
          </p:cNvPr>
          <p:cNvSpPr>
            <a:spLocks noGrp="1"/>
          </p:cNvSpPr>
          <p:nvPr>
            <p:ph type="title"/>
          </p:nvPr>
        </p:nvSpPr>
        <p:spPr>
          <a:xfrm>
            <a:off x="575310" y="278129"/>
            <a:ext cx="5063490" cy="2354026"/>
          </a:xfrm>
        </p:spPr>
        <p:txBody>
          <a:bodyPr anchor="b">
            <a:normAutofit/>
          </a:bodyPr>
          <a:lstStyle/>
          <a:p>
            <a:r>
              <a:rPr lang="en-US" sz="3700" b="0" i="0">
                <a:effectLst/>
              </a:rPr>
              <a:t>What is the distribution of conservation status for species?</a:t>
            </a:r>
            <a:br>
              <a:rPr lang="en-US" sz="3700" b="0" i="0">
                <a:effectLst/>
              </a:rPr>
            </a:br>
            <a:endParaRPr lang="en-US" sz="3700"/>
          </a:p>
        </p:txBody>
      </p:sp>
      <p:sp>
        <p:nvSpPr>
          <p:cNvPr id="9" name="Content Placeholder 2">
            <a:extLst>
              <a:ext uri="{FF2B5EF4-FFF2-40B4-BE49-F238E27FC236}">
                <a16:creationId xmlns:a16="http://schemas.microsoft.com/office/drawing/2014/main" id="{20FCF0EE-60AD-7C4C-B538-17B4E5417A21}"/>
              </a:ext>
            </a:extLst>
          </p:cNvPr>
          <p:cNvSpPr>
            <a:spLocks noGrp="1"/>
          </p:cNvSpPr>
          <p:nvPr>
            <p:ph sz="quarter" idx="16"/>
          </p:nvPr>
        </p:nvSpPr>
        <p:spPr>
          <a:xfrm>
            <a:off x="594360" y="3279579"/>
            <a:ext cx="5044440" cy="2994415"/>
          </a:xfrm>
        </p:spPr>
        <p:txBody>
          <a:bodyPr>
            <a:normAutofit/>
          </a:bodyPr>
          <a:lstStyle/>
          <a:p>
            <a:r>
              <a:rPr lang="en-US" dirty="0"/>
              <a:t>We found that </a:t>
            </a:r>
            <a:r>
              <a:rPr lang="en-US" b="1" i="0" dirty="0">
                <a:effectLst/>
              </a:rPr>
              <a:t>5362</a:t>
            </a:r>
            <a:r>
              <a:rPr lang="en-US" b="0" i="0" dirty="0">
                <a:effectLst/>
              </a:rPr>
              <a:t> species are not in the conservation program while </a:t>
            </a:r>
            <a:r>
              <a:rPr lang="en-US" b="1" i="0" dirty="0">
                <a:effectLst/>
              </a:rPr>
              <a:t>179</a:t>
            </a:r>
            <a:r>
              <a:rPr lang="en-US" b="0" i="0" dirty="0">
                <a:effectLst/>
              </a:rPr>
              <a:t> species are protected species.</a:t>
            </a:r>
            <a:endParaRPr lang="en-US" dirty="0"/>
          </a:p>
        </p:txBody>
      </p:sp>
      <p:pic>
        <p:nvPicPr>
          <p:cNvPr id="11" name="Picture 10" descr="Robin, bird with a red chest, perched on some twigs">
            <a:extLst>
              <a:ext uri="{FF2B5EF4-FFF2-40B4-BE49-F238E27FC236}">
                <a16:creationId xmlns:a16="http://schemas.microsoft.com/office/drawing/2014/main" id="{20C28438-8C7C-06F5-E05A-22DBE73C0750}"/>
              </a:ext>
            </a:extLst>
          </p:cNvPr>
          <p:cNvPicPr>
            <a:picLocks noChangeAspect="1"/>
          </p:cNvPicPr>
          <p:nvPr/>
        </p:nvPicPr>
        <p:blipFill>
          <a:blip r:embed="rId2"/>
          <a:srcRect l="21798" r="18652" b="-1"/>
          <a:stretch/>
        </p:blipFill>
        <p:spPr>
          <a:xfrm>
            <a:off x="6096000" y="10"/>
            <a:ext cx="6118225" cy="6857990"/>
          </a:xfrm>
          <a:prstGeom prst="rect">
            <a:avLst/>
          </a:prstGeom>
          <a:noFill/>
        </p:spPr>
      </p:pic>
    </p:spTree>
    <p:extLst>
      <p:ext uri="{BB962C8B-B14F-4D97-AF65-F5344CB8AC3E}">
        <p14:creationId xmlns:p14="http://schemas.microsoft.com/office/powerpoint/2010/main" val="914248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3810-AE0B-A0F5-D844-0B277D0ED1B0}"/>
              </a:ext>
            </a:extLst>
          </p:cNvPr>
          <p:cNvSpPr>
            <a:spLocks noGrp="1"/>
          </p:cNvSpPr>
          <p:nvPr>
            <p:ph type="title"/>
          </p:nvPr>
        </p:nvSpPr>
        <p:spPr>
          <a:xfrm>
            <a:off x="594360" y="198408"/>
            <a:ext cx="10972800" cy="1574317"/>
          </a:xfrm>
        </p:spPr>
        <p:txBody>
          <a:bodyPr anchor="b">
            <a:normAutofit/>
          </a:bodyPr>
          <a:lstStyle/>
          <a:p>
            <a:r>
              <a:rPr lang="en-US" sz="4100" b="0" i="0" dirty="0">
                <a:effectLst/>
              </a:rPr>
              <a:t>Are certain types of species more likely to be endangered?</a:t>
            </a:r>
            <a:br>
              <a:rPr lang="en-US" sz="4100" b="0" i="0" dirty="0">
                <a:effectLst/>
              </a:rPr>
            </a:br>
            <a:endParaRPr lang="en-US" sz="4100" dirty="0"/>
          </a:p>
        </p:txBody>
      </p:sp>
      <p:pic>
        <p:nvPicPr>
          <p:cNvPr id="6" name="Picture 5">
            <a:extLst>
              <a:ext uri="{FF2B5EF4-FFF2-40B4-BE49-F238E27FC236}">
                <a16:creationId xmlns:a16="http://schemas.microsoft.com/office/drawing/2014/main" id="{D3708E99-03DC-4072-0DC3-04258F5C683C}"/>
              </a:ext>
            </a:extLst>
          </p:cNvPr>
          <p:cNvPicPr>
            <a:picLocks noChangeAspect="1"/>
          </p:cNvPicPr>
          <p:nvPr/>
        </p:nvPicPr>
        <p:blipFill>
          <a:blip r:embed="rId2"/>
          <a:stretch>
            <a:fillRect/>
          </a:stretch>
        </p:blipFill>
        <p:spPr>
          <a:xfrm>
            <a:off x="595523" y="2837436"/>
            <a:ext cx="5746750" cy="3275647"/>
          </a:xfrm>
          <a:prstGeom prst="rect">
            <a:avLst/>
          </a:prstGeom>
          <a:noFill/>
        </p:spPr>
      </p:pic>
      <p:sp>
        <p:nvSpPr>
          <p:cNvPr id="9" name="Content Placeholder 2">
            <a:extLst>
              <a:ext uri="{FF2B5EF4-FFF2-40B4-BE49-F238E27FC236}">
                <a16:creationId xmlns:a16="http://schemas.microsoft.com/office/drawing/2014/main" id="{20FCF0EE-60AD-7C4C-B538-17B4E5417A21}"/>
              </a:ext>
            </a:extLst>
          </p:cNvPr>
          <p:cNvSpPr>
            <a:spLocks noGrp="1"/>
          </p:cNvSpPr>
          <p:nvPr>
            <p:ph sz="quarter" idx="14"/>
          </p:nvPr>
        </p:nvSpPr>
        <p:spPr>
          <a:xfrm>
            <a:off x="7548819" y="3673057"/>
            <a:ext cx="3947160" cy="1128912"/>
          </a:xfrm>
        </p:spPr>
        <p:txBody>
          <a:bodyPr>
            <a:normAutofit/>
          </a:bodyPr>
          <a:lstStyle/>
          <a:p>
            <a:r>
              <a:rPr lang="en-US" dirty="0"/>
              <a:t>We found that Mammal and Bird categories had the highest percentage of protected species.</a:t>
            </a:r>
          </a:p>
        </p:txBody>
      </p:sp>
    </p:spTree>
    <p:extLst>
      <p:ext uri="{BB962C8B-B14F-4D97-AF65-F5344CB8AC3E}">
        <p14:creationId xmlns:p14="http://schemas.microsoft.com/office/powerpoint/2010/main" val="201781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3810-AE0B-A0F5-D844-0B277D0ED1B0}"/>
              </a:ext>
            </a:extLst>
          </p:cNvPr>
          <p:cNvSpPr>
            <a:spLocks noGrp="1"/>
          </p:cNvSpPr>
          <p:nvPr>
            <p:ph type="title"/>
          </p:nvPr>
        </p:nvSpPr>
        <p:spPr>
          <a:xfrm>
            <a:off x="575310" y="278129"/>
            <a:ext cx="5063490" cy="2354026"/>
          </a:xfrm>
        </p:spPr>
        <p:txBody>
          <a:bodyPr anchor="b">
            <a:normAutofit/>
          </a:bodyPr>
          <a:lstStyle/>
          <a:p>
            <a:r>
              <a:rPr lang="en-US" sz="3700" b="0" i="0">
                <a:effectLst/>
              </a:rPr>
              <a:t>Are the differences between species and their conservation status significant?</a:t>
            </a:r>
            <a:br>
              <a:rPr lang="en-US" sz="3700" b="0" i="0">
                <a:effectLst/>
              </a:rPr>
            </a:br>
            <a:endParaRPr lang="en-US" sz="3700"/>
          </a:p>
        </p:txBody>
      </p:sp>
      <p:sp>
        <p:nvSpPr>
          <p:cNvPr id="9" name="Content Placeholder 2">
            <a:extLst>
              <a:ext uri="{FF2B5EF4-FFF2-40B4-BE49-F238E27FC236}">
                <a16:creationId xmlns:a16="http://schemas.microsoft.com/office/drawing/2014/main" id="{20FCF0EE-60AD-7C4C-B538-17B4E5417A21}"/>
              </a:ext>
            </a:extLst>
          </p:cNvPr>
          <p:cNvSpPr>
            <a:spLocks noGrp="1"/>
          </p:cNvSpPr>
          <p:nvPr>
            <p:ph sz="quarter" idx="16"/>
          </p:nvPr>
        </p:nvSpPr>
        <p:spPr>
          <a:xfrm>
            <a:off x="594360" y="3279579"/>
            <a:ext cx="5044440" cy="2994415"/>
          </a:xfrm>
        </p:spPr>
        <p:txBody>
          <a:bodyPr>
            <a:normAutofit/>
          </a:bodyPr>
          <a:lstStyle/>
          <a:p>
            <a:r>
              <a:rPr lang="en-US" dirty="0"/>
              <a:t>As seen in the table, some differences in species and their conservation status are significant and some are not.</a:t>
            </a:r>
          </a:p>
        </p:txBody>
      </p:sp>
      <p:pic>
        <p:nvPicPr>
          <p:cNvPr id="7" name="Picture 6">
            <a:extLst>
              <a:ext uri="{FF2B5EF4-FFF2-40B4-BE49-F238E27FC236}">
                <a16:creationId xmlns:a16="http://schemas.microsoft.com/office/drawing/2014/main" id="{54AD90EF-D62C-D1A5-21DD-02A319A43384}"/>
              </a:ext>
            </a:extLst>
          </p:cNvPr>
          <p:cNvPicPr>
            <a:picLocks noChangeAspect="1"/>
          </p:cNvPicPr>
          <p:nvPr/>
        </p:nvPicPr>
        <p:blipFill>
          <a:blip r:embed="rId2"/>
          <a:stretch>
            <a:fillRect/>
          </a:stretch>
        </p:blipFill>
        <p:spPr>
          <a:xfrm>
            <a:off x="6096000" y="614617"/>
            <a:ext cx="6118225" cy="5628766"/>
          </a:xfrm>
          <a:prstGeom prst="rect">
            <a:avLst/>
          </a:prstGeom>
          <a:noFill/>
        </p:spPr>
      </p:pic>
    </p:spTree>
    <p:extLst>
      <p:ext uri="{BB962C8B-B14F-4D97-AF65-F5344CB8AC3E}">
        <p14:creationId xmlns:p14="http://schemas.microsoft.com/office/powerpoint/2010/main" val="334151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3810-AE0B-A0F5-D844-0B277D0ED1B0}"/>
              </a:ext>
            </a:extLst>
          </p:cNvPr>
          <p:cNvSpPr>
            <a:spLocks noGrp="1"/>
          </p:cNvSpPr>
          <p:nvPr>
            <p:ph type="title"/>
          </p:nvPr>
        </p:nvSpPr>
        <p:spPr>
          <a:xfrm>
            <a:off x="575310" y="278129"/>
            <a:ext cx="5063490" cy="2354026"/>
          </a:xfrm>
        </p:spPr>
        <p:txBody>
          <a:bodyPr anchor="b">
            <a:normAutofit/>
          </a:bodyPr>
          <a:lstStyle/>
          <a:p>
            <a:r>
              <a:rPr lang="en-US" sz="3700" b="0" i="0">
                <a:effectLst/>
              </a:rPr>
              <a:t>Are the differences between species and their conservation status significant?</a:t>
            </a:r>
            <a:br>
              <a:rPr lang="en-US" sz="3700" b="0" i="0">
                <a:effectLst/>
              </a:rPr>
            </a:br>
            <a:endParaRPr lang="en-US" sz="3700"/>
          </a:p>
        </p:txBody>
      </p:sp>
      <p:sp>
        <p:nvSpPr>
          <p:cNvPr id="9" name="Content Placeholder 2">
            <a:extLst>
              <a:ext uri="{FF2B5EF4-FFF2-40B4-BE49-F238E27FC236}">
                <a16:creationId xmlns:a16="http://schemas.microsoft.com/office/drawing/2014/main" id="{20FCF0EE-60AD-7C4C-B538-17B4E5417A21}"/>
              </a:ext>
            </a:extLst>
          </p:cNvPr>
          <p:cNvSpPr>
            <a:spLocks noGrp="1"/>
          </p:cNvSpPr>
          <p:nvPr>
            <p:ph sz="quarter" idx="16"/>
          </p:nvPr>
        </p:nvSpPr>
        <p:spPr>
          <a:xfrm>
            <a:off x="594360" y="3279579"/>
            <a:ext cx="5044440" cy="2994415"/>
          </a:xfrm>
        </p:spPr>
        <p:txBody>
          <a:bodyPr>
            <a:normAutofit/>
          </a:bodyPr>
          <a:lstStyle/>
          <a:p>
            <a:r>
              <a:rPr lang="en-US" dirty="0"/>
              <a:t>As seen in the table, some differences in species and their conservation status are significant and some are not.</a:t>
            </a:r>
          </a:p>
          <a:p>
            <a:r>
              <a:rPr lang="en-US" dirty="0" err="1"/>
              <a:t>Eg</a:t>
            </a:r>
            <a:r>
              <a:rPr lang="en-US" dirty="0"/>
              <a:t>: Mammals and Birds are not statistically significant while Mammals and Reptiles are statistically significant</a:t>
            </a:r>
          </a:p>
        </p:txBody>
      </p:sp>
      <p:pic>
        <p:nvPicPr>
          <p:cNvPr id="7" name="Picture 6">
            <a:extLst>
              <a:ext uri="{FF2B5EF4-FFF2-40B4-BE49-F238E27FC236}">
                <a16:creationId xmlns:a16="http://schemas.microsoft.com/office/drawing/2014/main" id="{54AD90EF-D62C-D1A5-21DD-02A319A43384}"/>
              </a:ext>
            </a:extLst>
          </p:cNvPr>
          <p:cNvPicPr>
            <a:picLocks noChangeAspect="1"/>
          </p:cNvPicPr>
          <p:nvPr/>
        </p:nvPicPr>
        <p:blipFill>
          <a:blip r:embed="rId2"/>
          <a:stretch>
            <a:fillRect/>
          </a:stretch>
        </p:blipFill>
        <p:spPr>
          <a:xfrm>
            <a:off x="6096000" y="614617"/>
            <a:ext cx="6118225" cy="5628766"/>
          </a:xfrm>
          <a:prstGeom prst="rect">
            <a:avLst/>
          </a:prstGeom>
          <a:noFill/>
        </p:spPr>
      </p:pic>
      <p:sp>
        <p:nvSpPr>
          <p:cNvPr id="3" name="Rectangle 2">
            <a:extLst>
              <a:ext uri="{FF2B5EF4-FFF2-40B4-BE49-F238E27FC236}">
                <a16:creationId xmlns:a16="http://schemas.microsoft.com/office/drawing/2014/main" id="{BDABDB8E-B287-A26C-3836-CCC03CF9DD68}"/>
              </a:ext>
            </a:extLst>
          </p:cNvPr>
          <p:cNvSpPr/>
          <p:nvPr/>
        </p:nvSpPr>
        <p:spPr>
          <a:xfrm>
            <a:off x="6934410" y="2277787"/>
            <a:ext cx="5279813" cy="35436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FB919F-2146-5AAC-569B-BD10B3FF4670}"/>
              </a:ext>
            </a:extLst>
          </p:cNvPr>
          <p:cNvSpPr/>
          <p:nvPr/>
        </p:nvSpPr>
        <p:spPr>
          <a:xfrm>
            <a:off x="7019237" y="5534767"/>
            <a:ext cx="5194987" cy="35436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069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02875"/>
            <a:ext cx="10873740" cy="1680205"/>
          </a:xfrm>
        </p:spPr>
        <p:txBody>
          <a:bodyPr anchor="b">
            <a:normAutofit/>
          </a:bodyPr>
          <a:lstStyle/>
          <a:p>
            <a:r>
              <a:rPr lang="en-US" sz="2800"/>
              <a:t>Which species are In Recovery and what is the overall distributions in the parks compared to the average observations of the species with other conservation statuses?</a:t>
            </a:r>
            <a:br>
              <a:rPr lang="en-US" sz="2800"/>
            </a:br>
            <a:endParaRPr lang="en-US" sz="2800"/>
          </a:p>
        </p:txBody>
      </p:sp>
      <p:pic>
        <p:nvPicPr>
          <p:cNvPr id="6" name="Picture Placeholder 5">
            <a:extLst>
              <a:ext uri="{FF2B5EF4-FFF2-40B4-BE49-F238E27FC236}">
                <a16:creationId xmlns:a16="http://schemas.microsoft.com/office/drawing/2014/main" id="{C6F5CCA9-2D65-05AF-45AC-9C0C47319CD3}"/>
              </a:ext>
            </a:extLst>
          </p:cNvPr>
          <p:cNvPicPr>
            <a:picLocks noGrp="1" noChangeAspect="1"/>
          </p:cNvPicPr>
          <p:nvPr>
            <p:ph sz="quarter" idx="13"/>
          </p:nvPr>
        </p:nvPicPr>
        <p:blipFill>
          <a:blip r:embed="rId2"/>
          <a:stretch/>
        </p:blipFill>
        <p:spPr>
          <a:xfrm>
            <a:off x="3657600" y="3008913"/>
            <a:ext cx="7810500" cy="2245518"/>
          </a:xfrm>
          <a:noFill/>
        </p:spPr>
      </p:pic>
    </p:spTree>
    <p:extLst>
      <p:ext uri="{BB962C8B-B14F-4D97-AF65-F5344CB8AC3E}">
        <p14:creationId xmlns:p14="http://schemas.microsoft.com/office/powerpoint/2010/main" val="403793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02875"/>
            <a:ext cx="10873740" cy="1680205"/>
          </a:xfrm>
        </p:spPr>
        <p:txBody>
          <a:bodyPr anchor="b">
            <a:normAutofit/>
          </a:bodyPr>
          <a:lstStyle/>
          <a:p>
            <a:r>
              <a:rPr lang="en-US" sz="2800"/>
              <a:t>Which species are In Recovery and what is the overall distributions in the parks compared to the average observations of the species with other conservation statuses?</a:t>
            </a:r>
            <a:br>
              <a:rPr lang="en-US" sz="2800"/>
            </a:br>
            <a:endParaRPr lang="en-US" sz="2800"/>
          </a:p>
        </p:txBody>
      </p:sp>
      <p:pic>
        <p:nvPicPr>
          <p:cNvPr id="6" name="Picture Placeholder 5">
            <a:extLst>
              <a:ext uri="{FF2B5EF4-FFF2-40B4-BE49-F238E27FC236}">
                <a16:creationId xmlns:a16="http://schemas.microsoft.com/office/drawing/2014/main" id="{C6F5CCA9-2D65-05AF-45AC-9C0C47319CD3}"/>
              </a:ext>
            </a:extLst>
          </p:cNvPr>
          <p:cNvPicPr>
            <a:picLocks noGrp="1" noChangeAspect="1"/>
          </p:cNvPicPr>
          <p:nvPr>
            <p:ph sz="quarter" idx="13"/>
          </p:nvPr>
        </p:nvPicPr>
        <p:blipFill>
          <a:blip r:embed="rId2"/>
          <a:stretch/>
        </p:blipFill>
        <p:spPr>
          <a:xfrm>
            <a:off x="3657600" y="3008913"/>
            <a:ext cx="7810500" cy="2245518"/>
          </a:xfrm>
          <a:noFill/>
        </p:spPr>
      </p:pic>
      <p:sp>
        <p:nvSpPr>
          <p:cNvPr id="3" name="Rectangle 2">
            <a:extLst>
              <a:ext uri="{FF2B5EF4-FFF2-40B4-BE49-F238E27FC236}">
                <a16:creationId xmlns:a16="http://schemas.microsoft.com/office/drawing/2014/main" id="{B8142B67-8694-A8FC-92A5-DE6097116054}"/>
              </a:ext>
            </a:extLst>
          </p:cNvPr>
          <p:cNvSpPr/>
          <p:nvPr/>
        </p:nvSpPr>
        <p:spPr>
          <a:xfrm>
            <a:off x="6258151" y="4111149"/>
            <a:ext cx="542357" cy="313013"/>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98408"/>
            <a:ext cx="10972800" cy="1574317"/>
          </a:xfrm>
        </p:spPr>
        <p:txBody>
          <a:bodyPr vert="horz" lIns="0" tIns="0" rIns="0" bIns="0" rtlCol="0" anchor="b" anchorCtr="0">
            <a:normAutofit/>
          </a:bodyPr>
          <a:lstStyle/>
          <a:p>
            <a:r>
              <a:rPr lang="en-US" sz="2800" b="1" i="0" kern="1200" spc="100" baseline="0" dirty="0">
                <a:latin typeface="+mj-lt"/>
                <a:ea typeface="+mj-ea"/>
                <a:cs typeface="+mj-cs"/>
              </a:rPr>
              <a:t>Which species are In Recovery and what is the overall distributions in the parks compared to the average observations of the species with other conservation statuses?</a:t>
            </a:r>
            <a:br>
              <a:rPr lang="en-US" sz="2800" b="1" i="0" kern="1200" spc="100" baseline="0" dirty="0">
                <a:latin typeface="+mj-lt"/>
                <a:ea typeface="+mj-ea"/>
                <a:cs typeface="+mj-cs"/>
              </a:rPr>
            </a:br>
            <a:endParaRPr lang="en-US" sz="2800" b="1" i="0" kern="1200" spc="100" baseline="0" dirty="0">
              <a:latin typeface="+mj-lt"/>
              <a:ea typeface="+mj-ea"/>
              <a:cs typeface="+mj-cs"/>
            </a:endParaRPr>
          </a:p>
        </p:txBody>
      </p:sp>
      <p:pic>
        <p:nvPicPr>
          <p:cNvPr id="8" name="Picture 7">
            <a:extLst>
              <a:ext uri="{FF2B5EF4-FFF2-40B4-BE49-F238E27FC236}">
                <a16:creationId xmlns:a16="http://schemas.microsoft.com/office/drawing/2014/main" id="{162C2D26-816F-74A5-447F-4A3877B27C50}"/>
              </a:ext>
            </a:extLst>
          </p:cNvPr>
          <p:cNvPicPr>
            <a:picLocks noChangeAspect="1"/>
          </p:cNvPicPr>
          <p:nvPr/>
        </p:nvPicPr>
        <p:blipFill>
          <a:blip r:embed="rId2"/>
          <a:stretch>
            <a:fillRect/>
          </a:stretch>
        </p:blipFill>
        <p:spPr>
          <a:xfrm>
            <a:off x="595523" y="2823069"/>
            <a:ext cx="5746750" cy="3304381"/>
          </a:xfrm>
          <a:prstGeom prst="rect">
            <a:avLst/>
          </a:prstGeom>
          <a:noFill/>
        </p:spPr>
      </p:pic>
      <p:sp>
        <p:nvSpPr>
          <p:cNvPr id="9" name="TextBox 8">
            <a:extLst>
              <a:ext uri="{FF2B5EF4-FFF2-40B4-BE49-F238E27FC236}">
                <a16:creationId xmlns:a16="http://schemas.microsoft.com/office/drawing/2014/main" id="{9BC62C6F-1643-A811-FA08-9A1DDD652281}"/>
              </a:ext>
            </a:extLst>
          </p:cNvPr>
          <p:cNvSpPr txBox="1"/>
          <p:nvPr/>
        </p:nvSpPr>
        <p:spPr>
          <a:xfrm>
            <a:off x="7620000" y="2676525"/>
            <a:ext cx="3947160" cy="3597470"/>
          </a:xfrm>
          <a:prstGeom prst="rect">
            <a:avLst/>
          </a:prstGeom>
        </p:spPr>
        <p:txBody>
          <a:bodyPr vert="horz" lIns="0" tIns="45720" rIns="91440" bIns="45720" rtlCol="0">
            <a:normAutofit/>
          </a:bodyPr>
          <a:lstStyle/>
          <a:p>
            <a:pPr>
              <a:lnSpc>
                <a:spcPct val="90000"/>
              </a:lnSpc>
              <a:spcBef>
                <a:spcPts val="1800"/>
              </a:spcBef>
            </a:pPr>
            <a:r>
              <a:rPr lang="en-US" sz="2000" dirty="0">
                <a:solidFill>
                  <a:schemeClr val="bg1"/>
                </a:solidFill>
              </a:rPr>
              <a:t>The three species </a:t>
            </a:r>
            <a:r>
              <a:rPr lang="en-US" sz="2000" b="1" dirty="0">
                <a:solidFill>
                  <a:schemeClr val="bg1"/>
                </a:solidFill>
              </a:rPr>
              <a:t>In Recovery</a:t>
            </a:r>
            <a:r>
              <a:rPr lang="en-US" sz="2000" dirty="0">
                <a:solidFill>
                  <a:schemeClr val="bg1"/>
                </a:solidFill>
              </a:rPr>
              <a:t>:</a:t>
            </a:r>
          </a:p>
          <a:p>
            <a:pPr marL="342900" indent="-342900">
              <a:lnSpc>
                <a:spcPct val="90000"/>
              </a:lnSpc>
              <a:spcBef>
                <a:spcPts val="1800"/>
              </a:spcBef>
              <a:buFont typeface="Arial" panose="020B0604020202020204" pitchFamily="34" charset="0"/>
              <a:buChar char="•"/>
            </a:pPr>
            <a:r>
              <a:rPr lang="en-US" sz="2000" dirty="0">
                <a:solidFill>
                  <a:schemeClr val="bg1"/>
                </a:solidFill>
              </a:rPr>
              <a:t>Falco peregrinus </a:t>
            </a:r>
            <a:r>
              <a:rPr lang="en-US" sz="2000" dirty="0" err="1">
                <a:solidFill>
                  <a:schemeClr val="bg1"/>
                </a:solidFill>
              </a:rPr>
              <a:t>anatum</a:t>
            </a:r>
            <a:r>
              <a:rPr lang="en-US" sz="2000" dirty="0">
                <a:solidFill>
                  <a:schemeClr val="bg1"/>
                </a:solidFill>
              </a:rPr>
              <a:t> (American Peregrine Falcon)</a:t>
            </a:r>
          </a:p>
          <a:p>
            <a:pPr marL="342900" indent="-342900">
              <a:lnSpc>
                <a:spcPct val="90000"/>
              </a:lnSpc>
              <a:spcBef>
                <a:spcPts val="1800"/>
              </a:spcBef>
              <a:buFont typeface="Arial" panose="020B0604020202020204" pitchFamily="34" charset="0"/>
              <a:buChar char="•"/>
            </a:pPr>
            <a:r>
              <a:rPr lang="en-US" sz="2000" dirty="0">
                <a:solidFill>
                  <a:schemeClr val="bg1"/>
                </a:solidFill>
              </a:rPr>
              <a:t>Haliaeetus leucocephalus (Bald Eagle)</a:t>
            </a:r>
          </a:p>
          <a:p>
            <a:pPr marL="342900" indent="-342900">
              <a:lnSpc>
                <a:spcPct val="90000"/>
              </a:lnSpc>
              <a:spcBef>
                <a:spcPts val="1800"/>
              </a:spcBef>
              <a:buFont typeface="Arial" panose="020B0604020202020204" pitchFamily="34" charset="0"/>
              <a:buChar char="•"/>
            </a:pPr>
            <a:r>
              <a:rPr lang="en-US" sz="2000" dirty="0" err="1">
                <a:solidFill>
                  <a:schemeClr val="bg1"/>
                </a:solidFill>
              </a:rPr>
              <a:t>Pelecanus</a:t>
            </a:r>
            <a:r>
              <a:rPr lang="en-US" sz="2000" dirty="0">
                <a:solidFill>
                  <a:schemeClr val="bg1"/>
                </a:solidFill>
              </a:rPr>
              <a:t> occidentalis (Brown Pelican)</a:t>
            </a:r>
          </a:p>
        </p:txBody>
      </p:sp>
    </p:spTree>
    <p:extLst>
      <p:ext uri="{BB962C8B-B14F-4D97-AF65-F5344CB8AC3E}">
        <p14:creationId xmlns:p14="http://schemas.microsoft.com/office/powerpoint/2010/main" val="3917039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98408"/>
            <a:ext cx="10972800" cy="1574317"/>
          </a:xfrm>
        </p:spPr>
        <p:txBody>
          <a:bodyPr vert="horz" lIns="0" tIns="0" rIns="0" bIns="0" rtlCol="0" anchor="b" anchorCtr="0">
            <a:normAutofit/>
          </a:bodyPr>
          <a:lstStyle/>
          <a:p>
            <a:r>
              <a:rPr lang="en-US" sz="2800" b="1" i="0" kern="1200" spc="100" baseline="0" dirty="0">
                <a:latin typeface="+mj-lt"/>
                <a:ea typeface="+mj-ea"/>
                <a:cs typeface="+mj-cs"/>
              </a:rPr>
              <a:t>Which species are In Recovery and what is the overall distributions in the parks compared to the average observations of the species with other conservation statuses?</a:t>
            </a:r>
            <a:br>
              <a:rPr lang="en-US" sz="2800" b="1" i="0" kern="1200" spc="100" baseline="0" dirty="0">
                <a:latin typeface="+mj-lt"/>
                <a:ea typeface="+mj-ea"/>
                <a:cs typeface="+mj-cs"/>
              </a:rPr>
            </a:br>
            <a:endParaRPr lang="en-US" sz="2800" b="1" i="0" kern="1200" spc="100" baseline="0" dirty="0">
              <a:latin typeface="+mj-lt"/>
              <a:ea typeface="+mj-ea"/>
              <a:cs typeface="+mj-cs"/>
            </a:endParaRPr>
          </a:p>
        </p:txBody>
      </p:sp>
      <p:pic>
        <p:nvPicPr>
          <p:cNvPr id="6" name="Picture 5">
            <a:extLst>
              <a:ext uri="{FF2B5EF4-FFF2-40B4-BE49-F238E27FC236}">
                <a16:creationId xmlns:a16="http://schemas.microsoft.com/office/drawing/2014/main" id="{CCEDC1DF-02D4-20C4-20CF-080079CDACA1}"/>
              </a:ext>
            </a:extLst>
          </p:cNvPr>
          <p:cNvPicPr>
            <a:picLocks noChangeAspect="1"/>
          </p:cNvPicPr>
          <p:nvPr/>
        </p:nvPicPr>
        <p:blipFill>
          <a:blip r:embed="rId2"/>
          <a:stretch>
            <a:fillRect/>
          </a:stretch>
        </p:blipFill>
        <p:spPr>
          <a:xfrm>
            <a:off x="0" y="3478068"/>
            <a:ext cx="12192000" cy="3532168"/>
          </a:xfrm>
          <a:prstGeom prst="rect">
            <a:avLst/>
          </a:prstGeom>
        </p:spPr>
      </p:pic>
    </p:spTree>
    <p:extLst>
      <p:ext uri="{BB962C8B-B14F-4D97-AF65-F5344CB8AC3E}">
        <p14:creationId xmlns:p14="http://schemas.microsoft.com/office/powerpoint/2010/main" val="74347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11AE-DEC0-2B69-28C8-A8094AF12B69}"/>
              </a:ext>
            </a:extLst>
          </p:cNvPr>
          <p:cNvSpPr>
            <a:spLocks noGrp="1"/>
          </p:cNvSpPr>
          <p:nvPr>
            <p:ph type="title"/>
          </p:nvPr>
        </p:nvSpPr>
        <p:spPr>
          <a:xfrm>
            <a:off x="594360" y="102875"/>
            <a:ext cx="10873740" cy="1680205"/>
          </a:xfrm>
        </p:spPr>
        <p:txBody>
          <a:bodyPr anchor="b">
            <a:normAutofit/>
          </a:bodyPr>
          <a:lstStyle/>
          <a:p>
            <a:r>
              <a:rPr lang="en-US"/>
              <a:t>The project sought to answer the following questions:</a:t>
            </a:r>
          </a:p>
        </p:txBody>
      </p:sp>
      <p:sp>
        <p:nvSpPr>
          <p:cNvPr id="3" name="Content Placeholder 2">
            <a:extLst>
              <a:ext uri="{FF2B5EF4-FFF2-40B4-BE49-F238E27FC236}">
                <a16:creationId xmlns:a16="http://schemas.microsoft.com/office/drawing/2014/main" id="{78B62122-B684-F3A0-8F47-76F1312DB4F0}"/>
              </a:ext>
            </a:extLst>
          </p:cNvPr>
          <p:cNvSpPr>
            <a:spLocks noGrp="1"/>
          </p:cNvSpPr>
          <p:nvPr>
            <p:ph sz="quarter" idx="13"/>
          </p:nvPr>
        </p:nvSpPr>
        <p:spPr>
          <a:xfrm>
            <a:off x="3657600" y="2282008"/>
            <a:ext cx="7810500" cy="3699328"/>
          </a:xfrm>
        </p:spPr>
        <p:txBody>
          <a:bodyPr>
            <a:normAutofit/>
          </a:bodyPr>
          <a:lstStyle/>
          <a:p>
            <a:pPr>
              <a:buFont typeface="Arial" panose="020B0604020202020204" pitchFamily="34" charset="0"/>
              <a:buChar char="•"/>
            </a:pPr>
            <a:r>
              <a:rPr lang="en-US" b="0" i="0" dirty="0">
                <a:effectLst/>
              </a:rPr>
              <a:t>What is the distribution of conservation status for species?</a:t>
            </a:r>
          </a:p>
          <a:p>
            <a:pPr>
              <a:buFont typeface="Arial" panose="020B0604020202020204" pitchFamily="34" charset="0"/>
              <a:buChar char="•"/>
            </a:pPr>
            <a:r>
              <a:rPr lang="en-US" b="0" i="0" dirty="0">
                <a:effectLst/>
              </a:rPr>
              <a:t>Are certain types of species more likely to be endangered?</a:t>
            </a:r>
          </a:p>
          <a:p>
            <a:pPr>
              <a:buFont typeface="Arial" panose="020B0604020202020204" pitchFamily="34" charset="0"/>
              <a:buChar char="•"/>
            </a:pPr>
            <a:r>
              <a:rPr lang="en-US" b="0" i="0" dirty="0">
                <a:effectLst/>
              </a:rPr>
              <a:t>Are the differences between species and their conservation status significant?</a:t>
            </a:r>
          </a:p>
          <a:p>
            <a:pPr>
              <a:buFont typeface="Arial" panose="020B0604020202020204" pitchFamily="34" charset="0"/>
              <a:buChar char="•"/>
            </a:pPr>
            <a:r>
              <a:rPr lang="en-US" b="0" i="0" dirty="0">
                <a:effectLst/>
              </a:rPr>
              <a:t>Which species are </a:t>
            </a:r>
            <a:r>
              <a:rPr lang="en-US" b="1" i="0" dirty="0">
                <a:effectLst/>
              </a:rPr>
              <a:t>In Recovery</a:t>
            </a:r>
            <a:r>
              <a:rPr lang="en-US" b="0" i="0" dirty="0">
                <a:effectLst/>
              </a:rPr>
              <a:t> and what is the overall distributions in the parks compared to the average observations of the species with other conservation statuses?</a:t>
            </a:r>
          </a:p>
          <a:p>
            <a:endParaRPr lang="en-US" dirty="0"/>
          </a:p>
        </p:txBody>
      </p:sp>
    </p:spTree>
    <p:extLst>
      <p:ext uri="{BB962C8B-B14F-4D97-AF65-F5344CB8AC3E}">
        <p14:creationId xmlns:p14="http://schemas.microsoft.com/office/powerpoint/2010/main" val="344077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98408"/>
            <a:ext cx="10972800" cy="1574317"/>
          </a:xfrm>
        </p:spPr>
        <p:txBody>
          <a:bodyPr vert="horz" lIns="0" tIns="0" rIns="0" bIns="0" rtlCol="0" anchor="b" anchorCtr="0">
            <a:normAutofit/>
          </a:bodyPr>
          <a:lstStyle/>
          <a:p>
            <a:r>
              <a:rPr lang="en-US" sz="2800" b="1" i="0" kern="1200" spc="100" baseline="0" dirty="0">
                <a:latin typeface="+mj-lt"/>
                <a:ea typeface="+mj-ea"/>
                <a:cs typeface="+mj-cs"/>
              </a:rPr>
              <a:t>Which species are In Recovery and what is the overall distributions in the parks compared to the average observations of the species with other conservation statuses?</a:t>
            </a:r>
            <a:br>
              <a:rPr lang="en-US" sz="2800" b="1" i="0" kern="1200" spc="100" baseline="0" dirty="0">
                <a:latin typeface="+mj-lt"/>
                <a:ea typeface="+mj-ea"/>
                <a:cs typeface="+mj-cs"/>
              </a:rPr>
            </a:br>
            <a:endParaRPr lang="en-US" sz="2800" b="1" i="0" kern="1200" spc="100" baseline="0" dirty="0">
              <a:latin typeface="+mj-lt"/>
              <a:ea typeface="+mj-ea"/>
              <a:cs typeface="+mj-cs"/>
            </a:endParaRPr>
          </a:p>
        </p:txBody>
      </p:sp>
      <p:pic>
        <p:nvPicPr>
          <p:cNvPr id="4" name="Picture 3">
            <a:extLst>
              <a:ext uri="{FF2B5EF4-FFF2-40B4-BE49-F238E27FC236}">
                <a16:creationId xmlns:a16="http://schemas.microsoft.com/office/drawing/2014/main" id="{C701FF2B-C27C-5EF8-0916-41C25C7B00D0}"/>
              </a:ext>
            </a:extLst>
          </p:cNvPr>
          <p:cNvPicPr>
            <a:picLocks noChangeAspect="1"/>
          </p:cNvPicPr>
          <p:nvPr/>
        </p:nvPicPr>
        <p:blipFill>
          <a:blip r:embed="rId2"/>
          <a:stretch>
            <a:fillRect/>
          </a:stretch>
        </p:blipFill>
        <p:spPr>
          <a:xfrm>
            <a:off x="0" y="3347129"/>
            <a:ext cx="12192000" cy="3476293"/>
          </a:xfrm>
          <a:prstGeom prst="rect">
            <a:avLst/>
          </a:prstGeom>
        </p:spPr>
      </p:pic>
    </p:spTree>
    <p:extLst>
      <p:ext uri="{BB962C8B-B14F-4D97-AF65-F5344CB8AC3E}">
        <p14:creationId xmlns:p14="http://schemas.microsoft.com/office/powerpoint/2010/main" val="715084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98408"/>
            <a:ext cx="10972800" cy="1574317"/>
          </a:xfrm>
        </p:spPr>
        <p:txBody>
          <a:bodyPr vert="horz" lIns="0" tIns="0" rIns="0" bIns="0" rtlCol="0" anchor="b" anchorCtr="0">
            <a:normAutofit/>
          </a:bodyPr>
          <a:lstStyle/>
          <a:p>
            <a:r>
              <a:rPr lang="en-US" sz="2800" b="1" i="0" kern="1200" spc="100" baseline="0" dirty="0">
                <a:latin typeface="+mj-lt"/>
                <a:ea typeface="+mj-ea"/>
                <a:cs typeface="+mj-cs"/>
              </a:rPr>
              <a:t>Which species are In Recovery and what is the overall distributions in the parks compared to the average observations of the species with other conservation statuses?</a:t>
            </a:r>
            <a:br>
              <a:rPr lang="en-US" sz="2800" b="1" i="0" kern="1200" spc="100" baseline="0" dirty="0">
                <a:latin typeface="+mj-lt"/>
                <a:ea typeface="+mj-ea"/>
                <a:cs typeface="+mj-cs"/>
              </a:rPr>
            </a:br>
            <a:endParaRPr lang="en-US" sz="2800" b="1" i="0" kern="1200" spc="100" baseline="0" dirty="0">
              <a:latin typeface="+mj-lt"/>
              <a:ea typeface="+mj-ea"/>
              <a:cs typeface="+mj-cs"/>
            </a:endParaRPr>
          </a:p>
        </p:txBody>
      </p:sp>
      <p:pic>
        <p:nvPicPr>
          <p:cNvPr id="4" name="Picture 3">
            <a:extLst>
              <a:ext uri="{FF2B5EF4-FFF2-40B4-BE49-F238E27FC236}">
                <a16:creationId xmlns:a16="http://schemas.microsoft.com/office/drawing/2014/main" id="{C701FF2B-C27C-5EF8-0916-41C25C7B00D0}"/>
              </a:ext>
            </a:extLst>
          </p:cNvPr>
          <p:cNvPicPr>
            <a:picLocks noChangeAspect="1"/>
          </p:cNvPicPr>
          <p:nvPr/>
        </p:nvPicPr>
        <p:blipFill>
          <a:blip r:embed="rId2"/>
          <a:stretch>
            <a:fillRect/>
          </a:stretch>
        </p:blipFill>
        <p:spPr>
          <a:xfrm>
            <a:off x="0" y="3347129"/>
            <a:ext cx="12192000" cy="3476293"/>
          </a:xfrm>
          <a:prstGeom prst="rect">
            <a:avLst/>
          </a:prstGeom>
        </p:spPr>
      </p:pic>
      <p:sp>
        <p:nvSpPr>
          <p:cNvPr id="5" name="TextBox 4">
            <a:extLst>
              <a:ext uri="{FF2B5EF4-FFF2-40B4-BE49-F238E27FC236}">
                <a16:creationId xmlns:a16="http://schemas.microsoft.com/office/drawing/2014/main" id="{D576D4F0-C04F-2FDC-C791-9A2E682E4D23}"/>
              </a:ext>
            </a:extLst>
          </p:cNvPr>
          <p:cNvSpPr txBox="1"/>
          <p:nvPr/>
        </p:nvSpPr>
        <p:spPr>
          <a:xfrm>
            <a:off x="487315" y="2310641"/>
            <a:ext cx="9368494" cy="1200329"/>
          </a:xfrm>
          <a:prstGeom prst="rect">
            <a:avLst/>
          </a:prstGeom>
          <a:noFill/>
        </p:spPr>
        <p:txBody>
          <a:bodyPr wrap="square" rtlCol="0">
            <a:spAutoFit/>
          </a:bodyPr>
          <a:lstStyle/>
          <a:p>
            <a:r>
              <a:rPr lang="en-US" b="0" i="0" dirty="0">
                <a:solidFill>
                  <a:schemeClr val="bg1"/>
                </a:solidFill>
                <a:effectLst/>
                <a:latin typeface="system-ui"/>
              </a:rPr>
              <a:t>The observations for the </a:t>
            </a:r>
            <a:r>
              <a:rPr lang="en-US" b="1" i="0" dirty="0">
                <a:solidFill>
                  <a:schemeClr val="bg1"/>
                </a:solidFill>
                <a:effectLst/>
                <a:latin typeface="system-ui"/>
              </a:rPr>
              <a:t>In Recovery</a:t>
            </a:r>
            <a:r>
              <a:rPr lang="en-US" b="0" i="0" dirty="0">
                <a:solidFill>
                  <a:schemeClr val="bg1"/>
                </a:solidFill>
                <a:effectLst/>
                <a:latin typeface="system-ui"/>
              </a:rPr>
              <a:t> species fell mostly between the average value for </a:t>
            </a:r>
            <a:r>
              <a:rPr lang="en-US" b="0" i="1" dirty="0">
                <a:solidFill>
                  <a:schemeClr val="bg1"/>
                </a:solidFill>
                <a:effectLst/>
                <a:latin typeface="system-ui"/>
              </a:rPr>
              <a:t>Species of Concern</a:t>
            </a:r>
            <a:r>
              <a:rPr lang="en-US" b="0" i="0" dirty="0">
                <a:solidFill>
                  <a:schemeClr val="bg1"/>
                </a:solidFill>
                <a:effectLst/>
                <a:latin typeface="system-ui"/>
              </a:rPr>
              <a:t> and </a:t>
            </a:r>
            <a:r>
              <a:rPr lang="en-US" b="0" i="1" dirty="0">
                <a:solidFill>
                  <a:schemeClr val="bg1"/>
                </a:solidFill>
                <a:effectLst/>
                <a:latin typeface="system-ui"/>
              </a:rPr>
              <a:t>Threatened</a:t>
            </a:r>
            <a:r>
              <a:rPr lang="en-US" b="0" i="0" dirty="0">
                <a:solidFill>
                  <a:schemeClr val="bg1"/>
                </a:solidFill>
                <a:effectLst/>
                <a:latin typeface="system-ui"/>
              </a:rPr>
              <a:t> or close to the average value for </a:t>
            </a:r>
            <a:r>
              <a:rPr lang="en-US" b="0" i="1" dirty="0">
                <a:solidFill>
                  <a:schemeClr val="bg1"/>
                </a:solidFill>
                <a:effectLst/>
                <a:latin typeface="system-ui"/>
              </a:rPr>
              <a:t>Species of Concern</a:t>
            </a:r>
            <a:r>
              <a:rPr lang="en-US" b="0" i="0" dirty="0">
                <a:solidFill>
                  <a:schemeClr val="bg1"/>
                </a:solidFill>
                <a:effectLst/>
                <a:latin typeface="system-ui"/>
              </a:rPr>
              <a:t> which is what is expected. However, there were a few instances where that was not the case.</a:t>
            </a:r>
          </a:p>
          <a:p>
            <a:endParaRPr lang="en-US" dirty="0"/>
          </a:p>
        </p:txBody>
      </p:sp>
    </p:spTree>
    <p:extLst>
      <p:ext uri="{BB962C8B-B14F-4D97-AF65-F5344CB8AC3E}">
        <p14:creationId xmlns:p14="http://schemas.microsoft.com/office/powerpoint/2010/main" val="715181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F-A3FD-4BB9-7C39-267F79695C52}"/>
              </a:ext>
            </a:extLst>
          </p:cNvPr>
          <p:cNvSpPr>
            <a:spLocks noGrp="1"/>
          </p:cNvSpPr>
          <p:nvPr>
            <p:ph type="title"/>
          </p:nvPr>
        </p:nvSpPr>
        <p:spPr>
          <a:xfrm>
            <a:off x="594360" y="102875"/>
            <a:ext cx="10873740" cy="1680205"/>
          </a:xfrm>
        </p:spPr>
        <p:txBody>
          <a:bodyPr vert="horz" lIns="0" tIns="0" rIns="0" bIns="0" rtlCol="0" anchor="b" anchorCtr="0">
            <a:normAutofit/>
          </a:bodyPr>
          <a:lstStyle/>
          <a:p>
            <a:r>
              <a:rPr lang="en-US" sz="2800" b="1" i="0" kern="1200" spc="100" baseline="0">
                <a:latin typeface="+mj-lt"/>
                <a:ea typeface="+mj-ea"/>
                <a:cs typeface="+mj-cs"/>
              </a:rPr>
              <a:t>Which species are In Recovery and what is the overall distributions in the parks compared to the average observations of the species with other conservation statuses?</a:t>
            </a:r>
            <a:br>
              <a:rPr lang="en-US" sz="2800" b="1" i="0" kern="1200" spc="100" baseline="0">
                <a:latin typeface="+mj-lt"/>
                <a:ea typeface="+mj-ea"/>
                <a:cs typeface="+mj-cs"/>
              </a:rPr>
            </a:br>
            <a:endParaRPr lang="en-US" sz="2800" b="1" i="0" kern="1200" spc="100" baseline="0" dirty="0">
              <a:latin typeface="+mj-lt"/>
              <a:ea typeface="+mj-ea"/>
              <a:cs typeface="+mj-cs"/>
            </a:endParaRPr>
          </a:p>
        </p:txBody>
      </p:sp>
      <p:sp>
        <p:nvSpPr>
          <p:cNvPr id="9" name="TextBox 8">
            <a:extLst>
              <a:ext uri="{FF2B5EF4-FFF2-40B4-BE49-F238E27FC236}">
                <a16:creationId xmlns:a16="http://schemas.microsoft.com/office/drawing/2014/main" id="{17C5FBA7-59EF-6B37-9180-C6FA9B85EFD3}"/>
              </a:ext>
            </a:extLst>
          </p:cNvPr>
          <p:cNvSpPr txBox="1"/>
          <p:nvPr/>
        </p:nvSpPr>
        <p:spPr>
          <a:xfrm>
            <a:off x="381362" y="2277150"/>
            <a:ext cx="6544101" cy="3699328"/>
          </a:xfrm>
          <a:prstGeom prst="rect">
            <a:avLst/>
          </a:prstGeom>
        </p:spPr>
        <p:txBody>
          <a:bodyPr vert="horz" lIns="0" tIns="228600" rIns="0" bIns="0" rtlCol="0">
            <a:normAutofit fontScale="92500" lnSpcReduction="20000"/>
          </a:bodyPr>
          <a:lstStyle/>
          <a:p>
            <a:pPr marL="283464" indent="-283464">
              <a:lnSpc>
                <a:spcPct val="90000"/>
              </a:lnSpc>
              <a:spcBef>
                <a:spcPts val="1800"/>
              </a:spcBef>
              <a:buFont typeface="Arial" panose="020B0604020202020204" pitchFamily="34" charset="0"/>
              <a:buChar char="•"/>
            </a:pPr>
            <a:r>
              <a:rPr lang="en-US" sz="1400" dirty="0">
                <a:solidFill>
                  <a:schemeClr val="bg1"/>
                </a:solidFill>
              </a:rPr>
              <a:t>In </a:t>
            </a:r>
            <a:r>
              <a:rPr lang="en-US" sz="1400" b="1" i="1" dirty="0">
                <a:solidFill>
                  <a:schemeClr val="bg1"/>
                </a:solidFill>
              </a:rPr>
              <a:t>Yosemite</a:t>
            </a:r>
            <a:r>
              <a:rPr lang="en-US" sz="1400" dirty="0">
                <a:solidFill>
                  <a:schemeClr val="bg1"/>
                </a:solidFill>
              </a:rPr>
              <a:t>, </a:t>
            </a:r>
          </a:p>
          <a:p>
            <a:pPr marL="740664" lvl="1" indent="-283464">
              <a:lnSpc>
                <a:spcPct val="90000"/>
              </a:lnSpc>
              <a:spcBef>
                <a:spcPts val="1800"/>
              </a:spcBef>
              <a:buFont typeface="Arial" panose="020B0604020202020204" pitchFamily="34" charset="0"/>
              <a:buChar char="•"/>
            </a:pPr>
            <a:r>
              <a:rPr lang="en-US" sz="1400" dirty="0">
                <a:solidFill>
                  <a:schemeClr val="bg1"/>
                </a:solidFill>
              </a:rPr>
              <a:t>The </a:t>
            </a:r>
            <a:r>
              <a:rPr lang="en-US" sz="1400" b="1" dirty="0">
                <a:solidFill>
                  <a:schemeClr val="bg1"/>
                </a:solidFill>
              </a:rPr>
              <a:t>American Peregrine Falcon </a:t>
            </a:r>
            <a:r>
              <a:rPr lang="en-US" sz="1400" dirty="0">
                <a:solidFill>
                  <a:schemeClr val="bg1"/>
                </a:solidFill>
              </a:rPr>
              <a:t>had observations that were </a:t>
            </a:r>
            <a:r>
              <a:rPr lang="en-US" sz="1400" u="sng" dirty="0">
                <a:solidFill>
                  <a:schemeClr val="bg1"/>
                </a:solidFill>
              </a:rPr>
              <a:t>higher than </a:t>
            </a:r>
            <a:r>
              <a:rPr lang="en-US" sz="1400" dirty="0">
                <a:solidFill>
                  <a:schemeClr val="bg1"/>
                </a:solidFill>
              </a:rPr>
              <a:t>the average observations for </a:t>
            </a:r>
            <a:r>
              <a:rPr lang="en-US" sz="1400" i="1" dirty="0">
                <a:solidFill>
                  <a:schemeClr val="bg1"/>
                </a:solidFill>
              </a:rPr>
              <a:t>Species of Concern </a:t>
            </a:r>
            <a:r>
              <a:rPr lang="en-US" sz="1400" dirty="0">
                <a:solidFill>
                  <a:schemeClr val="bg1"/>
                </a:solidFill>
              </a:rPr>
              <a:t>species but </a:t>
            </a:r>
            <a:r>
              <a:rPr lang="en-US" sz="1400" u="sng" dirty="0">
                <a:solidFill>
                  <a:schemeClr val="bg1"/>
                </a:solidFill>
              </a:rPr>
              <a:t>lower than </a:t>
            </a:r>
            <a:r>
              <a:rPr lang="en-US" sz="1400" dirty="0">
                <a:solidFill>
                  <a:schemeClr val="bg1"/>
                </a:solidFill>
              </a:rPr>
              <a:t>the average observations for </a:t>
            </a:r>
            <a:r>
              <a:rPr lang="en-US" sz="1400" i="1" dirty="0">
                <a:solidFill>
                  <a:schemeClr val="bg1"/>
                </a:solidFill>
              </a:rPr>
              <a:t>Not Protected </a:t>
            </a:r>
            <a:r>
              <a:rPr lang="en-US" sz="1400" dirty="0">
                <a:solidFill>
                  <a:schemeClr val="bg1"/>
                </a:solidFill>
              </a:rPr>
              <a:t>species in the National Park. </a:t>
            </a:r>
          </a:p>
          <a:p>
            <a:pPr marL="740664" lvl="1" indent="-283464">
              <a:lnSpc>
                <a:spcPct val="90000"/>
              </a:lnSpc>
              <a:spcBef>
                <a:spcPts val="1800"/>
              </a:spcBef>
              <a:buFont typeface="Arial" panose="020B0604020202020204" pitchFamily="34" charset="0"/>
              <a:buChar char="•"/>
            </a:pPr>
            <a:r>
              <a:rPr lang="en-US" sz="1400" dirty="0">
                <a:solidFill>
                  <a:schemeClr val="bg1"/>
                </a:solidFill>
              </a:rPr>
              <a:t>The </a:t>
            </a:r>
            <a:r>
              <a:rPr lang="en-US" sz="1400" b="1" dirty="0">
                <a:solidFill>
                  <a:schemeClr val="bg1"/>
                </a:solidFill>
              </a:rPr>
              <a:t>Bald Eagle </a:t>
            </a:r>
            <a:r>
              <a:rPr lang="en-US" sz="1400" dirty="0">
                <a:solidFill>
                  <a:schemeClr val="bg1"/>
                </a:solidFill>
              </a:rPr>
              <a:t>and the </a:t>
            </a:r>
            <a:r>
              <a:rPr lang="en-US" sz="1400" b="1" dirty="0">
                <a:solidFill>
                  <a:schemeClr val="bg1"/>
                </a:solidFill>
              </a:rPr>
              <a:t>Brown Pelican </a:t>
            </a:r>
            <a:r>
              <a:rPr lang="en-US" sz="1400" dirty="0">
                <a:solidFill>
                  <a:schemeClr val="bg1"/>
                </a:solidFill>
              </a:rPr>
              <a:t>fall in between </a:t>
            </a:r>
            <a:r>
              <a:rPr lang="en-US" sz="1400" i="1" dirty="0">
                <a:solidFill>
                  <a:schemeClr val="bg1"/>
                </a:solidFill>
              </a:rPr>
              <a:t>Threatened</a:t>
            </a:r>
            <a:r>
              <a:rPr lang="en-US" sz="1400" dirty="0">
                <a:solidFill>
                  <a:schemeClr val="bg1"/>
                </a:solidFill>
              </a:rPr>
              <a:t> and </a:t>
            </a:r>
            <a:r>
              <a:rPr lang="en-US" sz="1400" i="1" dirty="0">
                <a:solidFill>
                  <a:schemeClr val="bg1"/>
                </a:solidFill>
              </a:rPr>
              <a:t>Species of Concern</a:t>
            </a:r>
            <a:r>
              <a:rPr lang="en-US" sz="1400" dirty="0">
                <a:solidFill>
                  <a:schemeClr val="bg1"/>
                </a:solidFill>
              </a:rPr>
              <a:t>.</a:t>
            </a:r>
          </a:p>
          <a:p>
            <a:pPr marL="283464" indent="-283464">
              <a:lnSpc>
                <a:spcPct val="90000"/>
              </a:lnSpc>
              <a:spcBef>
                <a:spcPts val="1800"/>
              </a:spcBef>
              <a:buFont typeface="Arial" panose="020B0604020202020204" pitchFamily="34" charset="0"/>
              <a:buChar char="•"/>
            </a:pPr>
            <a:r>
              <a:rPr lang="en-US" sz="1400" dirty="0">
                <a:solidFill>
                  <a:schemeClr val="bg1"/>
                </a:solidFill>
              </a:rPr>
              <a:t>In </a:t>
            </a:r>
            <a:r>
              <a:rPr lang="en-US" sz="1400" b="1" i="1" dirty="0">
                <a:solidFill>
                  <a:schemeClr val="bg1"/>
                </a:solidFill>
              </a:rPr>
              <a:t>Great Smoky Mountains</a:t>
            </a:r>
            <a:r>
              <a:rPr lang="en-US" sz="1400" dirty="0">
                <a:solidFill>
                  <a:schemeClr val="bg1"/>
                </a:solidFill>
              </a:rPr>
              <a:t>, </a:t>
            </a:r>
          </a:p>
          <a:p>
            <a:pPr marL="740664" lvl="1" indent="-283464">
              <a:lnSpc>
                <a:spcPct val="90000"/>
              </a:lnSpc>
              <a:spcBef>
                <a:spcPts val="1800"/>
              </a:spcBef>
              <a:buFont typeface="Arial" panose="020B0604020202020204" pitchFamily="34" charset="0"/>
              <a:buChar char="•"/>
            </a:pPr>
            <a:r>
              <a:rPr lang="en-US" sz="1400" dirty="0">
                <a:solidFill>
                  <a:schemeClr val="bg1"/>
                </a:solidFill>
              </a:rPr>
              <a:t>The observations for the </a:t>
            </a:r>
            <a:r>
              <a:rPr lang="en-US" sz="1400" b="1" dirty="0">
                <a:solidFill>
                  <a:schemeClr val="bg1"/>
                </a:solidFill>
              </a:rPr>
              <a:t>American Peregrine Falcon </a:t>
            </a:r>
            <a:r>
              <a:rPr lang="en-US" sz="1400" dirty="0">
                <a:solidFill>
                  <a:schemeClr val="bg1"/>
                </a:solidFill>
              </a:rPr>
              <a:t>were around the average observations of the </a:t>
            </a:r>
            <a:r>
              <a:rPr lang="en-US" sz="1400" i="1" dirty="0">
                <a:solidFill>
                  <a:schemeClr val="bg1"/>
                </a:solidFill>
              </a:rPr>
              <a:t>Species of Concern.</a:t>
            </a:r>
          </a:p>
          <a:p>
            <a:pPr marL="740664" lvl="1" indent="-283464">
              <a:lnSpc>
                <a:spcPct val="90000"/>
              </a:lnSpc>
              <a:spcBef>
                <a:spcPts val="1800"/>
              </a:spcBef>
              <a:buFont typeface="Arial" panose="020B0604020202020204" pitchFamily="34" charset="0"/>
              <a:buChar char="•"/>
            </a:pPr>
            <a:r>
              <a:rPr lang="en-US" sz="1400" dirty="0">
                <a:solidFill>
                  <a:schemeClr val="bg1"/>
                </a:solidFill>
              </a:rPr>
              <a:t>The observations for the </a:t>
            </a:r>
            <a:r>
              <a:rPr lang="en-US" sz="1400" b="1" dirty="0">
                <a:solidFill>
                  <a:schemeClr val="bg1"/>
                </a:solidFill>
              </a:rPr>
              <a:t>Bald Eagle </a:t>
            </a:r>
            <a:r>
              <a:rPr lang="en-US" sz="1400" dirty="0">
                <a:solidFill>
                  <a:schemeClr val="bg1"/>
                </a:solidFill>
              </a:rPr>
              <a:t>were </a:t>
            </a:r>
            <a:r>
              <a:rPr lang="en-US" sz="1400" u="sng" dirty="0">
                <a:solidFill>
                  <a:schemeClr val="bg1"/>
                </a:solidFill>
              </a:rPr>
              <a:t>higher than</a:t>
            </a:r>
            <a:r>
              <a:rPr lang="en-US" sz="1400" dirty="0">
                <a:solidFill>
                  <a:schemeClr val="bg1"/>
                </a:solidFill>
              </a:rPr>
              <a:t> the average observations for </a:t>
            </a:r>
            <a:r>
              <a:rPr lang="en-US" sz="1400" i="1" dirty="0">
                <a:solidFill>
                  <a:schemeClr val="bg1"/>
                </a:solidFill>
              </a:rPr>
              <a:t>Species of Concern </a:t>
            </a:r>
            <a:r>
              <a:rPr lang="en-US" sz="1400" dirty="0">
                <a:solidFill>
                  <a:schemeClr val="bg1"/>
                </a:solidFill>
              </a:rPr>
              <a:t>species but </a:t>
            </a:r>
            <a:r>
              <a:rPr lang="en-US" sz="1400" u="sng" dirty="0">
                <a:solidFill>
                  <a:schemeClr val="bg1"/>
                </a:solidFill>
              </a:rPr>
              <a:t>lower than</a:t>
            </a:r>
            <a:r>
              <a:rPr lang="en-US" sz="1400" dirty="0">
                <a:solidFill>
                  <a:schemeClr val="bg1"/>
                </a:solidFill>
              </a:rPr>
              <a:t> the average observations for </a:t>
            </a:r>
            <a:r>
              <a:rPr lang="en-US" sz="1400" i="1" dirty="0">
                <a:solidFill>
                  <a:schemeClr val="bg1"/>
                </a:solidFill>
              </a:rPr>
              <a:t>Not Protected</a:t>
            </a:r>
            <a:r>
              <a:rPr lang="en-US" sz="1400" dirty="0">
                <a:solidFill>
                  <a:schemeClr val="bg1"/>
                </a:solidFill>
              </a:rPr>
              <a:t> species in the National Park. </a:t>
            </a:r>
          </a:p>
          <a:p>
            <a:pPr marL="740664" lvl="1" indent="-283464">
              <a:lnSpc>
                <a:spcPct val="90000"/>
              </a:lnSpc>
              <a:spcBef>
                <a:spcPts val="1800"/>
              </a:spcBef>
              <a:buFont typeface="Arial" panose="020B0604020202020204" pitchFamily="34" charset="0"/>
              <a:buChar char="•"/>
            </a:pPr>
            <a:r>
              <a:rPr lang="en-US" sz="1400" dirty="0">
                <a:solidFill>
                  <a:schemeClr val="bg1"/>
                </a:solidFill>
              </a:rPr>
              <a:t>The </a:t>
            </a:r>
            <a:r>
              <a:rPr lang="en-US" sz="1400" b="1" dirty="0">
                <a:solidFill>
                  <a:schemeClr val="bg1"/>
                </a:solidFill>
              </a:rPr>
              <a:t>Brown Pelican </a:t>
            </a:r>
            <a:r>
              <a:rPr lang="en-US" sz="1400" dirty="0">
                <a:solidFill>
                  <a:schemeClr val="bg1"/>
                </a:solidFill>
              </a:rPr>
              <a:t>observations fall in between </a:t>
            </a:r>
            <a:r>
              <a:rPr lang="en-US" sz="1400" i="1" dirty="0">
                <a:solidFill>
                  <a:schemeClr val="bg1"/>
                </a:solidFill>
              </a:rPr>
              <a:t>Threatened</a:t>
            </a:r>
            <a:r>
              <a:rPr lang="en-US" sz="1400" dirty="0">
                <a:solidFill>
                  <a:schemeClr val="bg1"/>
                </a:solidFill>
              </a:rPr>
              <a:t> and </a:t>
            </a:r>
            <a:r>
              <a:rPr lang="en-US" sz="1400" i="1" dirty="0">
                <a:solidFill>
                  <a:schemeClr val="bg1"/>
                </a:solidFill>
              </a:rPr>
              <a:t>Species of Concern</a:t>
            </a:r>
            <a:r>
              <a:rPr lang="en-US" sz="1400" dirty="0">
                <a:solidFill>
                  <a:schemeClr val="bg1"/>
                </a:solidFill>
              </a:rPr>
              <a:t>.</a:t>
            </a:r>
          </a:p>
        </p:txBody>
      </p:sp>
      <p:pic>
        <p:nvPicPr>
          <p:cNvPr id="8" name="Picture 7">
            <a:extLst>
              <a:ext uri="{FF2B5EF4-FFF2-40B4-BE49-F238E27FC236}">
                <a16:creationId xmlns:a16="http://schemas.microsoft.com/office/drawing/2014/main" id="{5FC4C0A1-5F1D-763A-673A-3BA1D040322E}"/>
              </a:ext>
            </a:extLst>
          </p:cNvPr>
          <p:cNvPicPr>
            <a:picLocks noChangeAspect="1"/>
          </p:cNvPicPr>
          <p:nvPr/>
        </p:nvPicPr>
        <p:blipFill>
          <a:blip r:embed="rId2"/>
          <a:stretch>
            <a:fillRect/>
          </a:stretch>
        </p:blipFill>
        <p:spPr>
          <a:xfrm>
            <a:off x="10332172" y="1319180"/>
            <a:ext cx="1657549" cy="1061867"/>
          </a:xfrm>
          <a:prstGeom prst="rect">
            <a:avLst/>
          </a:prstGeom>
        </p:spPr>
      </p:pic>
      <p:pic>
        <p:nvPicPr>
          <p:cNvPr id="15" name="Picture 14">
            <a:extLst>
              <a:ext uri="{FF2B5EF4-FFF2-40B4-BE49-F238E27FC236}">
                <a16:creationId xmlns:a16="http://schemas.microsoft.com/office/drawing/2014/main" id="{06F4DF11-FA4A-53D1-CE00-C917DA96A30A}"/>
              </a:ext>
            </a:extLst>
          </p:cNvPr>
          <p:cNvPicPr>
            <a:picLocks noChangeAspect="1"/>
          </p:cNvPicPr>
          <p:nvPr/>
        </p:nvPicPr>
        <p:blipFill>
          <a:blip r:embed="rId3"/>
          <a:stretch>
            <a:fillRect/>
          </a:stretch>
        </p:blipFill>
        <p:spPr>
          <a:xfrm>
            <a:off x="7859838" y="4126814"/>
            <a:ext cx="3010052" cy="1791698"/>
          </a:xfrm>
          <a:prstGeom prst="rect">
            <a:avLst/>
          </a:prstGeom>
        </p:spPr>
      </p:pic>
      <p:pic>
        <p:nvPicPr>
          <p:cNvPr id="17" name="Picture 16">
            <a:extLst>
              <a:ext uri="{FF2B5EF4-FFF2-40B4-BE49-F238E27FC236}">
                <a16:creationId xmlns:a16="http://schemas.microsoft.com/office/drawing/2014/main" id="{09DB5E0F-7D40-5355-6E10-942A8FFCFB77}"/>
              </a:ext>
            </a:extLst>
          </p:cNvPr>
          <p:cNvPicPr>
            <a:picLocks noChangeAspect="1"/>
          </p:cNvPicPr>
          <p:nvPr/>
        </p:nvPicPr>
        <p:blipFill>
          <a:blip r:embed="rId4"/>
          <a:stretch>
            <a:fillRect/>
          </a:stretch>
        </p:blipFill>
        <p:spPr>
          <a:xfrm>
            <a:off x="8228499" y="1799114"/>
            <a:ext cx="2103673" cy="2400542"/>
          </a:xfrm>
          <a:prstGeom prst="rect">
            <a:avLst/>
          </a:prstGeom>
        </p:spPr>
      </p:pic>
    </p:spTree>
    <p:extLst>
      <p:ext uri="{BB962C8B-B14F-4D97-AF65-F5344CB8AC3E}">
        <p14:creationId xmlns:p14="http://schemas.microsoft.com/office/powerpoint/2010/main" val="119511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006-1AA3-CBB2-F285-3B74955612CF}"/>
              </a:ext>
            </a:extLst>
          </p:cNvPr>
          <p:cNvSpPr>
            <a:spLocks noGrp="1"/>
          </p:cNvSpPr>
          <p:nvPr>
            <p:ph type="title"/>
          </p:nvPr>
        </p:nvSpPr>
        <p:spPr/>
        <p:txBody>
          <a:bodyPr/>
          <a:lstStyle/>
          <a:p>
            <a:r>
              <a:rPr lang="en-US" dirty="0"/>
              <a:t>Further Analysis</a:t>
            </a:r>
          </a:p>
        </p:txBody>
      </p:sp>
      <p:sp>
        <p:nvSpPr>
          <p:cNvPr id="3" name="Content Placeholder 2">
            <a:extLst>
              <a:ext uri="{FF2B5EF4-FFF2-40B4-BE49-F238E27FC236}">
                <a16:creationId xmlns:a16="http://schemas.microsoft.com/office/drawing/2014/main" id="{121CADFC-5A3C-B86E-3336-34A9ACBF3A55}"/>
              </a:ext>
            </a:extLst>
          </p:cNvPr>
          <p:cNvSpPr>
            <a:spLocks noGrp="1"/>
          </p:cNvSpPr>
          <p:nvPr>
            <p:ph sz="quarter" idx="13"/>
          </p:nvPr>
        </p:nvSpPr>
        <p:spPr/>
        <p:txBody>
          <a:bodyPr/>
          <a:lstStyle/>
          <a:p>
            <a:r>
              <a:rPr lang="en-US" dirty="0"/>
              <a:t>This dataset only included observations from the last 7 days. It would be curious to see how the conservation status for various species changes over time.</a:t>
            </a:r>
          </a:p>
          <a:p>
            <a:r>
              <a:rPr lang="en-US" dirty="0"/>
              <a:t>Another piece that is missing is the Area of each park, it can be assumed that Yellowstone National Park might be much larger than the other parks which would mean that it would exhibit more observations and greater biodiversity.</a:t>
            </a:r>
          </a:p>
          <a:p>
            <a:r>
              <a:rPr lang="en-US" dirty="0"/>
              <a:t>Lastly, if precise locations were recorded, the spatial distribution of the species could also be observed and test if these observations are spatially clustered.</a:t>
            </a:r>
          </a:p>
        </p:txBody>
      </p:sp>
    </p:spTree>
    <p:extLst>
      <p:ext uri="{BB962C8B-B14F-4D97-AF65-F5344CB8AC3E}">
        <p14:creationId xmlns:p14="http://schemas.microsoft.com/office/powerpoint/2010/main" val="1818454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0521-893B-12CA-8C99-70B86F47D68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5EF48AAC-5B99-7F02-6519-66BA6D005944}"/>
              </a:ext>
            </a:extLst>
          </p:cNvPr>
          <p:cNvSpPr>
            <a:spLocks noGrp="1"/>
          </p:cNvSpPr>
          <p:nvPr>
            <p:ph sz="quarter" idx="13"/>
          </p:nvPr>
        </p:nvSpPr>
        <p:spPr/>
        <p:txBody>
          <a:bodyPr/>
          <a:lstStyle/>
          <a:p>
            <a:r>
              <a:rPr lang="en-US" dirty="0"/>
              <a:t>Duplicates in common names were observed in species_info.csv due to spellings and other common user errors. The common names were not a field that made a huge impact in our analysis, so the duplicates were ignored.</a:t>
            </a:r>
          </a:p>
        </p:txBody>
      </p:sp>
      <p:pic>
        <p:nvPicPr>
          <p:cNvPr id="4" name="Picture 3">
            <a:extLst>
              <a:ext uri="{FF2B5EF4-FFF2-40B4-BE49-F238E27FC236}">
                <a16:creationId xmlns:a16="http://schemas.microsoft.com/office/drawing/2014/main" id="{3E23AA84-9ED1-BFB0-0FB8-1AE7DB013996}"/>
              </a:ext>
            </a:extLst>
          </p:cNvPr>
          <p:cNvPicPr>
            <a:picLocks noChangeAspect="1"/>
          </p:cNvPicPr>
          <p:nvPr/>
        </p:nvPicPr>
        <p:blipFill>
          <a:blip r:embed="rId2"/>
          <a:stretch>
            <a:fillRect/>
          </a:stretch>
        </p:blipFill>
        <p:spPr>
          <a:xfrm>
            <a:off x="2621564" y="3763851"/>
            <a:ext cx="9061066" cy="2515669"/>
          </a:xfrm>
          <a:prstGeom prst="rect">
            <a:avLst/>
          </a:prstGeom>
        </p:spPr>
      </p:pic>
      <p:sp>
        <p:nvSpPr>
          <p:cNvPr id="5" name="Rectangle 4">
            <a:extLst>
              <a:ext uri="{FF2B5EF4-FFF2-40B4-BE49-F238E27FC236}">
                <a16:creationId xmlns:a16="http://schemas.microsoft.com/office/drawing/2014/main" id="{09B35EFE-9438-9FF7-695F-A4026133E921}"/>
              </a:ext>
            </a:extLst>
          </p:cNvPr>
          <p:cNvSpPr/>
          <p:nvPr/>
        </p:nvSpPr>
        <p:spPr>
          <a:xfrm>
            <a:off x="8267279" y="4144915"/>
            <a:ext cx="1303157" cy="105676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90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E30D-AC88-C681-484E-502AF0711D9D}"/>
              </a:ext>
            </a:extLst>
          </p:cNvPr>
          <p:cNvSpPr>
            <a:spLocks noGrp="1"/>
          </p:cNvSpPr>
          <p:nvPr>
            <p:ph type="title"/>
          </p:nvPr>
        </p:nvSpPr>
        <p:spPr>
          <a:xfrm>
            <a:off x="594360" y="189572"/>
            <a:ext cx="6787747" cy="1593507"/>
          </a:xfrm>
        </p:spPr>
        <p:txBody>
          <a:bodyPr anchor="b">
            <a:normAutofit/>
          </a:bodyPr>
          <a:lstStyle/>
          <a:p>
            <a:r>
              <a:rPr lang="en-US" dirty="0"/>
              <a:t>Data Sources</a:t>
            </a:r>
          </a:p>
        </p:txBody>
      </p:sp>
      <p:sp>
        <p:nvSpPr>
          <p:cNvPr id="3" name="Content Placeholder 2">
            <a:extLst>
              <a:ext uri="{FF2B5EF4-FFF2-40B4-BE49-F238E27FC236}">
                <a16:creationId xmlns:a16="http://schemas.microsoft.com/office/drawing/2014/main" id="{7D2317E2-CB0B-2ED8-C653-357BFA516F4E}"/>
              </a:ext>
            </a:extLst>
          </p:cNvPr>
          <p:cNvSpPr>
            <a:spLocks noGrp="1"/>
          </p:cNvSpPr>
          <p:nvPr>
            <p:ph sz="quarter" idx="13"/>
          </p:nvPr>
        </p:nvSpPr>
        <p:spPr>
          <a:xfrm>
            <a:off x="594359" y="2281918"/>
            <a:ext cx="6787747" cy="1364731"/>
          </a:xfrm>
        </p:spPr>
        <p:txBody>
          <a:bodyPr>
            <a:normAutofit/>
          </a:bodyPr>
          <a:lstStyle/>
          <a:p>
            <a:r>
              <a:rPr lang="en-US" sz="2000" dirty="0">
                <a:solidFill>
                  <a:schemeClr val="bg1"/>
                </a:solidFill>
              </a:rPr>
              <a:t>species_info.csv</a:t>
            </a:r>
          </a:p>
          <a:p>
            <a:r>
              <a:rPr lang="en-US" sz="2000" dirty="0">
                <a:solidFill>
                  <a:schemeClr val="bg1"/>
                </a:solidFill>
              </a:rPr>
              <a:t>observations.csv</a:t>
            </a:r>
          </a:p>
          <a:p>
            <a:endParaRPr lang="en-US" sz="1700" dirty="0"/>
          </a:p>
          <a:p>
            <a:endParaRPr lang="en-US" sz="1700" dirty="0"/>
          </a:p>
          <a:p>
            <a:pPr marL="0" indent="0">
              <a:buNone/>
            </a:pPr>
            <a:endParaRPr lang="en-US" sz="1700" i="1" dirty="0"/>
          </a:p>
          <a:p>
            <a:pPr marL="0" indent="0">
              <a:buNone/>
            </a:pPr>
            <a:endParaRPr lang="en-US" sz="1700" i="1" dirty="0"/>
          </a:p>
        </p:txBody>
      </p:sp>
      <p:sp>
        <p:nvSpPr>
          <p:cNvPr id="4" name="TextBox 3">
            <a:extLst>
              <a:ext uri="{FF2B5EF4-FFF2-40B4-BE49-F238E27FC236}">
                <a16:creationId xmlns:a16="http://schemas.microsoft.com/office/drawing/2014/main" id="{78D29340-9906-3B12-7595-6E61098DB1A4}"/>
              </a:ext>
            </a:extLst>
          </p:cNvPr>
          <p:cNvSpPr txBox="1"/>
          <p:nvPr/>
        </p:nvSpPr>
        <p:spPr>
          <a:xfrm>
            <a:off x="525643" y="5767000"/>
            <a:ext cx="7495890" cy="923330"/>
          </a:xfrm>
          <a:prstGeom prst="rect">
            <a:avLst/>
          </a:prstGeom>
          <a:noFill/>
        </p:spPr>
        <p:txBody>
          <a:bodyPr wrap="square" rtlCol="0">
            <a:spAutoFit/>
          </a:bodyPr>
          <a:lstStyle/>
          <a:p>
            <a:r>
              <a:rPr lang="en-US" sz="1800" i="1" dirty="0">
                <a:solidFill>
                  <a:schemeClr val="bg1"/>
                </a:solidFill>
              </a:rPr>
              <a:t>Note: The data for this project is inspired by real data but is mostly fictional. The data was provided by </a:t>
            </a:r>
            <a:r>
              <a:rPr lang="en-US" sz="1800" i="1" dirty="0" err="1">
                <a:solidFill>
                  <a:schemeClr val="bg1"/>
                </a:solidFill>
              </a:rPr>
              <a:t>Codecademy</a:t>
            </a:r>
            <a:r>
              <a:rPr lang="en-US" sz="1800" i="1" dirty="0">
                <a:solidFill>
                  <a:schemeClr val="bg1"/>
                </a:solidFill>
              </a:rPr>
              <a:t>.</a:t>
            </a:r>
          </a:p>
          <a:p>
            <a:endParaRPr lang="en-US" dirty="0"/>
          </a:p>
        </p:txBody>
      </p:sp>
    </p:spTree>
    <p:extLst>
      <p:ext uri="{BB962C8B-B14F-4D97-AF65-F5344CB8AC3E}">
        <p14:creationId xmlns:p14="http://schemas.microsoft.com/office/powerpoint/2010/main" val="22698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nchor="b">
            <a:normAutofit/>
          </a:bodyPr>
          <a:lstStyle/>
          <a:p>
            <a:r>
              <a:rPr lang="en-US" dirty="0"/>
              <a:t>species_info.csv</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a:normAutofit/>
          </a:bodyPr>
          <a:lstStyle/>
          <a:p>
            <a:pPr marL="0" indent="0">
              <a:buNone/>
            </a:pPr>
            <a:r>
              <a:rPr lang="en-US" b="1" dirty="0"/>
              <a:t>This is the file that contains information pertaining to the various species in the National Parks.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603884" y="1769243"/>
            <a:ext cx="5198269" cy="3319513"/>
          </a:xfrm>
        </p:spPr>
        <p:txBody>
          <a:bodyPr>
            <a:normAutofit/>
          </a:bodyPr>
          <a:lstStyle/>
          <a:p>
            <a:r>
              <a:rPr lang="en-US" sz="1700" dirty="0"/>
              <a:t>It has four columns:</a:t>
            </a:r>
            <a:endParaRPr lang="en-US" sz="1700" b="0" i="0" dirty="0">
              <a:effectLst/>
            </a:endParaRPr>
          </a:p>
          <a:p>
            <a:pPr marL="283464" indent="-283464">
              <a:spcBef>
                <a:spcPts val="2200"/>
              </a:spcBef>
              <a:buFont typeface="Arial" panose="020B0604020202020204" pitchFamily="34" charset="0"/>
              <a:buChar char="•"/>
            </a:pPr>
            <a:r>
              <a:rPr lang="en-US" sz="1700" b="1" dirty="0"/>
              <a:t>category</a:t>
            </a:r>
            <a:r>
              <a:rPr lang="en-US" sz="1700" dirty="0"/>
              <a:t>: The category of taxonomy for each species</a:t>
            </a:r>
          </a:p>
          <a:p>
            <a:pPr marL="283464" indent="-283464">
              <a:spcBef>
                <a:spcPts val="2200"/>
              </a:spcBef>
              <a:buFont typeface="Arial" panose="020B0604020202020204" pitchFamily="34" charset="0"/>
              <a:buChar char="•"/>
            </a:pPr>
            <a:r>
              <a:rPr lang="en-US" sz="1700" b="1" dirty="0" err="1"/>
              <a:t>scientific_name</a:t>
            </a:r>
            <a:r>
              <a:rPr lang="en-US" sz="1700" dirty="0"/>
              <a:t>: The scientific name of the species</a:t>
            </a:r>
          </a:p>
          <a:p>
            <a:pPr marL="283464" indent="-283464">
              <a:spcBef>
                <a:spcPts val="2200"/>
              </a:spcBef>
              <a:buFont typeface="Arial" panose="020B0604020202020204" pitchFamily="34" charset="0"/>
              <a:buChar char="•"/>
            </a:pPr>
            <a:r>
              <a:rPr lang="en-US" sz="1700" b="1" dirty="0" err="1"/>
              <a:t>common_names</a:t>
            </a:r>
            <a:r>
              <a:rPr lang="en-US" sz="1700" dirty="0"/>
              <a:t>: The common name(s) of the species</a:t>
            </a:r>
          </a:p>
          <a:p>
            <a:pPr marL="283464" indent="-283464">
              <a:spcBef>
                <a:spcPts val="2200"/>
              </a:spcBef>
              <a:buFont typeface="Arial" panose="020B0604020202020204" pitchFamily="34" charset="0"/>
              <a:buChar char="•"/>
            </a:pPr>
            <a:r>
              <a:rPr lang="en-US" sz="1700" b="1" dirty="0" err="1"/>
              <a:t>conservation_status</a:t>
            </a:r>
            <a:r>
              <a:rPr lang="en-US" sz="1700" dirty="0"/>
              <a:t>: The conservation status of the species ('Species of Concern' 'Endangered' 'Threatened' 'In Recovery'). If null, then the species is not in danger</a:t>
            </a:r>
          </a:p>
        </p:txBody>
      </p:sp>
      <p:sp>
        <p:nvSpPr>
          <p:cNvPr id="7" name="TextBox 6">
            <a:extLst>
              <a:ext uri="{FF2B5EF4-FFF2-40B4-BE49-F238E27FC236}">
                <a16:creationId xmlns:a16="http://schemas.microsoft.com/office/drawing/2014/main" id="{7C41DDF8-DA05-F732-D50D-F5359C3D024D}"/>
              </a:ext>
            </a:extLst>
          </p:cNvPr>
          <p:cNvSpPr txBox="1"/>
          <p:nvPr/>
        </p:nvSpPr>
        <p:spPr>
          <a:xfrm>
            <a:off x="568403" y="5349923"/>
            <a:ext cx="5492116" cy="369332"/>
          </a:xfrm>
          <a:prstGeom prst="rect">
            <a:avLst/>
          </a:prstGeom>
          <a:noFill/>
        </p:spPr>
        <p:txBody>
          <a:bodyPr wrap="square" rtlCol="0">
            <a:spAutoFit/>
          </a:bodyPr>
          <a:lstStyle/>
          <a:p>
            <a:r>
              <a:rPr lang="en-US" b="1" dirty="0">
                <a:solidFill>
                  <a:schemeClr val="bg1"/>
                </a:solidFill>
              </a:rPr>
              <a:t>The file consists of 5824 rows and 4 columns.</a:t>
            </a:r>
          </a:p>
        </p:txBody>
      </p:sp>
    </p:spTree>
    <p:extLst>
      <p:ext uri="{BB962C8B-B14F-4D97-AF65-F5344CB8AC3E}">
        <p14:creationId xmlns:p14="http://schemas.microsoft.com/office/powerpoint/2010/main" val="308822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species_info.csv</a:t>
            </a:r>
          </a:p>
        </p:txBody>
      </p:sp>
      <p:pic>
        <p:nvPicPr>
          <p:cNvPr id="6" name="Content Placeholder 5">
            <a:extLst>
              <a:ext uri="{FF2B5EF4-FFF2-40B4-BE49-F238E27FC236}">
                <a16:creationId xmlns:a16="http://schemas.microsoft.com/office/drawing/2014/main" id="{CE931D21-FA90-5953-4C16-7EF55176E548}"/>
              </a:ext>
            </a:extLst>
          </p:cNvPr>
          <p:cNvPicPr>
            <a:picLocks noGrp="1" noChangeAspect="1"/>
          </p:cNvPicPr>
          <p:nvPr>
            <p:ph sz="quarter" idx="13"/>
          </p:nvPr>
        </p:nvPicPr>
        <p:blipFill>
          <a:blip r:embed="rId2"/>
          <a:stretch>
            <a:fillRect/>
          </a:stretch>
        </p:blipFill>
        <p:spPr>
          <a:xfrm>
            <a:off x="2101679" y="2708286"/>
            <a:ext cx="9537018" cy="2837262"/>
          </a:xfrm>
          <a:noFill/>
        </p:spPr>
      </p:pic>
    </p:spTree>
    <p:extLst>
      <p:ext uri="{BB962C8B-B14F-4D97-AF65-F5344CB8AC3E}">
        <p14:creationId xmlns:p14="http://schemas.microsoft.com/office/powerpoint/2010/main" val="162081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species_info.csv</a:t>
            </a:r>
          </a:p>
        </p:txBody>
      </p:sp>
      <p:sp>
        <p:nvSpPr>
          <p:cNvPr id="4" name="Content Placeholder 3">
            <a:extLst>
              <a:ext uri="{FF2B5EF4-FFF2-40B4-BE49-F238E27FC236}">
                <a16:creationId xmlns:a16="http://schemas.microsoft.com/office/drawing/2014/main" id="{7E9A661B-EA80-60A9-CAF4-F4A88C4B8370}"/>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E681BB8F-0D3E-D0AC-C5C6-FBDB11A6BAE4}"/>
              </a:ext>
            </a:extLst>
          </p:cNvPr>
          <p:cNvPicPr>
            <a:picLocks noChangeAspect="1"/>
          </p:cNvPicPr>
          <p:nvPr/>
        </p:nvPicPr>
        <p:blipFill>
          <a:blip r:embed="rId2"/>
          <a:stretch>
            <a:fillRect/>
          </a:stretch>
        </p:blipFill>
        <p:spPr>
          <a:xfrm>
            <a:off x="2532132" y="2559252"/>
            <a:ext cx="9061066" cy="2515669"/>
          </a:xfrm>
          <a:prstGeom prst="rect">
            <a:avLst/>
          </a:prstGeom>
        </p:spPr>
      </p:pic>
    </p:spTree>
    <p:extLst>
      <p:ext uri="{BB962C8B-B14F-4D97-AF65-F5344CB8AC3E}">
        <p14:creationId xmlns:p14="http://schemas.microsoft.com/office/powerpoint/2010/main" val="215706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102875"/>
            <a:ext cx="10873740" cy="1680205"/>
          </a:xfrm>
        </p:spPr>
        <p:txBody>
          <a:bodyPr anchor="b">
            <a:normAutofit/>
          </a:bodyPr>
          <a:lstStyle/>
          <a:p>
            <a:r>
              <a:rPr lang="en-US" dirty="0"/>
              <a:t>species_info.csv</a:t>
            </a:r>
          </a:p>
        </p:txBody>
      </p:sp>
      <p:sp>
        <p:nvSpPr>
          <p:cNvPr id="4" name="Content Placeholder 3">
            <a:extLst>
              <a:ext uri="{FF2B5EF4-FFF2-40B4-BE49-F238E27FC236}">
                <a16:creationId xmlns:a16="http://schemas.microsoft.com/office/drawing/2014/main" id="{7E9A661B-EA80-60A9-CAF4-F4A88C4B8370}"/>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E681BB8F-0D3E-D0AC-C5C6-FBDB11A6BAE4}"/>
              </a:ext>
            </a:extLst>
          </p:cNvPr>
          <p:cNvPicPr>
            <a:picLocks noChangeAspect="1"/>
          </p:cNvPicPr>
          <p:nvPr/>
        </p:nvPicPr>
        <p:blipFill>
          <a:blip r:embed="rId2"/>
          <a:stretch>
            <a:fillRect/>
          </a:stretch>
        </p:blipFill>
        <p:spPr>
          <a:xfrm>
            <a:off x="2532132" y="2559252"/>
            <a:ext cx="9061066" cy="2515669"/>
          </a:xfrm>
          <a:prstGeom prst="rect">
            <a:avLst/>
          </a:prstGeom>
        </p:spPr>
      </p:pic>
    </p:spTree>
    <p:extLst>
      <p:ext uri="{BB962C8B-B14F-4D97-AF65-F5344CB8AC3E}">
        <p14:creationId xmlns:p14="http://schemas.microsoft.com/office/powerpoint/2010/main" val="385925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B554-D43D-21FC-B93A-ACD87FF16BD4}"/>
              </a:ext>
            </a:extLst>
          </p:cNvPr>
          <p:cNvSpPr>
            <a:spLocks noGrp="1"/>
          </p:cNvSpPr>
          <p:nvPr>
            <p:ph type="title"/>
          </p:nvPr>
        </p:nvSpPr>
        <p:spPr>
          <a:xfrm>
            <a:off x="594360" y="278129"/>
            <a:ext cx="9778365" cy="1494596"/>
          </a:xfrm>
        </p:spPr>
        <p:txBody>
          <a:bodyPr anchor="b">
            <a:normAutofit/>
          </a:bodyPr>
          <a:lstStyle/>
          <a:p>
            <a:r>
              <a:rPr lang="en-US" dirty="0"/>
              <a:t>species_info.csv</a:t>
            </a:r>
          </a:p>
        </p:txBody>
      </p:sp>
      <p:sp>
        <p:nvSpPr>
          <p:cNvPr id="3" name="Rectangle 1">
            <a:extLst>
              <a:ext uri="{FF2B5EF4-FFF2-40B4-BE49-F238E27FC236}">
                <a16:creationId xmlns:a16="http://schemas.microsoft.com/office/drawing/2014/main" id="{2A9D92A0-DA3C-9982-9FB8-32F3D99D1D10}"/>
              </a:ext>
            </a:extLst>
          </p:cNvPr>
          <p:cNvSpPr>
            <a:spLocks noGrp="1" noChangeArrowheads="1"/>
          </p:cNvSpPr>
          <p:nvPr>
            <p:ph sz="quarter" idx="15"/>
          </p:nvPr>
        </p:nvSpPr>
        <p:spPr bwMode="auto">
          <a:xfrm>
            <a:off x="594360" y="2676525"/>
            <a:ext cx="4490827" cy="359747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7935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rPr>
              <a:t>The category column has the following 7 unique values:</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Mammal</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Bird</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Reptile</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Amphibian</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Fish</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Vascular Plant</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Nonvascular Plant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endParaRPr>
          </a:p>
        </p:txBody>
      </p:sp>
      <p:pic>
        <p:nvPicPr>
          <p:cNvPr id="6" name="Content Placeholder 5">
            <a:extLst>
              <a:ext uri="{FF2B5EF4-FFF2-40B4-BE49-F238E27FC236}">
                <a16:creationId xmlns:a16="http://schemas.microsoft.com/office/drawing/2014/main" id="{85E1B398-8124-D071-B18A-5A5FED7483E3}"/>
              </a:ext>
            </a:extLst>
          </p:cNvPr>
          <p:cNvPicPr>
            <a:picLocks noGrp="1" noChangeAspect="1"/>
          </p:cNvPicPr>
          <p:nvPr>
            <p:ph sz="quarter" idx="16"/>
          </p:nvPr>
        </p:nvPicPr>
        <p:blipFill>
          <a:blip r:embed="rId2"/>
          <a:stretch>
            <a:fillRect/>
          </a:stretch>
        </p:blipFill>
        <p:spPr>
          <a:xfrm>
            <a:off x="5881898" y="2772362"/>
            <a:ext cx="4490827" cy="3405795"/>
          </a:xfrm>
          <a:noFill/>
        </p:spPr>
      </p:pic>
    </p:spTree>
    <p:extLst>
      <p:ext uri="{BB962C8B-B14F-4D97-AF65-F5344CB8AC3E}">
        <p14:creationId xmlns:p14="http://schemas.microsoft.com/office/powerpoint/2010/main" val="3689190953"/>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{3523E0C9-340B-4438-AED5-98E4085807AD}tf78853419_win32</Template>
  <TotalTime>146</TotalTime>
  <Words>1247</Words>
  <Application>Microsoft Office PowerPoint</Application>
  <PresentationFormat>Widescreen</PresentationFormat>
  <Paragraphs>105</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Franklin Gothic Book</vt:lpstr>
      <vt:lpstr>Franklin Gothic Demi</vt:lpstr>
      <vt:lpstr>system-ui</vt:lpstr>
      <vt:lpstr>Custom</vt:lpstr>
      <vt:lpstr>Biodiversity in US National Parks</vt:lpstr>
      <vt:lpstr>Goal</vt:lpstr>
      <vt:lpstr>The project sought to answer the following questions:</vt:lpstr>
      <vt:lpstr>Data Sources</vt:lpstr>
      <vt:lpstr>species_info.csv</vt:lpstr>
      <vt:lpstr>species_info.csv</vt:lpstr>
      <vt:lpstr>species_info.csv</vt:lpstr>
      <vt:lpstr>species_info.csv</vt:lpstr>
      <vt:lpstr>species_info.csv</vt:lpstr>
      <vt:lpstr>species_info.csv</vt:lpstr>
      <vt:lpstr>species_info.csv</vt:lpstr>
      <vt:lpstr>species_info.csv</vt:lpstr>
      <vt:lpstr>species_info.csv</vt:lpstr>
      <vt:lpstr>species_info.csv</vt:lpstr>
      <vt:lpstr>observations.csv</vt:lpstr>
      <vt:lpstr>observations.csv</vt:lpstr>
      <vt:lpstr>observations.csv</vt:lpstr>
      <vt:lpstr>observations.csv</vt:lpstr>
      <vt:lpstr>observations.csv</vt:lpstr>
      <vt:lpstr>observations.csv</vt:lpstr>
      <vt:lpstr>The Analysis</vt:lpstr>
      <vt:lpstr>What is the distribution of conservation status for species? </vt:lpstr>
      <vt:lpstr>Are certain types of species more likely to be endangered? </vt:lpstr>
      <vt:lpstr>Are the differences between species and their conservation status significant? </vt:lpstr>
      <vt:lpstr>Are the differences between species and their conservation status significant? </vt:lpstr>
      <vt:lpstr>Which species are In Recovery and what is the overall distributions in the parks compared to the average observations of the species with other conservation statuses? </vt:lpstr>
      <vt:lpstr>Which species are In Recovery and what is the overall distributions in the parks compared to the average observations of the species with other conservation statuses? </vt:lpstr>
      <vt:lpstr>Which species are In Recovery and what is the overall distributions in the parks compared to the average observations of the species with other conservation statuses? </vt:lpstr>
      <vt:lpstr>Which species are In Recovery and what is the overall distributions in the parks compared to the average observations of the species with other conservation statuses? </vt:lpstr>
      <vt:lpstr>Which species are In Recovery and what is the overall distributions in the parks compared to the average observations of the species with other conservation statuses? </vt:lpstr>
      <vt:lpstr>Which species are In Recovery and what is the overall distributions in the parks compared to the average observations of the species with other conservation statuses? </vt:lpstr>
      <vt:lpstr>Which species are In Recovery and what is the overall distributions in the parks compared to the average observations of the species with other conservation statuses? </vt:lpstr>
      <vt:lpstr>Further Analysis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Athena Mascarenhas</dc:creator>
  <cp:lastModifiedBy>Athena Mascarenhas</cp:lastModifiedBy>
  <cp:revision>1</cp:revision>
  <dcterms:created xsi:type="dcterms:W3CDTF">2024-08-29T15:13:16Z</dcterms:created>
  <dcterms:modified xsi:type="dcterms:W3CDTF">2024-08-30T16:36:03Z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