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handoutMasterIdLst>
    <p:handoutMasterId r:id="rId12"/>
  </p:handoutMasterIdLst>
  <p:sldIdLst>
    <p:sldId id="256" r:id="rId2"/>
    <p:sldId id="265" r:id="rId3"/>
    <p:sldId id="258" r:id="rId4"/>
    <p:sldId id="261" r:id="rId5"/>
    <p:sldId id="262" r:id="rId6"/>
    <p:sldId id="263" r:id="rId7"/>
    <p:sldId id="264" r:id="rId8"/>
    <p:sldId id="267" r:id="rId9"/>
    <p:sldId id="266" r:id="rId1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A5CC1-247B-F89F-52B2-D8D348A42CF3}" v="126" dt="2023-03-14T03:01:12.448"/>
    <p1510:client id="{9E454CFD-A0CE-41B8-8ECF-755FA2698AB9}" v="147" dt="2023-03-07T00:25:00.379"/>
    <p1510:client id="{A43479FA-736E-D019-6162-2919329EE361}" v="798" dt="2023-03-07T06:22:25.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ena Helena Xiourouppa" userId="S::a1764132@adelaide.edu.au::51a09109-8b41-46c1-8f7d-d0baf3bec8b0" providerId="AD" clId="Web-{9E454CFD-A0CE-41B8-8ECF-755FA2698AB9}"/>
    <pc:docChg chg="addSld delSld modSld sldOrd">
      <pc:chgData name="Athena Helena Xiourouppa" userId="S::a1764132@adelaide.edu.au::51a09109-8b41-46c1-8f7d-d0baf3bec8b0" providerId="AD" clId="Web-{9E454CFD-A0CE-41B8-8ECF-755FA2698AB9}" dt="2023-03-07T00:25:00.379" v="138" actId="1076"/>
      <pc:docMkLst>
        <pc:docMk/>
      </pc:docMkLst>
      <pc:sldChg chg="modSp">
        <pc:chgData name="Athena Helena Xiourouppa" userId="S::a1764132@adelaide.edu.au::51a09109-8b41-46c1-8f7d-d0baf3bec8b0" providerId="AD" clId="Web-{9E454CFD-A0CE-41B8-8ECF-755FA2698AB9}" dt="2023-03-06T23:59:24.095" v="23" actId="20577"/>
        <pc:sldMkLst>
          <pc:docMk/>
          <pc:sldMk cId="3059316376" sldId="256"/>
        </pc:sldMkLst>
        <pc:spChg chg="mod">
          <ac:chgData name="Athena Helena Xiourouppa" userId="S::a1764132@adelaide.edu.au::51a09109-8b41-46c1-8f7d-d0baf3bec8b0" providerId="AD" clId="Web-{9E454CFD-A0CE-41B8-8ECF-755FA2698AB9}" dt="2023-03-06T23:59:24.095" v="23" actId="20577"/>
          <ac:spMkLst>
            <pc:docMk/>
            <pc:sldMk cId="3059316376" sldId="256"/>
            <ac:spMk id="2" creationId="{00000000-0000-0000-0000-000000000000}"/>
          </ac:spMkLst>
        </pc:spChg>
        <pc:spChg chg="mod">
          <ac:chgData name="Athena Helena Xiourouppa" userId="S::a1764132@adelaide.edu.au::51a09109-8b41-46c1-8f7d-d0baf3bec8b0" providerId="AD" clId="Web-{9E454CFD-A0CE-41B8-8ECF-755FA2698AB9}" dt="2023-03-06T23:59:06.282" v="17" actId="20577"/>
          <ac:spMkLst>
            <pc:docMk/>
            <pc:sldMk cId="3059316376" sldId="256"/>
            <ac:spMk id="3" creationId="{00000000-0000-0000-0000-000000000000}"/>
          </ac:spMkLst>
        </pc:spChg>
      </pc:sldChg>
      <pc:sldChg chg="addSp modSp new">
        <pc:chgData name="Athena Helena Xiourouppa" userId="S::a1764132@adelaide.edu.au::51a09109-8b41-46c1-8f7d-d0baf3bec8b0" providerId="AD" clId="Web-{9E454CFD-A0CE-41B8-8ECF-755FA2698AB9}" dt="2023-03-07T00:18:57.152" v="92" actId="1076"/>
        <pc:sldMkLst>
          <pc:docMk/>
          <pc:sldMk cId="4294253585" sldId="257"/>
        </pc:sldMkLst>
        <pc:spChg chg="mod">
          <ac:chgData name="Athena Helena Xiourouppa" userId="S::a1764132@adelaide.edu.au::51a09109-8b41-46c1-8f7d-d0baf3bec8b0" providerId="AD" clId="Web-{9E454CFD-A0CE-41B8-8ECF-755FA2698AB9}" dt="2023-03-07T00:18:57.152" v="92" actId="1076"/>
          <ac:spMkLst>
            <pc:docMk/>
            <pc:sldMk cId="4294253585" sldId="257"/>
            <ac:spMk id="2" creationId="{C2ABF3D2-B6A9-9D07-6FE1-252A9B41F117}"/>
          </ac:spMkLst>
        </pc:spChg>
        <pc:spChg chg="add mod ord">
          <ac:chgData name="Athena Helena Xiourouppa" userId="S::a1764132@adelaide.edu.au::51a09109-8b41-46c1-8f7d-d0baf3bec8b0" providerId="AD" clId="Web-{9E454CFD-A0CE-41B8-8ECF-755FA2698AB9}" dt="2023-03-07T00:17:03.087" v="91" actId="1076"/>
          <ac:spMkLst>
            <pc:docMk/>
            <pc:sldMk cId="4294253585" sldId="257"/>
            <ac:spMk id="4" creationId="{AB055145-6011-C244-E156-C89FD06EB2AD}"/>
          </ac:spMkLst>
        </pc:spChg>
      </pc:sldChg>
      <pc:sldChg chg="modSp add replId">
        <pc:chgData name="Athena Helena Xiourouppa" userId="S::a1764132@adelaide.edu.au::51a09109-8b41-46c1-8f7d-d0baf3bec8b0" providerId="AD" clId="Web-{9E454CFD-A0CE-41B8-8ECF-755FA2698AB9}" dt="2023-03-07T00:09:23.718" v="55" actId="20577"/>
        <pc:sldMkLst>
          <pc:docMk/>
          <pc:sldMk cId="1186861409" sldId="258"/>
        </pc:sldMkLst>
        <pc:spChg chg="mod">
          <ac:chgData name="Athena Helena Xiourouppa" userId="S::a1764132@adelaide.edu.au::51a09109-8b41-46c1-8f7d-d0baf3bec8b0" providerId="AD" clId="Web-{9E454CFD-A0CE-41B8-8ECF-755FA2698AB9}" dt="2023-03-07T00:09:23.718" v="55" actId="20577"/>
          <ac:spMkLst>
            <pc:docMk/>
            <pc:sldMk cId="1186861409" sldId="258"/>
            <ac:spMk id="2" creationId="{C2ABF3D2-B6A9-9D07-6FE1-252A9B41F117}"/>
          </ac:spMkLst>
        </pc:spChg>
      </pc:sldChg>
      <pc:sldChg chg="delSp modSp new del">
        <pc:chgData name="Athena Helena Xiourouppa" userId="S::a1764132@adelaide.edu.au::51a09109-8b41-46c1-8f7d-d0baf3bec8b0" providerId="AD" clId="Web-{9E454CFD-A0CE-41B8-8ECF-755FA2698AB9}" dt="2023-03-07T00:19:11.387" v="97"/>
        <pc:sldMkLst>
          <pc:docMk/>
          <pc:sldMk cId="2636829012" sldId="259"/>
        </pc:sldMkLst>
        <pc:spChg chg="mod">
          <ac:chgData name="Athena Helena Xiourouppa" userId="S::a1764132@adelaide.edu.au::51a09109-8b41-46c1-8f7d-d0baf3bec8b0" providerId="AD" clId="Web-{9E454CFD-A0CE-41B8-8ECF-755FA2698AB9}" dt="2023-03-07T00:16:08.758" v="74" actId="1076"/>
          <ac:spMkLst>
            <pc:docMk/>
            <pc:sldMk cId="2636829012" sldId="259"/>
            <ac:spMk id="2" creationId="{E75F0444-8F71-6AB9-6195-C647EC08DA19}"/>
          </ac:spMkLst>
        </pc:spChg>
        <pc:spChg chg="del">
          <ac:chgData name="Athena Helena Xiourouppa" userId="S::a1764132@adelaide.edu.au::51a09109-8b41-46c1-8f7d-d0baf3bec8b0" providerId="AD" clId="Web-{9E454CFD-A0CE-41B8-8ECF-755FA2698AB9}" dt="2023-03-07T00:16:06.227" v="73"/>
          <ac:spMkLst>
            <pc:docMk/>
            <pc:sldMk cId="2636829012" sldId="259"/>
            <ac:spMk id="4" creationId="{41097F7A-7302-8988-8502-66499C8D4433}"/>
          </ac:spMkLst>
        </pc:spChg>
      </pc:sldChg>
      <pc:sldChg chg="modSp add del replId">
        <pc:chgData name="Athena Helena Xiourouppa" userId="S::a1764132@adelaide.edu.au::51a09109-8b41-46c1-8f7d-d0baf3bec8b0" providerId="AD" clId="Web-{9E454CFD-A0CE-41B8-8ECF-755FA2698AB9}" dt="2023-03-07T00:19:17.715" v="98"/>
        <pc:sldMkLst>
          <pc:docMk/>
          <pc:sldMk cId="1360627089" sldId="260"/>
        </pc:sldMkLst>
        <pc:spChg chg="mod">
          <ac:chgData name="Athena Helena Xiourouppa" userId="S::a1764132@adelaide.edu.au::51a09109-8b41-46c1-8f7d-d0baf3bec8b0" providerId="AD" clId="Web-{9E454CFD-A0CE-41B8-8ECF-755FA2698AB9}" dt="2023-03-07T00:16:16.180" v="82" actId="20577"/>
          <ac:spMkLst>
            <pc:docMk/>
            <pc:sldMk cId="1360627089" sldId="260"/>
            <ac:spMk id="2" creationId="{E75F0444-8F71-6AB9-6195-C647EC08DA19}"/>
          </ac:spMkLst>
        </pc:spChg>
      </pc:sldChg>
      <pc:sldChg chg="modSp add ord replId">
        <pc:chgData name="Athena Helena Xiourouppa" userId="S::a1764132@adelaide.edu.au::51a09109-8b41-46c1-8f7d-d0baf3bec8b0" providerId="AD" clId="Web-{9E454CFD-A0CE-41B8-8ECF-755FA2698AB9}" dt="2023-03-07T00:25:00.379" v="138" actId="1076"/>
        <pc:sldMkLst>
          <pc:docMk/>
          <pc:sldMk cId="3022876709" sldId="261"/>
        </pc:sldMkLst>
        <pc:spChg chg="mod">
          <ac:chgData name="Athena Helena Xiourouppa" userId="S::a1764132@adelaide.edu.au::51a09109-8b41-46c1-8f7d-d0baf3bec8b0" providerId="AD" clId="Web-{9E454CFD-A0CE-41B8-8ECF-755FA2698AB9}" dt="2023-03-07T00:19:10.856" v="96" actId="20577"/>
          <ac:spMkLst>
            <pc:docMk/>
            <pc:sldMk cId="3022876709" sldId="261"/>
            <ac:spMk id="2" creationId="{C2ABF3D2-B6A9-9D07-6FE1-252A9B41F117}"/>
          </ac:spMkLst>
        </pc:spChg>
        <pc:spChg chg="mod">
          <ac:chgData name="Athena Helena Xiourouppa" userId="S::a1764132@adelaide.edu.au::51a09109-8b41-46c1-8f7d-d0baf3bec8b0" providerId="AD" clId="Web-{9E454CFD-A0CE-41B8-8ECF-755FA2698AB9}" dt="2023-03-07T00:25:00.379" v="138" actId="1076"/>
          <ac:spMkLst>
            <pc:docMk/>
            <pc:sldMk cId="3022876709" sldId="261"/>
            <ac:spMk id="4" creationId="{AB055145-6011-C244-E156-C89FD06EB2AD}"/>
          </ac:spMkLst>
        </pc:spChg>
      </pc:sldChg>
      <pc:sldChg chg="modSp new">
        <pc:chgData name="Athena Helena Xiourouppa" userId="S::a1764132@adelaide.edu.au::51a09109-8b41-46c1-8f7d-d0baf3bec8b0" providerId="AD" clId="Web-{9E454CFD-A0CE-41B8-8ECF-755FA2698AB9}" dt="2023-03-07T00:19:29.887" v="106" actId="20577"/>
        <pc:sldMkLst>
          <pc:docMk/>
          <pc:sldMk cId="2598641428" sldId="262"/>
        </pc:sldMkLst>
        <pc:spChg chg="mod">
          <ac:chgData name="Athena Helena Xiourouppa" userId="S::a1764132@adelaide.edu.au::51a09109-8b41-46c1-8f7d-d0baf3bec8b0" providerId="AD" clId="Web-{9E454CFD-A0CE-41B8-8ECF-755FA2698AB9}" dt="2023-03-07T00:19:29.887" v="106" actId="20577"/>
          <ac:spMkLst>
            <pc:docMk/>
            <pc:sldMk cId="2598641428" sldId="262"/>
            <ac:spMk id="2" creationId="{4E72670C-EB07-6984-426A-40B1E8DC0DFA}"/>
          </ac:spMkLst>
        </pc:spChg>
      </pc:sldChg>
      <pc:sldChg chg="modSp add ord replId">
        <pc:chgData name="Athena Helena Xiourouppa" userId="S::a1764132@adelaide.edu.au::51a09109-8b41-46c1-8f7d-d0baf3bec8b0" providerId="AD" clId="Web-{9E454CFD-A0CE-41B8-8ECF-755FA2698AB9}" dt="2023-03-07T00:21:00.014" v="121" actId="20577"/>
        <pc:sldMkLst>
          <pc:docMk/>
          <pc:sldMk cId="2160449694" sldId="263"/>
        </pc:sldMkLst>
        <pc:spChg chg="mod">
          <ac:chgData name="Athena Helena Xiourouppa" userId="S::a1764132@adelaide.edu.au::51a09109-8b41-46c1-8f7d-d0baf3bec8b0" providerId="AD" clId="Web-{9E454CFD-A0CE-41B8-8ECF-755FA2698AB9}" dt="2023-03-07T00:21:00.014" v="121" actId="20577"/>
          <ac:spMkLst>
            <pc:docMk/>
            <pc:sldMk cId="2160449694" sldId="263"/>
            <ac:spMk id="2" creationId="{C2ABF3D2-B6A9-9D07-6FE1-252A9B41F117}"/>
          </ac:spMkLst>
        </pc:spChg>
      </pc:sldChg>
      <pc:sldChg chg="modSp new">
        <pc:chgData name="Athena Helena Xiourouppa" userId="S::a1764132@adelaide.edu.au::51a09109-8b41-46c1-8f7d-d0baf3bec8b0" providerId="AD" clId="Web-{9E454CFD-A0CE-41B8-8ECF-755FA2698AB9}" dt="2023-03-07T00:21:12.640" v="136" actId="20577"/>
        <pc:sldMkLst>
          <pc:docMk/>
          <pc:sldMk cId="3654409217" sldId="264"/>
        </pc:sldMkLst>
        <pc:spChg chg="mod">
          <ac:chgData name="Athena Helena Xiourouppa" userId="S::a1764132@adelaide.edu.au::51a09109-8b41-46c1-8f7d-d0baf3bec8b0" providerId="AD" clId="Web-{9E454CFD-A0CE-41B8-8ECF-755FA2698AB9}" dt="2023-03-07T00:21:12.640" v="136" actId="20577"/>
          <ac:spMkLst>
            <pc:docMk/>
            <pc:sldMk cId="3654409217" sldId="264"/>
            <ac:spMk id="2" creationId="{23269663-3A9D-D594-BD48-AED6C0C44FEC}"/>
          </ac:spMkLst>
        </pc:spChg>
      </pc:sldChg>
    </pc:docChg>
  </pc:docChgLst>
  <pc:docChgLst>
    <pc:chgData name="Athena Helena Xiourouppa" userId="S::a1764132@adelaide.edu.au::51a09109-8b41-46c1-8f7d-d0baf3bec8b0" providerId="AD" clId="Web-{A43479FA-736E-D019-6162-2919329EE361}"/>
    <pc:docChg chg="addSld delSld modSld">
      <pc:chgData name="Athena Helena Xiourouppa" userId="S::a1764132@adelaide.edu.au::51a09109-8b41-46c1-8f7d-d0baf3bec8b0" providerId="AD" clId="Web-{A43479FA-736E-D019-6162-2919329EE361}" dt="2023-03-07T06:22:25.458" v="463" actId="1076"/>
      <pc:docMkLst>
        <pc:docMk/>
      </pc:docMkLst>
      <pc:sldChg chg="addSp delSp modSp del">
        <pc:chgData name="Athena Helena Xiourouppa" userId="S::a1764132@adelaide.edu.au::51a09109-8b41-46c1-8f7d-d0baf3bec8b0" providerId="AD" clId="Web-{A43479FA-736E-D019-6162-2919329EE361}" dt="2023-03-07T05:58:14.396" v="11"/>
        <pc:sldMkLst>
          <pc:docMk/>
          <pc:sldMk cId="4294253585" sldId="257"/>
        </pc:sldMkLst>
        <pc:spChg chg="del">
          <ac:chgData name="Athena Helena Xiourouppa" userId="S::a1764132@adelaide.edu.au::51a09109-8b41-46c1-8f7d-d0baf3bec8b0" providerId="AD" clId="Web-{A43479FA-736E-D019-6162-2919329EE361}" dt="2023-03-07T05:57:56.364" v="0"/>
          <ac:spMkLst>
            <pc:docMk/>
            <pc:sldMk cId="4294253585" sldId="257"/>
            <ac:spMk id="3" creationId="{05049D62-B53A-95E0-551D-BD7AF31F23D3}"/>
          </ac:spMkLst>
        </pc:spChg>
        <pc:spChg chg="add del mod">
          <ac:chgData name="Athena Helena Xiourouppa" userId="S::a1764132@adelaide.edu.au::51a09109-8b41-46c1-8f7d-d0baf3bec8b0" providerId="AD" clId="Web-{A43479FA-736E-D019-6162-2919329EE361}" dt="2023-03-07T05:58:11.021" v="10"/>
          <ac:spMkLst>
            <pc:docMk/>
            <pc:sldMk cId="4294253585" sldId="257"/>
            <ac:spMk id="11" creationId="{9E99588F-9ADB-D4A7-A171-068E5696C2B9}"/>
          </ac:spMkLst>
        </pc:spChg>
        <pc:picChg chg="add del mod ord">
          <ac:chgData name="Athena Helena Xiourouppa" userId="S::a1764132@adelaide.edu.au::51a09109-8b41-46c1-8f7d-d0baf3bec8b0" providerId="AD" clId="Web-{A43479FA-736E-D019-6162-2919329EE361}" dt="2023-03-07T05:58:11.021" v="10"/>
          <ac:picMkLst>
            <pc:docMk/>
            <pc:sldMk cId="4294253585" sldId="257"/>
            <ac:picMk id="5" creationId="{457DBED0-ED8E-8602-7710-056D07CEDE1C}"/>
          </ac:picMkLst>
        </pc:picChg>
        <pc:picChg chg="add mod">
          <ac:chgData name="Athena Helena Xiourouppa" userId="S::a1764132@adelaide.edu.au::51a09109-8b41-46c1-8f7d-d0baf3bec8b0" providerId="AD" clId="Web-{A43479FA-736E-D019-6162-2919329EE361}" dt="2023-03-07T05:57:56.489" v="1"/>
          <ac:picMkLst>
            <pc:docMk/>
            <pc:sldMk cId="4294253585" sldId="257"/>
            <ac:picMk id="6" creationId="{2CEC8A7D-F745-E86E-5EB8-AC0DA0D875C7}"/>
          </ac:picMkLst>
        </pc:picChg>
        <pc:picChg chg="add mod">
          <ac:chgData name="Athena Helena Xiourouppa" userId="S::a1764132@adelaide.edu.au::51a09109-8b41-46c1-8f7d-d0baf3bec8b0" providerId="AD" clId="Web-{A43479FA-736E-D019-6162-2919329EE361}" dt="2023-03-07T05:57:56.567" v="2"/>
          <ac:picMkLst>
            <pc:docMk/>
            <pc:sldMk cId="4294253585" sldId="257"/>
            <ac:picMk id="7" creationId="{526C0563-9B7E-E0F7-9F0E-2C55C35154A9}"/>
          </ac:picMkLst>
        </pc:picChg>
        <pc:picChg chg="add mod">
          <ac:chgData name="Athena Helena Xiourouppa" userId="S::a1764132@adelaide.edu.au::51a09109-8b41-46c1-8f7d-d0baf3bec8b0" providerId="AD" clId="Web-{A43479FA-736E-D019-6162-2919329EE361}" dt="2023-03-07T05:57:56.661" v="3"/>
          <ac:picMkLst>
            <pc:docMk/>
            <pc:sldMk cId="4294253585" sldId="257"/>
            <ac:picMk id="8" creationId="{32576585-83F2-45EB-508C-BAD374912EF2}"/>
          </ac:picMkLst>
        </pc:picChg>
        <pc:picChg chg="add mod">
          <ac:chgData name="Athena Helena Xiourouppa" userId="S::a1764132@adelaide.edu.au::51a09109-8b41-46c1-8f7d-d0baf3bec8b0" providerId="AD" clId="Web-{A43479FA-736E-D019-6162-2919329EE361}" dt="2023-03-07T05:57:58.458" v="5" actId="1076"/>
          <ac:picMkLst>
            <pc:docMk/>
            <pc:sldMk cId="4294253585" sldId="257"/>
            <ac:picMk id="9" creationId="{DB0106C2-7D39-1D76-7003-EA3FD683C2B8}"/>
          </ac:picMkLst>
        </pc:picChg>
      </pc:sldChg>
      <pc:sldChg chg="addSp delSp modSp">
        <pc:chgData name="Athena Helena Xiourouppa" userId="S::a1764132@adelaide.edu.au::51a09109-8b41-46c1-8f7d-d0baf3bec8b0" providerId="AD" clId="Web-{A43479FA-736E-D019-6162-2919329EE361}" dt="2023-03-07T06:05:53.406" v="162" actId="20577"/>
        <pc:sldMkLst>
          <pc:docMk/>
          <pc:sldMk cId="1186861409" sldId="258"/>
        </pc:sldMkLst>
        <pc:spChg chg="del">
          <ac:chgData name="Athena Helena Xiourouppa" userId="S::a1764132@adelaide.edu.au::51a09109-8b41-46c1-8f7d-d0baf3bec8b0" providerId="AD" clId="Web-{A43479FA-736E-D019-6162-2919329EE361}" dt="2023-03-07T06:02:12.401" v="22"/>
          <ac:spMkLst>
            <pc:docMk/>
            <pc:sldMk cId="1186861409" sldId="258"/>
            <ac:spMk id="3" creationId="{05049D62-B53A-95E0-551D-BD7AF31F23D3}"/>
          </ac:spMkLst>
        </pc:spChg>
        <pc:spChg chg="add mod">
          <ac:chgData name="Athena Helena Xiourouppa" userId="S::a1764132@adelaide.edu.au::51a09109-8b41-46c1-8f7d-d0baf3bec8b0" providerId="AD" clId="Web-{A43479FA-736E-D019-6162-2919329EE361}" dt="2023-03-07T06:05:53.406" v="162" actId="20577"/>
          <ac:spMkLst>
            <pc:docMk/>
            <pc:sldMk cId="1186861409" sldId="258"/>
            <ac:spMk id="6" creationId="{BF42273B-89DD-A062-B380-69300C802BF9}"/>
          </ac:spMkLst>
        </pc:spChg>
        <pc:picChg chg="add mod ord">
          <ac:chgData name="Athena Helena Xiourouppa" userId="S::a1764132@adelaide.edu.au::51a09109-8b41-46c1-8f7d-d0baf3bec8b0" providerId="AD" clId="Web-{A43479FA-736E-D019-6162-2919329EE361}" dt="2023-03-07T06:03:25.730" v="86" actId="1076"/>
          <ac:picMkLst>
            <pc:docMk/>
            <pc:sldMk cId="1186861409" sldId="258"/>
            <ac:picMk id="4" creationId="{C3CF42D5-B973-C9C9-392E-8238D093358C}"/>
          </ac:picMkLst>
        </pc:picChg>
      </pc:sldChg>
      <pc:sldChg chg="addSp delSp modSp">
        <pc:chgData name="Athena Helena Xiourouppa" userId="S::a1764132@adelaide.edu.au::51a09109-8b41-46c1-8f7d-d0baf3bec8b0" providerId="AD" clId="Web-{A43479FA-736E-D019-6162-2919329EE361}" dt="2023-03-07T06:20:28.237" v="448"/>
        <pc:sldMkLst>
          <pc:docMk/>
          <pc:sldMk cId="3022876709" sldId="261"/>
        </pc:sldMkLst>
        <pc:spChg chg="del">
          <ac:chgData name="Athena Helena Xiourouppa" userId="S::a1764132@adelaide.edu.au::51a09109-8b41-46c1-8f7d-d0baf3bec8b0" providerId="AD" clId="Web-{A43479FA-736E-D019-6162-2919329EE361}" dt="2023-03-07T06:05:28.171" v="154"/>
          <ac:spMkLst>
            <pc:docMk/>
            <pc:sldMk cId="3022876709" sldId="261"/>
            <ac:spMk id="3" creationId="{05049D62-B53A-95E0-551D-BD7AF31F23D3}"/>
          </ac:spMkLst>
        </pc:spChg>
        <pc:spChg chg="mod">
          <ac:chgData name="Athena Helena Xiourouppa" userId="S::a1764132@adelaide.edu.au::51a09109-8b41-46c1-8f7d-d0baf3bec8b0" providerId="AD" clId="Web-{A43479FA-736E-D019-6162-2919329EE361}" dt="2023-03-07T06:20:28.237" v="448"/>
          <ac:spMkLst>
            <pc:docMk/>
            <pc:sldMk cId="3022876709" sldId="261"/>
            <ac:spMk id="4" creationId="{AB055145-6011-C244-E156-C89FD06EB2AD}"/>
          </ac:spMkLst>
        </pc:spChg>
        <pc:spChg chg="add mod">
          <ac:chgData name="Athena Helena Xiourouppa" userId="S::a1764132@adelaide.edu.au::51a09109-8b41-46c1-8f7d-d0baf3bec8b0" providerId="AD" clId="Web-{A43479FA-736E-D019-6162-2919329EE361}" dt="2023-03-07T06:07:17.204" v="255" actId="20577"/>
          <ac:spMkLst>
            <pc:docMk/>
            <pc:sldMk cId="3022876709" sldId="261"/>
            <ac:spMk id="6" creationId="{73C4EB42-E5E4-D227-5EC4-7E0F357F5968}"/>
          </ac:spMkLst>
        </pc:spChg>
        <pc:spChg chg="add del mod">
          <ac:chgData name="Athena Helena Xiourouppa" userId="S::a1764132@adelaide.edu.au::51a09109-8b41-46c1-8f7d-d0baf3bec8b0" providerId="AD" clId="Web-{A43479FA-736E-D019-6162-2919329EE361}" dt="2023-03-07T06:12:42.383" v="348"/>
          <ac:spMkLst>
            <pc:docMk/>
            <pc:sldMk cId="3022876709" sldId="261"/>
            <ac:spMk id="8" creationId="{DA412232-5BF4-F641-9FDF-E3A443932B0E}"/>
          </ac:spMkLst>
        </pc:spChg>
        <pc:picChg chg="add del mod ord">
          <ac:chgData name="Athena Helena Xiourouppa" userId="S::a1764132@adelaide.edu.au::51a09109-8b41-46c1-8f7d-d0baf3bec8b0" providerId="AD" clId="Web-{A43479FA-736E-D019-6162-2919329EE361}" dt="2023-03-07T06:08:58.097" v="268"/>
          <ac:picMkLst>
            <pc:docMk/>
            <pc:sldMk cId="3022876709" sldId="261"/>
            <ac:picMk id="5" creationId="{176226DD-EE8D-9290-ACF6-138496ACA9E2}"/>
          </ac:picMkLst>
        </pc:picChg>
        <pc:picChg chg="add mod ord">
          <ac:chgData name="Athena Helena Xiourouppa" userId="S::a1764132@adelaide.edu.au::51a09109-8b41-46c1-8f7d-d0baf3bec8b0" providerId="AD" clId="Web-{A43479FA-736E-D019-6162-2919329EE361}" dt="2023-03-07T06:12:44.618" v="349" actId="1076"/>
          <ac:picMkLst>
            <pc:docMk/>
            <pc:sldMk cId="3022876709" sldId="261"/>
            <ac:picMk id="9" creationId="{2B7ADE15-78FB-08BF-20B7-8F8639BC6F2E}"/>
          </ac:picMkLst>
        </pc:picChg>
      </pc:sldChg>
      <pc:sldChg chg="addSp delSp modSp">
        <pc:chgData name="Athena Helena Xiourouppa" userId="S::a1764132@adelaide.edu.au::51a09109-8b41-46c1-8f7d-d0baf3bec8b0" providerId="AD" clId="Web-{A43479FA-736E-D019-6162-2919329EE361}" dt="2023-03-07T06:12:54.571" v="351" actId="1076"/>
        <pc:sldMkLst>
          <pc:docMk/>
          <pc:sldMk cId="2598641428" sldId="262"/>
        </pc:sldMkLst>
        <pc:spChg chg="del">
          <ac:chgData name="Athena Helena Xiourouppa" userId="S::a1764132@adelaide.edu.au::51a09109-8b41-46c1-8f7d-d0baf3bec8b0" providerId="AD" clId="Web-{A43479FA-736E-D019-6162-2919329EE361}" dt="2023-03-07T06:07:29.673" v="259"/>
          <ac:spMkLst>
            <pc:docMk/>
            <pc:sldMk cId="2598641428" sldId="262"/>
            <ac:spMk id="3" creationId="{70732419-6610-BBEE-B20D-43EF40CCECBD}"/>
          </ac:spMkLst>
        </pc:spChg>
        <pc:spChg chg="add mod">
          <ac:chgData name="Athena Helena Xiourouppa" userId="S::a1764132@adelaide.edu.au::51a09109-8b41-46c1-8f7d-d0baf3bec8b0" providerId="AD" clId="Web-{A43479FA-736E-D019-6162-2919329EE361}" dt="2023-03-07T06:07:24.329" v="258" actId="20577"/>
          <ac:spMkLst>
            <pc:docMk/>
            <pc:sldMk cId="2598641428" sldId="262"/>
            <ac:spMk id="5" creationId="{13B69A10-C317-4F7D-0214-1D9A7233E8F0}"/>
          </ac:spMkLst>
        </pc:spChg>
        <pc:spChg chg="add del mod">
          <ac:chgData name="Athena Helena Xiourouppa" userId="S::a1764132@adelaide.edu.au::51a09109-8b41-46c1-8f7d-d0baf3bec8b0" providerId="AD" clId="Web-{A43479FA-736E-D019-6162-2919329EE361}" dt="2023-03-07T06:07:40.174" v="262"/>
          <ac:spMkLst>
            <pc:docMk/>
            <pc:sldMk cId="2598641428" sldId="262"/>
            <ac:spMk id="9" creationId="{F1F6EB76-543E-D07D-F3F1-D3CCD5CC02BC}"/>
          </ac:spMkLst>
        </pc:spChg>
        <pc:spChg chg="add del mod">
          <ac:chgData name="Athena Helena Xiourouppa" userId="S::a1764132@adelaide.edu.au::51a09109-8b41-46c1-8f7d-d0baf3bec8b0" providerId="AD" clId="Web-{A43479FA-736E-D019-6162-2919329EE361}" dt="2023-03-07T06:07:48.439" v="265"/>
          <ac:spMkLst>
            <pc:docMk/>
            <pc:sldMk cId="2598641428" sldId="262"/>
            <ac:spMk id="11" creationId="{E5BE8C60-695A-8FB7-7C58-97AE28C6F18C}"/>
          </ac:spMkLst>
        </pc:spChg>
        <pc:spChg chg="add del mod">
          <ac:chgData name="Athena Helena Xiourouppa" userId="S::a1764132@adelaide.edu.au::51a09109-8b41-46c1-8f7d-d0baf3bec8b0" providerId="AD" clId="Web-{A43479FA-736E-D019-6162-2919329EE361}" dt="2023-03-07T06:12:50.040" v="350"/>
          <ac:spMkLst>
            <pc:docMk/>
            <pc:sldMk cId="2598641428" sldId="262"/>
            <ac:spMk id="14" creationId="{C4D8ADBB-436F-B190-E107-D152D87CAD78}"/>
          </ac:spMkLst>
        </pc:spChg>
        <pc:picChg chg="add del mod ord">
          <ac:chgData name="Athena Helena Xiourouppa" userId="S::a1764132@adelaide.edu.au::51a09109-8b41-46c1-8f7d-d0baf3bec8b0" providerId="AD" clId="Web-{A43479FA-736E-D019-6162-2919329EE361}" dt="2023-03-07T06:07:44.970" v="264"/>
          <ac:picMkLst>
            <pc:docMk/>
            <pc:sldMk cId="2598641428" sldId="262"/>
            <ac:picMk id="6" creationId="{20079FF8-1313-0B70-6F07-6CDFAA1EF708}"/>
          </ac:picMkLst>
        </pc:picChg>
        <pc:picChg chg="add del mod">
          <ac:chgData name="Athena Helena Xiourouppa" userId="S::a1764132@adelaide.edu.au::51a09109-8b41-46c1-8f7d-d0baf3bec8b0" providerId="AD" clId="Web-{A43479FA-736E-D019-6162-2919329EE361}" dt="2023-03-07T06:07:42.892" v="263"/>
          <ac:picMkLst>
            <pc:docMk/>
            <pc:sldMk cId="2598641428" sldId="262"/>
            <ac:picMk id="7" creationId="{F9A1E5D4-7E2E-6A8A-B1F6-572E56A88585}"/>
          </ac:picMkLst>
        </pc:picChg>
        <pc:picChg chg="add del mod ord">
          <ac:chgData name="Athena Helena Xiourouppa" userId="S::a1764132@adelaide.edu.au::51a09109-8b41-46c1-8f7d-d0baf3bec8b0" providerId="AD" clId="Web-{A43479FA-736E-D019-6162-2919329EE361}" dt="2023-03-07T06:08:56.738" v="267"/>
          <ac:picMkLst>
            <pc:docMk/>
            <pc:sldMk cId="2598641428" sldId="262"/>
            <ac:picMk id="12" creationId="{E1B66EC3-9D2D-3BAD-C3F8-4F66DFED2775}"/>
          </ac:picMkLst>
        </pc:picChg>
        <pc:picChg chg="add mod ord">
          <ac:chgData name="Athena Helena Xiourouppa" userId="S::a1764132@adelaide.edu.au::51a09109-8b41-46c1-8f7d-d0baf3bec8b0" providerId="AD" clId="Web-{A43479FA-736E-D019-6162-2919329EE361}" dt="2023-03-07T06:12:54.571" v="351" actId="1076"/>
          <ac:picMkLst>
            <pc:docMk/>
            <pc:sldMk cId="2598641428" sldId="262"/>
            <ac:picMk id="15" creationId="{FC52AABD-4F72-16DD-7E12-CDEEF4787957}"/>
          </ac:picMkLst>
        </pc:picChg>
      </pc:sldChg>
      <pc:sldChg chg="addSp delSp modSp">
        <pc:chgData name="Athena Helena Xiourouppa" userId="S::a1764132@adelaide.edu.au::51a09109-8b41-46c1-8f7d-d0baf3bec8b0" providerId="AD" clId="Web-{A43479FA-736E-D019-6162-2919329EE361}" dt="2023-03-07T06:20:32.409" v="449"/>
        <pc:sldMkLst>
          <pc:docMk/>
          <pc:sldMk cId="2160449694" sldId="263"/>
        </pc:sldMkLst>
        <pc:spChg chg="mod">
          <ac:chgData name="Athena Helena Xiourouppa" userId="S::a1764132@adelaide.edu.au::51a09109-8b41-46c1-8f7d-d0baf3bec8b0" providerId="AD" clId="Web-{A43479FA-736E-D019-6162-2919329EE361}" dt="2023-03-07T06:11:34.507" v="326" actId="20577"/>
          <ac:spMkLst>
            <pc:docMk/>
            <pc:sldMk cId="2160449694" sldId="263"/>
            <ac:spMk id="2" creationId="{C2ABF3D2-B6A9-9D07-6FE1-252A9B41F117}"/>
          </ac:spMkLst>
        </pc:spChg>
        <pc:spChg chg="del">
          <ac:chgData name="Athena Helena Xiourouppa" userId="S::a1764132@adelaide.edu.au::51a09109-8b41-46c1-8f7d-d0baf3bec8b0" providerId="AD" clId="Web-{A43479FA-736E-D019-6162-2919329EE361}" dt="2023-03-07T06:13:42.400" v="352"/>
          <ac:spMkLst>
            <pc:docMk/>
            <pc:sldMk cId="2160449694" sldId="263"/>
            <ac:spMk id="3" creationId="{05049D62-B53A-95E0-551D-BD7AF31F23D3}"/>
          </ac:spMkLst>
        </pc:spChg>
        <pc:spChg chg="mod">
          <ac:chgData name="Athena Helena Xiourouppa" userId="S::a1764132@adelaide.edu.au::51a09109-8b41-46c1-8f7d-d0baf3bec8b0" providerId="AD" clId="Web-{A43479FA-736E-D019-6162-2919329EE361}" dt="2023-03-07T06:20:32.409" v="449"/>
          <ac:spMkLst>
            <pc:docMk/>
            <pc:sldMk cId="2160449694" sldId="263"/>
            <ac:spMk id="4" creationId="{AB055145-6011-C244-E156-C89FD06EB2AD}"/>
          </ac:spMkLst>
        </pc:spChg>
        <pc:spChg chg="add mod">
          <ac:chgData name="Athena Helena Xiourouppa" userId="S::a1764132@adelaide.edu.au::51a09109-8b41-46c1-8f7d-d0baf3bec8b0" providerId="AD" clId="Web-{A43479FA-736E-D019-6162-2919329EE361}" dt="2023-03-07T06:10:02.473" v="318" actId="20577"/>
          <ac:spMkLst>
            <pc:docMk/>
            <pc:sldMk cId="2160449694" sldId="263"/>
            <ac:spMk id="6" creationId="{929E2DAD-0EBF-BD40-C1A3-6F919DC309B6}"/>
          </ac:spMkLst>
        </pc:spChg>
        <pc:picChg chg="add mod ord">
          <ac:chgData name="Athena Helena Xiourouppa" userId="S::a1764132@adelaide.edu.au::51a09109-8b41-46c1-8f7d-d0baf3bec8b0" providerId="AD" clId="Web-{A43479FA-736E-D019-6162-2919329EE361}" dt="2023-03-07T06:13:44.916" v="353" actId="1076"/>
          <ac:picMkLst>
            <pc:docMk/>
            <pc:sldMk cId="2160449694" sldId="263"/>
            <ac:picMk id="7" creationId="{4DAC4D16-D959-0BDA-61BF-347F76973944}"/>
          </ac:picMkLst>
        </pc:picChg>
      </pc:sldChg>
      <pc:sldChg chg="addSp delSp modSp">
        <pc:chgData name="Athena Helena Xiourouppa" userId="S::a1764132@adelaide.edu.au::51a09109-8b41-46c1-8f7d-d0baf3bec8b0" providerId="AD" clId="Web-{A43479FA-736E-D019-6162-2919329EE361}" dt="2023-03-07T06:18:18.031" v="390" actId="1076"/>
        <pc:sldMkLst>
          <pc:docMk/>
          <pc:sldMk cId="3654409217" sldId="264"/>
        </pc:sldMkLst>
        <pc:spChg chg="mod">
          <ac:chgData name="Athena Helena Xiourouppa" userId="S::a1764132@adelaide.edu.au::51a09109-8b41-46c1-8f7d-d0baf3bec8b0" providerId="AD" clId="Web-{A43479FA-736E-D019-6162-2919329EE361}" dt="2023-03-07T06:11:38.897" v="328" actId="20577"/>
          <ac:spMkLst>
            <pc:docMk/>
            <pc:sldMk cId="3654409217" sldId="264"/>
            <ac:spMk id="2" creationId="{23269663-3A9D-D594-BD48-AED6C0C44FEC}"/>
          </ac:spMkLst>
        </pc:spChg>
        <pc:spChg chg="del">
          <ac:chgData name="Athena Helena Xiourouppa" userId="S::a1764132@adelaide.edu.au::51a09109-8b41-46c1-8f7d-d0baf3bec8b0" providerId="AD" clId="Web-{A43479FA-736E-D019-6162-2919329EE361}" dt="2023-03-07T06:13:55.869" v="354"/>
          <ac:spMkLst>
            <pc:docMk/>
            <pc:sldMk cId="3654409217" sldId="264"/>
            <ac:spMk id="3" creationId="{DCA02DAD-C57B-9915-EF98-955E50B20E11}"/>
          </ac:spMkLst>
        </pc:spChg>
        <pc:spChg chg="add mod">
          <ac:chgData name="Athena Helena Xiourouppa" userId="S::a1764132@adelaide.edu.au::51a09109-8b41-46c1-8f7d-d0baf3bec8b0" providerId="AD" clId="Web-{A43479FA-736E-D019-6162-2919329EE361}" dt="2023-03-07T06:18:18.031" v="390" actId="1076"/>
          <ac:spMkLst>
            <pc:docMk/>
            <pc:sldMk cId="3654409217" sldId="264"/>
            <ac:spMk id="5" creationId="{4D79DEF8-389C-5456-5CCA-DE4FF010A2BF}"/>
          </ac:spMkLst>
        </pc:spChg>
        <pc:spChg chg="add del mod">
          <ac:chgData name="Athena Helena Xiourouppa" userId="S::a1764132@adelaide.edu.au::51a09109-8b41-46c1-8f7d-d0baf3bec8b0" providerId="AD" clId="Web-{A43479FA-736E-D019-6162-2919329EE361}" dt="2023-03-07T06:17:49.687" v="368"/>
          <ac:spMkLst>
            <pc:docMk/>
            <pc:sldMk cId="3654409217" sldId="264"/>
            <ac:spMk id="8" creationId="{9263FE1B-3C38-9FC0-E1ED-FD22BE858746}"/>
          </ac:spMkLst>
        </pc:spChg>
        <pc:picChg chg="add del mod ord">
          <ac:chgData name="Athena Helena Xiourouppa" userId="S::a1764132@adelaide.edu.au::51a09109-8b41-46c1-8f7d-d0baf3bec8b0" providerId="AD" clId="Web-{A43479FA-736E-D019-6162-2919329EE361}" dt="2023-03-07T06:17:33.358" v="367"/>
          <ac:picMkLst>
            <pc:docMk/>
            <pc:sldMk cId="3654409217" sldId="264"/>
            <ac:picMk id="6" creationId="{B56E2596-1497-AC67-EF14-F1B31871199A}"/>
          </ac:picMkLst>
        </pc:picChg>
        <pc:picChg chg="add mod ord">
          <ac:chgData name="Athena Helena Xiourouppa" userId="S::a1764132@adelaide.edu.au::51a09109-8b41-46c1-8f7d-d0baf3bec8b0" providerId="AD" clId="Web-{A43479FA-736E-D019-6162-2919329EE361}" dt="2023-03-07T06:17:51.187" v="369" actId="1076"/>
          <ac:picMkLst>
            <pc:docMk/>
            <pc:sldMk cId="3654409217" sldId="264"/>
            <ac:picMk id="9" creationId="{11F1BF18-C907-C3AA-9FA9-4DCCDAF50C5E}"/>
          </ac:picMkLst>
        </pc:picChg>
      </pc:sldChg>
      <pc:sldChg chg="addSp delSp modSp add replId">
        <pc:chgData name="Athena Helena Xiourouppa" userId="S::a1764132@adelaide.edu.au::51a09109-8b41-46c1-8f7d-d0baf3bec8b0" providerId="AD" clId="Web-{A43479FA-736E-D019-6162-2919329EE361}" dt="2023-03-07T06:20:03.533" v="447"/>
        <pc:sldMkLst>
          <pc:docMk/>
          <pc:sldMk cId="1904006155" sldId="265"/>
        </pc:sldMkLst>
        <pc:spChg chg="mod">
          <ac:chgData name="Athena Helena Xiourouppa" userId="S::a1764132@adelaide.edu.au::51a09109-8b41-46c1-8f7d-d0baf3bec8b0" providerId="AD" clId="Web-{A43479FA-736E-D019-6162-2919329EE361}" dt="2023-03-07T06:20:03.533" v="447"/>
          <ac:spMkLst>
            <pc:docMk/>
            <pc:sldMk cId="1904006155" sldId="265"/>
            <ac:spMk id="4" creationId="{AB055145-6011-C244-E156-C89FD06EB2AD}"/>
          </ac:spMkLst>
        </pc:spChg>
        <pc:spChg chg="add del mod">
          <ac:chgData name="Athena Helena Xiourouppa" userId="S::a1764132@adelaide.edu.au::51a09109-8b41-46c1-8f7d-d0baf3bec8b0" providerId="AD" clId="Web-{A43479FA-736E-D019-6162-2919329EE361}" dt="2023-03-07T06:02:09.088" v="20"/>
          <ac:spMkLst>
            <pc:docMk/>
            <pc:sldMk cId="1904006155" sldId="265"/>
            <ac:spMk id="10" creationId="{B8070E41-A5FD-2E92-C14E-7240A01FD2B8}"/>
          </ac:spMkLst>
        </pc:spChg>
        <pc:spChg chg="add del mod">
          <ac:chgData name="Athena Helena Xiourouppa" userId="S::a1764132@adelaide.edu.au::51a09109-8b41-46c1-8f7d-d0baf3bec8b0" providerId="AD" clId="Web-{A43479FA-736E-D019-6162-2919329EE361}" dt="2023-03-07T06:02:16.213" v="23"/>
          <ac:spMkLst>
            <pc:docMk/>
            <pc:sldMk cId="1904006155" sldId="265"/>
            <ac:spMk id="13" creationId="{5EFC9FBE-44FB-D6FD-38A3-7851585CC6F2}"/>
          </ac:spMkLst>
        </pc:spChg>
        <pc:spChg chg="add mod">
          <ac:chgData name="Athena Helena Xiourouppa" userId="S::a1764132@adelaide.edu.au::51a09109-8b41-46c1-8f7d-d0baf3bec8b0" providerId="AD" clId="Web-{A43479FA-736E-D019-6162-2919329EE361}" dt="2023-03-07T06:05:46.218" v="158" actId="20577"/>
          <ac:spMkLst>
            <pc:docMk/>
            <pc:sldMk cId="1904006155" sldId="265"/>
            <ac:spMk id="15" creationId="{7849FF12-5308-7C59-A68B-9158DC9D10B3}"/>
          </ac:spMkLst>
        </pc:spChg>
        <pc:picChg chg="del">
          <ac:chgData name="Athena Helena Xiourouppa" userId="S::a1764132@adelaide.edu.au::51a09109-8b41-46c1-8f7d-d0baf3bec8b0" providerId="AD" clId="Web-{A43479FA-736E-D019-6162-2919329EE361}" dt="2023-03-07T05:58:18.974" v="13"/>
          <ac:picMkLst>
            <pc:docMk/>
            <pc:sldMk cId="1904006155" sldId="265"/>
            <ac:picMk id="5" creationId="{457DBED0-ED8E-8602-7710-056D07CEDE1C}"/>
          </ac:picMkLst>
        </pc:picChg>
        <pc:picChg chg="del">
          <ac:chgData name="Athena Helena Xiourouppa" userId="S::a1764132@adelaide.edu.au::51a09109-8b41-46c1-8f7d-d0baf3bec8b0" providerId="AD" clId="Web-{A43479FA-736E-D019-6162-2919329EE361}" dt="2023-03-07T05:58:23.271" v="17"/>
          <ac:picMkLst>
            <pc:docMk/>
            <pc:sldMk cId="1904006155" sldId="265"/>
            <ac:picMk id="6" creationId="{2CEC8A7D-F745-E86E-5EB8-AC0DA0D875C7}"/>
          </ac:picMkLst>
        </pc:picChg>
        <pc:picChg chg="del">
          <ac:chgData name="Athena Helena Xiourouppa" userId="S::a1764132@adelaide.edu.au::51a09109-8b41-46c1-8f7d-d0baf3bec8b0" providerId="AD" clId="Web-{A43479FA-736E-D019-6162-2919329EE361}" dt="2023-03-07T05:58:22.443" v="16"/>
          <ac:picMkLst>
            <pc:docMk/>
            <pc:sldMk cId="1904006155" sldId="265"/>
            <ac:picMk id="7" creationId="{526C0563-9B7E-E0F7-9F0E-2C55C35154A9}"/>
          </ac:picMkLst>
        </pc:picChg>
        <pc:picChg chg="del">
          <ac:chgData name="Athena Helena Xiourouppa" userId="S::a1764132@adelaide.edu.au::51a09109-8b41-46c1-8f7d-d0baf3bec8b0" providerId="AD" clId="Web-{A43479FA-736E-D019-6162-2919329EE361}" dt="2023-03-07T05:58:19.427" v="14"/>
          <ac:picMkLst>
            <pc:docMk/>
            <pc:sldMk cId="1904006155" sldId="265"/>
            <ac:picMk id="8" creationId="{32576585-83F2-45EB-508C-BAD374912EF2}"/>
          </ac:picMkLst>
        </pc:picChg>
        <pc:picChg chg="del">
          <ac:chgData name="Athena Helena Xiourouppa" userId="S::a1764132@adelaide.edu.au::51a09109-8b41-46c1-8f7d-d0baf3bec8b0" providerId="AD" clId="Web-{A43479FA-736E-D019-6162-2919329EE361}" dt="2023-03-07T05:58:17.630" v="12"/>
          <ac:picMkLst>
            <pc:docMk/>
            <pc:sldMk cId="1904006155" sldId="265"/>
            <ac:picMk id="9" creationId="{DB0106C2-7D39-1D76-7003-EA3FD683C2B8}"/>
          </ac:picMkLst>
        </pc:picChg>
        <pc:picChg chg="add del mod ord">
          <ac:chgData name="Athena Helena Xiourouppa" userId="S::a1764132@adelaide.edu.au::51a09109-8b41-46c1-8f7d-d0baf3bec8b0" providerId="AD" clId="Web-{A43479FA-736E-D019-6162-2919329EE361}" dt="2023-03-07T06:02:11.135" v="21"/>
          <ac:picMkLst>
            <pc:docMk/>
            <pc:sldMk cId="1904006155" sldId="265"/>
            <ac:picMk id="11" creationId="{D21A8EA9-65A2-94EF-D36C-CF10AE27B67C}"/>
          </ac:picMkLst>
        </pc:picChg>
        <pc:picChg chg="add mod ord">
          <ac:chgData name="Athena Helena Xiourouppa" userId="S::a1764132@adelaide.edu.au::51a09109-8b41-46c1-8f7d-d0baf3bec8b0" providerId="AD" clId="Web-{A43479FA-736E-D019-6162-2919329EE361}" dt="2023-03-07T06:02:25.307" v="24" actId="1076"/>
          <ac:picMkLst>
            <pc:docMk/>
            <pc:sldMk cId="1904006155" sldId="265"/>
            <ac:picMk id="14" creationId="{BE495060-FDDE-6B05-6177-4BAA13CED8DA}"/>
          </ac:picMkLst>
        </pc:picChg>
      </pc:sldChg>
      <pc:sldChg chg="addSp delSp modSp add replId">
        <pc:chgData name="Athena Helena Xiourouppa" userId="S::a1764132@adelaide.edu.au::51a09109-8b41-46c1-8f7d-d0baf3bec8b0" providerId="AD" clId="Web-{A43479FA-736E-D019-6162-2919329EE361}" dt="2023-03-07T06:22:25.458" v="463" actId="1076"/>
        <pc:sldMkLst>
          <pc:docMk/>
          <pc:sldMk cId="1824760850" sldId="266"/>
        </pc:sldMkLst>
        <pc:spChg chg="mod">
          <ac:chgData name="Athena Helena Xiourouppa" userId="S::a1764132@adelaide.edu.au::51a09109-8b41-46c1-8f7d-d0baf3bec8b0" providerId="AD" clId="Web-{A43479FA-736E-D019-6162-2919329EE361}" dt="2023-03-07T06:12:26.117" v="347" actId="20577"/>
          <ac:spMkLst>
            <pc:docMk/>
            <pc:sldMk cId="1824760850" sldId="266"/>
            <ac:spMk id="2" creationId="{4E72670C-EB07-6984-426A-40B1E8DC0DFA}"/>
          </ac:spMkLst>
        </pc:spChg>
        <pc:spChg chg="mod">
          <ac:chgData name="Athena Helena Xiourouppa" userId="S::a1764132@adelaide.edu.au::51a09109-8b41-46c1-8f7d-d0baf3bec8b0" providerId="AD" clId="Web-{A43479FA-736E-D019-6162-2919329EE361}" dt="2023-03-07T06:19:23.439" v="446" actId="20577"/>
          <ac:spMkLst>
            <pc:docMk/>
            <pc:sldMk cId="1824760850" sldId="266"/>
            <ac:spMk id="5" creationId="{13B69A10-C317-4F7D-0214-1D9A7233E8F0}"/>
          </ac:spMkLst>
        </pc:spChg>
        <pc:spChg chg="add del mod">
          <ac:chgData name="Athena Helena Xiourouppa" userId="S::a1764132@adelaide.edu.au::51a09109-8b41-46c1-8f7d-d0baf3bec8b0" providerId="AD" clId="Web-{A43479FA-736E-D019-6162-2919329EE361}" dt="2023-03-07T06:22:22.818" v="462"/>
          <ac:spMkLst>
            <pc:docMk/>
            <pc:sldMk cId="1824760850" sldId="266"/>
            <ac:spMk id="6" creationId="{CFCBA3CF-0DA0-69C7-8010-2F6814E47169}"/>
          </ac:spMkLst>
        </pc:spChg>
        <pc:spChg chg="del">
          <ac:chgData name="Athena Helena Xiourouppa" userId="S::a1764132@adelaide.edu.au::51a09109-8b41-46c1-8f7d-d0baf3bec8b0" providerId="AD" clId="Web-{A43479FA-736E-D019-6162-2919329EE361}" dt="2023-03-07T06:18:57.454" v="429"/>
          <ac:spMkLst>
            <pc:docMk/>
            <pc:sldMk cId="1824760850" sldId="266"/>
            <ac:spMk id="14" creationId="{C4D8ADBB-436F-B190-E107-D152D87CAD78}"/>
          </ac:spMkLst>
        </pc:spChg>
        <pc:picChg chg="add del mod ord">
          <ac:chgData name="Athena Helena Xiourouppa" userId="S::a1764132@adelaide.edu.au::51a09109-8b41-46c1-8f7d-d0baf3bec8b0" providerId="AD" clId="Web-{A43479FA-736E-D019-6162-2919329EE361}" dt="2023-03-07T06:22:19.568" v="461"/>
          <ac:picMkLst>
            <pc:docMk/>
            <pc:sldMk cId="1824760850" sldId="266"/>
            <ac:picMk id="3" creationId="{3476D57E-D9A4-39B7-A0B7-96B01CB641C0}"/>
          </ac:picMkLst>
        </pc:picChg>
        <pc:picChg chg="add mod ord">
          <ac:chgData name="Athena Helena Xiourouppa" userId="S::a1764132@adelaide.edu.au::51a09109-8b41-46c1-8f7d-d0baf3bec8b0" providerId="AD" clId="Web-{A43479FA-736E-D019-6162-2919329EE361}" dt="2023-03-07T06:22:25.458" v="463" actId="1076"/>
          <ac:picMkLst>
            <pc:docMk/>
            <pc:sldMk cId="1824760850" sldId="266"/>
            <ac:picMk id="7" creationId="{42EBFFC0-DB46-73CF-6D56-F5D53BA9DF43}"/>
          </ac:picMkLst>
        </pc:picChg>
      </pc:sldChg>
      <pc:sldChg chg="addSp delSp modSp add replId">
        <pc:chgData name="Athena Helena Xiourouppa" userId="S::a1764132@adelaide.edu.au::51a09109-8b41-46c1-8f7d-d0baf3bec8b0" providerId="AD" clId="Web-{A43479FA-736E-D019-6162-2919329EE361}" dt="2023-03-07T06:22:15.989" v="460" actId="1076"/>
        <pc:sldMkLst>
          <pc:docMk/>
          <pc:sldMk cId="3225717329" sldId="267"/>
        </pc:sldMkLst>
        <pc:spChg chg="mod">
          <ac:chgData name="Athena Helena Xiourouppa" userId="S::a1764132@adelaide.edu.au::51a09109-8b41-46c1-8f7d-d0baf3bec8b0" providerId="AD" clId="Web-{A43479FA-736E-D019-6162-2919329EE361}" dt="2023-03-07T06:12:09.898" v="336" actId="20577"/>
          <ac:spMkLst>
            <pc:docMk/>
            <pc:sldMk cId="3225717329" sldId="267"/>
            <ac:spMk id="2" creationId="{C2ABF3D2-B6A9-9D07-6FE1-252A9B41F117}"/>
          </ac:spMkLst>
        </pc:spChg>
        <pc:spChg chg="mod">
          <ac:chgData name="Athena Helena Xiourouppa" userId="S::a1764132@adelaide.edu.au::51a09109-8b41-46c1-8f7d-d0baf3bec8b0" providerId="AD" clId="Web-{A43479FA-736E-D019-6162-2919329EE361}" dt="2023-03-07T06:20:44.269" v="452"/>
          <ac:spMkLst>
            <pc:docMk/>
            <pc:sldMk cId="3225717329" sldId="267"/>
            <ac:spMk id="4" creationId="{AB055145-6011-C244-E156-C89FD06EB2AD}"/>
          </ac:spMkLst>
        </pc:spChg>
        <pc:spChg chg="mod">
          <ac:chgData name="Athena Helena Xiourouppa" userId="S::a1764132@adelaide.edu.au::51a09109-8b41-46c1-8f7d-d0baf3bec8b0" providerId="AD" clId="Web-{A43479FA-736E-D019-6162-2919329EE361}" dt="2023-03-07T06:18:49.438" v="428" actId="20577"/>
          <ac:spMkLst>
            <pc:docMk/>
            <pc:sldMk cId="3225717329" sldId="267"/>
            <ac:spMk id="6" creationId="{73C4EB42-E5E4-D227-5EC4-7E0F357F5968}"/>
          </ac:spMkLst>
        </pc:spChg>
        <pc:spChg chg="del">
          <ac:chgData name="Athena Helena Xiourouppa" userId="S::a1764132@adelaide.edu.au::51a09109-8b41-46c1-8f7d-d0baf3bec8b0" providerId="AD" clId="Web-{A43479FA-736E-D019-6162-2919329EE361}" dt="2023-03-07T06:18:25.672" v="391"/>
          <ac:spMkLst>
            <pc:docMk/>
            <pc:sldMk cId="3225717329" sldId="267"/>
            <ac:spMk id="8" creationId="{DA412232-5BF4-F641-9FDF-E3A443932B0E}"/>
          </ac:spMkLst>
        </pc:spChg>
        <pc:spChg chg="add del mod">
          <ac:chgData name="Athena Helena Xiourouppa" userId="S::a1764132@adelaide.edu.au::51a09109-8b41-46c1-8f7d-d0baf3bec8b0" providerId="AD" clId="Web-{A43479FA-736E-D019-6162-2919329EE361}" dt="2023-03-07T06:22:14.958" v="459"/>
          <ac:spMkLst>
            <pc:docMk/>
            <pc:sldMk cId="3225717329" sldId="267"/>
            <ac:spMk id="9" creationId="{C7917DB9-4C6C-7396-FB39-BB924D43B8D5}"/>
          </ac:spMkLst>
        </pc:spChg>
        <pc:picChg chg="add del mod ord">
          <ac:chgData name="Athena Helena Xiourouppa" userId="S::a1764132@adelaide.edu.au::51a09109-8b41-46c1-8f7d-d0baf3bec8b0" providerId="AD" clId="Web-{A43479FA-736E-D019-6162-2919329EE361}" dt="2023-03-07T06:22:05.520" v="454"/>
          <ac:picMkLst>
            <pc:docMk/>
            <pc:sldMk cId="3225717329" sldId="267"/>
            <ac:picMk id="3" creationId="{C7A4BF49-96EE-AFB8-76FA-94E1AFDCAA3C}"/>
          </ac:picMkLst>
        </pc:picChg>
        <pc:picChg chg="add del mod">
          <ac:chgData name="Athena Helena Xiourouppa" userId="S::a1764132@adelaide.edu.au::51a09109-8b41-46c1-8f7d-d0baf3bec8b0" providerId="AD" clId="Web-{A43479FA-736E-D019-6162-2919329EE361}" dt="2023-03-07T06:22:11.817" v="458"/>
          <ac:picMkLst>
            <pc:docMk/>
            <pc:sldMk cId="3225717329" sldId="267"/>
            <ac:picMk id="5" creationId="{61CA2E53-A85F-7820-4210-1805D22BAA05}"/>
          </ac:picMkLst>
        </pc:picChg>
        <pc:picChg chg="add mod ord">
          <ac:chgData name="Athena Helena Xiourouppa" userId="S::a1764132@adelaide.edu.au::51a09109-8b41-46c1-8f7d-d0baf3bec8b0" providerId="AD" clId="Web-{A43479FA-736E-D019-6162-2919329EE361}" dt="2023-03-07T06:22:15.989" v="460" actId="1076"/>
          <ac:picMkLst>
            <pc:docMk/>
            <pc:sldMk cId="3225717329" sldId="267"/>
            <ac:picMk id="10" creationId="{D3EE0CF3-7AF6-96E4-14BF-6B5517C88B0B}"/>
          </ac:picMkLst>
        </pc:picChg>
      </pc:sldChg>
    </pc:docChg>
  </pc:docChgLst>
  <pc:docChgLst>
    <pc:chgData name="Athena Helena Xiourouppa" userId="S::a1764132@adelaide.edu.au::51a09109-8b41-46c1-8f7d-d0baf3bec8b0" providerId="AD" clId="Web-{479A5CC1-247B-F89F-52B2-D8D348A42CF3}"/>
    <pc:docChg chg="modSld">
      <pc:chgData name="Athena Helena Xiourouppa" userId="S::a1764132@adelaide.edu.au::51a09109-8b41-46c1-8f7d-d0baf3bec8b0" providerId="AD" clId="Web-{479A5CC1-247B-F89F-52B2-D8D348A42CF3}" dt="2023-03-14T03:01:11.901" v="67" actId="20577"/>
      <pc:docMkLst>
        <pc:docMk/>
      </pc:docMkLst>
      <pc:sldChg chg="modSp">
        <pc:chgData name="Athena Helena Xiourouppa" userId="S::a1764132@adelaide.edu.au::51a09109-8b41-46c1-8f7d-d0baf3bec8b0" providerId="AD" clId="Web-{479A5CC1-247B-F89F-52B2-D8D348A42CF3}" dt="2023-03-14T03:01:11.901" v="67" actId="20577"/>
        <pc:sldMkLst>
          <pc:docMk/>
          <pc:sldMk cId="1186861409" sldId="258"/>
        </pc:sldMkLst>
        <pc:spChg chg="mod">
          <ac:chgData name="Athena Helena Xiourouppa" userId="S::a1764132@adelaide.edu.au::51a09109-8b41-46c1-8f7d-d0baf3bec8b0" providerId="AD" clId="Web-{479A5CC1-247B-F89F-52B2-D8D348A42CF3}" dt="2023-03-14T03:01:11.901" v="67" actId="20577"/>
          <ac:spMkLst>
            <pc:docMk/>
            <pc:sldMk cId="1186861409" sldId="258"/>
            <ac:spMk id="6" creationId="{BF42273B-89DD-A062-B380-69300C802BF9}"/>
          </ac:spMkLst>
        </pc:spChg>
        <pc:picChg chg="mod">
          <ac:chgData name="Athena Helena Xiourouppa" userId="S::a1764132@adelaide.edu.au::51a09109-8b41-46c1-8f7d-d0baf3bec8b0" providerId="AD" clId="Web-{479A5CC1-247B-F89F-52B2-D8D348A42CF3}" dt="2023-03-14T03:01:03.761" v="49" actId="1076"/>
          <ac:picMkLst>
            <pc:docMk/>
            <pc:sldMk cId="1186861409" sldId="258"/>
            <ac:picMk id="4" creationId="{C3CF42D5-B973-C9C9-392E-8238D093358C}"/>
          </ac:picMkLst>
        </pc:picChg>
      </pc:sldChg>
      <pc:sldChg chg="modSp">
        <pc:chgData name="Athena Helena Xiourouppa" userId="S::a1764132@adelaide.edu.au::51a09109-8b41-46c1-8f7d-d0baf3bec8b0" providerId="AD" clId="Web-{479A5CC1-247B-F89F-52B2-D8D348A42CF3}" dt="2023-03-14T03:00:54.979" v="46" actId="20577"/>
        <pc:sldMkLst>
          <pc:docMk/>
          <pc:sldMk cId="1904006155" sldId="265"/>
        </pc:sldMkLst>
        <pc:spChg chg="mod">
          <ac:chgData name="Athena Helena Xiourouppa" userId="S::a1764132@adelaide.edu.au::51a09109-8b41-46c1-8f7d-d0baf3bec8b0" providerId="AD" clId="Web-{479A5CC1-247B-F89F-52B2-D8D348A42CF3}" dt="2023-03-14T03:00:54.979" v="46" actId="20577"/>
          <ac:spMkLst>
            <pc:docMk/>
            <pc:sldMk cId="1904006155" sldId="265"/>
            <ac:spMk id="15" creationId="{7849FF12-5308-7C59-A68B-9158DC9D10B3}"/>
          </ac:spMkLst>
        </pc:spChg>
        <pc:picChg chg="mod">
          <ac:chgData name="Athena Helena Xiourouppa" userId="S::a1764132@adelaide.edu.au::51a09109-8b41-46c1-8f7d-d0baf3bec8b0" providerId="AD" clId="Web-{479A5CC1-247B-F89F-52B2-D8D348A42CF3}" dt="2023-03-14T03:00:05.494" v="3" actId="1076"/>
          <ac:picMkLst>
            <pc:docMk/>
            <pc:sldMk cId="1904006155" sldId="265"/>
            <ac:picMk id="14" creationId="{BE495060-FDDE-6B05-6177-4BAA13CED8D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86A92-6F1F-4759-BD29-A8B9B1A3FA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6E312A-A111-4127-AF68-74287C076E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5A159-7053-4352-AFBD-48FB71B0991F}" type="datetime1">
              <a:rPr lang="en-GB" smtClean="0"/>
              <a:t>13/03/2023</a:t>
            </a:fld>
            <a:endParaRPr lang="en-GB" dirty="0"/>
          </a:p>
        </p:txBody>
      </p:sp>
      <p:sp>
        <p:nvSpPr>
          <p:cNvPr id="4" name="Footer Placeholder 3">
            <a:extLst>
              <a:ext uri="{FF2B5EF4-FFF2-40B4-BE49-F238E27FC236}">
                <a16:creationId xmlns:a16="http://schemas.microsoft.com/office/drawing/2014/main" id="{DCF9FA70-1A26-4A0D-8A73-62AEB577CA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ED0885-1344-4225-8CC0-2CA3D5FAEC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C4937-FCAA-4E7E-BD8E-ABB4B8EA2E86}" type="slidenum">
              <a:rPr lang="en-GB" smtClean="0"/>
              <a:t>‹#›</a:t>
            </a:fld>
            <a:endParaRPr lang="en-GB"/>
          </a:p>
        </p:txBody>
      </p:sp>
    </p:spTree>
    <p:extLst>
      <p:ext uri="{BB962C8B-B14F-4D97-AF65-F5344CB8AC3E}">
        <p14:creationId xmlns:p14="http://schemas.microsoft.com/office/powerpoint/2010/main" val="212085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45849-35D5-497D-A874-357F92504059}" type="datetime1">
              <a:rPr lang="en-GB" smtClean="0"/>
              <a:pPr/>
              <a:t>13/03/2023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E2C8-D9ED-4B41-8DA3-B4731259EC4A}" type="slidenum">
              <a:rPr lang="en-GB" noProof="0" smtClean="0"/>
              <a:t>‹#›</a:t>
            </a:fld>
            <a:endParaRPr lang="en-GB" noProof="0"/>
          </a:p>
        </p:txBody>
      </p:sp>
    </p:spTree>
    <p:extLst>
      <p:ext uri="{BB962C8B-B14F-4D97-AF65-F5344CB8AC3E}">
        <p14:creationId xmlns:p14="http://schemas.microsoft.com/office/powerpoint/2010/main" val="1103138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8D4E2C8-D9ED-4B41-8DA3-B4731259EC4A}" type="slidenum">
              <a:rPr lang="en-GB" smtClean="0"/>
              <a:t>1</a:t>
            </a:fld>
            <a:endParaRPr lang="en-GB"/>
          </a:p>
        </p:txBody>
      </p:sp>
    </p:spTree>
    <p:extLst>
      <p:ext uri="{BB962C8B-B14F-4D97-AF65-F5344CB8AC3E}">
        <p14:creationId xmlns:p14="http://schemas.microsoft.com/office/powerpoint/2010/main" val="27016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n-GB" noProof="0"/>
              <a:t>Click to edit Master title style</a:t>
            </a:r>
          </a:p>
        </p:txBody>
      </p:sp>
      <p:sp>
        <p:nvSpPr>
          <p:cNvPr id="3" name="Subtitl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C9ADA23E-0B20-4760-A563-89B37E7AC46A}" type="datetime1">
              <a:rPr lang="en-GB" noProof="0" smtClean="0"/>
              <a:t>13/03/2023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8E1B7CFB-32E5-4A6A-8DCB-59467935145B}" type="datetime1">
              <a:rPr lang="en-GB" noProof="0" smtClean="0"/>
              <a:t>13/03/2023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B83292CC-925B-4EF0-BAED-F3F5F0075004}" type="datetime1">
              <a:rPr lang="en-GB" noProof="0" smtClean="0"/>
              <a:t>13/03/2023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7F41549C-71F8-466A-9A33-24A126FF532D}" type="datetime1">
              <a:rPr lang="en-GB" noProof="0" smtClean="0"/>
              <a:t>13/03/2023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n-GB" noProof="0"/>
              <a:t>Click to edit Master title style</a:t>
            </a:r>
          </a:p>
        </p:txBody>
      </p:sp>
      <p:sp>
        <p:nvSpPr>
          <p:cNvPr id="3" name="Text Placeholder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40A5B7BF-4490-4740-8E47-ED2B3A3A9606}" type="datetime1">
              <a:rPr lang="en-GB" noProof="0" smtClean="0"/>
              <a:t>13/03/2023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4D20B1B0-CD72-49A5-8933-B03809F9ECCA}" type="datetime1">
              <a:rPr lang="en-GB" noProof="0" smtClean="0"/>
              <a:t>13/03/2023</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 name="Date Placeholder 1"/>
          <p:cNvSpPr>
            <a:spLocks noGrp="1"/>
          </p:cNvSpPr>
          <p:nvPr>
            <p:ph type="dt" sz="half" idx="10"/>
          </p:nvPr>
        </p:nvSpPr>
        <p:spPr/>
        <p:txBody>
          <a:bodyPr rtlCol="0"/>
          <a:lstStyle/>
          <a:p>
            <a:pPr rtl="0"/>
            <a:fld id="{D952E4D4-ED6B-42B4-A9A7-9E8B98256456}" type="datetime1">
              <a:rPr lang="en-GB" noProof="0" smtClean="0"/>
              <a:t>13/03/2023</a:t>
            </a:fld>
            <a:endParaRPr lang="en-GB" noProof="0"/>
          </a:p>
        </p:txBody>
      </p:sp>
      <p:sp>
        <p:nvSpPr>
          <p:cNvPr id="11" name="Footer Placeholder 10"/>
          <p:cNvSpPr>
            <a:spLocks noGrp="1"/>
          </p:cNvSpPr>
          <p:nvPr>
            <p:ph type="ftr" sz="quarter" idx="11"/>
          </p:nvPr>
        </p:nvSpPr>
        <p:spPr/>
        <p:txBody>
          <a:bodyPr rtlCol="0"/>
          <a:lstStyle/>
          <a:p>
            <a:pPr rtl="0"/>
            <a:endParaRPr lang="en-GB" noProof="0"/>
          </a:p>
        </p:txBody>
      </p:sp>
      <p:sp>
        <p:nvSpPr>
          <p:cNvPr id="12" name="Slide Number Placeholder 11"/>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GB" noProof="0"/>
              <a:t>Click to edit Master title style</a:t>
            </a:r>
          </a:p>
        </p:txBody>
      </p:sp>
      <p:sp>
        <p:nvSpPr>
          <p:cNvPr id="2" name="Date Placeholder 1"/>
          <p:cNvSpPr>
            <a:spLocks noGrp="1"/>
          </p:cNvSpPr>
          <p:nvPr>
            <p:ph type="dt" sz="half" idx="10"/>
          </p:nvPr>
        </p:nvSpPr>
        <p:spPr/>
        <p:txBody>
          <a:bodyPr rtlCol="0"/>
          <a:lstStyle/>
          <a:p>
            <a:pPr rtl="0"/>
            <a:fld id="{99C1B94A-4C7D-4E4F-A240-E2BC29D065C1}" type="datetime1">
              <a:rPr lang="en-GB" noProof="0" smtClean="0"/>
              <a:t>13/03/2023</a:t>
            </a:fld>
            <a:endParaRPr lang="en-GB" noProof="0"/>
          </a:p>
        </p:txBody>
      </p:sp>
      <p:sp>
        <p:nvSpPr>
          <p:cNvPr id="7" name="Footer Placeholder 6"/>
          <p:cNvSpPr>
            <a:spLocks noGrp="1"/>
          </p:cNvSpPr>
          <p:nvPr>
            <p:ph type="ftr" sz="quarter" idx="11"/>
          </p:nvPr>
        </p:nvSpPr>
        <p:spPr/>
        <p:txBody>
          <a:bodyPr rtlCol="0"/>
          <a:lstStyle/>
          <a:p>
            <a:pPr rtl="0"/>
            <a:endParaRPr lang="en-GB" noProof="0"/>
          </a:p>
        </p:txBody>
      </p:sp>
      <p:sp>
        <p:nvSpPr>
          <p:cNvPr id="8" name="Slide Number Placeholder 7"/>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rtlCol="0"/>
          <a:lstStyle/>
          <a:p>
            <a:pPr rtl="0"/>
            <a:fld id="{E1D077E5-0CE2-419A-8388-09B5E2EDAEA5}" type="datetime1">
              <a:rPr lang="en-GB" noProof="0" smtClean="0"/>
              <a:t>13/03/2023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n-GB" noProof="0"/>
              <a:t>Click to edit Master title style</a:t>
            </a:r>
          </a:p>
        </p:txBody>
      </p:sp>
      <p:sp>
        <p:nvSpPr>
          <p:cNvPr id="3" name="Content Placeholder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p>
            <a:pPr rtl="0"/>
            <a:fld id="{52A2B39E-8747-47FE-9F62-678AB3B08FB0}" type="datetime1">
              <a:rPr lang="en-GB" noProof="0" smtClean="0"/>
              <a:t>13/03/2023</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a:lvl1pPr>
          </a:lstStyle>
          <a:p>
            <a:pPr rtl="0"/>
            <a:r>
              <a:rPr lang="en-GB" noProof="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p>
            <a:pPr rtl="0"/>
            <a:fld id="{2FC0821D-0C50-4564-B868-7A52AD0697D7}" type="datetime1">
              <a:rPr lang="en-GB" noProof="0" smtClean="0"/>
              <a:t>13/03/2023</a:t>
            </a:fld>
            <a:endParaRPr lang="en-GB" noProof="0"/>
          </a:p>
        </p:txBody>
      </p:sp>
      <p:sp>
        <p:nvSpPr>
          <p:cNvPr id="9" name="Footer Placeholder 8"/>
          <p:cNvSpPr>
            <a:spLocks noGrp="1"/>
          </p:cNvSpPr>
          <p:nvPr>
            <p:ph type="ftr" sz="quarter" idx="11"/>
          </p:nvPr>
        </p:nvSpPr>
        <p:spPr>
          <a:xfrm>
            <a:off x="3499101" y="6356350"/>
            <a:ext cx="5911517" cy="365125"/>
          </a:xfrm>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C6CFFAC8-2CBF-45FE-AA6D-E17D9764F755}" type="datetime1">
              <a:rPr lang="en-GB" noProof="0" smtClean="0"/>
              <a:t>13/03/2023</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t>Effect of Activating Factor 42 on Gene Expression</a:t>
            </a:r>
          </a:p>
        </p:txBody>
      </p:sp>
      <p:sp>
        <p:nvSpPr>
          <p:cNvPr id="3" name="Subtitle 2"/>
          <p:cNvSpPr>
            <a:spLocks noGrp="1"/>
          </p:cNvSpPr>
          <p:nvPr>
            <p:ph type="subTitle" idx="1"/>
          </p:nvPr>
        </p:nvSpPr>
        <p:spPr/>
        <p:txBody>
          <a:bodyPr rtlCol="0"/>
          <a:lstStyle/>
          <a:p>
            <a:r>
              <a:rPr lang="en-GB" dirty="0"/>
              <a:t>Karl </a:t>
            </a:r>
            <a:r>
              <a:rPr lang="en-GB" dirty="0" err="1"/>
              <a:t>Berator</a:t>
            </a:r>
            <a:r>
              <a:rPr lang="en-GB" dirty="0"/>
              <a:t> &amp; Athena </a:t>
            </a:r>
            <a:r>
              <a:rPr lang="en-GB" dirty="0" err="1"/>
              <a:t>Xiourouppa</a:t>
            </a:r>
          </a:p>
        </p:txBody>
      </p:sp>
    </p:spTree>
    <p:extLst>
      <p:ext uri="{BB962C8B-B14F-4D97-AF65-F5344CB8AC3E}">
        <p14:creationId xmlns:p14="http://schemas.microsoft.com/office/powerpoint/2010/main" val="305931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055145-6011-C244-E156-C89FD06EB2AD}"/>
              </a:ext>
            </a:extLst>
          </p:cNvPr>
          <p:cNvSpPr/>
          <p:nvPr/>
        </p:nvSpPr>
        <p:spPr>
          <a:xfrm>
            <a:off x="-1" y="740535"/>
            <a:ext cx="3477295" cy="537692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2ABF3D2-B6A9-9D07-6FE1-252A9B41F117}"/>
              </a:ext>
            </a:extLst>
          </p:cNvPr>
          <p:cNvSpPr>
            <a:spLocks noGrp="1"/>
          </p:cNvSpPr>
          <p:nvPr>
            <p:ph type="title"/>
          </p:nvPr>
        </p:nvSpPr>
        <p:spPr>
          <a:xfrm>
            <a:off x="263652" y="1075542"/>
            <a:ext cx="2947482" cy="4601183"/>
          </a:xfrm>
        </p:spPr>
        <p:txBody>
          <a:bodyPr/>
          <a:lstStyle/>
          <a:p>
            <a:r>
              <a:rPr lang="en-GB" dirty="0"/>
              <a:t>Summary of Gene Expression in Wild-Type Cells</a:t>
            </a:r>
          </a:p>
        </p:txBody>
      </p:sp>
      <p:pic>
        <p:nvPicPr>
          <p:cNvPr id="14" name="Picture 14" descr="Table&#10;&#10;Description automatically generated">
            <a:extLst>
              <a:ext uri="{FF2B5EF4-FFF2-40B4-BE49-F238E27FC236}">
                <a16:creationId xmlns:a16="http://schemas.microsoft.com/office/drawing/2014/main" id="{BE495060-FDDE-6B05-6177-4BAA13CED8DA}"/>
              </a:ext>
            </a:extLst>
          </p:cNvPr>
          <p:cNvPicPr>
            <a:picLocks noGrp="1" noChangeAspect="1"/>
          </p:cNvPicPr>
          <p:nvPr>
            <p:ph idx="1"/>
          </p:nvPr>
        </p:nvPicPr>
        <p:blipFill>
          <a:blip r:embed="rId2"/>
          <a:stretch>
            <a:fillRect/>
          </a:stretch>
        </p:blipFill>
        <p:spPr>
          <a:xfrm>
            <a:off x="4988374" y="327407"/>
            <a:ext cx="5926238" cy="4267537"/>
          </a:xfrm>
        </p:spPr>
      </p:pic>
      <p:sp>
        <p:nvSpPr>
          <p:cNvPr id="15" name="TextBox 14">
            <a:extLst>
              <a:ext uri="{FF2B5EF4-FFF2-40B4-BE49-F238E27FC236}">
                <a16:creationId xmlns:a16="http://schemas.microsoft.com/office/drawing/2014/main" id="{7849FF12-5308-7C59-A68B-9158DC9D10B3}"/>
              </a:ext>
            </a:extLst>
          </p:cNvPr>
          <p:cNvSpPr txBox="1"/>
          <p:nvPr/>
        </p:nvSpPr>
        <p:spPr>
          <a:xfrm>
            <a:off x="4558768" y="4939686"/>
            <a:ext cx="65639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TABLE 1</a:t>
            </a:r>
            <a:r>
              <a:rPr lang="en-GB" dirty="0"/>
              <a:t>: We notice that the administration of Activating Factor 42 roughly doubles gene expression when compared with the placebo, and the effect grows in magnitude as concentration increases. The standard deviation is generally below one, but as only two trials have been taken, this is not strongly indicative of precision.</a:t>
            </a:r>
            <a:endParaRPr lang="en-US" dirty="0"/>
          </a:p>
        </p:txBody>
      </p:sp>
    </p:spTree>
    <p:extLst>
      <p:ext uri="{BB962C8B-B14F-4D97-AF65-F5344CB8AC3E}">
        <p14:creationId xmlns:p14="http://schemas.microsoft.com/office/powerpoint/2010/main" val="190400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F3D2-B6A9-9D07-6FE1-252A9B41F117}"/>
              </a:ext>
            </a:extLst>
          </p:cNvPr>
          <p:cNvSpPr>
            <a:spLocks noGrp="1"/>
          </p:cNvSpPr>
          <p:nvPr>
            <p:ph type="title"/>
          </p:nvPr>
        </p:nvSpPr>
        <p:spPr/>
        <p:txBody>
          <a:bodyPr/>
          <a:lstStyle/>
          <a:p>
            <a:r>
              <a:rPr lang="en-GB" dirty="0"/>
              <a:t>Summary of Gene Expression in </a:t>
            </a:r>
            <a:br>
              <a:rPr lang="en-GB" dirty="0"/>
            </a:br>
            <a:r>
              <a:rPr lang="en-GB" dirty="0"/>
              <a:t>101-Type Cells</a:t>
            </a:r>
          </a:p>
        </p:txBody>
      </p:sp>
      <p:pic>
        <p:nvPicPr>
          <p:cNvPr id="4" name="Picture 4" descr="Table&#10;&#10;Description automatically generated">
            <a:extLst>
              <a:ext uri="{FF2B5EF4-FFF2-40B4-BE49-F238E27FC236}">
                <a16:creationId xmlns:a16="http://schemas.microsoft.com/office/drawing/2014/main" id="{C3CF42D5-B973-C9C9-392E-8238D093358C}"/>
              </a:ext>
            </a:extLst>
          </p:cNvPr>
          <p:cNvPicPr>
            <a:picLocks noGrp="1" noChangeAspect="1"/>
          </p:cNvPicPr>
          <p:nvPr>
            <p:ph idx="1"/>
          </p:nvPr>
        </p:nvPicPr>
        <p:blipFill>
          <a:blip r:embed="rId2"/>
          <a:stretch>
            <a:fillRect/>
          </a:stretch>
        </p:blipFill>
        <p:spPr>
          <a:xfrm>
            <a:off x="4448630" y="359840"/>
            <a:ext cx="6360583" cy="4587544"/>
          </a:xfrm>
        </p:spPr>
      </p:pic>
      <p:sp>
        <p:nvSpPr>
          <p:cNvPr id="6" name="TextBox 5">
            <a:extLst>
              <a:ext uri="{FF2B5EF4-FFF2-40B4-BE49-F238E27FC236}">
                <a16:creationId xmlns:a16="http://schemas.microsoft.com/office/drawing/2014/main" id="{BF42273B-89DD-A062-B380-69300C802BF9}"/>
              </a:ext>
            </a:extLst>
          </p:cNvPr>
          <p:cNvSpPr txBox="1"/>
          <p:nvPr/>
        </p:nvSpPr>
        <p:spPr>
          <a:xfrm>
            <a:off x="4244661" y="5214218"/>
            <a:ext cx="65639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TABLE 2</a:t>
            </a:r>
            <a:r>
              <a:rPr lang="en-GB" dirty="0"/>
              <a:t>: Similar to the wild-type cells in Table 1, we again see a doubling effect in gene expression when Activating Factor 42 is applied, albeit to a slightly lesser extent. Standard deviation is much greater here.</a:t>
            </a:r>
          </a:p>
        </p:txBody>
      </p:sp>
    </p:spTree>
    <p:extLst>
      <p:ext uri="{BB962C8B-B14F-4D97-AF65-F5344CB8AC3E}">
        <p14:creationId xmlns:p14="http://schemas.microsoft.com/office/powerpoint/2010/main" val="118686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055145-6011-C244-E156-C89FD06EB2AD}"/>
              </a:ext>
            </a:extLst>
          </p:cNvPr>
          <p:cNvSpPr/>
          <p:nvPr/>
        </p:nvSpPr>
        <p:spPr>
          <a:xfrm>
            <a:off x="-1" y="740535"/>
            <a:ext cx="3477295" cy="537692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2ABF3D2-B6A9-9D07-6FE1-252A9B41F117}"/>
              </a:ext>
            </a:extLst>
          </p:cNvPr>
          <p:cNvSpPr>
            <a:spLocks noGrp="1"/>
          </p:cNvSpPr>
          <p:nvPr>
            <p:ph type="title"/>
          </p:nvPr>
        </p:nvSpPr>
        <p:spPr>
          <a:xfrm>
            <a:off x="263652" y="1075542"/>
            <a:ext cx="2947482" cy="4601183"/>
          </a:xfrm>
        </p:spPr>
        <p:txBody>
          <a:bodyPr/>
          <a:lstStyle/>
          <a:p>
            <a:r>
              <a:rPr lang="en-GB" dirty="0">
                <a:ea typeface="+mj-lt"/>
                <a:cs typeface="+mj-lt"/>
              </a:rPr>
              <a:t>Comparison of Activating Factor 42 with Placebo on Wild-Type Cells</a:t>
            </a:r>
            <a:endParaRPr lang="en-US">
              <a:ea typeface="+mj-lt"/>
              <a:cs typeface="+mj-lt"/>
            </a:endParaRPr>
          </a:p>
          <a:p>
            <a:endParaRPr lang="en-GB" dirty="0"/>
          </a:p>
        </p:txBody>
      </p:sp>
      <p:sp>
        <p:nvSpPr>
          <p:cNvPr id="6" name="TextBox 5">
            <a:extLst>
              <a:ext uri="{FF2B5EF4-FFF2-40B4-BE49-F238E27FC236}">
                <a16:creationId xmlns:a16="http://schemas.microsoft.com/office/drawing/2014/main" id="{73C4EB42-E5E4-D227-5EC4-7E0F357F5968}"/>
              </a:ext>
            </a:extLst>
          </p:cNvPr>
          <p:cNvSpPr txBox="1"/>
          <p:nvPr/>
        </p:nvSpPr>
        <p:spPr>
          <a:xfrm>
            <a:off x="5194478" y="5360830"/>
            <a:ext cx="53404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FIGURE 1: </a:t>
            </a:r>
            <a:r>
              <a:rPr lang="en-GB" dirty="0"/>
              <a:t>We see that gene expression increases with concentration of the treatment, and that Activating Factor 42 increases much more rapidly than the placebo in wild-type cells.</a:t>
            </a:r>
          </a:p>
        </p:txBody>
      </p:sp>
      <p:pic>
        <p:nvPicPr>
          <p:cNvPr id="9" name="Picture 9" descr="Chart&#10;&#10;Description automatically generated">
            <a:extLst>
              <a:ext uri="{FF2B5EF4-FFF2-40B4-BE49-F238E27FC236}">
                <a16:creationId xmlns:a16="http://schemas.microsoft.com/office/drawing/2014/main" id="{2B7ADE15-78FB-08BF-20B7-8F8639BC6F2E}"/>
              </a:ext>
            </a:extLst>
          </p:cNvPr>
          <p:cNvPicPr>
            <a:picLocks noGrp="1" noChangeAspect="1"/>
          </p:cNvPicPr>
          <p:nvPr>
            <p:ph idx="1"/>
          </p:nvPr>
        </p:nvPicPr>
        <p:blipFill>
          <a:blip r:embed="rId2"/>
          <a:stretch>
            <a:fillRect/>
          </a:stretch>
        </p:blipFill>
        <p:spPr>
          <a:xfrm>
            <a:off x="3869268" y="508333"/>
            <a:ext cx="7315200" cy="4522839"/>
          </a:xfrm>
        </p:spPr>
      </p:pic>
    </p:spTree>
    <p:extLst>
      <p:ext uri="{BB962C8B-B14F-4D97-AF65-F5344CB8AC3E}">
        <p14:creationId xmlns:p14="http://schemas.microsoft.com/office/powerpoint/2010/main" val="302287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670C-EB07-6984-426A-40B1E8DC0DFA}"/>
              </a:ext>
            </a:extLst>
          </p:cNvPr>
          <p:cNvSpPr>
            <a:spLocks noGrp="1"/>
          </p:cNvSpPr>
          <p:nvPr>
            <p:ph type="title"/>
          </p:nvPr>
        </p:nvSpPr>
        <p:spPr/>
        <p:txBody>
          <a:bodyPr/>
          <a:lstStyle/>
          <a:p>
            <a:r>
              <a:rPr lang="en-GB" dirty="0">
                <a:ea typeface="+mj-lt"/>
                <a:cs typeface="+mj-lt"/>
              </a:rPr>
              <a:t>Comparison of Activating Factor 42 with Placebo on 101-Type Cells</a:t>
            </a:r>
            <a:endParaRPr lang="en-US" dirty="0">
              <a:ea typeface="+mj-lt"/>
              <a:cs typeface="+mj-lt"/>
            </a:endParaRPr>
          </a:p>
          <a:p>
            <a:endParaRPr lang="en-GB" dirty="0">
              <a:ea typeface="+mj-lt"/>
              <a:cs typeface="+mj-lt"/>
            </a:endParaRPr>
          </a:p>
        </p:txBody>
      </p:sp>
      <p:sp>
        <p:nvSpPr>
          <p:cNvPr id="5" name="TextBox 4">
            <a:extLst>
              <a:ext uri="{FF2B5EF4-FFF2-40B4-BE49-F238E27FC236}">
                <a16:creationId xmlns:a16="http://schemas.microsoft.com/office/drawing/2014/main" id="{13B69A10-C317-4F7D-0214-1D9A7233E8F0}"/>
              </a:ext>
            </a:extLst>
          </p:cNvPr>
          <p:cNvSpPr txBox="1"/>
          <p:nvPr/>
        </p:nvSpPr>
        <p:spPr>
          <a:xfrm>
            <a:off x="5194478" y="5360830"/>
            <a:ext cx="53404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FIGURE 2: </a:t>
            </a:r>
            <a:r>
              <a:rPr lang="en-GB" dirty="0"/>
              <a:t>We see that gene expression increases with concentration of the treatment, and that Activating Factor 42 increases much more rapidly than the placebo in 101-type cells.</a:t>
            </a:r>
          </a:p>
        </p:txBody>
      </p:sp>
      <p:pic>
        <p:nvPicPr>
          <p:cNvPr id="15" name="Picture 15" descr="Chart, line chart&#10;&#10;Description automatically generated">
            <a:extLst>
              <a:ext uri="{FF2B5EF4-FFF2-40B4-BE49-F238E27FC236}">
                <a16:creationId xmlns:a16="http://schemas.microsoft.com/office/drawing/2014/main" id="{FC52AABD-4F72-16DD-7E12-CDEEF4787957}"/>
              </a:ext>
            </a:extLst>
          </p:cNvPr>
          <p:cNvPicPr>
            <a:picLocks noGrp="1" noChangeAspect="1"/>
          </p:cNvPicPr>
          <p:nvPr>
            <p:ph idx="1"/>
          </p:nvPr>
        </p:nvPicPr>
        <p:blipFill>
          <a:blip r:embed="rId2"/>
          <a:stretch>
            <a:fillRect/>
          </a:stretch>
        </p:blipFill>
        <p:spPr>
          <a:xfrm>
            <a:off x="4207338" y="497601"/>
            <a:ext cx="7315200" cy="4522839"/>
          </a:xfrm>
        </p:spPr>
      </p:pic>
    </p:spTree>
    <p:extLst>
      <p:ext uri="{BB962C8B-B14F-4D97-AF65-F5344CB8AC3E}">
        <p14:creationId xmlns:p14="http://schemas.microsoft.com/office/powerpoint/2010/main" val="25986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055145-6011-C244-E156-C89FD06EB2AD}"/>
              </a:ext>
            </a:extLst>
          </p:cNvPr>
          <p:cNvSpPr/>
          <p:nvPr/>
        </p:nvSpPr>
        <p:spPr>
          <a:xfrm>
            <a:off x="-1" y="740535"/>
            <a:ext cx="3477295" cy="537692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2ABF3D2-B6A9-9D07-6FE1-252A9B41F117}"/>
              </a:ext>
            </a:extLst>
          </p:cNvPr>
          <p:cNvSpPr>
            <a:spLocks noGrp="1"/>
          </p:cNvSpPr>
          <p:nvPr>
            <p:ph type="title"/>
          </p:nvPr>
        </p:nvSpPr>
        <p:spPr>
          <a:xfrm>
            <a:off x="263652" y="1075542"/>
            <a:ext cx="2947482" cy="4601183"/>
          </a:xfrm>
        </p:spPr>
        <p:txBody>
          <a:bodyPr/>
          <a:lstStyle/>
          <a:p>
            <a:r>
              <a:rPr lang="en-GB" dirty="0">
                <a:ea typeface="+mj-lt"/>
                <a:cs typeface="+mj-lt"/>
              </a:rPr>
              <a:t>Spread of Placebo in Wild- and 101-Type Cells</a:t>
            </a:r>
            <a:endParaRPr lang="en-GB" dirty="0"/>
          </a:p>
        </p:txBody>
      </p:sp>
      <p:pic>
        <p:nvPicPr>
          <p:cNvPr id="7" name="Picture 7" descr="Chart, box and whisker chart&#10;&#10;Description automatically generated">
            <a:extLst>
              <a:ext uri="{FF2B5EF4-FFF2-40B4-BE49-F238E27FC236}">
                <a16:creationId xmlns:a16="http://schemas.microsoft.com/office/drawing/2014/main" id="{4DAC4D16-D959-0BDA-61BF-347F76973944}"/>
              </a:ext>
            </a:extLst>
          </p:cNvPr>
          <p:cNvPicPr>
            <a:picLocks noGrp="1" noChangeAspect="1"/>
          </p:cNvPicPr>
          <p:nvPr>
            <p:ph idx="1"/>
          </p:nvPr>
        </p:nvPicPr>
        <p:blipFill>
          <a:blip r:embed="rId2"/>
          <a:stretch>
            <a:fillRect/>
          </a:stretch>
        </p:blipFill>
        <p:spPr>
          <a:xfrm>
            <a:off x="3869268" y="395192"/>
            <a:ext cx="7315200" cy="4522839"/>
          </a:xfrm>
        </p:spPr>
      </p:pic>
      <p:sp>
        <p:nvSpPr>
          <p:cNvPr id="6" name="TextBox 5">
            <a:extLst>
              <a:ext uri="{FF2B5EF4-FFF2-40B4-BE49-F238E27FC236}">
                <a16:creationId xmlns:a16="http://schemas.microsoft.com/office/drawing/2014/main" id="{929E2DAD-0EBF-BD40-C1A3-6F919DC309B6}"/>
              </a:ext>
            </a:extLst>
          </p:cNvPr>
          <p:cNvSpPr txBox="1"/>
          <p:nvPr/>
        </p:nvSpPr>
        <p:spPr>
          <a:xfrm>
            <a:off x="5194478" y="5360830"/>
            <a:ext cx="53404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FIGURE 3: </a:t>
            </a:r>
            <a:r>
              <a:rPr lang="en-GB" dirty="0"/>
              <a:t>We see more variability in gene expression for 101-type cells compared with wild-type cells when the placebo is administered. Furthermore, we have higher gene expression on average in 101-type cells.</a:t>
            </a:r>
          </a:p>
        </p:txBody>
      </p:sp>
    </p:spTree>
    <p:extLst>
      <p:ext uri="{BB962C8B-B14F-4D97-AF65-F5344CB8AC3E}">
        <p14:creationId xmlns:p14="http://schemas.microsoft.com/office/powerpoint/2010/main" val="216044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9663-3A9D-D594-BD48-AED6C0C44FEC}"/>
              </a:ext>
            </a:extLst>
          </p:cNvPr>
          <p:cNvSpPr>
            <a:spLocks noGrp="1"/>
          </p:cNvSpPr>
          <p:nvPr>
            <p:ph type="title"/>
          </p:nvPr>
        </p:nvSpPr>
        <p:spPr/>
        <p:txBody>
          <a:bodyPr/>
          <a:lstStyle/>
          <a:p>
            <a:r>
              <a:rPr lang="en-GB" dirty="0">
                <a:ea typeface="+mj-lt"/>
                <a:cs typeface="+mj-lt"/>
              </a:rPr>
              <a:t>Spread of Activating Factor 42 in Wild- and 101-Type Cells</a:t>
            </a:r>
          </a:p>
        </p:txBody>
      </p:sp>
      <p:sp>
        <p:nvSpPr>
          <p:cNvPr id="5" name="TextBox 4">
            <a:extLst>
              <a:ext uri="{FF2B5EF4-FFF2-40B4-BE49-F238E27FC236}">
                <a16:creationId xmlns:a16="http://schemas.microsoft.com/office/drawing/2014/main" id="{4D79DEF8-389C-5456-5CCA-DE4FF010A2BF}"/>
              </a:ext>
            </a:extLst>
          </p:cNvPr>
          <p:cNvSpPr txBox="1"/>
          <p:nvPr/>
        </p:nvSpPr>
        <p:spPr>
          <a:xfrm>
            <a:off x="4321959" y="5349196"/>
            <a:ext cx="64107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FIGURE 4: </a:t>
            </a:r>
            <a:r>
              <a:rPr lang="en-GB" dirty="0"/>
              <a:t>We see roughly equal variability in gene expression for 101-type cells compared with wild-type cells when Activating Factor 42 is administered. 101-type cells also have slightly greater gene expression on average.</a:t>
            </a:r>
          </a:p>
        </p:txBody>
      </p:sp>
      <p:pic>
        <p:nvPicPr>
          <p:cNvPr id="9" name="Picture 9" descr="Chart, box and whisker chart&#10;&#10;Description automatically generated">
            <a:extLst>
              <a:ext uri="{FF2B5EF4-FFF2-40B4-BE49-F238E27FC236}">
                <a16:creationId xmlns:a16="http://schemas.microsoft.com/office/drawing/2014/main" id="{11F1BF18-C907-C3AA-9FA9-4DCCDAF50C5E}"/>
              </a:ext>
            </a:extLst>
          </p:cNvPr>
          <p:cNvPicPr>
            <a:picLocks noGrp="1" noChangeAspect="1"/>
          </p:cNvPicPr>
          <p:nvPr>
            <p:ph idx="1"/>
          </p:nvPr>
        </p:nvPicPr>
        <p:blipFill>
          <a:blip r:embed="rId2"/>
          <a:stretch>
            <a:fillRect/>
          </a:stretch>
        </p:blipFill>
        <p:spPr>
          <a:xfrm>
            <a:off x="3869268" y="539259"/>
            <a:ext cx="7315200" cy="4653514"/>
          </a:xfrm>
        </p:spPr>
      </p:pic>
    </p:spTree>
    <p:extLst>
      <p:ext uri="{BB962C8B-B14F-4D97-AF65-F5344CB8AC3E}">
        <p14:creationId xmlns:p14="http://schemas.microsoft.com/office/powerpoint/2010/main" val="365440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055145-6011-C244-E156-C89FD06EB2AD}"/>
              </a:ext>
            </a:extLst>
          </p:cNvPr>
          <p:cNvSpPr/>
          <p:nvPr/>
        </p:nvSpPr>
        <p:spPr>
          <a:xfrm>
            <a:off x="-1" y="740535"/>
            <a:ext cx="3477295" cy="537692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2ABF3D2-B6A9-9D07-6FE1-252A9B41F117}"/>
              </a:ext>
            </a:extLst>
          </p:cNvPr>
          <p:cNvSpPr>
            <a:spLocks noGrp="1"/>
          </p:cNvSpPr>
          <p:nvPr>
            <p:ph type="title"/>
          </p:nvPr>
        </p:nvSpPr>
        <p:spPr>
          <a:xfrm>
            <a:off x="263652" y="1075542"/>
            <a:ext cx="2947482" cy="4601183"/>
          </a:xfrm>
        </p:spPr>
        <p:txBody>
          <a:bodyPr/>
          <a:lstStyle/>
          <a:p>
            <a:r>
              <a:rPr lang="en-GB" dirty="0">
                <a:ea typeface="+mj-lt"/>
                <a:cs typeface="+mj-lt"/>
              </a:rPr>
              <a:t>Comparison of Spread of Treatment on Wild-Type Cells</a:t>
            </a:r>
            <a:endParaRPr lang="en-US">
              <a:ea typeface="+mj-lt"/>
              <a:cs typeface="+mj-lt"/>
            </a:endParaRPr>
          </a:p>
          <a:p>
            <a:endParaRPr lang="en-GB" dirty="0"/>
          </a:p>
        </p:txBody>
      </p:sp>
      <p:sp>
        <p:nvSpPr>
          <p:cNvPr id="6" name="TextBox 5">
            <a:extLst>
              <a:ext uri="{FF2B5EF4-FFF2-40B4-BE49-F238E27FC236}">
                <a16:creationId xmlns:a16="http://schemas.microsoft.com/office/drawing/2014/main" id="{73C4EB42-E5E4-D227-5EC4-7E0F357F5968}"/>
              </a:ext>
            </a:extLst>
          </p:cNvPr>
          <p:cNvSpPr txBox="1"/>
          <p:nvPr/>
        </p:nvSpPr>
        <p:spPr>
          <a:xfrm>
            <a:off x="5194478" y="5360830"/>
            <a:ext cx="53404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FIGURE 5: </a:t>
            </a:r>
            <a:r>
              <a:rPr lang="en-GB" dirty="0"/>
              <a:t>We see significantly more gene expression and a greater spread when Activating Factor 42 is administered to wild-type cells.</a:t>
            </a:r>
          </a:p>
        </p:txBody>
      </p:sp>
      <p:pic>
        <p:nvPicPr>
          <p:cNvPr id="10" name="Picture 10" descr="Chart, box and whisker chart&#10;&#10;Description automatically generated">
            <a:extLst>
              <a:ext uri="{FF2B5EF4-FFF2-40B4-BE49-F238E27FC236}">
                <a16:creationId xmlns:a16="http://schemas.microsoft.com/office/drawing/2014/main" id="{D3EE0CF3-7AF6-96E4-14BF-6B5517C88B0B}"/>
              </a:ext>
            </a:extLst>
          </p:cNvPr>
          <p:cNvPicPr>
            <a:picLocks noGrp="1" noChangeAspect="1"/>
          </p:cNvPicPr>
          <p:nvPr>
            <p:ph idx="1"/>
          </p:nvPr>
        </p:nvPicPr>
        <p:blipFill>
          <a:blip r:embed="rId2"/>
          <a:stretch>
            <a:fillRect/>
          </a:stretch>
        </p:blipFill>
        <p:spPr>
          <a:xfrm>
            <a:off x="3869268" y="462671"/>
            <a:ext cx="7315200" cy="4653514"/>
          </a:xfrm>
        </p:spPr>
      </p:pic>
    </p:spTree>
    <p:extLst>
      <p:ext uri="{BB962C8B-B14F-4D97-AF65-F5344CB8AC3E}">
        <p14:creationId xmlns:p14="http://schemas.microsoft.com/office/powerpoint/2010/main" val="322571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670C-EB07-6984-426A-40B1E8DC0DFA}"/>
              </a:ext>
            </a:extLst>
          </p:cNvPr>
          <p:cNvSpPr>
            <a:spLocks noGrp="1"/>
          </p:cNvSpPr>
          <p:nvPr>
            <p:ph type="title"/>
          </p:nvPr>
        </p:nvSpPr>
        <p:spPr/>
        <p:txBody>
          <a:bodyPr/>
          <a:lstStyle/>
          <a:p>
            <a:r>
              <a:rPr lang="en-GB" dirty="0">
                <a:ea typeface="+mj-lt"/>
                <a:cs typeface="+mj-lt"/>
              </a:rPr>
              <a:t>Comparison of Spread of Treatment on 101-Type Cells</a:t>
            </a:r>
            <a:endParaRPr lang="en-US" dirty="0"/>
          </a:p>
        </p:txBody>
      </p:sp>
      <p:sp>
        <p:nvSpPr>
          <p:cNvPr id="5" name="TextBox 4">
            <a:extLst>
              <a:ext uri="{FF2B5EF4-FFF2-40B4-BE49-F238E27FC236}">
                <a16:creationId xmlns:a16="http://schemas.microsoft.com/office/drawing/2014/main" id="{13B69A10-C317-4F7D-0214-1D9A7233E8F0}"/>
              </a:ext>
            </a:extLst>
          </p:cNvPr>
          <p:cNvSpPr txBox="1"/>
          <p:nvPr/>
        </p:nvSpPr>
        <p:spPr>
          <a:xfrm>
            <a:off x="5194478" y="5360830"/>
            <a:ext cx="53404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FIGURE 6: </a:t>
            </a:r>
            <a:r>
              <a:rPr lang="en-GB" dirty="0">
                <a:ea typeface="+mn-lt"/>
                <a:cs typeface="+mn-lt"/>
              </a:rPr>
              <a:t>We see significantly more gene expression and a greater spread when Activating Factor 42 is administered to 101-type cells, although the difference here is smaller than in Figure 5.</a:t>
            </a:r>
            <a:endParaRPr lang="en-US" dirty="0">
              <a:ea typeface="+mn-lt"/>
              <a:cs typeface="+mn-lt"/>
            </a:endParaRPr>
          </a:p>
          <a:p>
            <a:endParaRPr lang="en-GB" b="1" dirty="0"/>
          </a:p>
        </p:txBody>
      </p:sp>
      <p:pic>
        <p:nvPicPr>
          <p:cNvPr id="7" name="Picture 7" descr="Chart, box and whisker chart&#10;&#10;Description automatically generated">
            <a:extLst>
              <a:ext uri="{FF2B5EF4-FFF2-40B4-BE49-F238E27FC236}">
                <a16:creationId xmlns:a16="http://schemas.microsoft.com/office/drawing/2014/main" id="{42EBFFC0-DB46-73CF-6D56-F5D53BA9DF43}"/>
              </a:ext>
            </a:extLst>
          </p:cNvPr>
          <p:cNvPicPr>
            <a:picLocks noGrp="1" noChangeAspect="1"/>
          </p:cNvPicPr>
          <p:nvPr>
            <p:ph idx="1"/>
          </p:nvPr>
        </p:nvPicPr>
        <p:blipFill>
          <a:blip r:embed="rId2"/>
          <a:stretch>
            <a:fillRect/>
          </a:stretch>
        </p:blipFill>
        <p:spPr>
          <a:xfrm>
            <a:off x="3883379" y="709615"/>
            <a:ext cx="7315200" cy="4653514"/>
          </a:xfrm>
        </p:spPr>
      </p:pic>
    </p:spTree>
    <p:extLst>
      <p:ext uri="{BB962C8B-B14F-4D97-AF65-F5344CB8AC3E}">
        <p14:creationId xmlns:p14="http://schemas.microsoft.com/office/powerpoint/2010/main" val="182476085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0</TotalTime>
  <Words>1</Words>
  <Application>Microsoft Office PowerPoint</Application>
  <PresentationFormat>Widescreen</PresentationFormat>
  <Paragraphs>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Frame</vt:lpstr>
      <vt:lpstr>Effect of Activating Factor 42 on Gene Expression</vt:lpstr>
      <vt:lpstr>Summary of Gene Expression in Wild-Type Cells</vt:lpstr>
      <vt:lpstr>Summary of Gene Expression in  101-Type Cells</vt:lpstr>
      <vt:lpstr>Comparison of Activating Factor 42 with Placebo on Wild-Type Cells </vt:lpstr>
      <vt:lpstr>Comparison of Activating Factor 42 with Placebo on 101-Type Cells </vt:lpstr>
      <vt:lpstr>Spread of Placebo in Wild- and 101-Type Cells</vt:lpstr>
      <vt:lpstr>Spread of Activating Factor 42 in Wild- and 101-Type Cells</vt:lpstr>
      <vt:lpstr>Comparison of Spread of Treatment on Wild-Type Cells </vt:lpstr>
      <vt:lpstr>Comparison of Spread of Treatment on 101-Type Cells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166</cp:revision>
  <dcterms:created xsi:type="dcterms:W3CDTF">2023-03-06T23:55:24Z</dcterms:created>
  <dcterms:modified xsi:type="dcterms:W3CDTF">2023-03-14T03:01:19Z</dcterms:modified>
</cp:coreProperties>
</file>