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DBF87-3247-4765-ACB5-84DF1911D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E3DA6D-4403-4B25-A4E4-F9DAFDD4A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23A5C6-CCB3-498E-8FC1-E38CA2F6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1950-F88D-472E-944E-598345BB67D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A47BDA-3A07-431F-8E32-1FF47CBE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FFF765-C460-4D4B-80EB-EFE21232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491F-0FE4-4391-AFAE-228653A60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33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57C24-CADA-449F-8167-6C22B204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28BED3-A964-40CD-8BAF-33DD9A8EF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150112-EC25-4C0C-AB63-50E1D051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1950-F88D-472E-944E-598345BB67D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21610C-18D6-4354-8901-B175EBFB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27DA87-2AB9-41D0-8537-73757D0B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491F-0FE4-4391-AFAE-228653A60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34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DA5D33-F26C-4109-A70D-E084A8A33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A983F7-BB47-41F3-A17F-535CA7BF1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D77FEE-4331-49D5-8EE9-F4DB9D74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1950-F88D-472E-944E-598345BB67D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382B11-4A74-482C-9AF5-5FC30EE6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FE85F1-DE38-4A99-9D59-4B3097EA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491F-0FE4-4391-AFAE-228653A60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1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7B21CB-4A47-48A3-9C90-428AFEA1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65CFB6-0BC6-4D04-AF70-1B9E41989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26A947-DB23-4B55-A59C-6A86E1BC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1950-F88D-472E-944E-598345BB67D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A44273-291A-407C-BD36-3E9C9722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44ACA1-F14B-409E-B19A-3DB57372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491F-0FE4-4391-AFAE-228653A60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56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A9EDFD-F688-47A6-BA88-E96258AF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71908D-C014-4ECB-831E-CB432F227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A2E17A-D3ED-4AB9-A68D-704C87D1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1950-F88D-472E-944E-598345BB67D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012C17-13EC-4E14-879E-EAE96199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183035-6054-4720-B7A2-AE218BAB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491F-0FE4-4391-AFAE-228653A60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0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EA127D-225A-4CE7-8645-00EA581E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620608-A0C3-40B7-B4CA-4A2A06AFF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183CE2-ED82-43AF-AF2E-B9EC6B91C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60FC95-37B1-4B47-98C8-AC96CCF0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1950-F88D-472E-944E-598345BB67D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03B88A-E747-4C6A-A61C-4EC82735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875C6D-B594-4CA3-B4DC-FECC8707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491F-0FE4-4391-AFAE-228653A60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88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D83C1-28E3-4B3E-9052-8BDA9B3D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4C0D9B-8067-4614-B530-3F7EDB1D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ED5548-ACFA-4949-965C-200F63CD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8F399D-0C25-4BCE-8459-DDB2204DB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64ECAE-DE38-48A9-ACD9-3B7EA642B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C16949-7CA7-49E8-B167-D388A5AE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1950-F88D-472E-944E-598345BB67D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BD6F23-4F2F-42E7-80DC-5BB7812C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C20863-FDFF-4038-92F2-B053144F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491F-0FE4-4391-AFAE-228653A60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77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67EDD6-279E-4B16-BE8C-6CBF4253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436A64-90EB-408C-BAB1-C3DD6298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1950-F88D-472E-944E-598345BB67D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2C98DC-7774-4DCD-AFFB-122BE179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EB5BE3-0ABB-403D-9BC9-5B0C0151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491F-0FE4-4391-AFAE-228653A60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03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81EA02-CD99-48B7-914D-7F4282B4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1950-F88D-472E-944E-598345BB67D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30822D-53AB-447E-9B6D-8814A8B8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02A1A6-06DC-4C18-B904-5450FA0D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491F-0FE4-4391-AFAE-228653A60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09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1C114-494A-4C31-8E75-59F12CDF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409A75-D585-4970-82F7-F7E36A70F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C5791A-BA0B-4865-B098-FBCF37708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A1822E-9379-48B3-922F-F2931954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1950-F88D-472E-944E-598345BB67D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196445-0F18-4118-964B-DCC8D95C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63E15B-3F20-41D2-A45F-A501F1EB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491F-0FE4-4391-AFAE-228653A60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65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D7017-3274-4DBF-99BB-A82EF5DF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7EF044-65A9-455A-BF3D-141AD6150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87F59F-8228-477A-90D5-1277BCD69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DE5684-A5AD-4A6B-B990-7182190F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1950-F88D-472E-944E-598345BB67D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91E81C-CEE1-4358-B42E-AD031569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B38F8F-7DD5-41B8-8810-EF6AE883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491F-0FE4-4391-AFAE-228653A60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77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B5D6AE-15C4-4C79-97D2-7547A61E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377E19-11ED-493F-A8AF-E8AC2A0D2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AB460-9550-49D3-9D2C-452A80433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D1950-F88D-472E-944E-598345BB67D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58C585-06E6-47ED-80E9-03A995D17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7D97E6-38DE-49E2-B2AA-7E480CAA7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491F-0FE4-4391-AFAE-228653A60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80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0C131-0A03-473F-91C4-DA9851909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270C0F-73C7-4BA5-BFFD-37949CF69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88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Wang, Qianqian</dc:creator>
  <cp:lastModifiedBy>Wang, Qianqian</cp:lastModifiedBy>
  <cp:revision>1</cp:revision>
  <dcterms:created xsi:type="dcterms:W3CDTF">2022-12-12T08:05:38Z</dcterms:created>
  <dcterms:modified xsi:type="dcterms:W3CDTF">2022-12-12T08:05:52Z</dcterms:modified>
</cp:coreProperties>
</file>