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539C-1F66-4446-8E71-BDA8A9CDA3EA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9FD5-8711-477A-8486-B5817B44E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309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539C-1F66-4446-8E71-BDA8A9CDA3EA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9FD5-8711-477A-8486-B5817B44E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431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539C-1F66-4446-8E71-BDA8A9CDA3EA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9FD5-8711-477A-8486-B5817B44E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806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539C-1F66-4446-8E71-BDA8A9CDA3EA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9FD5-8711-477A-8486-B5817B44E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0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539C-1F66-4446-8E71-BDA8A9CDA3EA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9FD5-8711-477A-8486-B5817B44E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3448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539C-1F66-4446-8E71-BDA8A9CDA3EA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9FD5-8711-477A-8486-B5817B44E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089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539C-1F66-4446-8E71-BDA8A9CDA3EA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9FD5-8711-477A-8486-B5817B44E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489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539C-1F66-4446-8E71-BDA8A9CDA3EA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9FD5-8711-477A-8486-B5817B44E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27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539C-1F66-4446-8E71-BDA8A9CDA3EA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9FD5-8711-477A-8486-B5817B44E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446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539C-1F66-4446-8E71-BDA8A9CDA3EA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9FD5-8711-477A-8486-B5817B44E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481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A539C-1F66-4446-8E71-BDA8A9CDA3EA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19FD5-8711-477A-8486-B5817B44E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192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A539C-1F66-4446-8E71-BDA8A9CDA3EA}" type="datetimeFigureOut">
              <a:rPr lang="ko-KR" altLang="en-US" smtClean="0"/>
              <a:t>2019-07-08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19FD5-8711-477A-8486-B5817B44ED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95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err="1" smtClean="0"/>
              <a:t>임베디드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SW</a:t>
            </a:r>
            <a:r>
              <a:rPr lang="ko-KR" altLang="en-US" b="1" dirty="0" smtClean="0"/>
              <a:t>엔지니어링 스마트 </a:t>
            </a:r>
            <a:r>
              <a:rPr lang="ko-KR" altLang="en-US" b="1" dirty="0" err="1" smtClean="0"/>
              <a:t>직무강좌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회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하드웨어 분석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9170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382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84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66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88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6660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75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와이드스크린</PresentationFormat>
  <Paragraphs>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임베디드 SW엔지니어링 스마트 직무강좌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임베디드 SW엔지니어링 스마트 직무강좌</dc:title>
  <dc:creator>HM</dc:creator>
  <cp:lastModifiedBy>HM</cp:lastModifiedBy>
  <cp:revision>3</cp:revision>
  <dcterms:created xsi:type="dcterms:W3CDTF">2019-07-08T04:44:57Z</dcterms:created>
  <dcterms:modified xsi:type="dcterms:W3CDTF">2019-07-08T05:33:22Z</dcterms:modified>
</cp:coreProperties>
</file>