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9"/>
  </p:notesMasterIdLst>
  <p:sldIdLst>
    <p:sldId id="256" r:id="rId2"/>
    <p:sldId id="421" r:id="rId3"/>
    <p:sldId id="471" r:id="rId4"/>
    <p:sldId id="472" r:id="rId5"/>
    <p:sldId id="443" r:id="rId6"/>
    <p:sldId id="445" r:id="rId7"/>
    <p:sldId id="446" r:id="rId8"/>
    <p:sldId id="473" r:id="rId9"/>
    <p:sldId id="476" r:id="rId10"/>
    <p:sldId id="474" r:id="rId11"/>
    <p:sldId id="479" r:id="rId12"/>
    <p:sldId id="477" r:id="rId13"/>
    <p:sldId id="475" r:id="rId14"/>
    <p:sldId id="478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92091-FE7C-45DF-A13A-BF8305E1FE2E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C658-EB0A-4E4A-A8A6-9BAC5FFD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46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74650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1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7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3619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1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6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019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43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59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62245"/>
            <a:ext cx="8361229" cy="2098226"/>
          </a:xfrm>
        </p:spPr>
        <p:txBody>
          <a:bodyPr/>
          <a:lstStyle/>
          <a:p>
            <a:r>
              <a:rPr lang="pt-BR" dirty="0"/>
              <a:t>Criando app web </a:t>
            </a:r>
            <a:r>
              <a:rPr lang="pt-BR" dirty="0" err="1"/>
              <a:t>.net</a:t>
            </a:r>
            <a:r>
              <a:rPr lang="pt-BR" dirty="0"/>
              <a:t> framework </a:t>
            </a:r>
            <a:r>
              <a:rPr lang="pt-BR" dirty="0" err="1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10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24A79B57-E197-4305-819A-B22E2B364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 dirty="0"/>
              <a:t>Passo 2) </a:t>
            </a:r>
            <a:r>
              <a:rPr lang="pt-BR" altLang="pt-BR" sz="4000" dirty="0"/>
              <a:t>Criar Novo </a:t>
            </a:r>
            <a:r>
              <a:rPr lang="pt-BR" altLang="pt-BR" sz="4000" dirty="0" err="1"/>
              <a:t>Context</a:t>
            </a:r>
            <a:r>
              <a:rPr lang="pt-BR" altLang="pt-BR" sz="4000" dirty="0"/>
              <a:t> refletindo o BD</a:t>
            </a:r>
            <a:endParaRPr lang="pt-BR" altLang="pt-BR" sz="3629" dirty="0"/>
          </a:p>
        </p:txBody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E3852A90-1407-4493-BD5E-20663C306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434517"/>
            <a:ext cx="9601200" cy="4432883"/>
          </a:xfrm>
        </p:spPr>
        <p:txBody>
          <a:bodyPr/>
          <a:lstStyle/>
          <a:p>
            <a:r>
              <a:rPr lang="pt-BR" altLang="pt-BR" dirty="0"/>
              <a:t>Estrutura Proposta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E13155-DECE-4277-BEBC-0DF933C1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1743075"/>
            <a:ext cx="3657600" cy="4267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310014E-6C5F-47F9-A867-0714F43F9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5" y="2105025"/>
            <a:ext cx="67627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0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24A79B57-E197-4305-819A-B22E2B364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 dirty="0"/>
              <a:t>Passo 2) </a:t>
            </a:r>
            <a:r>
              <a:rPr lang="pt-BR" altLang="pt-BR" sz="4000" dirty="0"/>
              <a:t>Criar Novo </a:t>
            </a:r>
            <a:r>
              <a:rPr lang="pt-BR" altLang="pt-BR" sz="4000" dirty="0" err="1"/>
              <a:t>Context</a:t>
            </a:r>
            <a:r>
              <a:rPr lang="pt-BR" altLang="pt-BR" sz="4000" dirty="0"/>
              <a:t> refletindo o BD</a:t>
            </a:r>
            <a:endParaRPr lang="pt-BR" altLang="pt-BR" sz="3629" dirty="0"/>
          </a:p>
        </p:txBody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E3852A90-1407-4493-BD5E-20663C306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434517"/>
            <a:ext cx="9601200" cy="4432883"/>
          </a:xfrm>
        </p:spPr>
        <p:txBody>
          <a:bodyPr/>
          <a:lstStyle/>
          <a:p>
            <a:r>
              <a:rPr lang="pt-BR" altLang="pt-BR" dirty="0" err="1"/>
              <a:t>Context.cs</a:t>
            </a:r>
            <a:endParaRPr lang="pt-BR" alt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4533F6-C98A-4533-A007-EA290148F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53" y="1961975"/>
            <a:ext cx="5972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>
            <a:extLst>
              <a:ext uri="{FF2B5EF4-FFF2-40B4-BE49-F238E27FC236}">
                <a16:creationId xmlns:a16="http://schemas.microsoft.com/office/drawing/2014/main" id="{8A5E5132-D7EF-4851-ADBC-AD8C03735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 dirty="0"/>
              <a:t>Criando uma Aplicação WEB com ASP.NET MVC</a:t>
            </a:r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8AF4DC67-934D-4C2D-BF86-987A6977F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9381" y="1604329"/>
            <a:ext cx="8688433" cy="4959881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1) Definir a Arquitetura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2) Criar Novo </a:t>
            </a:r>
            <a:r>
              <a:rPr lang="pt-BR" altLang="pt-BR" sz="2540" dirty="0" err="1"/>
              <a:t>Context</a:t>
            </a:r>
            <a:r>
              <a:rPr lang="pt-BR" altLang="pt-BR" sz="2540" dirty="0"/>
              <a:t> refletindo o BD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b="1" dirty="0"/>
              <a:t>Passo 3) Criar Models com Validação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4) Criar Controladores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5) Criar </a:t>
            </a:r>
            <a:r>
              <a:rPr lang="pt-BR" altLang="pt-BR" sz="2540" dirty="0" err="1"/>
              <a:t>Views</a:t>
            </a:r>
            <a:endParaRPr lang="pt-BR" altLang="pt-BR" sz="2540" dirty="0"/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6) Autenticação e Segurança</a:t>
            </a:r>
          </a:p>
        </p:txBody>
      </p:sp>
    </p:spTree>
    <p:extLst>
      <p:ext uri="{BB962C8B-B14F-4D97-AF65-F5344CB8AC3E}">
        <p14:creationId xmlns:p14="http://schemas.microsoft.com/office/powerpoint/2010/main" val="126529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0631AE05-7D93-4213-93AF-834F1DCBE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43949"/>
            <a:ext cx="9601200" cy="1827751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4000" dirty="0"/>
              <a:t>Passo 3) Criar Models com Validação</a:t>
            </a:r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EE51BCD2-639E-467D-B675-A8A913208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424534"/>
            <a:ext cx="9601200" cy="4442866"/>
          </a:xfrm>
        </p:spPr>
        <p:txBody>
          <a:bodyPr/>
          <a:lstStyle/>
          <a:p>
            <a:r>
              <a:rPr lang="pt-BR" altLang="pt-BR" dirty="0"/>
              <a:t>Modelos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221D90-4CAD-4BB3-9E69-8D21078A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096372"/>
            <a:ext cx="4533900" cy="37052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0754A59-ADAD-4D64-A632-3BADA1CCB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153" y="1257823"/>
            <a:ext cx="4322723" cy="483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5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0631AE05-7D93-4213-93AF-834F1DCBE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43949"/>
            <a:ext cx="9601200" cy="1827751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4000" dirty="0"/>
              <a:t>Passo 3) Criar Models com Validação</a:t>
            </a:r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EE51BCD2-639E-467D-B675-A8A913208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275127"/>
            <a:ext cx="9601200" cy="4592273"/>
          </a:xfrm>
        </p:spPr>
        <p:txBody>
          <a:bodyPr/>
          <a:lstStyle/>
          <a:p>
            <a:r>
              <a:rPr lang="pt-BR" altLang="pt-BR" dirty="0"/>
              <a:t>Modelos são classes .CS do projeto.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43F13A-990B-410C-88B9-833319BE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60" y="1702809"/>
            <a:ext cx="10150679" cy="50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97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>
            <a:extLst>
              <a:ext uri="{FF2B5EF4-FFF2-40B4-BE49-F238E27FC236}">
                <a16:creationId xmlns:a16="http://schemas.microsoft.com/office/drawing/2014/main" id="{8A5E5132-D7EF-4851-ADBC-AD8C03735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 dirty="0"/>
              <a:t>Criando uma Aplicação WEB com ASP.NET MVC</a:t>
            </a:r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8AF4DC67-934D-4C2D-BF86-987A6977F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9381" y="1604329"/>
            <a:ext cx="8688433" cy="4959881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1) Definir a Arquitetura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2) Criar Novo </a:t>
            </a:r>
            <a:r>
              <a:rPr lang="pt-BR" altLang="pt-BR" sz="2540" dirty="0" err="1"/>
              <a:t>Context</a:t>
            </a:r>
            <a:r>
              <a:rPr lang="pt-BR" altLang="pt-BR" sz="2540" dirty="0"/>
              <a:t> refletindo o BD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3) Criar Models com Validação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b="1" dirty="0"/>
              <a:t>Passo 4) Criar Controladores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5) Criar </a:t>
            </a:r>
            <a:r>
              <a:rPr lang="pt-BR" altLang="pt-BR" sz="2540" dirty="0" err="1"/>
              <a:t>Views</a:t>
            </a:r>
            <a:endParaRPr lang="pt-BR" altLang="pt-BR" sz="2540" dirty="0"/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6) Autenticação e Segurança</a:t>
            </a:r>
          </a:p>
        </p:txBody>
      </p:sp>
    </p:spTree>
    <p:extLst>
      <p:ext uri="{BB962C8B-B14F-4D97-AF65-F5344CB8AC3E}">
        <p14:creationId xmlns:p14="http://schemas.microsoft.com/office/powerpoint/2010/main" val="1469281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0631AE05-7D93-4213-93AF-834F1DCBE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43949"/>
            <a:ext cx="9601200" cy="1827751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4000" dirty="0"/>
              <a:t>Passo 4) Criar Controladores </a:t>
            </a:r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EE51BCD2-639E-467D-B675-A8A913208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275127"/>
            <a:ext cx="9601200" cy="4592273"/>
          </a:xfrm>
        </p:spPr>
        <p:txBody>
          <a:bodyPr/>
          <a:lstStyle/>
          <a:p>
            <a:r>
              <a:rPr lang="pt-BR" altLang="pt-BR" dirty="0"/>
              <a:t>Opção “</a:t>
            </a:r>
            <a:r>
              <a:rPr lang="pt-BR" altLang="pt-BR" dirty="0" err="1"/>
              <a:t>Add</a:t>
            </a:r>
            <a:r>
              <a:rPr lang="pt-BR" altLang="pt-BR" dirty="0"/>
              <a:t>” </a:t>
            </a:r>
            <a:r>
              <a:rPr lang="pt-BR" altLang="pt-BR" dirty="0" err="1"/>
              <a:t>bt</a:t>
            </a:r>
            <a:r>
              <a:rPr lang="pt-BR" altLang="pt-BR" dirty="0"/>
              <a:t> direito em cima da pasta </a:t>
            </a:r>
            <a:r>
              <a:rPr lang="pt-BR" altLang="pt-BR" dirty="0" err="1"/>
              <a:t>Controller</a:t>
            </a:r>
            <a:endParaRPr lang="pt-BR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827F69-3264-40B9-95A1-E217EE258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47" t="78" r="42134" b="12291"/>
          <a:stretch/>
        </p:blipFill>
        <p:spPr>
          <a:xfrm>
            <a:off x="3934437" y="1873888"/>
            <a:ext cx="3724712" cy="464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9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0631AE05-7D93-4213-93AF-834F1DCBE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43949"/>
            <a:ext cx="9601200" cy="1827751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4000" dirty="0"/>
              <a:t>Passo 4) Criar Controladores </a:t>
            </a:r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EE51BCD2-639E-467D-B675-A8A913208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275127"/>
            <a:ext cx="9601200" cy="4592273"/>
          </a:xfrm>
        </p:spPr>
        <p:txBody>
          <a:bodyPr/>
          <a:lstStyle/>
          <a:p>
            <a:r>
              <a:rPr lang="pt-BR" altLang="pt-BR" dirty="0"/>
              <a:t>MVC 5 </a:t>
            </a:r>
            <a:r>
              <a:rPr lang="pt-BR" altLang="pt-BR" dirty="0" err="1"/>
              <a:t>with</a:t>
            </a:r>
            <a:r>
              <a:rPr lang="pt-BR" altLang="pt-BR" dirty="0"/>
              <a:t> </a:t>
            </a:r>
            <a:r>
              <a:rPr lang="pt-BR" altLang="pt-BR" dirty="0" err="1"/>
              <a:t>views</a:t>
            </a:r>
            <a:r>
              <a:rPr lang="pt-BR" altLang="pt-BR" dirty="0"/>
              <a:t> </a:t>
            </a:r>
            <a:r>
              <a:rPr lang="pt-BR" altLang="pt-BR" dirty="0" err="1"/>
              <a:t>using</a:t>
            </a:r>
            <a:r>
              <a:rPr lang="pt-BR" altLang="pt-BR" dirty="0"/>
              <a:t> EF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D212BF-BC80-4FE5-9A64-4932C4B9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28" y="1816173"/>
            <a:ext cx="6533713" cy="46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2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0631AE05-7D93-4213-93AF-834F1DCBE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43949"/>
            <a:ext cx="9601200" cy="1827751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4000" dirty="0"/>
              <a:t>Passo 4) Criar Controladores </a:t>
            </a:r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EE51BCD2-639E-467D-B675-A8A913208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275127"/>
            <a:ext cx="9601200" cy="4592273"/>
          </a:xfrm>
        </p:spPr>
        <p:txBody>
          <a:bodyPr/>
          <a:lstStyle/>
          <a:p>
            <a:r>
              <a:rPr lang="pt-BR" altLang="pt-BR" dirty="0"/>
              <a:t>Referencia o </a:t>
            </a:r>
            <a:r>
              <a:rPr lang="pt-BR" altLang="pt-BR" dirty="0" err="1"/>
              <a:t>Context</a:t>
            </a:r>
            <a:r>
              <a:rPr lang="pt-BR" altLang="pt-BR" dirty="0"/>
              <a:t> criado que contém a Turma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F0B7DC-52C3-432D-8722-EC64C4C9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75" y="2190750"/>
            <a:ext cx="56292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0631AE05-7D93-4213-93AF-834F1DCBE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43949"/>
            <a:ext cx="9601200" cy="1827751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4000" dirty="0"/>
              <a:t>Passo 4) Criar Controladores </a:t>
            </a:r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EE51BCD2-639E-467D-B675-A8A913208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275127"/>
            <a:ext cx="9601200" cy="4592273"/>
          </a:xfrm>
        </p:spPr>
        <p:txBody>
          <a:bodyPr/>
          <a:lstStyle/>
          <a:p>
            <a:r>
              <a:rPr lang="pt-BR" altLang="pt-BR" dirty="0" err="1"/>
              <a:t>TurmaController</a:t>
            </a:r>
            <a:r>
              <a:rPr lang="pt-BR" altLang="pt-BR" dirty="0"/>
              <a:t> criada com os métodos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5840CD-B96B-4323-AD09-04DCBD92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52" y="1688050"/>
            <a:ext cx="4878231" cy="51105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A431C4-4B8B-417A-99B7-47703944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893" y="1688050"/>
            <a:ext cx="5673893" cy="51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6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C34B2D5F-4BFB-4FB1-B454-FFC38C9CF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Relembrando</a:t>
            </a:r>
            <a:br>
              <a:rPr lang="pt-BR" altLang="pt-BR" dirty="0"/>
            </a:br>
            <a:br>
              <a:rPr lang="pt-BR" altLang="pt-BR" dirty="0"/>
            </a:br>
            <a:endParaRPr lang="pt-BR" altLang="pt-BR" dirty="0"/>
          </a:p>
        </p:txBody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0BB421CC-148B-467A-B9AC-09171408A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493240"/>
            <a:ext cx="9601200" cy="4374160"/>
          </a:xfrm>
        </p:spPr>
        <p:txBody>
          <a:bodyPr/>
          <a:lstStyle/>
          <a:p>
            <a:r>
              <a:rPr lang="pt-BR" altLang="pt-BR" dirty="0"/>
              <a:t>ASP.NET MVC é uma </a:t>
            </a:r>
            <a:r>
              <a:rPr lang="pt-BR" altLang="pt-BR" dirty="0">
                <a:solidFill>
                  <a:srgbClr val="FF0000"/>
                </a:solidFill>
              </a:rPr>
              <a:t>plataforma </a:t>
            </a:r>
            <a:r>
              <a:rPr lang="pt-BR" altLang="pt-BR" dirty="0"/>
              <a:t>que provê a aplicação do padrão </a:t>
            </a:r>
            <a:r>
              <a:rPr lang="pt-BR" altLang="pt-BR" dirty="0">
                <a:solidFill>
                  <a:srgbClr val="FF3300"/>
                </a:solidFill>
              </a:rPr>
              <a:t>MVC</a:t>
            </a:r>
            <a:r>
              <a:rPr lang="pt-BR" altLang="pt-BR" dirty="0"/>
              <a:t> (Model-</a:t>
            </a:r>
            <a:r>
              <a:rPr lang="pt-BR" altLang="pt-BR" dirty="0" err="1"/>
              <a:t>View</a:t>
            </a:r>
            <a:r>
              <a:rPr lang="pt-BR" altLang="pt-BR" dirty="0"/>
              <a:t>-</a:t>
            </a:r>
            <a:r>
              <a:rPr lang="pt-BR" altLang="pt-BR" dirty="0" err="1"/>
              <a:t>Controller</a:t>
            </a:r>
            <a:r>
              <a:rPr lang="pt-BR" altLang="pt-BR" dirty="0"/>
              <a:t>) à construção de aplicações WEB. </a:t>
            </a:r>
          </a:p>
          <a:p>
            <a:endParaRPr lang="pt-BR" altLang="pt-BR" dirty="0"/>
          </a:p>
          <a:p>
            <a:r>
              <a:rPr lang="pt-BR" altLang="pt-BR" dirty="0"/>
              <a:t>No VS o projeto a ser criado para a web App é: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979C55-FB80-43FF-B577-77D9B6C0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28" y="3171824"/>
            <a:ext cx="9734550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>
            <a:extLst>
              <a:ext uri="{FF2B5EF4-FFF2-40B4-BE49-F238E27FC236}">
                <a16:creationId xmlns:a16="http://schemas.microsoft.com/office/drawing/2014/main" id="{8A5E5132-D7EF-4851-ADBC-AD8C03735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 dirty="0"/>
              <a:t>Criando uma Aplicação WEB com ASP.NET MVC</a:t>
            </a:r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8AF4DC67-934D-4C2D-BF86-987A6977F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9381" y="1604329"/>
            <a:ext cx="8688433" cy="4959881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1) Definir a Arquitetura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2) Criar Novo </a:t>
            </a:r>
            <a:r>
              <a:rPr lang="pt-BR" altLang="pt-BR" sz="2540" dirty="0" err="1"/>
              <a:t>Context</a:t>
            </a:r>
            <a:r>
              <a:rPr lang="pt-BR" altLang="pt-BR" sz="2540" dirty="0"/>
              <a:t> refletindo o BD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3) Criar Models com Validação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4) Criar Controladores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b="1" dirty="0"/>
              <a:t>Passo 5) Criar </a:t>
            </a:r>
            <a:r>
              <a:rPr lang="pt-BR" altLang="pt-BR" sz="2540" b="1" dirty="0" err="1"/>
              <a:t>Views</a:t>
            </a:r>
            <a:endParaRPr lang="pt-BR" altLang="pt-BR" sz="2540" b="1" dirty="0"/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6) Autenticação e Segurança</a:t>
            </a:r>
          </a:p>
        </p:txBody>
      </p:sp>
    </p:spTree>
    <p:extLst>
      <p:ext uri="{BB962C8B-B14F-4D97-AF65-F5344CB8AC3E}">
        <p14:creationId xmlns:p14="http://schemas.microsoft.com/office/powerpoint/2010/main" val="2089804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0631AE05-7D93-4213-93AF-834F1DCBE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43949"/>
            <a:ext cx="9601200" cy="1827751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4000" dirty="0"/>
              <a:t>Passo 5) Criar </a:t>
            </a:r>
            <a:r>
              <a:rPr lang="pt-BR" altLang="pt-BR" sz="4000" dirty="0" err="1"/>
              <a:t>Views</a:t>
            </a:r>
            <a:endParaRPr lang="pt-BR" altLang="pt-BR" sz="4000" dirty="0"/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EE51BCD2-639E-467D-B675-A8A913208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275127"/>
            <a:ext cx="9601200" cy="4592273"/>
          </a:xfrm>
        </p:spPr>
        <p:txBody>
          <a:bodyPr/>
          <a:lstStyle/>
          <a:p>
            <a:r>
              <a:rPr lang="pt-BR" altLang="pt-BR" dirty="0"/>
              <a:t>CRUD gerado automaticamente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D1152D-3D4B-4D1C-B711-F8BC8370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19145"/>
            <a:ext cx="1927179" cy="459227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84535D8-7CD9-442B-A0F1-B3F92B038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298" y="1819145"/>
            <a:ext cx="3310733" cy="45669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7997B0-A2E8-4536-B1AA-B17EF0325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534" y="1819145"/>
            <a:ext cx="4676645" cy="456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9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0631AE05-7D93-4213-93AF-834F1DCBE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43949"/>
            <a:ext cx="9601200" cy="1827751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4000" dirty="0"/>
              <a:t>Passo 5) Criar </a:t>
            </a:r>
            <a:r>
              <a:rPr lang="pt-BR" altLang="pt-BR" sz="4000" dirty="0" err="1"/>
              <a:t>Views</a:t>
            </a:r>
            <a:endParaRPr lang="pt-BR" altLang="pt-BR" sz="4000" dirty="0"/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EE51BCD2-639E-467D-B675-A8A913208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275127"/>
            <a:ext cx="9601200" cy="4592273"/>
          </a:xfrm>
        </p:spPr>
        <p:txBody>
          <a:bodyPr/>
          <a:lstStyle/>
          <a:p>
            <a:r>
              <a:rPr lang="pt-BR" altLang="pt-BR" dirty="0"/>
              <a:t>Gerar página a partir de um método.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F1E674-BC00-42E4-BE04-A6FC2735A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9" t="6297" r="69106" b="4727"/>
          <a:stretch/>
        </p:blipFill>
        <p:spPr>
          <a:xfrm>
            <a:off x="1862356" y="1862356"/>
            <a:ext cx="4630723" cy="474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5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0631AE05-7D93-4213-93AF-834F1DCBE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43949"/>
            <a:ext cx="9601200" cy="1827751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4000" dirty="0"/>
              <a:t>Passo 5) Criar </a:t>
            </a:r>
            <a:r>
              <a:rPr lang="pt-BR" altLang="pt-BR" sz="4000" dirty="0" err="1"/>
              <a:t>Views</a:t>
            </a:r>
            <a:endParaRPr lang="pt-BR" altLang="pt-BR" sz="4000" dirty="0"/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EE51BCD2-639E-467D-B675-A8A913208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275127"/>
            <a:ext cx="9601200" cy="4592273"/>
          </a:xfrm>
        </p:spPr>
        <p:txBody>
          <a:bodyPr/>
          <a:lstStyle/>
          <a:p>
            <a:r>
              <a:rPr lang="pt-BR" altLang="pt-BR" dirty="0"/>
              <a:t>Gerar página a partir de um método.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DD20EE-45F4-4DB8-BA88-8BBB2C48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984651"/>
            <a:ext cx="81819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62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0631AE05-7D93-4213-93AF-834F1DCBE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43949"/>
            <a:ext cx="9601200" cy="1827751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4000" dirty="0"/>
              <a:t>Passo 5) Criar </a:t>
            </a:r>
            <a:r>
              <a:rPr lang="pt-BR" altLang="pt-BR" sz="4000" dirty="0" err="1"/>
              <a:t>Views</a:t>
            </a:r>
            <a:endParaRPr lang="pt-BR" altLang="pt-BR" sz="4000" dirty="0"/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EE51BCD2-639E-467D-B675-A8A913208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275127"/>
            <a:ext cx="9601200" cy="4592273"/>
          </a:xfrm>
        </p:spPr>
        <p:txBody>
          <a:bodyPr/>
          <a:lstStyle/>
          <a:p>
            <a:r>
              <a:rPr lang="pt-BR" altLang="pt-BR" dirty="0"/>
              <a:t>Gerar página a partir de um método.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E0D14D-51BA-471E-A84B-0826D0F02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0" t="38145" r="66835" b="16242"/>
          <a:stretch/>
        </p:blipFill>
        <p:spPr>
          <a:xfrm>
            <a:off x="1795242" y="1871793"/>
            <a:ext cx="7147422" cy="39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95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0631AE05-7D93-4213-93AF-834F1DCBE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43949"/>
            <a:ext cx="9601200" cy="1827751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4000" dirty="0"/>
              <a:t>Passo 5) Criar </a:t>
            </a:r>
            <a:r>
              <a:rPr lang="pt-BR" altLang="pt-BR" sz="4000" dirty="0" err="1"/>
              <a:t>Views</a:t>
            </a:r>
            <a:endParaRPr lang="pt-BR" altLang="pt-BR" sz="4000" dirty="0"/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EE51BCD2-639E-467D-B675-A8A913208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275127"/>
            <a:ext cx="9601200" cy="4592273"/>
          </a:xfrm>
        </p:spPr>
        <p:txBody>
          <a:bodyPr/>
          <a:lstStyle/>
          <a:p>
            <a:r>
              <a:rPr lang="pt-BR" altLang="pt-BR" dirty="0"/>
              <a:t>Gerar página a partir de um método.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792B82-E808-42D6-AD23-8153E937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34" y="1820280"/>
            <a:ext cx="9322266" cy="483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51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62245"/>
            <a:ext cx="8361229" cy="2098226"/>
          </a:xfrm>
        </p:spPr>
        <p:txBody>
          <a:bodyPr/>
          <a:lstStyle/>
          <a:p>
            <a:r>
              <a:rPr lang="pt-BR" dirty="0"/>
              <a:t>Rodando aplicação</a:t>
            </a:r>
          </a:p>
        </p:txBody>
      </p:sp>
    </p:spTree>
    <p:extLst>
      <p:ext uri="{BB962C8B-B14F-4D97-AF65-F5344CB8AC3E}">
        <p14:creationId xmlns:p14="http://schemas.microsoft.com/office/powerpoint/2010/main" val="4143282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E188B59-67FF-43A0-BD33-052830BE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6" y="1083654"/>
            <a:ext cx="9809527" cy="469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2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C34B2D5F-4BFB-4FB1-B454-FFC38C9CF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5674"/>
            <a:ext cx="10284903" cy="1485900"/>
          </a:xfrm>
        </p:spPr>
        <p:txBody>
          <a:bodyPr>
            <a:normAutofit fontScale="90000"/>
          </a:bodyPr>
          <a:lstStyle/>
          <a:p>
            <a:r>
              <a:rPr lang="pt-BR" altLang="pt-BR" sz="4400" dirty="0"/>
              <a:t>Criando uma Aplicação WEB com ASP.NET MVC</a:t>
            </a:r>
            <a:br>
              <a:rPr lang="pt-BR" altLang="pt-BR" dirty="0"/>
            </a:br>
            <a:br>
              <a:rPr lang="pt-BR" altLang="pt-BR" dirty="0"/>
            </a:br>
            <a:endParaRPr lang="pt-BR" altLang="pt-BR" dirty="0"/>
          </a:p>
        </p:txBody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0BB421CC-148B-467A-B9AC-09171408A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048624"/>
            <a:ext cx="9601200" cy="4818776"/>
          </a:xfrm>
        </p:spPr>
        <p:txBody>
          <a:bodyPr/>
          <a:lstStyle/>
          <a:p>
            <a:endParaRPr lang="pt-BR" altLang="pt-BR" dirty="0"/>
          </a:p>
          <a:p>
            <a:r>
              <a:rPr lang="pt-BR" altLang="pt-BR" dirty="0"/>
              <a:t>No VS o projeto a ser criado para a web App é: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979C55-FB80-43FF-B577-77D9B6C0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79920"/>
            <a:ext cx="9734550" cy="8477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5EE6478-3F1D-45DC-8365-C7B0CEDF5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932956"/>
            <a:ext cx="6896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6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C34B2D5F-4BFB-4FB1-B454-FFC38C9CF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8957" y="243281"/>
            <a:ext cx="10679185" cy="1928419"/>
          </a:xfrm>
        </p:spPr>
        <p:txBody>
          <a:bodyPr>
            <a:normAutofit fontScale="90000"/>
          </a:bodyPr>
          <a:lstStyle/>
          <a:p>
            <a:r>
              <a:rPr lang="pt-BR" altLang="pt-BR" sz="4400" dirty="0"/>
              <a:t>Criando uma Aplicação WEB com ASP.NET MVC</a:t>
            </a:r>
            <a:br>
              <a:rPr lang="pt-BR" altLang="pt-BR" dirty="0"/>
            </a:br>
            <a:br>
              <a:rPr lang="pt-BR" altLang="pt-BR" dirty="0"/>
            </a:br>
            <a:endParaRPr lang="pt-BR" altLang="pt-BR" dirty="0"/>
          </a:p>
        </p:txBody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0BB421CC-148B-467A-B9AC-09171408A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428750"/>
            <a:ext cx="3718857" cy="4438650"/>
          </a:xfrm>
        </p:spPr>
        <p:txBody>
          <a:bodyPr/>
          <a:lstStyle/>
          <a:p>
            <a:r>
              <a:rPr lang="pt-BR" altLang="pt-BR" dirty="0"/>
              <a:t>Atenção nos detalhes:</a:t>
            </a:r>
          </a:p>
          <a:p>
            <a:pPr lvl="1"/>
            <a:r>
              <a:rPr lang="pt-BR" altLang="pt-BR" dirty="0"/>
              <a:t>Arquitetura: MVC</a:t>
            </a:r>
          </a:p>
          <a:p>
            <a:pPr lvl="1"/>
            <a:r>
              <a:rPr lang="pt-BR" altLang="pt-BR" dirty="0"/>
              <a:t>Autenticação: Individual </a:t>
            </a:r>
            <a:r>
              <a:rPr lang="pt-BR" altLang="pt-BR" dirty="0" err="1"/>
              <a:t>User</a:t>
            </a:r>
            <a:r>
              <a:rPr lang="pt-BR" altLang="pt-BR" dirty="0"/>
              <a:t> </a:t>
            </a:r>
            <a:r>
              <a:rPr lang="pt-BR" altLang="pt-BR" dirty="0" err="1"/>
              <a:t>Accounts</a:t>
            </a:r>
            <a:endParaRPr lang="pt-BR" altLang="pt-BR" dirty="0"/>
          </a:p>
          <a:p>
            <a:pPr lvl="1"/>
            <a:r>
              <a:rPr lang="pt-BR" altLang="pt-BR" dirty="0"/>
              <a:t>Pastas e Referências: MVC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283CEB-E4E6-4EE8-B46F-F778A5EE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57" y="1428750"/>
            <a:ext cx="6788354" cy="45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>
            <a:extLst>
              <a:ext uri="{FF2B5EF4-FFF2-40B4-BE49-F238E27FC236}">
                <a16:creationId xmlns:a16="http://schemas.microsoft.com/office/drawing/2014/main" id="{8A5E5132-D7EF-4851-ADBC-AD8C03735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 dirty="0"/>
              <a:t>Criando uma Aplicação WEB com ASP.NET MVC</a:t>
            </a:r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8AF4DC67-934D-4C2D-BF86-987A6977F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9381" y="1604329"/>
            <a:ext cx="8688433" cy="4959881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2540" b="1" dirty="0"/>
              <a:t>Passo 1) Definir a Arquitetura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2) Criar Novo </a:t>
            </a:r>
            <a:r>
              <a:rPr lang="pt-BR" altLang="pt-BR" sz="2540" dirty="0" err="1"/>
              <a:t>Context</a:t>
            </a:r>
            <a:r>
              <a:rPr lang="pt-BR" altLang="pt-BR" sz="2540" dirty="0"/>
              <a:t> refletindo o BD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3) Criar Models com Validação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4) Criar Controladores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5) Criar </a:t>
            </a:r>
            <a:r>
              <a:rPr lang="pt-BR" altLang="pt-BR" sz="2540" dirty="0" err="1"/>
              <a:t>Views</a:t>
            </a:r>
            <a:endParaRPr lang="pt-BR" altLang="pt-BR" sz="2540" dirty="0"/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6) Autenticação e Segurança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F1BEB91B-C3F6-4771-9EE1-9AF48057B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 dirty="0"/>
              <a:t>Passo 1) Definir a Arquitetura</a:t>
            </a:r>
          </a:p>
        </p:txBody>
      </p:sp>
      <p:sp>
        <p:nvSpPr>
          <p:cNvPr id="593923" name="Rectangle 3">
            <a:extLst>
              <a:ext uri="{FF2B5EF4-FFF2-40B4-BE49-F238E27FC236}">
                <a16:creationId xmlns:a16="http://schemas.microsoft.com/office/drawing/2014/main" id="{E25F5E29-4F87-4075-B522-6F66B38E3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434517"/>
            <a:ext cx="9601200" cy="4432883"/>
          </a:xfrm>
        </p:spPr>
        <p:txBody>
          <a:bodyPr/>
          <a:lstStyle/>
          <a:p>
            <a:r>
              <a:rPr lang="pt-BR" altLang="pt-BR" dirty="0"/>
              <a:t>Estrutura Padrão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36C573-3ED4-4AE9-A624-53B6EEC04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598" y="1607190"/>
            <a:ext cx="4113204" cy="44328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24A79B57-E197-4305-819A-B22E2B364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 dirty="0"/>
              <a:t>Passo 1) Definir a Arquitetura</a:t>
            </a:r>
          </a:p>
        </p:txBody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E3852A90-1407-4493-BD5E-20663C306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9601200" cy="4038600"/>
          </a:xfrm>
        </p:spPr>
        <p:txBody>
          <a:bodyPr/>
          <a:lstStyle/>
          <a:p>
            <a:r>
              <a:rPr lang="pt-BR" altLang="pt-BR" dirty="0"/>
              <a:t>Estrutura Padrão de Aplicações Web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05699C-A574-4B05-8BEA-2F100DF8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33" y="2640854"/>
            <a:ext cx="4593534" cy="15762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24A79B57-E197-4305-819A-B22E2B364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 dirty="0"/>
              <a:t>Passo 1) Definir a Arquitetura</a:t>
            </a:r>
          </a:p>
        </p:txBody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E3852A90-1407-4493-BD5E-20663C306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434517"/>
            <a:ext cx="9601200" cy="4432883"/>
          </a:xfrm>
        </p:spPr>
        <p:txBody>
          <a:bodyPr/>
          <a:lstStyle/>
          <a:p>
            <a:r>
              <a:rPr lang="pt-BR" altLang="pt-BR" dirty="0"/>
              <a:t>Estrutura Proposta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74D583-878B-418B-9FB5-E3868FE8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24" y="2171700"/>
            <a:ext cx="4705350" cy="3838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35ACC2E-ACA6-440C-B9F8-B9CD5F20E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743075"/>
            <a:ext cx="3657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5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>
            <a:extLst>
              <a:ext uri="{FF2B5EF4-FFF2-40B4-BE49-F238E27FC236}">
                <a16:creationId xmlns:a16="http://schemas.microsoft.com/office/drawing/2014/main" id="{8A5E5132-D7EF-4851-ADBC-AD8C03735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 dirty="0"/>
              <a:t>Criando uma Aplicação WEB com ASP.NET MVC</a:t>
            </a:r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8AF4DC67-934D-4C2D-BF86-987A6977F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9381" y="1604329"/>
            <a:ext cx="8688433" cy="4959881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1) Definir a Arquitetura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b="1" dirty="0"/>
              <a:t>Passo 2) Criar Novo </a:t>
            </a:r>
            <a:r>
              <a:rPr lang="pt-BR" altLang="pt-BR" sz="2540" b="1" dirty="0" err="1"/>
              <a:t>Context</a:t>
            </a:r>
            <a:r>
              <a:rPr lang="pt-BR" altLang="pt-BR" sz="2540" b="1" dirty="0"/>
              <a:t> refletindo o BD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3) Criar Models com Validação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4) Criar Controladores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5) Criar </a:t>
            </a:r>
            <a:r>
              <a:rPr lang="pt-BR" altLang="pt-BR" sz="2540" dirty="0" err="1"/>
              <a:t>Views</a:t>
            </a:r>
            <a:endParaRPr lang="pt-BR" altLang="pt-BR" sz="2540" dirty="0"/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540" dirty="0"/>
              <a:t>Passo 6) Autenticação e Segurança</a:t>
            </a:r>
          </a:p>
        </p:txBody>
      </p:sp>
    </p:spTree>
    <p:extLst>
      <p:ext uri="{BB962C8B-B14F-4D97-AF65-F5344CB8AC3E}">
        <p14:creationId xmlns:p14="http://schemas.microsoft.com/office/powerpoint/2010/main" val="4245435917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298</TotalTime>
  <Words>518</Words>
  <Application>Microsoft Office PowerPoint</Application>
  <PresentationFormat>Widescreen</PresentationFormat>
  <Paragraphs>81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Calibri</vt:lpstr>
      <vt:lpstr>Franklin Gothic Book</vt:lpstr>
      <vt:lpstr>Times New Roman</vt:lpstr>
      <vt:lpstr>Cortar</vt:lpstr>
      <vt:lpstr>Criando app web .net framework mvc</vt:lpstr>
      <vt:lpstr>Relembrando  </vt:lpstr>
      <vt:lpstr>Criando uma Aplicação WEB com ASP.NET MVC  </vt:lpstr>
      <vt:lpstr>Criando uma Aplicação WEB com ASP.NET MVC  </vt:lpstr>
      <vt:lpstr>Criando uma Aplicação WEB com ASP.NET MVC</vt:lpstr>
      <vt:lpstr>Passo 1) Definir a Arquitetura</vt:lpstr>
      <vt:lpstr>Passo 1) Definir a Arquitetura</vt:lpstr>
      <vt:lpstr>Passo 1) Definir a Arquitetura</vt:lpstr>
      <vt:lpstr>Criando uma Aplicação WEB com ASP.NET MVC</vt:lpstr>
      <vt:lpstr>Passo 2) Criar Novo Context refletindo o BD</vt:lpstr>
      <vt:lpstr>Passo 2) Criar Novo Context refletindo o BD</vt:lpstr>
      <vt:lpstr>Criando uma Aplicação WEB com ASP.NET MVC</vt:lpstr>
      <vt:lpstr>Passo 3) Criar Models com Validação</vt:lpstr>
      <vt:lpstr>Passo 3) Criar Models com Validação</vt:lpstr>
      <vt:lpstr>Criando uma Aplicação WEB com ASP.NET MVC</vt:lpstr>
      <vt:lpstr>Passo 4) Criar Controladores </vt:lpstr>
      <vt:lpstr>Passo 4) Criar Controladores </vt:lpstr>
      <vt:lpstr>Passo 4) Criar Controladores </vt:lpstr>
      <vt:lpstr>Passo 4) Criar Controladores </vt:lpstr>
      <vt:lpstr>Criando uma Aplicação WEB com ASP.NET MVC</vt:lpstr>
      <vt:lpstr>Passo 5) Criar Views</vt:lpstr>
      <vt:lpstr>Passo 5) Criar Views</vt:lpstr>
      <vt:lpstr>Passo 5) Criar Views</vt:lpstr>
      <vt:lpstr>Passo 5) Criar Views</vt:lpstr>
      <vt:lpstr>Passo 5) Criar Views</vt:lpstr>
      <vt:lpstr>Rodando aplicação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Básico</dc:title>
  <dc:creator>Andrés Menéndez</dc:creator>
  <cp:lastModifiedBy>Andrés Menéndez</cp:lastModifiedBy>
  <cp:revision>15</cp:revision>
  <dcterms:created xsi:type="dcterms:W3CDTF">2021-04-15T20:49:32Z</dcterms:created>
  <dcterms:modified xsi:type="dcterms:W3CDTF">2021-04-20T20:23:31Z</dcterms:modified>
</cp:coreProperties>
</file>