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c98e5bca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c98e5bca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c98e5bca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c98e5bca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c98e5bca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c98e5bca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c98e5bca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c98e5bca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c98e5bca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c98e5bca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c98e5bca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c98e5bca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c98e5bca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c98e5bca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Open Door in VR Unreal Engine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88400" y="89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Setting up Your Project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184825" y="734700"/>
            <a:ext cx="7038900" cy="3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7"/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 sz="4407"/>
              <a:t>1. Open Unreal Engine 5 and create a new project.</a:t>
            </a:r>
            <a:endParaRPr sz="4407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4407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sz="4407"/>
              <a:t>2. Choose a template that suits your needs (e.g., First Person, Third Person).</a:t>
            </a:r>
            <a:endParaRPr sz="4407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4407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sz="4407"/>
              <a:t>3. Once the project is open, create a new level or use an existing one.</a:t>
            </a:r>
            <a:endParaRPr sz="4407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ct val="102321"/>
              <a:buNone/>
            </a:pPr>
            <a:r>
              <a:t/>
            </a:r>
            <a:endParaRPr sz="4307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Creating a Door Asset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154800" y="119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63"/>
              <a:t>1. In the Content Browser, create a new folder named Blueprints.</a:t>
            </a:r>
            <a:endParaRPr sz="1463"/>
          </a:p>
          <a:p>
            <a:pPr indent="-228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63"/>
              <a:buNone/>
            </a:pPr>
            <a:r>
              <a:rPr lang="en" sz="1463"/>
              <a:t>2. Inside this folder, create a new blueprint.</a:t>
            </a:r>
            <a:endParaRPr sz="1463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3"/>
              <a:buNone/>
            </a:pPr>
            <a:r>
              <a:t/>
            </a:r>
            <a:endParaRPr sz="1463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3"/>
              <a:buNone/>
            </a:pPr>
            <a:r>
              <a:rPr lang="en" sz="1463"/>
              <a:t>3. Right-click in the Blueprints folder, select 'Blueprint Class', and choose 'Actor'. This will be your door.</a:t>
            </a:r>
            <a:endParaRPr sz="1463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3"/>
              <a:buNone/>
            </a:pPr>
            <a:r>
              <a:t/>
            </a:r>
            <a:endParaRPr sz="1463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3"/>
              <a:buNone/>
            </a:pPr>
            <a:r>
              <a:rPr lang="en" sz="1463"/>
              <a:t>4. Name the Blueprint something descriptive, like BP_Door.</a:t>
            </a:r>
            <a:endParaRPr sz="1463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3"/>
              <a:buNone/>
            </a:pPr>
            <a:r>
              <a:t/>
            </a:r>
            <a:endParaRPr sz="1463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3"/>
              <a:buNone/>
            </a:pPr>
            <a:r>
              <a:rPr lang="en" sz="1463"/>
              <a:t>5. Double-click on BP_Door to open the Blueprint editor.</a:t>
            </a:r>
            <a:endParaRPr sz="1423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3"/>
              <a:buNone/>
            </a:pPr>
            <a:r>
              <a:t/>
            </a:r>
            <a:endParaRPr sz="2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Adding Components to Blueprint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4"/>
              <a:buNone/>
            </a:pPr>
            <a:r>
              <a:rPr lang="en" sz="1593"/>
              <a:t>1. In the Blueprint editor, go to the 'Components' tab.</a:t>
            </a:r>
            <a:endParaRPr sz="1593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4"/>
              <a:buNone/>
            </a:pPr>
            <a:r>
              <a:t/>
            </a:r>
            <a:endParaRPr sz="1593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4"/>
              <a:buNone/>
            </a:pPr>
            <a:r>
              <a:rPr lang="en" sz="1593"/>
              <a:t>2. Click on 'Add Component' and choose 'Static Mesh'. This will be your door model.</a:t>
            </a:r>
            <a:endParaRPr sz="1593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4"/>
              <a:buNone/>
            </a:pPr>
            <a:r>
              <a:t/>
            </a:r>
            <a:endParaRPr sz="1593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4"/>
              <a:buNone/>
            </a:pPr>
            <a:r>
              <a:rPr lang="en" sz="1593"/>
              <a:t>3. In the Details panel, select a door mesh from the list of available meshes. If you don't have a door mesh, you can use any placeholder mesh.</a:t>
            </a:r>
            <a:endParaRPr sz="11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204100" y="99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continued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109475" y="677100"/>
            <a:ext cx="7646400" cy="4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68"/>
              <a:buNone/>
            </a:pPr>
            <a:r>
              <a:rPr lang="en" sz="1267"/>
              <a:t>1. In the Blueprint editor, go to the 'Event Graph' tab. This is where you'll define the door's behavior.</a:t>
            </a:r>
            <a:endParaRPr sz="1267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68"/>
              <a:buNone/>
            </a:pPr>
            <a:r>
              <a:t/>
            </a:r>
            <a:endParaRPr sz="1267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68"/>
              <a:buNone/>
            </a:pPr>
            <a:r>
              <a:rPr lang="en" sz="1267"/>
              <a:t>2. Right-click in the graph area and search for 'Event BeginPlay'. This event is triggered when the game starts.</a:t>
            </a:r>
            <a:endParaRPr sz="1267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68"/>
              <a:buNone/>
            </a:pPr>
            <a:r>
              <a:t/>
            </a:r>
            <a:endParaRPr sz="1267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68"/>
              <a:buNone/>
            </a:pPr>
            <a:r>
              <a:rPr lang="en" sz="1267"/>
              <a:t>3. Add a 'Timeline' component from the right-click context menu. Name it 'OpenDoorTimeline'.</a:t>
            </a:r>
            <a:endParaRPr sz="1267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68"/>
              <a:buNone/>
            </a:pPr>
            <a:r>
              <a:t/>
            </a:r>
            <a:endParaRPr sz="1267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68"/>
              <a:buNone/>
            </a:pPr>
            <a:r>
              <a:rPr lang="en" sz="1267"/>
              <a:t>4. Double-click on the Timeline component to open it. Here, you'll define how the door opens over time.</a:t>
            </a:r>
            <a:endParaRPr sz="1267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68"/>
              <a:buNone/>
            </a:pPr>
            <a:r>
              <a:t/>
            </a:r>
            <a:endParaRPr sz="1267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68"/>
              <a:buNone/>
            </a:pPr>
            <a:r>
              <a:rPr lang="en" sz="1267"/>
              <a:t>5. Create a new Float track in the timeline named 'DoorOpen'.</a:t>
            </a:r>
            <a:endParaRPr sz="1267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68"/>
              <a:buNone/>
            </a:pPr>
            <a:r>
              <a:t/>
            </a:r>
            <a:endParaRPr sz="1267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68"/>
              <a:buNone/>
            </a:pPr>
            <a:r>
              <a:rPr lang="en" sz="1267"/>
              <a:t>6. Set keyframes in the timeline to animate the door opening. For example, at 0 seconds, the value </a:t>
            </a:r>
            <a:r>
              <a:rPr lang="en" sz="1267"/>
              <a:t>could be 0 (closed), and at 2 seconds, the value could be 90 degrees (fully open).</a:t>
            </a:r>
            <a:endParaRPr sz="1267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68"/>
              <a:buNone/>
            </a:pPr>
            <a:r>
              <a:t/>
            </a:r>
            <a:endParaRPr sz="126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00">
              <a:solidFill>
                <a:srgbClr val="000000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Rotating the Door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467"/>
          </a:p>
          <a:p>
            <a:pPr indent="-228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68"/>
              <a:buNone/>
            </a:pPr>
            <a:r>
              <a:rPr lang="en" sz="1467"/>
              <a:t>1. Back in the Event Graph, connect the 'Update' output of the Timeline to a 'Set Relative Rotation' node.</a:t>
            </a:r>
            <a:endParaRPr sz="1467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8"/>
              <a:buNone/>
            </a:pPr>
            <a:r>
              <a:t/>
            </a:r>
            <a:endParaRPr sz="1467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8"/>
              <a:buNone/>
            </a:pPr>
            <a:r>
              <a:rPr lang="en" sz="1467"/>
              <a:t>2. The 'Set Relative Rotation' node needs a target, which will be your door mesh component.</a:t>
            </a:r>
            <a:endParaRPr sz="1467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8"/>
              <a:buNone/>
            </a:pPr>
            <a:r>
              <a:t/>
            </a:r>
            <a:endParaRPr sz="1467"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8"/>
              <a:buNone/>
            </a:pPr>
            <a:r>
              <a:rPr lang="en" sz="1467"/>
              <a:t>3. For the rotation value, create a 'Make Rotator' node. Connect the 'DoorOpen' float value to the Yaw input of the 'Make Rotator'. This will rotate the door around its vertical axis.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60325" y="121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continued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58625" y="964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1. Add a new component to your Blueprint, like a 'Box Collision'. This will act as the trigger area.</a:t>
            </a:r>
            <a:endParaRPr sz="15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2. In the Event Graph, right-click and add an 'Event ActorBeginOverlap'. This event is fired when the player enters the trigger box.</a:t>
            </a:r>
            <a:endParaRPr sz="15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3. Connect the 'ActorBeginOverlap' event to the 'Play' input of your Timeline.</a:t>
            </a:r>
            <a:endParaRPr sz="15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49450" y="88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7: Testing Your Blueprint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171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1. Compile and save your Blueprint.</a:t>
            </a:r>
            <a:endParaRPr sz="1500"/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2. Drag and drop the BP_Door from the Content Browser into your level.</a:t>
            </a:r>
            <a:endParaRPr sz="15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3. Play the game and walk up to the door to see it open.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