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99266d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99266d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c99266d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c99266d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c99266d9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c99266d9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c99266d9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c99266d9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99266d9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99266d9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c99266d9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c99266d9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9266d9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c99266d9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c99266d9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c99266d9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 an Object when Held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Preparing Your VR Project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1. </a:t>
            </a:r>
            <a:r>
              <a:rPr lang="en" sz="1800"/>
              <a:t>Open your existing VR project in Unreal Engine 5, or create a new one using a VR template.</a:t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2. Ensure you have a VR Pawn set up with motion controllers that can interact with objects.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59400" y="424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Setting Up the Interactive Object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59400" y="1598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1. </a:t>
            </a:r>
            <a:r>
              <a:rPr lang="en" sz="1800"/>
              <a:t>Open or create a Blueprint for the object you want to rotate (e.g., BP_RotatableObject).</a:t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2. Add a Static Mesh component to this Blueprint, which will be your visible object.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328000" y="378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Enabling Object Interaction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28000" y="155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1. </a:t>
            </a:r>
            <a:r>
              <a:rPr lang="en" sz="1800"/>
              <a:t>In your object's Blueprint, ensure the object can be picked up. This usually involves attaching the object to the VR controller on a grip event and detaching it on release.</a:t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2. Make sure the object is set to simulate physics but disable physics while the object is being held.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Implementing Rotation Logic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1. </a:t>
            </a:r>
            <a:r>
              <a:rPr lang="en" sz="1600"/>
              <a:t>To rotate the object, you'll need to track the rotation of the VR controller while the object is held.</a:t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2. In the object’s Blueprint, create a new variable to store the initial rotation of the controller when the object is picked up.</a:t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3. When the grip event is triggered, store the current rotation of the controller in this variable.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Updating Object Rotation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4118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1. </a:t>
            </a:r>
            <a:r>
              <a:rPr lang="en" sz="1600"/>
              <a:t>During the object's Tick event (which runs every frame), calculate the difference between the current rotation of the controller and the stored initial rotation.</a:t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2. Apply this difference to the object. This can be done using the ‘Add Local Rotation’ node or by setting the object's rotation directly.</a:t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3. Make sure this calculation and application only occur while the object is being held.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343225" y="36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Releasing the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343225" y="155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1. </a:t>
            </a:r>
            <a:r>
              <a:rPr lang="en" sz="1900"/>
              <a:t>On releasing the grip, stop updating the object's rotation.</a:t>
            </a:r>
            <a:endParaRPr sz="19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2. If you had disabled physics simulation while the object was held, re-enable it upon release.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Testing and Adjustments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1. </a:t>
            </a:r>
            <a:r>
              <a:rPr lang="en" sz="1700"/>
              <a:t>Test the rotation mechanic in your VR environment. </a:t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2. Pick up the object and rotate your controller to see if the object follows the controller’s rotation accurately.</a:t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3. Adjust sensitivity or rotation limits if necessary. In some cases, you might want to limit how much the object can rotate along certain axes.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373700" y="38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Done!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Some tips: </a:t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- </a:t>
            </a:r>
            <a:r>
              <a:rPr lang="en" sz="1700"/>
              <a:t>Consider adding sound effects, visual feedback, or haptic feedback to enhance the experience of rotating the object.</a:t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- For more complex interactions, you might add constraints to the rotation, such as snapping to certain angles.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