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c97c1a69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c97c1a69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c97c1a69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c97c1a69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c97c1a69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c97c1a69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c97c1a69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c97c1a69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c97c1a69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c97c1a69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Throw Object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Setting Up Your VR Project</a:t>
            </a:r>
            <a:endParaRPr/>
          </a:p>
          <a:p>
            <a:pPr indent="0" lvl="0" marL="0" rtl="0" algn="l">
              <a:spcBef>
                <a:spcPts val="0"/>
              </a:spcBef>
              <a:spcAft>
                <a:spcPts val="0"/>
              </a:spcAft>
              <a:buNone/>
            </a:pPr>
            <a:r>
              <a:t/>
            </a:r>
            <a:endParaRPr/>
          </a:p>
        </p:txBody>
      </p:sp>
      <p:sp>
        <p:nvSpPr>
          <p:cNvPr id="140" name="Google Shape;140;p14"/>
          <p:cNvSpPr txBox="1"/>
          <p:nvPr>
            <p:ph idx="1" type="body"/>
          </p:nvPr>
        </p:nvSpPr>
        <p:spPr>
          <a:xfrm>
            <a:off x="1297500" y="987375"/>
            <a:ext cx="7038900" cy="2911200"/>
          </a:xfrm>
          <a:prstGeom prst="rect">
            <a:avLst/>
          </a:prstGeom>
        </p:spPr>
        <p:txBody>
          <a:bodyPr anchorCtr="0" anchor="t" bIns="91425" lIns="91425" spcFirstLastPara="1" rIns="91425" wrap="square" tIns="91425">
            <a:noAutofit/>
          </a:bodyPr>
          <a:lstStyle/>
          <a:p>
            <a:pPr indent="-228600" lvl="0" marL="457200" rtl="0" algn="l">
              <a:lnSpc>
                <a:spcPct val="95000"/>
              </a:lnSpc>
              <a:spcBef>
                <a:spcPts val="0"/>
              </a:spcBef>
              <a:spcAft>
                <a:spcPts val="0"/>
              </a:spcAft>
              <a:buSzPts val="1903"/>
              <a:buNone/>
            </a:pPr>
            <a:r>
              <a:rPr lang="en" sz="1902"/>
              <a:t>1. Open your existing VR project in Unreal Engine 5 or create a new one using a VR template.</a:t>
            </a:r>
            <a:endParaRPr sz="1902"/>
          </a:p>
          <a:p>
            <a:pPr indent="-228600" lvl="0" marL="457200" rtl="0" algn="l">
              <a:lnSpc>
                <a:spcPct val="95000"/>
              </a:lnSpc>
              <a:spcBef>
                <a:spcPts val="0"/>
              </a:spcBef>
              <a:spcAft>
                <a:spcPts val="0"/>
              </a:spcAft>
              <a:buSzPts val="1903"/>
              <a:buNone/>
            </a:pPr>
            <a:r>
              <a:t/>
            </a:r>
            <a:endParaRPr sz="1902"/>
          </a:p>
          <a:p>
            <a:pPr indent="-228600" lvl="0" marL="457200" rtl="0" algn="l">
              <a:lnSpc>
                <a:spcPct val="95000"/>
              </a:lnSpc>
              <a:spcBef>
                <a:spcPts val="0"/>
              </a:spcBef>
              <a:spcAft>
                <a:spcPts val="0"/>
              </a:spcAft>
              <a:buSzPts val="1903"/>
              <a:buNone/>
            </a:pPr>
            <a:r>
              <a:rPr lang="en" sz="1902"/>
              <a:t>2. Ensure you have a VR Pawn set up with motion controllers.</a:t>
            </a:r>
            <a:endParaRPr sz="1902"/>
          </a:p>
          <a:p>
            <a:pPr indent="-228600" lvl="0" marL="457200" rtl="0" algn="l">
              <a:lnSpc>
                <a:spcPct val="95000"/>
              </a:lnSpc>
              <a:spcBef>
                <a:spcPts val="0"/>
              </a:spcBef>
              <a:spcAft>
                <a:spcPts val="0"/>
              </a:spcAft>
              <a:buSzPts val="1903"/>
              <a:buNone/>
            </a:pPr>
            <a:r>
              <a:t/>
            </a:r>
            <a:endParaRPr sz="1902"/>
          </a:p>
          <a:p>
            <a:pPr indent="-228600" lvl="0" marL="457200" rtl="0" algn="l">
              <a:lnSpc>
                <a:spcPct val="95000"/>
              </a:lnSpc>
              <a:spcBef>
                <a:spcPts val="0"/>
              </a:spcBef>
              <a:spcAft>
                <a:spcPts val="0"/>
              </a:spcAft>
              <a:buSzPts val="1903"/>
              <a:buNone/>
            </a:pPr>
            <a:r>
              <a:rPr lang="en" sz="1902"/>
              <a:t>3. Open the Blueprint for the interactive object you want to be throwable (e.g., BP_InteractiveObject).</a:t>
            </a:r>
            <a:endParaRPr sz="1902"/>
          </a:p>
          <a:p>
            <a:pPr indent="-228600" lvl="0" marL="457200" rtl="0" algn="l">
              <a:lnSpc>
                <a:spcPct val="95000"/>
              </a:lnSpc>
              <a:spcBef>
                <a:spcPts val="0"/>
              </a:spcBef>
              <a:spcAft>
                <a:spcPts val="0"/>
              </a:spcAft>
              <a:buSzPts val="1903"/>
              <a:buNone/>
            </a:pPr>
            <a:r>
              <a:t/>
            </a:r>
            <a:endParaRPr sz="1902"/>
          </a:p>
          <a:p>
            <a:pPr indent="-228600" lvl="0" marL="457200" rtl="0" algn="l">
              <a:lnSpc>
                <a:spcPct val="95000"/>
              </a:lnSpc>
              <a:spcBef>
                <a:spcPts val="0"/>
              </a:spcBef>
              <a:spcAft>
                <a:spcPts val="0"/>
              </a:spcAft>
              <a:buSzPts val="1903"/>
              <a:buNone/>
            </a:pPr>
            <a:r>
              <a:rPr lang="en" sz="1902"/>
              <a:t>4. Ensure this object has a Static Mesh and is set to simulate physics, as described in the previous guide for making objects interactive.</a:t>
            </a:r>
            <a:endParaRPr sz="1902"/>
          </a:p>
          <a:p>
            <a:pPr indent="0" lvl="0" marL="0" rtl="0" algn="l">
              <a:lnSpc>
                <a:spcPct val="95000"/>
              </a:lnSpc>
              <a:spcBef>
                <a:spcPts val="1200"/>
              </a:spcBef>
              <a:spcAft>
                <a:spcPts val="0"/>
              </a:spcAft>
              <a:buSzPts val="1018"/>
              <a:buNone/>
            </a:pPr>
            <a:r>
              <a:t/>
            </a:r>
            <a:endParaRPr sz="1902"/>
          </a:p>
          <a:p>
            <a:pPr indent="0" lvl="0" marL="0" rtl="0" algn="l">
              <a:lnSpc>
                <a:spcPct val="95000"/>
              </a:lnSpc>
              <a:spcBef>
                <a:spcPts val="1200"/>
              </a:spcBef>
              <a:spcAft>
                <a:spcPts val="0"/>
              </a:spcAft>
              <a:buSzPts val="1018"/>
              <a:buNone/>
            </a:pPr>
            <a:r>
              <a:t/>
            </a:r>
            <a:endParaRPr sz="1902"/>
          </a:p>
          <a:p>
            <a:pPr indent="0" lvl="0" marL="0" rtl="0" algn="l">
              <a:lnSpc>
                <a:spcPct val="95000"/>
              </a:lnSpc>
              <a:spcBef>
                <a:spcPts val="1200"/>
              </a:spcBef>
              <a:spcAft>
                <a:spcPts val="1200"/>
              </a:spcAft>
              <a:buSzPts val="1018"/>
              <a:buNone/>
            </a:pPr>
            <a:r>
              <a:t/>
            </a:r>
            <a:endParaRPr sz="190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Handling Object Pickup</a:t>
            </a:r>
            <a:endParaRPr/>
          </a:p>
        </p:txBody>
      </p:sp>
      <p:sp>
        <p:nvSpPr>
          <p:cNvPr id="146" name="Google Shape;146;p15"/>
          <p:cNvSpPr txBox="1"/>
          <p:nvPr>
            <p:ph idx="1" type="body"/>
          </p:nvPr>
        </p:nvSpPr>
        <p:spPr>
          <a:xfrm>
            <a:off x="1252650" y="1193750"/>
            <a:ext cx="7038900" cy="2911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1600"/>
              <a:buNone/>
            </a:pPr>
            <a:r>
              <a:rPr lang="en" sz="1600"/>
              <a:t>1. </a:t>
            </a:r>
            <a:r>
              <a:rPr lang="en" sz="1600"/>
              <a:t>In the object’s Blueprint, set up the logic for when the object is picked up.</a:t>
            </a:r>
            <a:endParaRPr sz="1600"/>
          </a:p>
          <a:p>
            <a:pPr indent="-228600" lvl="0" marL="457200" rtl="0" algn="l">
              <a:spcBef>
                <a:spcPts val="0"/>
              </a:spcBef>
              <a:spcAft>
                <a:spcPts val="0"/>
              </a:spcAft>
              <a:buSzPts val="1600"/>
              <a:buNone/>
            </a:pPr>
            <a:r>
              <a:t/>
            </a:r>
            <a:endParaRPr sz="1600"/>
          </a:p>
          <a:p>
            <a:pPr indent="-228600" lvl="0" marL="457200" rtl="0" algn="l">
              <a:spcBef>
                <a:spcPts val="0"/>
              </a:spcBef>
              <a:spcAft>
                <a:spcPts val="0"/>
              </a:spcAft>
              <a:buSzPts val="1600"/>
              <a:buNone/>
            </a:pPr>
            <a:r>
              <a:rPr lang="en" sz="1600"/>
              <a:t>2. Use the VR controller's trigger event (e.g., ‘On Grip’) to attach the object to the controller. </a:t>
            </a:r>
            <a:endParaRPr sz="1600"/>
          </a:p>
          <a:p>
            <a:pPr indent="-228600" lvl="0" marL="457200" rtl="0" algn="l">
              <a:spcBef>
                <a:spcPts val="0"/>
              </a:spcBef>
              <a:spcAft>
                <a:spcPts val="0"/>
              </a:spcAft>
              <a:buSzPts val="1600"/>
              <a:buNone/>
            </a:pPr>
            <a:r>
              <a:t/>
            </a:r>
            <a:endParaRPr sz="1600"/>
          </a:p>
          <a:p>
            <a:pPr indent="-228600" lvl="0" marL="457200" rtl="0" algn="l">
              <a:spcBef>
                <a:spcPts val="0"/>
              </a:spcBef>
              <a:spcAft>
                <a:spcPts val="0"/>
              </a:spcAft>
              <a:buSzPts val="1600"/>
              <a:buNone/>
            </a:pPr>
            <a:r>
              <a:rPr lang="en" sz="1600"/>
              <a:t>3. You can use the ‘Attach To Component’ node in the Blueprint, attaching the object to the controller's motion source.</a:t>
            </a:r>
            <a:endParaRPr sz="1600"/>
          </a:p>
          <a:p>
            <a:pPr indent="-228600" lvl="0" marL="457200" rtl="0" algn="l">
              <a:spcBef>
                <a:spcPts val="0"/>
              </a:spcBef>
              <a:spcAft>
                <a:spcPts val="0"/>
              </a:spcAft>
              <a:buSzPts val="1600"/>
              <a:buNone/>
            </a:pPr>
            <a:r>
              <a:t/>
            </a:r>
            <a:endParaRPr sz="1600"/>
          </a:p>
          <a:p>
            <a:pPr indent="-228600" lvl="0" marL="457200" rtl="0" algn="l">
              <a:spcBef>
                <a:spcPts val="0"/>
              </a:spcBef>
              <a:spcAft>
                <a:spcPts val="0"/>
              </a:spcAft>
              <a:buSzPts val="1600"/>
              <a:buNone/>
            </a:pPr>
            <a:r>
              <a:rPr lang="en" sz="1600"/>
              <a:t>4. Make sure to disable physics simulation when the object is picked up to prevent unnatural movement (use the ‘Set Simulate Physics’ node and set it to false).</a:t>
            </a:r>
            <a:endParaRPr sz="1600"/>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Throwing Mechanics</a:t>
            </a:r>
            <a:endParaRPr/>
          </a:p>
        </p:txBody>
      </p:sp>
      <p:sp>
        <p:nvSpPr>
          <p:cNvPr id="152" name="Google Shape;152;p16"/>
          <p:cNvSpPr txBox="1"/>
          <p:nvPr>
            <p:ph idx="1" type="body"/>
          </p:nvPr>
        </p:nvSpPr>
        <p:spPr>
          <a:xfrm>
            <a:off x="1207800" y="1380650"/>
            <a:ext cx="7038900" cy="2911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1700"/>
              <a:buNone/>
            </a:pPr>
            <a:r>
              <a:rPr lang="en" sz="1700"/>
              <a:t>1. The key to throwing is to detect when the player releases the grip button on the VR controller.</a:t>
            </a:r>
            <a:endParaRPr sz="1700"/>
          </a:p>
          <a:p>
            <a:pPr indent="-228600" lvl="0" marL="457200" rtl="0" algn="l">
              <a:spcBef>
                <a:spcPts val="0"/>
              </a:spcBef>
              <a:spcAft>
                <a:spcPts val="0"/>
              </a:spcAft>
              <a:buSzPts val="1700"/>
              <a:buNone/>
            </a:pPr>
            <a:r>
              <a:t/>
            </a:r>
            <a:endParaRPr sz="1700"/>
          </a:p>
          <a:p>
            <a:pPr indent="-228600" lvl="0" marL="457200" rtl="0" algn="l">
              <a:spcBef>
                <a:spcPts val="0"/>
              </a:spcBef>
              <a:spcAft>
                <a:spcPts val="0"/>
              </a:spcAft>
              <a:buSzPts val="1700"/>
              <a:buNone/>
            </a:pPr>
            <a:r>
              <a:rPr lang="en" sz="1700"/>
              <a:t>2. Use the release event (e.g, ‘On Release’ or equivalent) in the VR controller Blueprint.</a:t>
            </a:r>
            <a:endParaRPr sz="1700"/>
          </a:p>
          <a:p>
            <a:pPr indent="-228600" lvl="0" marL="457200" rtl="0" algn="l">
              <a:spcBef>
                <a:spcPts val="0"/>
              </a:spcBef>
              <a:spcAft>
                <a:spcPts val="0"/>
              </a:spcAft>
              <a:buSzPts val="1700"/>
              <a:buNone/>
            </a:pPr>
            <a:r>
              <a:t/>
            </a:r>
            <a:endParaRPr sz="1700"/>
          </a:p>
          <a:p>
            <a:pPr indent="-228600" lvl="0" marL="457200" rtl="0" algn="l">
              <a:spcBef>
                <a:spcPts val="0"/>
              </a:spcBef>
              <a:spcAft>
                <a:spcPts val="0"/>
              </a:spcAft>
              <a:buSzPts val="1700"/>
              <a:buNone/>
            </a:pPr>
            <a:r>
              <a:rPr lang="en" sz="1700"/>
              <a:t>3. When the release event is triggered, detach the object from the controller using the ‘Detach From Component’ node.</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6: Applying Physics and Momentum</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1500"/>
              <a:buNone/>
            </a:pPr>
            <a:r>
              <a:rPr lang="en" sz="1500"/>
              <a:t>1.Upon release, re-enable physics simulation for the object (‘Set Simulate Physics’ to true).</a:t>
            </a:r>
            <a:endParaRPr sz="1500"/>
          </a:p>
          <a:p>
            <a:pPr indent="-228600" lvl="0" marL="457200" rtl="0" algn="l">
              <a:spcBef>
                <a:spcPts val="0"/>
              </a:spcBef>
              <a:spcAft>
                <a:spcPts val="0"/>
              </a:spcAft>
              <a:buSzPts val="1500"/>
              <a:buNone/>
            </a:pPr>
            <a:r>
              <a:t/>
            </a:r>
            <a:endParaRPr sz="1500"/>
          </a:p>
          <a:p>
            <a:pPr indent="-228600" lvl="0" marL="457200" rtl="0" algn="l">
              <a:spcBef>
                <a:spcPts val="0"/>
              </a:spcBef>
              <a:spcAft>
                <a:spcPts val="0"/>
              </a:spcAft>
              <a:buSzPts val="1500"/>
              <a:buNone/>
            </a:pPr>
            <a:r>
              <a:rPr lang="en" sz="1500"/>
              <a:t>2. To make the throw feel natural, apply the velocity and angular velocity of the controller at the moment of release to the object.</a:t>
            </a:r>
            <a:endParaRPr sz="1500"/>
          </a:p>
          <a:p>
            <a:pPr indent="-228600" lvl="0" marL="457200" rtl="0" algn="l">
              <a:spcBef>
                <a:spcPts val="0"/>
              </a:spcBef>
              <a:spcAft>
                <a:spcPts val="0"/>
              </a:spcAft>
              <a:buSzPts val="1500"/>
              <a:buNone/>
            </a:pPr>
            <a:r>
              <a:t/>
            </a:r>
            <a:endParaRPr sz="1500"/>
          </a:p>
          <a:p>
            <a:pPr indent="-228600" lvl="0" marL="457200" rtl="0" algn="l">
              <a:spcBef>
                <a:spcPts val="0"/>
              </a:spcBef>
              <a:spcAft>
                <a:spcPts val="0"/>
              </a:spcAft>
              <a:buSzPts val="1500"/>
              <a:buNone/>
            </a:pPr>
            <a:r>
              <a:rPr lang="en" sz="1500"/>
              <a:t>3. Get the controller's velocity and angular velocity using the ‘Get Physics Linear Velocity’ and ‘Get Physics Angular Velocity’ nodes, and apply these to the object using ‘Set Physics Linear Velocity’ and ‘Set Physics Angular Velocity’.</a:t>
            </a:r>
            <a:endParaRPr sz="1500"/>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6: Testing and Refining</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SzPts val="1700"/>
              <a:buNone/>
            </a:pPr>
            <a:r>
              <a:rPr lang="en" sz="1700"/>
              <a:t>1. </a:t>
            </a:r>
            <a:r>
              <a:rPr lang="en" sz="1700"/>
              <a:t>Compile and save the Blueprint.</a:t>
            </a:r>
            <a:endParaRPr sz="1700"/>
          </a:p>
          <a:p>
            <a:pPr indent="-228600" lvl="0" marL="457200" rtl="0" algn="l">
              <a:spcBef>
                <a:spcPts val="0"/>
              </a:spcBef>
              <a:spcAft>
                <a:spcPts val="0"/>
              </a:spcAft>
              <a:buSzPts val="1700"/>
              <a:buNone/>
            </a:pPr>
            <a:r>
              <a:t/>
            </a:r>
            <a:endParaRPr sz="1700"/>
          </a:p>
          <a:p>
            <a:pPr indent="-228600" lvl="0" marL="457200" rtl="0" algn="l">
              <a:spcBef>
                <a:spcPts val="0"/>
              </a:spcBef>
              <a:spcAft>
                <a:spcPts val="0"/>
              </a:spcAft>
              <a:buSzPts val="1700"/>
              <a:buNone/>
            </a:pPr>
            <a:r>
              <a:rPr lang="en" sz="1700"/>
              <a:t>2. Test the throwing mechanic in VR. Pick up the object and try throwing it as you naturally would in real life.</a:t>
            </a:r>
            <a:endParaRPr sz="1700"/>
          </a:p>
          <a:p>
            <a:pPr indent="-228600" lvl="0" marL="457200" rtl="0" algn="l">
              <a:spcBef>
                <a:spcPts val="0"/>
              </a:spcBef>
              <a:spcAft>
                <a:spcPts val="0"/>
              </a:spcAft>
              <a:buSzPts val="1700"/>
              <a:buNone/>
            </a:pPr>
            <a:r>
              <a:t/>
            </a:r>
            <a:endParaRPr sz="1700"/>
          </a:p>
          <a:p>
            <a:pPr indent="-228600" lvl="0" marL="457200" rtl="0" algn="l">
              <a:spcBef>
                <a:spcPts val="0"/>
              </a:spcBef>
              <a:spcAft>
                <a:spcPts val="0"/>
              </a:spcAft>
              <a:buSzPts val="1700"/>
              <a:buNone/>
            </a:pPr>
            <a:r>
              <a:rPr lang="en" sz="1700"/>
              <a:t>3. Adjust the physics settings and velocities if the object doesn’t behave as expected. Fine-tuning might be required to get a natural-feeling throw.</a:t>
            </a:r>
            <a:endParaRPr sz="1700"/>
          </a:p>
          <a:p>
            <a:pPr indent="0" lvl="0" marL="0" rtl="0" algn="l">
              <a:spcBef>
                <a:spcPts val="1200"/>
              </a:spcBef>
              <a:spcAft>
                <a:spcPts val="12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