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165b1f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165b1f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c98c423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c98c423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2165b1f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2165b1f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b3380a7f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b3380a7f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b3380a7f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b3380a7f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ketchfa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grab </a:t>
            </a:r>
            <a:r>
              <a:rPr lang="en"/>
              <a:t>and object </a:t>
            </a:r>
            <a:r>
              <a:rPr lang="en"/>
              <a:t>in VR Unreal Engine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Click on content folder</a:t>
            </a:r>
            <a:endParaRPr/>
          </a:p>
        </p:txBody>
      </p:sp>
      <p:sp>
        <p:nvSpPr>
          <p:cNvPr id="140" name="Google Shape;140;p14"/>
          <p:cNvSpPr txBox="1"/>
          <p:nvPr>
            <p:ph idx="1" type="body"/>
          </p:nvPr>
        </p:nvSpPr>
        <p:spPr>
          <a:xfrm>
            <a:off x="1252200" y="1206350"/>
            <a:ext cx="2911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Right click on an empty area</a:t>
            </a:r>
            <a:endParaRPr/>
          </a:p>
          <a:p>
            <a:pPr indent="0" lvl="0" marL="0" rtl="0" algn="l">
              <a:spcBef>
                <a:spcPts val="1200"/>
              </a:spcBef>
              <a:spcAft>
                <a:spcPts val="1200"/>
              </a:spcAft>
              <a:buNone/>
            </a:pPr>
            <a:r>
              <a:rPr lang="en"/>
              <a:t>A menu should pop up to the right.</a:t>
            </a:r>
            <a:endParaRPr/>
          </a:p>
        </p:txBody>
      </p:sp>
      <p:pic>
        <p:nvPicPr>
          <p:cNvPr id="141" name="Google Shape;141;p14"/>
          <p:cNvPicPr preferRelativeResize="0"/>
          <p:nvPr/>
        </p:nvPicPr>
        <p:blipFill>
          <a:blip r:embed="rId3">
            <a:alphaModFix/>
          </a:blip>
          <a:stretch>
            <a:fillRect/>
          </a:stretch>
        </p:blipFill>
        <p:spPr>
          <a:xfrm>
            <a:off x="4291225" y="1352750"/>
            <a:ext cx="4590476" cy="2708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0550" y="69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Import Shape</a:t>
            </a:r>
            <a:endParaRPr/>
          </a:p>
        </p:txBody>
      </p:sp>
      <p:sp>
        <p:nvSpPr>
          <p:cNvPr id="147" name="Google Shape;147;p15"/>
          <p:cNvSpPr txBox="1"/>
          <p:nvPr>
            <p:ph idx="1" type="body"/>
          </p:nvPr>
        </p:nvSpPr>
        <p:spPr>
          <a:xfrm>
            <a:off x="1506450" y="2395350"/>
            <a:ext cx="7038900" cy="157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Tip: If you want to import a certain shape you must download the 3D model.  Some websites to use for 3D objects would be:</a:t>
            </a:r>
            <a:endParaRPr sz="1500"/>
          </a:p>
          <a:p>
            <a:pPr indent="0" lvl="0" marL="0" rtl="0" algn="l">
              <a:spcBef>
                <a:spcPts val="1200"/>
              </a:spcBef>
              <a:spcAft>
                <a:spcPts val="0"/>
              </a:spcAft>
              <a:buNone/>
            </a:pPr>
            <a:r>
              <a:rPr lang="en" sz="1500" u="sng">
                <a:solidFill>
                  <a:schemeClr val="hlink"/>
                </a:solidFill>
                <a:hlinkClick r:id="rId3"/>
              </a:rPr>
              <a:t>https://sketchfab.com/</a:t>
            </a:r>
            <a:endParaRPr sz="1500"/>
          </a:p>
          <a:p>
            <a:pPr indent="0" lvl="0" marL="0" rtl="0" algn="l">
              <a:spcBef>
                <a:spcPts val="1200"/>
              </a:spcBef>
              <a:spcAft>
                <a:spcPts val="1200"/>
              </a:spcAft>
              <a:buNone/>
            </a:pPr>
            <a:r>
              <a:rPr lang="en" sz="1500"/>
              <a:t>https://www.cgtrader.com/</a:t>
            </a:r>
            <a:endParaRPr sz="1500"/>
          </a:p>
        </p:txBody>
      </p:sp>
      <p:sp>
        <p:nvSpPr>
          <p:cNvPr id="148" name="Google Shape;148;p15"/>
          <p:cNvSpPr txBox="1"/>
          <p:nvPr/>
        </p:nvSpPr>
        <p:spPr>
          <a:xfrm>
            <a:off x="1323450" y="1166313"/>
            <a:ext cx="7221900" cy="884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Lato"/>
              <a:buAutoNum type="arabicPeriod"/>
            </a:pPr>
            <a:r>
              <a:rPr lang="en" sz="1500">
                <a:solidFill>
                  <a:schemeClr val="lt1"/>
                </a:solidFill>
                <a:latin typeface="Lato"/>
                <a:ea typeface="Lato"/>
                <a:cs typeface="Lato"/>
                <a:sym typeface="Lato"/>
              </a:rPr>
              <a:t>If you would like to use the shapes that is already provided in Unreal Engine 5, you can simply drag and drop it into the menu section and same goes for if you import a 3D Model. </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Right click and open up new BluePrint</a:t>
            </a:r>
            <a:endParaRPr/>
          </a:p>
          <a:p>
            <a:pPr indent="0" lvl="0" marL="0" rtl="0" algn="l">
              <a:spcBef>
                <a:spcPts val="0"/>
              </a:spcBef>
              <a:spcAft>
                <a:spcPts val="0"/>
              </a:spcAft>
              <a:buNone/>
            </a:pPr>
            <a:r>
              <a:t/>
            </a:r>
            <a:endParaRPr/>
          </a:p>
        </p:txBody>
      </p:sp>
      <p:sp>
        <p:nvSpPr>
          <p:cNvPr id="154" name="Google Shape;154;p16"/>
          <p:cNvSpPr txBox="1"/>
          <p:nvPr>
            <p:ph idx="1" type="body"/>
          </p:nvPr>
        </p:nvSpPr>
        <p:spPr>
          <a:xfrm>
            <a:off x="1297500" y="1044225"/>
            <a:ext cx="7038900" cy="1108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919"/>
              <a:t>A text box will pop-up and make sure to click </a:t>
            </a:r>
            <a:r>
              <a:rPr b="1" lang="en" sz="2919"/>
              <a:t>Actor.  </a:t>
            </a:r>
            <a:r>
              <a:rPr lang="en" sz="2919"/>
              <a:t>Then feel free to name the blueprint object anything you’d like.</a:t>
            </a:r>
            <a:endParaRPr sz="2919"/>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pic>
        <p:nvPicPr>
          <p:cNvPr id="155" name="Google Shape;155;p16"/>
          <p:cNvPicPr preferRelativeResize="0"/>
          <p:nvPr/>
        </p:nvPicPr>
        <p:blipFill>
          <a:blip r:embed="rId3">
            <a:alphaModFix/>
          </a:blip>
          <a:stretch>
            <a:fillRect/>
          </a:stretch>
        </p:blipFill>
        <p:spPr>
          <a:xfrm>
            <a:off x="2305475" y="1882200"/>
            <a:ext cx="4527600" cy="295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342375" y="154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 Attaching GrabComponent to object</a:t>
            </a:r>
            <a:endParaRPr/>
          </a:p>
        </p:txBody>
      </p:sp>
      <p:sp>
        <p:nvSpPr>
          <p:cNvPr id="161" name="Google Shape;161;p17"/>
          <p:cNvSpPr txBox="1"/>
          <p:nvPr>
            <p:ph idx="1" type="body"/>
          </p:nvPr>
        </p:nvSpPr>
        <p:spPr>
          <a:xfrm>
            <a:off x="3050225" y="1001775"/>
            <a:ext cx="5764500" cy="29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Double click on your new blueprint.  On the left hand side there is a section calle components. Here you can search for the grab component and attach it to. </a:t>
            </a:r>
            <a:endParaRPr/>
          </a:p>
          <a:p>
            <a:pPr indent="0" lvl="0" marL="0" rtl="0" algn="l">
              <a:spcBef>
                <a:spcPts val="1200"/>
              </a:spcBef>
              <a:spcAft>
                <a:spcPts val="1200"/>
              </a:spcAft>
              <a:buNone/>
            </a:pPr>
            <a:r>
              <a:rPr lang="en"/>
              <a:t>If you have imported an object where it says NewBlueprint (Self) to the right should be where your object is.</a:t>
            </a:r>
            <a:endParaRPr/>
          </a:p>
        </p:txBody>
      </p:sp>
      <p:pic>
        <p:nvPicPr>
          <p:cNvPr id="162" name="Google Shape;162;p17"/>
          <p:cNvPicPr preferRelativeResize="0"/>
          <p:nvPr/>
        </p:nvPicPr>
        <p:blipFill rotWithShape="1">
          <a:blip r:embed="rId3">
            <a:alphaModFix/>
          </a:blip>
          <a:srcRect b="18460" l="0" r="0" t="0"/>
          <a:stretch/>
        </p:blipFill>
        <p:spPr>
          <a:xfrm>
            <a:off x="1308275" y="785000"/>
            <a:ext cx="1495225" cy="414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5: That's it!</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Don’t forget to click save!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