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c5652d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c5652d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cc5652d4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cc5652d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c5652d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cc5652d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c5652d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cc5652d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c5652d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c5652d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c5652d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c5652d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c5652d4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cc5652d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cc5652d4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cc5652d4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ketchfab.com/" TargetMode="External"/><Relationship Id="rId4" Type="http://schemas.openxmlformats.org/officeDocument/2006/relationships/hyperlink" Target="https://www.turbosqui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import skins and objects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Find Assets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Look for 3D models and skins that you want to use in your VR project.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Websites where you can find these assets: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Unreal Engine Marketplace: Unreal Engine Marketplace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Sketchfab: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 Sketchfab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TurboSquid: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 TurboSquid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Make sure to choose assets that are labeled as "compatible with Unreal Engine" or have file formats like .fbx, .obj, or .blend.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Download Assets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you find assets you like, download them to your computer.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for assets that are either free or that you have the right to use (check their licensing).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Check Compatibility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the assets are compatible with Unreal Engine 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for file formats such as .fbx for 3D models or .png/.jpg for textures. These are commonly supported in Unreal Engine.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r>
              <a:rPr lang="en"/>
              <a:t>Import Assets into Unreal Engine: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your Unreal Engine 5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to the Content Browser within Unreal Engine.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Drag and drop the asset files into the Content Browser, or use the ‘Import’ button to import them.a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Set Up Materials and Textures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your assets come with textures, apply them in Unreal Engine.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Content Browser, double-click on your model to open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Drag and drop textures onto the relevant material slots.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</a:t>
            </a:r>
            <a:r>
              <a:rPr lang="en"/>
              <a:t>Position Assets in Your Scene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Drag the imported models from the Content Browser into your VR scene.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their position, rotation, and scale as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Optimize for VR &amp; Test in VR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Ensure the assets are not too high in polygon count to avoid performance issues.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Check that the textures are not excessively high resolution, as this can affect VR performance.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Regularly test your VR environment to see how the new assets look and perform.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Make adjustments as needed for better visual quality or performance.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Tips!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tart Small: Begin by adding one or two assets to get familiar with the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 Documentation: Unreal Engine has extensive documentation and tutorials which are very helpful.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Forums and Communities: If you're stuck, Unreal Engine forums and communities can be a great resource.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