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c1786d81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c1786d81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c1786d65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c1786d65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c1786d65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c1786d65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c1786d65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c1786d65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c1786d65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c1786d65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c1786d65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c1786d65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c1786d65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c1786d65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c1786d8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c1786d8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c1786d81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c1786d81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interact with object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9: Refining the Interaction</a:t>
            </a:r>
            <a:endParaRPr/>
          </a:p>
        </p:txBody>
      </p:sp>
      <p:sp>
        <p:nvSpPr>
          <p:cNvPr id="188" name="Google Shape;188;p22"/>
          <p:cNvSpPr txBox="1"/>
          <p:nvPr>
            <p:ph idx="1" type="body"/>
          </p:nvPr>
        </p:nvSpPr>
        <p:spPr>
          <a:xfrm>
            <a:off x="1297500" y="16064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Make adjustments as necessary based on your test. This could be modifying the physics properties, changing how the object responds to being grabbed, or refining the interaction logic in the Blueprint.</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Setting Up Your VR Project</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1600"/>
              <a:buNone/>
            </a:pPr>
            <a:r>
              <a:rPr lang="en" sz="1600"/>
              <a:t>1. </a:t>
            </a:r>
            <a:r>
              <a:rPr lang="en" sz="1600"/>
              <a:t>Open Unreal Engine 5 and create a new project.</a:t>
            </a:r>
            <a:endParaRPr sz="1600"/>
          </a:p>
          <a:p>
            <a:pPr indent="-228600" lvl="0" marL="457200" rtl="0" algn="l">
              <a:spcBef>
                <a:spcPts val="0"/>
              </a:spcBef>
              <a:spcAft>
                <a:spcPts val="0"/>
              </a:spcAft>
              <a:buSzPts val="1600"/>
              <a:buNone/>
            </a:pPr>
            <a:r>
              <a:t/>
            </a:r>
            <a:endParaRPr sz="1600"/>
          </a:p>
          <a:p>
            <a:pPr indent="-228600" lvl="0" marL="457200" rtl="0" algn="l">
              <a:spcBef>
                <a:spcPts val="0"/>
              </a:spcBef>
              <a:spcAft>
                <a:spcPts val="0"/>
              </a:spcAft>
              <a:buSzPts val="1600"/>
              <a:buNone/>
            </a:pPr>
            <a:r>
              <a:rPr lang="en" sz="1600"/>
              <a:t>2. Select the ‘Games’ tab and choose a VR template (e.g., 'VR Template') to start with a basic VR setup.</a:t>
            </a:r>
            <a:endParaRPr sz="1600"/>
          </a:p>
          <a:p>
            <a:pPr indent="-228600" lvl="0" marL="457200" rtl="0" algn="l">
              <a:spcBef>
                <a:spcPts val="0"/>
              </a:spcBef>
              <a:spcAft>
                <a:spcPts val="0"/>
              </a:spcAft>
              <a:buSzPts val="1600"/>
              <a:buNone/>
            </a:pPr>
            <a:r>
              <a:t/>
            </a:r>
            <a:endParaRPr sz="1600"/>
          </a:p>
          <a:p>
            <a:pPr indent="-228600" lvl="0" marL="457200" rtl="0" algn="l">
              <a:spcBef>
                <a:spcPts val="0"/>
              </a:spcBef>
              <a:spcAft>
                <a:spcPts val="0"/>
              </a:spcAft>
              <a:buSzPts val="1600"/>
              <a:buNone/>
            </a:pPr>
            <a:r>
              <a:rPr lang="en" sz="1600"/>
              <a:t>3. Name your project and choose a suitable location to save it.</a:t>
            </a:r>
            <a:endParaRPr sz="1600"/>
          </a:p>
          <a:p>
            <a:pPr indent="-228600" lvl="0" marL="457200" rtl="0" algn="l">
              <a:spcBef>
                <a:spcPts val="0"/>
              </a:spcBef>
              <a:spcAft>
                <a:spcPts val="0"/>
              </a:spcAft>
              <a:buSzPts val="1600"/>
              <a:buNone/>
            </a:pPr>
            <a:r>
              <a:t/>
            </a:r>
            <a:endParaRPr sz="1600"/>
          </a:p>
          <a:p>
            <a:pPr indent="-228600" lvl="0" marL="457200" rtl="0" algn="l">
              <a:spcBef>
                <a:spcPts val="0"/>
              </a:spcBef>
              <a:spcAft>
                <a:spcPts val="0"/>
              </a:spcAft>
              <a:buSzPts val="1600"/>
              <a:buNone/>
            </a:pPr>
            <a:r>
              <a:rPr lang="en" sz="1600"/>
              <a:t>4. Once the project is open, familiarize yourself with the VR template, which includes a VR Pawn and pre-configured settings.</a:t>
            </a:r>
            <a:endParaRPr sz="1600"/>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Creating an Interactive Object</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SzPts val="1700"/>
              <a:buNone/>
            </a:pPr>
            <a:r>
              <a:rPr lang="en" sz="1700"/>
              <a:t>1. </a:t>
            </a:r>
            <a:r>
              <a:rPr lang="en" sz="1700"/>
              <a:t>In the Content Browser, create a new folder named ‘InteractiveObjects’.</a:t>
            </a:r>
            <a:endParaRPr sz="1700"/>
          </a:p>
          <a:p>
            <a:pPr indent="-228600" lvl="0" marL="457200" rtl="0" algn="l">
              <a:spcBef>
                <a:spcPts val="0"/>
              </a:spcBef>
              <a:spcAft>
                <a:spcPts val="0"/>
              </a:spcAft>
              <a:buSzPts val="1700"/>
              <a:buNone/>
            </a:pPr>
            <a:r>
              <a:t/>
            </a:r>
            <a:endParaRPr sz="1700"/>
          </a:p>
          <a:p>
            <a:pPr indent="-228600" lvl="0" marL="457200" rtl="0" algn="l">
              <a:spcBef>
                <a:spcPts val="0"/>
              </a:spcBef>
              <a:spcAft>
                <a:spcPts val="0"/>
              </a:spcAft>
              <a:buSzPts val="1700"/>
              <a:buNone/>
            </a:pPr>
            <a:r>
              <a:rPr lang="en" sz="1700"/>
              <a:t>2. Inside this folder, right-click and select ‘Blueprint Class’ and then choose ‘Actor’. This will be your interactive object.</a:t>
            </a:r>
            <a:endParaRPr sz="1700"/>
          </a:p>
          <a:p>
            <a:pPr indent="-228600" lvl="0" marL="457200" rtl="0" algn="l">
              <a:spcBef>
                <a:spcPts val="0"/>
              </a:spcBef>
              <a:spcAft>
                <a:spcPts val="0"/>
              </a:spcAft>
              <a:buSzPts val="1700"/>
              <a:buNone/>
            </a:pPr>
            <a:r>
              <a:t/>
            </a:r>
            <a:endParaRPr sz="1700"/>
          </a:p>
          <a:p>
            <a:pPr indent="-228600" lvl="0" marL="457200" rtl="0" algn="l">
              <a:spcBef>
                <a:spcPts val="0"/>
              </a:spcBef>
              <a:spcAft>
                <a:spcPts val="0"/>
              </a:spcAft>
              <a:buSzPts val="1700"/>
              <a:buNone/>
            </a:pPr>
            <a:r>
              <a:rPr lang="en" sz="1700"/>
              <a:t>3. Name the Blueprint something like BP_InteractiveObject.</a:t>
            </a:r>
            <a:endParaRPr sz="1600">
              <a:solidFill>
                <a:srgbClr val="D1D5DB"/>
              </a:solidFill>
              <a:highlight>
                <a:srgbClr val="343541"/>
              </a:highlight>
              <a:latin typeface="Roboto"/>
              <a:ea typeface="Roboto"/>
              <a:cs typeface="Roboto"/>
              <a:sym typeface="Roboto"/>
            </a:endParaRPr>
          </a:p>
          <a:p>
            <a:pPr indent="0" lvl="0" marL="0" rtl="0" algn="l">
              <a:spcBef>
                <a:spcPts val="1200"/>
              </a:spcBef>
              <a:spcAft>
                <a:spcPts val="12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3: Adding a Static Mesh</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1700"/>
              <a:buNone/>
            </a:pPr>
            <a:r>
              <a:rPr lang="en" sz="1700"/>
              <a:t>1. Open the BP_InteractiveObject Blueprint.</a:t>
            </a:r>
            <a:endParaRPr sz="1700"/>
          </a:p>
          <a:p>
            <a:pPr indent="-228600" lvl="0" marL="457200" rtl="0" algn="l">
              <a:spcBef>
                <a:spcPts val="0"/>
              </a:spcBef>
              <a:spcAft>
                <a:spcPts val="0"/>
              </a:spcAft>
              <a:buSzPts val="1700"/>
              <a:buNone/>
            </a:pPr>
            <a:r>
              <a:t/>
            </a:r>
            <a:endParaRPr sz="1700"/>
          </a:p>
          <a:p>
            <a:pPr indent="-228600" lvl="0" marL="457200" rtl="0" algn="l">
              <a:spcBef>
                <a:spcPts val="0"/>
              </a:spcBef>
              <a:spcAft>
                <a:spcPts val="0"/>
              </a:spcAft>
              <a:buSzPts val="1700"/>
              <a:buNone/>
            </a:pPr>
            <a:r>
              <a:rPr lang="en" sz="1700"/>
              <a:t>2. In the Components panel, click on ‘Add Component’ and select ‘Static Mesh’. This will serve as the visible object that players can interact with.</a:t>
            </a:r>
            <a:endParaRPr sz="1700"/>
          </a:p>
          <a:p>
            <a:pPr indent="-228600" lvl="0" marL="457200" rtl="0" algn="l">
              <a:spcBef>
                <a:spcPts val="0"/>
              </a:spcBef>
              <a:spcAft>
                <a:spcPts val="0"/>
              </a:spcAft>
              <a:buSzPts val="1700"/>
              <a:buNone/>
            </a:pPr>
            <a:r>
              <a:t/>
            </a:r>
            <a:endParaRPr sz="1700"/>
          </a:p>
          <a:p>
            <a:pPr indent="-228600" lvl="0" marL="457200" rtl="0" algn="l">
              <a:spcBef>
                <a:spcPts val="0"/>
              </a:spcBef>
              <a:spcAft>
                <a:spcPts val="0"/>
              </a:spcAft>
              <a:buSzPts val="1700"/>
              <a:buNone/>
            </a:pPr>
            <a:r>
              <a:rPr lang="en" sz="1700"/>
              <a:t>3. In the Details panel, assign a mesh to this component. You can use any mesh, but for clarity, choose something simple like a cube or sphere.</a:t>
            </a:r>
            <a:endParaRPr sz="1600">
              <a:solidFill>
                <a:srgbClr val="D1D5DB"/>
              </a:solidFill>
              <a:highlight>
                <a:srgbClr val="343541"/>
              </a:highlight>
              <a:latin typeface="Roboto"/>
              <a:ea typeface="Roboto"/>
              <a:cs typeface="Roboto"/>
              <a:sym typeface="Roboto"/>
            </a:endParaRPr>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4154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4: Enabling Physics</a:t>
            </a:r>
            <a:endParaRPr/>
          </a:p>
        </p:txBody>
      </p:sp>
      <p:sp>
        <p:nvSpPr>
          <p:cNvPr id="158" name="Google Shape;158;p17"/>
          <p:cNvSpPr txBox="1"/>
          <p:nvPr>
            <p:ph idx="1" type="body"/>
          </p:nvPr>
        </p:nvSpPr>
        <p:spPr>
          <a:xfrm>
            <a:off x="1271550" y="1587000"/>
            <a:ext cx="7038900" cy="29112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SzPts val="1600"/>
              <a:buNone/>
            </a:pPr>
            <a:r>
              <a:rPr lang="en" sz="1600"/>
              <a:t>1. With the Static Mesh selected, in the Details panel, scroll down to the Physics section.</a:t>
            </a:r>
            <a:endParaRPr sz="1600"/>
          </a:p>
          <a:p>
            <a:pPr indent="-228600" lvl="0" marL="457200" rtl="0" algn="l">
              <a:spcBef>
                <a:spcPts val="0"/>
              </a:spcBef>
              <a:spcAft>
                <a:spcPts val="0"/>
              </a:spcAft>
              <a:buSzPts val="1600"/>
              <a:buNone/>
            </a:pPr>
            <a:r>
              <a:t/>
            </a:r>
            <a:endParaRPr sz="1600"/>
          </a:p>
          <a:p>
            <a:pPr indent="-228600" lvl="0" marL="457200" rtl="0" algn="l">
              <a:spcBef>
                <a:spcPts val="0"/>
              </a:spcBef>
              <a:spcAft>
                <a:spcPts val="0"/>
              </a:spcAft>
              <a:buSzPts val="1600"/>
              <a:buNone/>
            </a:pPr>
            <a:r>
              <a:rPr lang="en" sz="1600"/>
              <a:t>2. Check the box labeled ‘Simulate Physics’. This allows the object to react to physics within the game world, including collisions and gravity.</a:t>
            </a:r>
            <a:endParaRPr sz="1500">
              <a:solidFill>
                <a:srgbClr val="D1D5DB"/>
              </a:solidFill>
              <a:highlight>
                <a:srgbClr val="343541"/>
              </a:highlight>
              <a:latin typeface="Roboto"/>
              <a:ea typeface="Roboto"/>
              <a:cs typeface="Roboto"/>
              <a:sym typeface="Roboto"/>
            </a:endParaRPr>
          </a:p>
          <a:p>
            <a:pPr indent="0" lvl="0" marL="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3912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5: Setting Up Collision</a:t>
            </a:r>
            <a:endParaRPr/>
          </a:p>
        </p:txBody>
      </p:sp>
      <p:sp>
        <p:nvSpPr>
          <p:cNvPr id="164" name="Google Shape;164;p18"/>
          <p:cNvSpPr txBox="1"/>
          <p:nvPr>
            <p:ph idx="1" type="body"/>
          </p:nvPr>
        </p:nvSpPr>
        <p:spPr>
          <a:xfrm>
            <a:off x="1239125"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Still in the Details panel, set the Collision Preset to ‘PhysicsActor’.  This ensures that the object can interact physically with the player and the environment.</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6: Adding VR Interactivity</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1500"/>
              <a:buNone/>
            </a:pPr>
            <a:r>
              <a:rPr lang="en" sz="1500"/>
              <a:t>1. </a:t>
            </a:r>
            <a:r>
              <a:rPr lang="en" sz="1500"/>
              <a:t>In the Blueprint editor, switch to the Event Graph.</a:t>
            </a:r>
            <a:endParaRPr sz="1500"/>
          </a:p>
          <a:p>
            <a:pPr indent="-228600" lvl="0" marL="457200" rtl="0" algn="l">
              <a:spcBef>
                <a:spcPts val="0"/>
              </a:spcBef>
              <a:spcAft>
                <a:spcPts val="0"/>
              </a:spcAft>
              <a:buSzPts val="1500"/>
              <a:buNone/>
            </a:pPr>
            <a:r>
              <a:t/>
            </a:r>
            <a:endParaRPr sz="1500"/>
          </a:p>
          <a:p>
            <a:pPr indent="-228600" lvl="0" marL="457200" rtl="0" algn="l">
              <a:spcBef>
                <a:spcPts val="0"/>
              </a:spcBef>
              <a:spcAft>
                <a:spcPts val="0"/>
              </a:spcAft>
              <a:buSzPts val="1500"/>
              <a:buNone/>
            </a:pPr>
            <a:r>
              <a:rPr lang="en" sz="1500"/>
              <a:t>2. You need to define how the object will respond to being grabbed. For this, use the VR template's hand controllers’ events.</a:t>
            </a:r>
            <a:endParaRPr sz="1500"/>
          </a:p>
          <a:p>
            <a:pPr indent="-228600" lvl="0" marL="457200" rtl="0" algn="l">
              <a:spcBef>
                <a:spcPts val="0"/>
              </a:spcBef>
              <a:spcAft>
                <a:spcPts val="0"/>
              </a:spcAft>
              <a:buSzPts val="1500"/>
              <a:buNone/>
            </a:pPr>
            <a:r>
              <a:t/>
            </a:r>
            <a:endParaRPr sz="1500"/>
          </a:p>
          <a:p>
            <a:pPr indent="-228600" lvl="0" marL="457200" rtl="0" algn="l">
              <a:spcBef>
                <a:spcPts val="0"/>
              </a:spcBef>
              <a:spcAft>
                <a:spcPts val="0"/>
              </a:spcAft>
              <a:buSzPts val="1500"/>
              <a:buNone/>
            </a:pPr>
            <a:r>
              <a:rPr lang="en" sz="1500"/>
              <a:t>3. Locate the hand controller Blueprint in your project (typically named BP_MotionController or similar).</a:t>
            </a:r>
            <a:endParaRPr sz="1500"/>
          </a:p>
          <a:p>
            <a:pPr indent="-228600" lvl="0" marL="457200" rtl="0" algn="l">
              <a:spcBef>
                <a:spcPts val="0"/>
              </a:spcBef>
              <a:spcAft>
                <a:spcPts val="0"/>
              </a:spcAft>
              <a:buSzPts val="1500"/>
              <a:buNone/>
            </a:pPr>
            <a:r>
              <a:t/>
            </a:r>
            <a:endParaRPr sz="1500"/>
          </a:p>
          <a:p>
            <a:pPr indent="-228600" lvl="0" marL="457200" rtl="0" algn="l">
              <a:spcBef>
                <a:spcPts val="0"/>
              </a:spcBef>
              <a:spcAft>
                <a:spcPts val="0"/>
              </a:spcAft>
              <a:buSzPts val="1500"/>
              <a:buNone/>
            </a:pPr>
            <a:r>
              <a:rPr lang="en" sz="1500"/>
              <a:t>4. Find the part of the Blueprint that handles object grabbing. You’re looking for events like ‘On Grip’ or ‘On Trigger’.</a:t>
            </a:r>
            <a:endParaRPr sz="1400">
              <a:solidFill>
                <a:srgbClr val="D1D5DB"/>
              </a:solidFill>
              <a:highlight>
                <a:srgbClr val="343541"/>
              </a:highlight>
              <a:latin typeface="Roboto"/>
              <a:ea typeface="Roboto"/>
              <a:cs typeface="Roboto"/>
              <a:sym typeface="Roboto"/>
            </a:endParaRPr>
          </a:p>
          <a:p>
            <a:pPr indent="0" lvl="0" marL="0" rtl="0" algn="l">
              <a:spcBef>
                <a:spcPts val="1200"/>
              </a:spcBef>
              <a:spcAft>
                <a:spcPts val="12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7: Customizing Object Response</a:t>
            </a:r>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800"/>
              <a:t>1. </a:t>
            </a:r>
            <a:r>
              <a:rPr lang="en" sz="1800"/>
              <a:t>In your BP_InteractiveObject, create custom events or functions that respond to these grip or trigger actions.</a:t>
            </a:r>
            <a:endParaRPr sz="1800"/>
          </a:p>
          <a:p>
            <a:pPr indent="-228600" lvl="0" marL="457200" rtl="0" algn="l">
              <a:spcBef>
                <a:spcPts val="1200"/>
              </a:spcBef>
              <a:spcAft>
                <a:spcPts val="0"/>
              </a:spcAft>
              <a:buSzPts val="1800"/>
              <a:buNone/>
            </a:pPr>
            <a:r>
              <a:rPr lang="en" sz="1800"/>
              <a:t>2. For instance, you can set up a function that changes the object's color or plays a sound when grabbed.</a:t>
            </a:r>
            <a:endParaRPr sz="1800"/>
          </a:p>
          <a:p>
            <a:pPr indent="0" lvl="0" marL="0" rtl="0" algn="l">
              <a:spcBef>
                <a:spcPts val="1200"/>
              </a:spcBef>
              <a:spcAft>
                <a:spcPts val="12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8: Testing Your Interactive Object</a:t>
            </a:r>
            <a:endParaRPr/>
          </a:p>
          <a:p>
            <a:pPr indent="0" lvl="0" marL="0" rtl="0" algn="l">
              <a:spcBef>
                <a:spcPts val="0"/>
              </a:spcBef>
              <a:spcAft>
                <a:spcPts val="0"/>
              </a:spcAft>
              <a:buNone/>
            </a:pPr>
            <a:r>
              <a:t/>
            </a:r>
            <a:endParaRPr/>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SzPts val="1900"/>
              <a:buNone/>
            </a:pPr>
            <a:r>
              <a:rPr lang="en" sz="1900"/>
              <a:t>1. </a:t>
            </a:r>
            <a:r>
              <a:rPr lang="en" sz="1900"/>
              <a:t>Drag and drop your BP_InteractiveObject into the level.</a:t>
            </a:r>
            <a:endParaRPr sz="1900"/>
          </a:p>
          <a:p>
            <a:pPr indent="-228600" lvl="0" marL="457200" rtl="0" algn="l">
              <a:spcBef>
                <a:spcPts val="0"/>
              </a:spcBef>
              <a:spcAft>
                <a:spcPts val="0"/>
              </a:spcAft>
              <a:buSzPts val="1900"/>
              <a:buNone/>
            </a:pPr>
            <a:r>
              <a:t/>
            </a:r>
            <a:endParaRPr sz="1900"/>
          </a:p>
          <a:p>
            <a:pPr indent="-228600" lvl="0" marL="457200" rtl="0" algn="l">
              <a:spcBef>
                <a:spcPts val="0"/>
              </a:spcBef>
              <a:spcAft>
                <a:spcPts val="0"/>
              </a:spcAft>
              <a:buSzPts val="1900"/>
              <a:buNone/>
            </a:pPr>
            <a:r>
              <a:rPr lang="en" sz="1900"/>
              <a:t>2. Play the level in VR mode to test the interaction. Grab the object using the VR controller and observe its behavior.</a:t>
            </a:r>
            <a:endParaRPr sz="1900"/>
          </a:p>
          <a:p>
            <a:pPr indent="0" lvl="0" marL="0" rtl="0" algn="l">
              <a:spcBef>
                <a:spcPts val="1200"/>
              </a:spcBef>
              <a:spcAft>
                <a:spcPts val="120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