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ee0f724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ee0f724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e0f724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e0f724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e0f724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e0f724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ee0f724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ee0f724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e0f72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e0f72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ee0f72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ee0f72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e0f724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ee0f724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e0f724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e0f724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ee0f724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ee0f724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e0f724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e0f724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ta.com/help/quest/articles/headsets-and-accessories/oculus-link/meta-quest-link-compatibilit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ore.epicgames.com/en-US/download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oculu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ore.steampowered.com/about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eta.com/help/quest/articles/headsets-and-accessories/oculus-rift-s/oculus-app-install-rif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VR for Unreal Engine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Close all applications and reopen in this order: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Meta Quest App on your phone (make sure the headset is logged in as you)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Steam &gt; </a:t>
            </a:r>
            <a:r>
              <a:rPr lang="en"/>
              <a:t>launch</a:t>
            </a:r>
            <a:r>
              <a:rPr lang="en"/>
              <a:t> Steam VR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Oculus Desktop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Epic Games &gt; l</a:t>
            </a:r>
            <a:r>
              <a:rPr lang="en"/>
              <a:t>aunch</a:t>
            </a:r>
            <a:r>
              <a:rPr lang="en"/>
              <a:t> Unreal Engine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Create a Template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looking through all the categories you should be able to find a VR simulation template go ahead and open that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whenever you press the play button it will send you into the VR simulation.  Don’t forget to save!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089200" y="178075"/>
            <a:ext cx="74409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</a:t>
            </a:r>
            <a:r>
              <a:rPr lang="en"/>
              <a:t> </a:t>
            </a:r>
            <a:r>
              <a:rPr lang="en"/>
              <a:t>downloading</a:t>
            </a:r>
            <a:r>
              <a:rPr lang="en"/>
              <a:t> VR software make sure the </a:t>
            </a:r>
            <a:r>
              <a:rPr lang="en"/>
              <a:t>computer</a:t>
            </a:r>
            <a:r>
              <a:rPr lang="en"/>
              <a:t> you are using has the correct specs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Check specs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all VR components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0225" y="1148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make sure the headset and controllers are charged then check if you have: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Both controllers (left and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 to USB data cable (Cannot be regular c to USB cable for charging)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VR headset</a:t>
            </a:r>
            <a:endParaRPr/>
          </a:p>
        </p:txBody>
      </p:sp>
      <p:pic>
        <p:nvPicPr>
          <p:cNvPr descr="Amazon.com: Meta Quest 2 - 256GB Holiday Bundle - Advanced All-In-One  Virtual Reality Headset : Everything Else"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650" y="2362650"/>
            <a:ext cx="1990850" cy="24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402098"/>
            <a:ext cx="2041925" cy="23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8900" y="216150"/>
            <a:ext cx="78222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sure your laptop is fully updated and drivers are all updated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417125" y="155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once </a:t>
            </a:r>
            <a:r>
              <a:rPr lang="en"/>
              <a:t>everything</a:t>
            </a:r>
            <a:r>
              <a:rPr lang="en"/>
              <a:t> is download connect the c to USB cable to the head headset to the </a:t>
            </a:r>
            <a:r>
              <a:rPr lang="en"/>
              <a:t>computer.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Download Epic games and make an account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0675" y="150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open up epic games and download unreal engine.  This might be a long process as there will be lots of shaders to download. Once it is done loading open up Unreal Engine.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Unreal Engine 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pic Games Newsroom (@EpicNewsroom) / X"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850" y="2115975"/>
            <a:ext cx="2779150" cy="2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01325" y="2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Download Meta on your phone and create an account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25550" y="1171300"/>
            <a:ext cx="70389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68"/>
              <a:t>Set up your avatar and then turn on the headset.  Then in the app pair the headset with your account. There will be a code that pops up on the headset and you would input that into the app.</a:t>
            </a:r>
            <a:endParaRPr sz="52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eta Quest - Apps on Google Play"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50" y="2189775"/>
            <a:ext cx="2456500" cy="24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Download Meta Developer Hub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</a:t>
            </a:r>
            <a:r>
              <a:rPr lang="en"/>
              <a:t> logging in make sure to ask someone to add you to the meta developer 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Oculus Developer 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Download Steam and </a:t>
            </a:r>
            <a:r>
              <a:rPr lang="en"/>
              <a:t>create</a:t>
            </a:r>
            <a:r>
              <a:rPr lang="en"/>
              <a:t> a steam account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Steam &gt; search up S</a:t>
            </a:r>
            <a:r>
              <a:rPr lang="en"/>
              <a:t>team VR</a:t>
            </a:r>
            <a:r>
              <a:rPr lang="en"/>
              <a:t> &gt; download Steam VR &gt; launch steam VR.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Steam 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Steam icon logo.svg - Wikipedia"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925" y="2571754"/>
            <a:ext cx="2387025" cy="23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amVR on Steam"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525" y="2571750"/>
            <a:ext cx="3863788" cy="22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Download Oculus Desktop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create another account on this make sure it </a:t>
            </a:r>
            <a:r>
              <a:rPr lang="en"/>
              <a:t>connects</a:t>
            </a:r>
            <a:r>
              <a:rPr lang="en"/>
              <a:t> to your headset.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Oculus Desktop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