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c9918a3e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c9918a3e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c9918a3e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c9918a3e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c9918a3e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c9918a3e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c9918a3e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c9918a3e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c9918a3e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c9918a3e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c9918a3e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c9918a3e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c9918a3e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c9918a3e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c9918a3e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c9918a3e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c9918a3e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c9918a3e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c9918a3e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c9918a3e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presentation/u/1/d/1h_Kc8mSdHNLm497agAdTDB0hWku1Ge5mhqtxe-g8gww/ed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18700" y="1175550"/>
            <a:ext cx="5925300" cy="13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Understanding how to create an Immersive experiences in Unreal Engine 5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Testing and Improving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in VR: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Running Your Scene in VR: Connect your VR headset, hit the 'Play' button in UE5, and experience your scene in VR.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Iterative Testing: Make changes in the editor, and frequently test them in VR to see their impact.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 Polishing and Final Touches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32700" y="16388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Sound: Incorporate spatial audio for a more immersive experience.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 Adjustments: Make final adjustments to lighting, materials, and interactivity based on your testing.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Getting Started with Unreal Engine 5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Virtual Reality Basics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Scale and Comfort: Learn about VR scale – everything in VR should match real-world sizes for authenticity. Also, consider player comfort to avoid motion sickness.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VR Terminology: Familiarize yourself with VR terms like 'head tracking', 'field of view', 'frame rate',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Installing Unreal Engine 5 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Download from Epic Games: Go to the Epic Games website, create an account (if you don’t have one), and download the Epic Games Launcher. Inside the launcher, find and install Unreal Engine 5.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Exploring the Interface: Open Unreal Engine 5 and explore the main areas: Toolbar, Viewport, Content Browser, and World Outliner.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605100" y="4208450"/>
            <a:ext cx="77313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There is a slide deck that shows the in depth how to get started on VR. Click </a:t>
            </a: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here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Creating Your First VR Project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 a New Project: Choose the 'Games' tab, select the 'Virtual Reality' template, and click 'Next'. Name your project and select a save location.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Navigating the Project: Learn to navigate in the 3D space: how to move around (W, A, S, D keys), how to look around (right-click and drag), and how to select and move objects.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lang="en"/>
              <a:t>Designing the VR Environment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1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Landscapes: In the 'Modes' panel, select 'Landscape' and create your terrain. Modify the terrain using sculpting tools.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Objects: Use the 'Place Actors' panel to add objects to your world, like trees, rocks, or buildings.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Texturing and Materials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Applying Textures: Learn how to apply textures to objects and landscapes for realism. Drag and drop materials from the Content Browser onto objects.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Materials: Experiment with creating your own materials using the Material Editor.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Lighting Your Scene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Lighting: Add a Directional Light for sunlight. Adjust its angle and intensity.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Atmosphere: Experiment with Sky Light, Fog, and Post Processing for atmospheric effects.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Making the Environment Interactive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Blueprints Basics: Blueprints are UE5's visual scripting system. Open the Blueprints editor and try connecting simple nodes to make an object interactive (like a door that opens).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Interacting with VR Controllers: Learn how to map controller buttons to actions in your VR world.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Optimizing for VR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Keeping High Frame Rates: Learn about maintaining high frame rates for a comfortable VR experience. Use tools like the 'Stat FPS' console command to check frame rates.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Asset Optimization: Reduce the complexity of models, and use Level of Detail (LOD) settings to optimize performance.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