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4dbb8467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4dbb8467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4dbb8467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4dbb8467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43e4d3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43e4d3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43e4d3e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43e4d3e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43e4d3e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43e4d3e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43e4d3e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43e4d3e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4dbb8467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4dbb8467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43e4d3e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43e4d3e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4dbb8467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4dbb8467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4dbb8467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4dbb8467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Unreal Engine 5 Basics</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80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 Drawer</a:t>
            </a:r>
            <a:endParaRPr/>
          </a:p>
        </p:txBody>
      </p:sp>
      <p:sp>
        <p:nvSpPr>
          <p:cNvPr id="199" name="Google Shape;199;p22"/>
          <p:cNvSpPr txBox="1"/>
          <p:nvPr>
            <p:ph idx="1" type="body"/>
          </p:nvPr>
        </p:nvSpPr>
        <p:spPr>
          <a:xfrm>
            <a:off x="230150" y="1391350"/>
            <a:ext cx="3408600" cy="174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content drawer is where everything in your world lives and all the </a:t>
            </a:r>
            <a:r>
              <a:rPr lang="en"/>
              <a:t>items</a:t>
            </a:r>
            <a:r>
              <a:rPr lang="en"/>
              <a:t> that you may have imported into Unreal Engine 5.</a:t>
            </a:r>
            <a:endParaRPr/>
          </a:p>
        </p:txBody>
      </p:sp>
      <p:pic>
        <p:nvPicPr>
          <p:cNvPr id="200" name="Google Shape;200;p22"/>
          <p:cNvPicPr preferRelativeResize="0"/>
          <p:nvPr/>
        </p:nvPicPr>
        <p:blipFill>
          <a:blip r:embed="rId3">
            <a:alphaModFix/>
          </a:blip>
          <a:stretch>
            <a:fillRect/>
          </a:stretch>
        </p:blipFill>
        <p:spPr>
          <a:xfrm>
            <a:off x="4166776" y="1571649"/>
            <a:ext cx="4503775" cy="239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Outliner</a:t>
            </a:r>
            <a:endParaRPr/>
          </a:p>
        </p:txBody>
      </p:sp>
      <p:sp>
        <p:nvSpPr>
          <p:cNvPr id="206" name="Google Shape;206;p23"/>
          <p:cNvSpPr txBox="1"/>
          <p:nvPr>
            <p:ph idx="1" type="body"/>
          </p:nvPr>
        </p:nvSpPr>
        <p:spPr>
          <a:xfrm>
            <a:off x="311600" y="1710275"/>
            <a:ext cx="4636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outliner shows </a:t>
            </a:r>
            <a:r>
              <a:rPr lang="en"/>
              <a:t>everything</a:t>
            </a:r>
            <a:r>
              <a:rPr lang="en"/>
              <a:t> that is placed in your world and on your level.  Here you can edit blueprints of each object and you can click on one of the options to show where it is in your world. </a:t>
            </a:r>
            <a:endParaRPr/>
          </a:p>
        </p:txBody>
      </p:sp>
      <p:pic>
        <p:nvPicPr>
          <p:cNvPr id="207" name="Google Shape;207;p23"/>
          <p:cNvPicPr preferRelativeResize="0"/>
          <p:nvPr/>
        </p:nvPicPr>
        <p:blipFill>
          <a:blip r:embed="rId3">
            <a:alphaModFix/>
          </a:blip>
          <a:stretch>
            <a:fillRect/>
          </a:stretch>
        </p:blipFill>
        <p:spPr>
          <a:xfrm>
            <a:off x="5019625" y="140100"/>
            <a:ext cx="3943824" cy="3041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56500" y="0"/>
            <a:ext cx="1521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 Bar</a:t>
            </a:r>
            <a:endParaRPr/>
          </a:p>
        </p:txBody>
      </p:sp>
      <p:sp>
        <p:nvSpPr>
          <p:cNvPr id="140" name="Google Shape;140;p14"/>
          <p:cNvSpPr txBox="1"/>
          <p:nvPr>
            <p:ph idx="1" type="body"/>
          </p:nvPr>
        </p:nvSpPr>
        <p:spPr>
          <a:xfrm>
            <a:off x="617175" y="1305875"/>
            <a:ext cx="8085000" cy="379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165"/>
              <a:t>(From left to right)</a:t>
            </a:r>
            <a:endParaRPr sz="4165"/>
          </a:p>
          <a:p>
            <a:pPr indent="0" lvl="0" marL="0" rtl="0" algn="l">
              <a:spcBef>
                <a:spcPts val="1200"/>
              </a:spcBef>
              <a:spcAft>
                <a:spcPts val="0"/>
              </a:spcAft>
              <a:buNone/>
            </a:pPr>
            <a:r>
              <a:rPr lang="en" sz="4165"/>
              <a:t>The arrow is to use the regular arrow to move around the map</a:t>
            </a:r>
            <a:endParaRPr sz="4165"/>
          </a:p>
          <a:p>
            <a:pPr indent="0" lvl="0" marL="0" rtl="0" algn="l">
              <a:spcBef>
                <a:spcPts val="1200"/>
              </a:spcBef>
              <a:spcAft>
                <a:spcPts val="0"/>
              </a:spcAft>
              <a:buNone/>
            </a:pPr>
            <a:r>
              <a:rPr lang="en" sz="4165"/>
              <a:t>The cross is used to move objects up, down, towards you and away from you.</a:t>
            </a:r>
            <a:endParaRPr sz="4165"/>
          </a:p>
          <a:p>
            <a:pPr indent="0" lvl="0" marL="0" rtl="0" algn="l">
              <a:spcBef>
                <a:spcPts val="1200"/>
              </a:spcBef>
              <a:spcAft>
                <a:spcPts val="0"/>
              </a:spcAft>
              <a:buNone/>
            </a:pPr>
            <a:r>
              <a:rPr lang="en" sz="4165"/>
              <a:t>The circle with two arrows is used to </a:t>
            </a:r>
            <a:r>
              <a:rPr lang="en" sz="4165"/>
              <a:t>rotate</a:t>
            </a:r>
            <a:r>
              <a:rPr lang="en" sz="4165"/>
              <a:t> an object.</a:t>
            </a:r>
            <a:endParaRPr sz="4165"/>
          </a:p>
          <a:p>
            <a:pPr indent="0" lvl="0" marL="0" rtl="0" algn="l">
              <a:spcBef>
                <a:spcPts val="1200"/>
              </a:spcBef>
              <a:spcAft>
                <a:spcPts val="0"/>
              </a:spcAft>
              <a:buNone/>
            </a:pPr>
            <a:r>
              <a:rPr lang="en" sz="4165"/>
              <a:t>The arrow pointing to a corner is to scale objects.</a:t>
            </a:r>
            <a:endParaRPr sz="4165"/>
          </a:p>
          <a:p>
            <a:pPr indent="0" lvl="0" marL="0" rtl="0" algn="l">
              <a:spcBef>
                <a:spcPts val="1200"/>
              </a:spcBef>
              <a:spcAft>
                <a:spcPts val="0"/>
              </a:spcAft>
              <a:buNone/>
            </a:pPr>
            <a:r>
              <a:rPr lang="en" sz="4165"/>
              <a:t>The cube in the corner cycles the transform gizmo coordinate between world and </a:t>
            </a:r>
            <a:r>
              <a:rPr lang="en" sz="4165"/>
              <a:t>local</a:t>
            </a:r>
            <a:r>
              <a:rPr lang="en" sz="4165"/>
              <a:t> objects.</a:t>
            </a:r>
            <a:endParaRPr sz="4165"/>
          </a:p>
          <a:p>
            <a:pPr indent="0" lvl="0" marL="0" rtl="0" algn="l">
              <a:spcBef>
                <a:spcPts val="1200"/>
              </a:spcBef>
              <a:spcAft>
                <a:spcPts val="0"/>
              </a:spcAft>
              <a:buNone/>
            </a:pPr>
            <a:r>
              <a:rPr lang="en" sz="4165"/>
              <a:t>The 3 arrow pointing outwards is to control how an object snaps to the </a:t>
            </a:r>
            <a:r>
              <a:rPr lang="en" sz="4165"/>
              <a:t>surface</a:t>
            </a:r>
            <a:r>
              <a:rPr lang="en" sz="4165"/>
              <a:t>.  </a:t>
            </a:r>
            <a:endParaRPr sz="4165"/>
          </a:p>
          <a:p>
            <a:pPr indent="0" lvl="0" marL="0" rtl="0" algn="l">
              <a:spcBef>
                <a:spcPts val="1200"/>
              </a:spcBef>
              <a:spcAft>
                <a:spcPts val="0"/>
              </a:spcAft>
              <a:buNone/>
            </a:pPr>
            <a:r>
              <a:rPr lang="en" sz="4165"/>
              <a:t>The grid is for where an </a:t>
            </a:r>
            <a:r>
              <a:rPr lang="en" sz="4165"/>
              <a:t>object's</a:t>
            </a:r>
            <a:r>
              <a:rPr lang="en" sz="4165"/>
              <a:t> snaps and you can </a:t>
            </a:r>
            <a:r>
              <a:rPr lang="en" sz="4165"/>
              <a:t>adjust</a:t>
            </a:r>
            <a:r>
              <a:rPr lang="en" sz="4165"/>
              <a:t> it with the number to the right. To remove snap you would simply click the 3 arrow icon.</a:t>
            </a:r>
            <a:endParaRPr sz="4165"/>
          </a:p>
          <a:p>
            <a:pPr indent="0" lvl="0" marL="0" rtl="0" algn="l">
              <a:spcBef>
                <a:spcPts val="1200"/>
              </a:spcBef>
              <a:spcAft>
                <a:spcPts val="0"/>
              </a:spcAft>
              <a:buNone/>
            </a:pPr>
            <a:r>
              <a:rPr lang="en" sz="4165"/>
              <a:t>The dot and the arrow disables and enables snapping objects the grid scale and this can be adjusted with the number to the right of the icon.</a:t>
            </a:r>
            <a:endParaRPr sz="4165"/>
          </a:p>
          <a:p>
            <a:pPr indent="0" lvl="0" marL="0" rtl="0" algn="l">
              <a:spcBef>
                <a:spcPts val="1200"/>
              </a:spcBef>
              <a:spcAft>
                <a:spcPts val="0"/>
              </a:spcAft>
              <a:buNone/>
            </a:pPr>
            <a:r>
              <a:rPr lang="en" sz="4165"/>
              <a:t>The next icon is for the camera speed.</a:t>
            </a:r>
            <a:endParaRPr sz="4165"/>
          </a:p>
          <a:p>
            <a:pPr indent="0" lvl="0" marL="0" rtl="0" algn="l">
              <a:spcBef>
                <a:spcPts val="1200"/>
              </a:spcBef>
              <a:spcAft>
                <a:spcPts val="0"/>
              </a:spcAft>
              <a:buNone/>
            </a:pPr>
            <a:r>
              <a:rPr lang="en" sz="4165"/>
              <a:t>The four box grid is for the viewport.</a:t>
            </a:r>
            <a:endParaRPr sz="4165"/>
          </a:p>
          <a:p>
            <a:pPr indent="0" lvl="0" marL="0" rtl="0" algn="l">
              <a:spcBef>
                <a:spcPts val="1200"/>
              </a:spcBef>
              <a:spcAft>
                <a:spcPts val="1200"/>
              </a:spcAft>
              <a:buNone/>
            </a:pPr>
            <a:r>
              <a:t/>
            </a:r>
            <a:endParaRPr/>
          </a:p>
        </p:txBody>
      </p:sp>
      <p:pic>
        <p:nvPicPr>
          <p:cNvPr id="141" name="Google Shape;141;p14"/>
          <p:cNvPicPr preferRelativeResize="0"/>
          <p:nvPr/>
        </p:nvPicPr>
        <p:blipFill>
          <a:blip r:embed="rId3">
            <a:alphaModFix/>
          </a:blip>
          <a:stretch>
            <a:fillRect/>
          </a:stretch>
        </p:blipFill>
        <p:spPr>
          <a:xfrm>
            <a:off x="1677500" y="139625"/>
            <a:ext cx="7570325" cy="89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Show Mode</a:t>
            </a:r>
            <a:endParaRPr/>
          </a:p>
        </p:txBody>
      </p:sp>
      <p:sp>
        <p:nvSpPr>
          <p:cNvPr id="147" name="Google Shape;147;p15"/>
          <p:cNvSpPr txBox="1"/>
          <p:nvPr>
            <p:ph idx="1" type="body"/>
          </p:nvPr>
        </p:nvSpPr>
        <p:spPr>
          <a:xfrm>
            <a:off x="1280850" y="965600"/>
            <a:ext cx="7072200" cy="57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these options you can hide and and show items. Everything that is checked being shown.</a:t>
            </a:r>
            <a:endParaRPr/>
          </a:p>
        </p:txBody>
      </p:sp>
      <p:pic>
        <p:nvPicPr>
          <p:cNvPr id="148" name="Google Shape;148;p15"/>
          <p:cNvPicPr preferRelativeResize="0"/>
          <p:nvPr/>
        </p:nvPicPr>
        <p:blipFill>
          <a:blip r:embed="rId3">
            <a:alphaModFix/>
          </a:blip>
          <a:stretch>
            <a:fillRect/>
          </a:stretch>
        </p:blipFill>
        <p:spPr>
          <a:xfrm>
            <a:off x="3426900" y="587413"/>
            <a:ext cx="628650" cy="238125"/>
          </a:xfrm>
          <a:prstGeom prst="rect">
            <a:avLst/>
          </a:prstGeom>
          <a:noFill/>
          <a:ln>
            <a:noFill/>
          </a:ln>
        </p:spPr>
      </p:pic>
      <p:pic>
        <p:nvPicPr>
          <p:cNvPr id="149" name="Google Shape;149;p15"/>
          <p:cNvPicPr preferRelativeResize="0"/>
          <p:nvPr/>
        </p:nvPicPr>
        <p:blipFill rotWithShape="1">
          <a:blip r:embed="rId4">
            <a:alphaModFix/>
          </a:blip>
          <a:srcRect b="45097" l="0" r="0" t="0"/>
          <a:stretch/>
        </p:blipFill>
        <p:spPr>
          <a:xfrm>
            <a:off x="2157350" y="1659652"/>
            <a:ext cx="1610575" cy="3123776"/>
          </a:xfrm>
          <a:prstGeom prst="rect">
            <a:avLst/>
          </a:prstGeom>
          <a:noFill/>
          <a:ln>
            <a:noFill/>
          </a:ln>
        </p:spPr>
      </p:pic>
      <p:pic>
        <p:nvPicPr>
          <p:cNvPr id="150" name="Google Shape;150;p15"/>
          <p:cNvPicPr preferRelativeResize="0"/>
          <p:nvPr/>
        </p:nvPicPr>
        <p:blipFill rotWithShape="1">
          <a:blip r:embed="rId4">
            <a:alphaModFix/>
          </a:blip>
          <a:srcRect b="0" l="0" r="0" t="54090"/>
          <a:stretch/>
        </p:blipFill>
        <p:spPr>
          <a:xfrm>
            <a:off x="5419750" y="1659650"/>
            <a:ext cx="1876625" cy="30436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92075" y="114300"/>
            <a:ext cx="1968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 Menu</a:t>
            </a:r>
            <a:endParaRPr/>
          </a:p>
        </p:txBody>
      </p:sp>
      <p:sp>
        <p:nvSpPr>
          <p:cNvPr id="156" name="Google Shape;156;p16"/>
          <p:cNvSpPr txBox="1"/>
          <p:nvPr>
            <p:ph idx="1" type="body"/>
          </p:nvPr>
        </p:nvSpPr>
        <p:spPr>
          <a:xfrm>
            <a:off x="311700" y="1152475"/>
            <a:ext cx="545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a new level you can click new level or open level.</a:t>
            </a:r>
            <a:endParaRPr/>
          </a:p>
          <a:p>
            <a:pPr indent="0" lvl="0" marL="0" rtl="0" algn="l">
              <a:spcBef>
                <a:spcPts val="1200"/>
              </a:spcBef>
              <a:spcAft>
                <a:spcPts val="0"/>
              </a:spcAft>
              <a:buNone/>
            </a:pPr>
            <a:r>
              <a:rPr lang="en"/>
              <a:t>This is where you would save all your work or click the save icon.</a:t>
            </a:r>
            <a:endParaRPr/>
          </a:p>
          <a:p>
            <a:pPr indent="0" lvl="0" marL="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5980624" y="114300"/>
            <a:ext cx="3025675" cy="479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Edit menu</a:t>
            </a:r>
            <a:endParaRPr/>
          </a:p>
        </p:txBody>
      </p:sp>
      <p:sp>
        <p:nvSpPr>
          <p:cNvPr id="163" name="Google Shape;163;p17"/>
          <p:cNvSpPr txBox="1"/>
          <p:nvPr>
            <p:ph idx="1" type="body"/>
          </p:nvPr>
        </p:nvSpPr>
        <p:spPr>
          <a:xfrm>
            <a:off x="999475" y="105530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you can:</a:t>
            </a:r>
            <a:endParaRPr/>
          </a:p>
          <a:p>
            <a:pPr indent="0" lvl="0" marL="0" rtl="0" algn="l">
              <a:spcBef>
                <a:spcPts val="1200"/>
              </a:spcBef>
              <a:spcAft>
                <a:spcPts val="0"/>
              </a:spcAft>
              <a:buNone/>
            </a:pPr>
            <a:r>
              <a:rPr lang="en"/>
              <a:t> Undo and redo actions that was done,</a:t>
            </a:r>
            <a:endParaRPr/>
          </a:p>
          <a:p>
            <a:pPr indent="0" lvl="0" marL="0" rtl="0" algn="l">
              <a:spcBef>
                <a:spcPts val="1200"/>
              </a:spcBef>
              <a:spcAft>
                <a:spcPts val="0"/>
              </a:spcAft>
              <a:buNone/>
            </a:pPr>
            <a:r>
              <a:rPr lang="en"/>
              <a:t> Cut, paste, copy delete </a:t>
            </a:r>
            <a:r>
              <a:rPr lang="en"/>
              <a:t>and</a:t>
            </a:r>
            <a:r>
              <a:rPr lang="en"/>
              <a:t> duplicate.</a:t>
            </a:r>
            <a:endParaRPr/>
          </a:p>
          <a:p>
            <a:pPr indent="0" lvl="0" marL="0" rtl="0" algn="l">
              <a:spcBef>
                <a:spcPts val="1200"/>
              </a:spcBef>
              <a:spcAft>
                <a:spcPts val="1200"/>
              </a:spcAft>
              <a:buNone/>
            </a:pPr>
            <a:r>
              <a:rPr lang="en"/>
              <a:t>This is also a  </a:t>
            </a:r>
            <a:r>
              <a:rPr lang="en"/>
              <a:t>good place to edit your preferences and to remove and add plugins.</a:t>
            </a:r>
            <a:endParaRPr/>
          </a:p>
        </p:txBody>
      </p:sp>
      <p:pic>
        <p:nvPicPr>
          <p:cNvPr id="164" name="Google Shape;164;p17"/>
          <p:cNvPicPr preferRelativeResize="0"/>
          <p:nvPr/>
        </p:nvPicPr>
        <p:blipFill rotWithShape="1">
          <a:blip r:embed="rId3">
            <a:alphaModFix/>
          </a:blip>
          <a:srcRect b="0" l="0" r="1536" t="0"/>
          <a:stretch/>
        </p:blipFill>
        <p:spPr>
          <a:xfrm>
            <a:off x="5337450" y="564625"/>
            <a:ext cx="3252500" cy="347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53675" y="79750"/>
            <a:ext cx="3198900" cy="5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Landscape Modes</a:t>
            </a:r>
            <a:endParaRPr/>
          </a:p>
        </p:txBody>
      </p:sp>
      <p:sp>
        <p:nvSpPr>
          <p:cNvPr id="170" name="Google Shape;170;p18"/>
          <p:cNvSpPr txBox="1"/>
          <p:nvPr>
            <p:ph idx="1" type="body"/>
          </p:nvPr>
        </p:nvSpPr>
        <p:spPr>
          <a:xfrm>
            <a:off x="1207450" y="563150"/>
            <a:ext cx="7540500" cy="527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100"/>
              <a:t>Here is the different modes you can </a:t>
            </a:r>
            <a:r>
              <a:rPr lang="en" sz="1100"/>
              <a:t>select</a:t>
            </a:r>
            <a:r>
              <a:rPr lang="en" sz="1100"/>
              <a:t> from.  Here you can edit the VR world adding different textures, landscapes, and colors.  </a:t>
            </a:r>
            <a:endParaRPr sz="1100"/>
          </a:p>
        </p:txBody>
      </p:sp>
      <p:pic>
        <p:nvPicPr>
          <p:cNvPr id="171" name="Google Shape;171;p18"/>
          <p:cNvPicPr preferRelativeResize="0"/>
          <p:nvPr/>
        </p:nvPicPr>
        <p:blipFill>
          <a:blip r:embed="rId3">
            <a:alphaModFix/>
          </a:blip>
          <a:stretch>
            <a:fillRect/>
          </a:stretch>
        </p:blipFill>
        <p:spPr>
          <a:xfrm>
            <a:off x="6502200" y="1363550"/>
            <a:ext cx="2511225" cy="2161850"/>
          </a:xfrm>
          <a:prstGeom prst="rect">
            <a:avLst/>
          </a:prstGeom>
          <a:noFill/>
          <a:ln>
            <a:noFill/>
          </a:ln>
        </p:spPr>
      </p:pic>
      <p:sp>
        <p:nvSpPr>
          <p:cNvPr id="172" name="Google Shape;172;p18"/>
          <p:cNvSpPr txBox="1"/>
          <p:nvPr>
            <p:ph idx="1" type="body"/>
          </p:nvPr>
        </p:nvSpPr>
        <p:spPr>
          <a:xfrm>
            <a:off x="232450" y="1239250"/>
            <a:ext cx="6306000" cy="3411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7"/>
              <a:t>In landscape mode you can create mountains or hills and you can sculpt the landscape as well. </a:t>
            </a:r>
            <a:endParaRPr sz="1207"/>
          </a:p>
          <a:p>
            <a:pPr indent="0" lvl="0" marL="0" rtl="0" algn="l">
              <a:lnSpc>
                <a:spcPct val="95000"/>
              </a:lnSpc>
              <a:spcBef>
                <a:spcPts val="1200"/>
              </a:spcBef>
              <a:spcAft>
                <a:spcPts val="0"/>
              </a:spcAft>
              <a:buSzPts val="852"/>
              <a:buNone/>
            </a:pPr>
            <a:r>
              <a:rPr lang="en" sz="1207"/>
              <a:t>Then foliage mode allows you to paint objects like rocks, trees, grass, and etc onto your landscape. </a:t>
            </a:r>
            <a:endParaRPr sz="1207"/>
          </a:p>
          <a:p>
            <a:pPr indent="0" lvl="0" marL="0" rtl="0" algn="l">
              <a:lnSpc>
                <a:spcPct val="95000"/>
              </a:lnSpc>
              <a:spcBef>
                <a:spcPts val="1200"/>
              </a:spcBef>
              <a:spcAft>
                <a:spcPts val="0"/>
              </a:spcAft>
              <a:buSzPts val="852"/>
              <a:buNone/>
            </a:pPr>
            <a:r>
              <a:rPr lang="en" sz="1207"/>
              <a:t>Mesh mode allows you to paint directly onto a mesh, in this mode you can really customize a look.</a:t>
            </a:r>
            <a:endParaRPr sz="1207"/>
          </a:p>
          <a:p>
            <a:pPr indent="0" lvl="0" marL="0" rtl="0" algn="l">
              <a:lnSpc>
                <a:spcPct val="95000"/>
              </a:lnSpc>
              <a:spcBef>
                <a:spcPts val="1200"/>
              </a:spcBef>
              <a:spcAft>
                <a:spcPts val="0"/>
              </a:spcAft>
              <a:buSzPts val="852"/>
              <a:buNone/>
            </a:pPr>
            <a:r>
              <a:rPr lang="en" sz="1207"/>
              <a:t>Modeling mode is a new mode added into Unreal Engine 5 where you can 3D model objects.</a:t>
            </a:r>
            <a:endParaRPr sz="1207"/>
          </a:p>
          <a:p>
            <a:pPr indent="0" lvl="0" marL="0" rtl="0" algn="l">
              <a:lnSpc>
                <a:spcPct val="95000"/>
              </a:lnSpc>
              <a:spcBef>
                <a:spcPts val="1200"/>
              </a:spcBef>
              <a:spcAft>
                <a:spcPts val="0"/>
              </a:spcAft>
              <a:buSzPts val="852"/>
              <a:buNone/>
            </a:pPr>
            <a:r>
              <a:rPr lang="en" sz="1207"/>
              <a:t>Fracture mode allows you to create destructible meshes.  For instance if you wanted to make a sphere explode you would go into factory mode and put the fracture into the sphere.</a:t>
            </a:r>
            <a:endParaRPr sz="1207"/>
          </a:p>
          <a:p>
            <a:pPr indent="0" lvl="0" marL="0" rtl="0" algn="l">
              <a:lnSpc>
                <a:spcPct val="95000"/>
              </a:lnSpc>
              <a:spcBef>
                <a:spcPts val="1200"/>
              </a:spcBef>
              <a:spcAft>
                <a:spcPts val="0"/>
              </a:spcAft>
              <a:buSzPts val="852"/>
              <a:buNone/>
            </a:pPr>
            <a:r>
              <a:rPr lang="en" sz="1207"/>
              <a:t>Brush editing allows you to create very basic brushes and geometry and this can be useful for leveling out blocks.</a:t>
            </a:r>
            <a:endParaRPr sz="1207"/>
          </a:p>
          <a:p>
            <a:pPr indent="0" lvl="0" marL="0" rtl="0" algn="l">
              <a:lnSpc>
                <a:spcPct val="95000"/>
              </a:lnSpc>
              <a:spcBef>
                <a:spcPts val="1200"/>
              </a:spcBef>
              <a:spcAft>
                <a:spcPts val="0"/>
              </a:spcAft>
              <a:buSzPts val="852"/>
              <a:buNone/>
            </a:pPr>
            <a:r>
              <a:rPr lang="en" sz="1207"/>
              <a:t>Animation mode is where you can create custom animations for character or for cinematics inside of the engine.</a:t>
            </a:r>
            <a:endParaRPr sz="1207"/>
          </a:p>
          <a:p>
            <a:pPr indent="0" lvl="0" marL="0" rtl="0" algn="l">
              <a:lnSpc>
                <a:spcPct val="95000"/>
              </a:lnSpc>
              <a:spcBef>
                <a:spcPts val="1200"/>
              </a:spcBef>
              <a:spcAft>
                <a:spcPts val="1200"/>
              </a:spcAft>
              <a:buSzPts val="852"/>
              <a:buNone/>
            </a:pPr>
            <a:r>
              <a:t/>
            </a:r>
            <a:endParaRPr sz="120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61150" y="0"/>
            <a:ext cx="26724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Viewport</a:t>
            </a:r>
            <a:endParaRPr/>
          </a:p>
          <a:p>
            <a:pPr indent="0" lvl="0" marL="0" rtl="0" algn="l">
              <a:spcBef>
                <a:spcPts val="0"/>
              </a:spcBef>
              <a:spcAft>
                <a:spcPts val="0"/>
              </a:spcAft>
              <a:buNone/>
            </a:pPr>
            <a:r>
              <a:t/>
            </a:r>
            <a:endParaRPr/>
          </a:p>
        </p:txBody>
      </p:sp>
      <p:sp>
        <p:nvSpPr>
          <p:cNvPr id="178" name="Google Shape;178;p19"/>
          <p:cNvSpPr txBox="1"/>
          <p:nvPr>
            <p:ph idx="1" type="body"/>
          </p:nvPr>
        </p:nvSpPr>
        <p:spPr>
          <a:xfrm>
            <a:off x="296750" y="1521900"/>
            <a:ext cx="3264300" cy="20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the view port you can see different views of the world you can working on.  In this instance it would be the wireframe.</a:t>
            </a:r>
            <a:endParaRPr/>
          </a:p>
          <a:p>
            <a:pPr indent="0" lvl="0" marL="0" rtl="0" algn="l">
              <a:spcBef>
                <a:spcPts val="1200"/>
              </a:spcBef>
              <a:spcAft>
                <a:spcPts val="1200"/>
              </a:spcAft>
              <a:buNone/>
            </a:pPr>
            <a:r>
              <a:rPr lang="en"/>
              <a:t>To change the from the wire frameview you must click the </a:t>
            </a:r>
            <a:r>
              <a:rPr b="1" lang="en"/>
              <a:t>Lit</a:t>
            </a:r>
            <a:r>
              <a:rPr lang="en"/>
              <a:t> button to choose a different mode.  This would be on the right side of the </a:t>
            </a:r>
            <a:r>
              <a:rPr b="1" lang="en"/>
              <a:t>Perspective </a:t>
            </a:r>
            <a:r>
              <a:rPr lang="en"/>
              <a:t>button.</a:t>
            </a:r>
            <a:endParaRPr/>
          </a:p>
        </p:txBody>
      </p:sp>
      <p:pic>
        <p:nvPicPr>
          <p:cNvPr id="179" name="Google Shape;179;p19"/>
          <p:cNvPicPr preferRelativeResize="0"/>
          <p:nvPr/>
        </p:nvPicPr>
        <p:blipFill>
          <a:blip r:embed="rId3">
            <a:alphaModFix/>
          </a:blip>
          <a:stretch>
            <a:fillRect/>
          </a:stretch>
        </p:blipFill>
        <p:spPr>
          <a:xfrm>
            <a:off x="3508525" y="614025"/>
            <a:ext cx="5364199" cy="3318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16275"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Cube dropdown menu</a:t>
            </a:r>
            <a:endParaRPr/>
          </a:p>
        </p:txBody>
      </p:sp>
      <p:pic>
        <p:nvPicPr>
          <p:cNvPr id="185" name="Google Shape;185;p20"/>
          <p:cNvPicPr preferRelativeResize="0"/>
          <p:nvPr/>
        </p:nvPicPr>
        <p:blipFill>
          <a:blip r:embed="rId3">
            <a:alphaModFix/>
          </a:blip>
          <a:stretch>
            <a:fillRect/>
          </a:stretch>
        </p:blipFill>
        <p:spPr>
          <a:xfrm>
            <a:off x="7298888" y="62650"/>
            <a:ext cx="1800225" cy="3962400"/>
          </a:xfrm>
          <a:prstGeom prst="rect">
            <a:avLst/>
          </a:prstGeom>
          <a:noFill/>
          <a:ln>
            <a:noFill/>
          </a:ln>
        </p:spPr>
      </p:pic>
      <p:sp>
        <p:nvSpPr>
          <p:cNvPr id="186" name="Google Shape;186;p20"/>
          <p:cNvSpPr txBox="1"/>
          <p:nvPr>
            <p:ph idx="1" type="body"/>
          </p:nvPr>
        </p:nvSpPr>
        <p:spPr>
          <a:xfrm>
            <a:off x="1156325" y="747275"/>
            <a:ext cx="6055500" cy="349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Get Content:</a:t>
            </a:r>
            <a:endParaRPr/>
          </a:p>
          <a:p>
            <a:pPr indent="0" lvl="0" marL="0" rtl="0" algn="l">
              <a:spcBef>
                <a:spcPts val="1200"/>
              </a:spcBef>
              <a:spcAft>
                <a:spcPts val="0"/>
              </a:spcAft>
              <a:buNone/>
            </a:pPr>
            <a:r>
              <a:rPr lang="en"/>
              <a:t>Import Content is where you can </a:t>
            </a:r>
            <a:r>
              <a:rPr lang="en"/>
              <a:t>important content from your computer </a:t>
            </a:r>
            <a:endParaRPr/>
          </a:p>
          <a:p>
            <a:pPr indent="0" lvl="0" marL="0" rtl="0" algn="l">
              <a:spcBef>
                <a:spcPts val="1200"/>
              </a:spcBef>
              <a:spcAft>
                <a:spcPts val="0"/>
              </a:spcAft>
              <a:buNone/>
            </a:pPr>
            <a:r>
              <a:rPr lang="en"/>
              <a:t>Quixel Bridge is a library of high quality 3D assets.</a:t>
            </a:r>
            <a:endParaRPr/>
          </a:p>
          <a:p>
            <a:pPr indent="0" lvl="0" marL="0" rtl="0" algn="l">
              <a:spcBef>
                <a:spcPts val="1200"/>
              </a:spcBef>
              <a:spcAft>
                <a:spcPts val="0"/>
              </a:spcAft>
              <a:buNone/>
            </a:pPr>
            <a:r>
              <a:rPr lang="en"/>
              <a:t>Unreal Engine Marketplace is is from the Epic Games launcher and you can important things that you have bought from the marketplace.</a:t>
            </a:r>
            <a:endParaRPr/>
          </a:p>
          <a:p>
            <a:pPr indent="0" lvl="0" marL="0" rtl="0" algn="l">
              <a:spcBef>
                <a:spcPts val="1200"/>
              </a:spcBef>
              <a:spcAft>
                <a:spcPts val="0"/>
              </a:spcAft>
              <a:buNone/>
            </a:pPr>
            <a:r>
              <a:rPr lang="en"/>
              <a:t>Place Actors:</a:t>
            </a:r>
            <a:endParaRPr/>
          </a:p>
          <a:p>
            <a:pPr indent="0" lvl="0" marL="0" rtl="0" algn="l">
              <a:spcBef>
                <a:spcPts val="1200"/>
              </a:spcBef>
              <a:spcAft>
                <a:spcPts val="0"/>
              </a:spcAft>
              <a:buNone/>
            </a:pPr>
            <a:r>
              <a:rPr lang="en"/>
              <a:t>Here you can simply drag and drop any of the actors onto your environment.</a:t>
            </a:r>
            <a:endParaRPr/>
          </a:p>
          <a:p>
            <a:pPr indent="0" lvl="0" marL="0" rtl="0" algn="l">
              <a:spcBef>
                <a:spcPts val="1200"/>
              </a:spcBef>
              <a:spcAft>
                <a:spcPts val="0"/>
              </a:spcAft>
              <a:buNone/>
            </a:pPr>
            <a:r>
              <a:rPr lang="en"/>
              <a:t>However a good short cut is  if you click </a:t>
            </a:r>
            <a:r>
              <a:rPr b="1" lang="en"/>
              <a:t>All Classes</a:t>
            </a:r>
            <a:r>
              <a:rPr lang="en"/>
              <a:t> you can easily search whatever you need.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Blueprint Drop down </a:t>
            </a:r>
            <a:endParaRPr/>
          </a:p>
        </p:txBody>
      </p:sp>
      <p:sp>
        <p:nvSpPr>
          <p:cNvPr id="192" name="Google Shape;192;p21"/>
          <p:cNvSpPr txBox="1"/>
          <p:nvPr>
            <p:ph idx="1" type="body"/>
          </p:nvPr>
        </p:nvSpPr>
        <p:spPr>
          <a:xfrm>
            <a:off x="288050" y="1489900"/>
            <a:ext cx="57216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Here at the Blueprint drop down you can:</a:t>
            </a:r>
            <a:endParaRPr/>
          </a:p>
          <a:p>
            <a:pPr indent="-304958" lvl="0" marL="457200" rtl="0" algn="l">
              <a:spcBef>
                <a:spcPts val="1200"/>
              </a:spcBef>
              <a:spcAft>
                <a:spcPts val="0"/>
              </a:spcAft>
              <a:buSzPct val="100000"/>
              <a:buChar char="-"/>
            </a:pPr>
            <a:r>
              <a:rPr lang="en"/>
              <a:t>Create</a:t>
            </a:r>
            <a:r>
              <a:rPr lang="en"/>
              <a:t> new blueprints from scratch</a:t>
            </a:r>
            <a:endParaRPr/>
          </a:p>
          <a:p>
            <a:pPr indent="-304958" lvl="0" marL="457200" rtl="0" algn="l">
              <a:spcBef>
                <a:spcPts val="0"/>
              </a:spcBef>
              <a:spcAft>
                <a:spcPts val="0"/>
              </a:spcAft>
              <a:buSzPct val="100000"/>
              <a:buChar char="-"/>
            </a:pPr>
            <a:r>
              <a:rPr lang="en"/>
              <a:t>Open made blueprints</a:t>
            </a:r>
            <a:endParaRPr/>
          </a:p>
          <a:p>
            <a:pPr indent="-304958" lvl="0" marL="457200" rtl="0" algn="l">
              <a:spcBef>
                <a:spcPts val="0"/>
              </a:spcBef>
              <a:spcAft>
                <a:spcPts val="0"/>
              </a:spcAft>
              <a:buSzPct val="100000"/>
              <a:buChar char="-"/>
            </a:pPr>
            <a:r>
              <a:rPr lang="en"/>
              <a:t>Convert Selection to Blueprint Class: If you have an existing object or actor selected in your scene, this option lets you convert it into a Blueprint class. This is useful for adding functionality to an object without having to start from scratch.</a:t>
            </a:r>
            <a:endParaRPr/>
          </a:p>
          <a:p>
            <a:pPr indent="-304958" lvl="0" marL="457200" rtl="0" algn="l">
              <a:spcBef>
                <a:spcPts val="0"/>
              </a:spcBef>
              <a:spcAft>
                <a:spcPts val="0"/>
              </a:spcAft>
              <a:buSzPct val="100000"/>
              <a:buChar char="-"/>
            </a:pPr>
            <a:r>
              <a:rPr lang="en"/>
              <a:t>Open Blueprint Class opens a dialogue to let you browse and open an existing Blueprint class. You can then edit the Blueprint using the visual scripting editor.</a:t>
            </a:r>
            <a:endParaRPr/>
          </a:p>
          <a:p>
            <a:pPr indent="-304958" lvl="0" marL="457200" rtl="0" algn="l">
              <a:spcBef>
                <a:spcPts val="0"/>
              </a:spcBef>
              <a:spcAft>
                <a:spcPts val="0"/>
              </a:spcAft>
              <a:buSzPct val="100000"/>
              <a:buChar char="-"/>
            </a:pPr>
            <a:r>
              <a:rPr lang="en"/>
              <a:t>GameMode: Edit VRGameMode: there are options that allows editing a specific game mode. Game modes in Unreal Engine define the rules of the game, likewhat players can do, what constitutes winning or losing, and so on. </a:t>
            </a:r>
            <a:endParaRPr/>
          </a:p>
        </p:txBody>
      </p:sp>
      <p:pic>
        <p:nvPicPr>
          <p:cNvPr id="193" name="Google Shape;193;p21"/>
          <p:cNvPicPr preferRelativeResize="0"/>
          <p:nvPr/>
        </p:nvPicPr>
        <p:blipFill>
          <a:blip r:embed="rId3">
            <a:alphaModFix/>
          </a:blip>
          <a:stretch>
            <a:fillRect/>
          </a:stretch>
        </p:blipFill>
        <p:spPr>
          <a:xfrm>
            <a:off x="6187138" y="550888"/>
            <a:ext cx="2752725" cy="260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