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e67305f0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e67305f0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e67305f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e67305f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bd08b71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bd08b71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c1da1c4c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c1da1c4c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d08b7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bd08b7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c1da1c4c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c1da1c4c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e67305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e67305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e67305f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e67305f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e67305f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e67305f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e67305f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e67305f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ketchfab.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Blueprint Basics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342375" y="154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Attaching GrabComponent to object</a:t>
            </a:r>
            <a:endParaRPr/>
          </a:p>
        </p:txBody>
      </p:sp>
      <p:sp>
        <p:nvSpPr>
          <p:cNvPr id="191" name="Google Shape;191;p22"/>
          <p:cNvSpPr txBox="1"/>
          <p:nvPr>
            <p:ph idx="1" type="body"/>
          </p:nvPr>
        </p:nvSpPr>
        <p:spPr>
          <a:xfrm>
            <a:off x="3050225" y="1001775"/>
            <a:ext cx="5764500" cy="29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Double click on your new blueprint.  On the left hand side there is a section calle components. Here you can search for the grab component and attach it to. </a:t>
            </a:r>
            <a:endParaRPr/>
          </a:p>
          <a:p>
            <a:pPr indent="0" lvl="0" marL="0" rtl="0" algn="l">
              <a:spcBef>
                <a:spcPts val="1200"/>
              </a:spcBef>
              <a:spcAft>
                <a:spcPts val="1200"/>
              </a:spcAft>
              <a:buNone/>
            </a:pPr>
            <a:r>
              <a:rPr lang="en"/>
              <a:t>If you have imported an object where it says NewBlueprint (Self) to the right should be where your object is.</a:t>
            </a:r>
            <a:endParaRPr/>
          </a:p>
        </p:txBody>
      </p:sp>
      <p:pic>
        <p:nvPicPr>
          <p:cNvPr id="192" name="Google Shape;192;p22"/>
          <p:cNvPicPr preferRelativeResize="0"/>
          <p:nvPr/>
        </p:nvPicPr>
        <p:blipFill rotWithShape="1">
          <a:blip r:embed="rId3">
            <a:alphaModFix/>
          </a:blip>
          <a:srcRect b="18460" l="0" r="0" t="0"/>
          <a:stretch/>
        </p:blipFill>
        <p:spPr>
          <a:xfrm>
            <a:off x="1308275" y="785000"/>
            <a:ext cx="1495225" cy="414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5: Save and press play</a:t>
            </a:r>
            <a:endParaRPr/>
          </a:p>
        </p:txBody>
      </p:sp>
      <p:sp>
        <p:nvSpPr>
          <p:cNvPr id="198" name="Google Shape;198;p23"/>
          <p:cNvSpPr txBox="1"/>
          <p:nvPr>
            <p:ph idx="1" type="body"/>
          </p:nvPr>
        </p:nvSpPr>
        <p:spPr>
          <a:xfrm>
            <a:off x="1388300" y="15480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That is all! Feel free to play around with the setting of the objects.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83275" y="70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Blueprints?</a:t>
            </a:r>
            <a:endParaRPr/>
          </a:p>
        </p:txBody>
      </p:sp>
      <p:sp>
        <p:nvSpPr>
          <p:cNvPr id="140" name="Google Shape;140;p14"/>
          <p:cNvSpPr txBox="1"/>
          <p:nvPr>
            <p:ph idx="1" type="body"/>
          </p:nvPr>
        </p:nvSpPr>
        <p:spPr>
          <a:xfrm>
            <a:off x="1229450" y="98437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Blueprints are a visual scripting system in Unreal Engine, used for creating game logic and interactions without traditional text-based programming.</a:t>
            </a:r>
            <a:endParaRPr sz="1800"/>
          </a:p>
          <a:p>
            <a:pPr indent="-342900" lvl="0" marL="457200" rtl="0" algn="l">
              <a:spcBef>
                <a:spcPts val="0"/>
              </a:spcBef>
              <a:spcAft>
                <a:spcPts val="0"/>
              </a:spcAft>
              <a:buSzPts val="1800"/>
              <a:buChar char="●"/>
            </a:pPr>
            <a:r>
              <a:rPr lang="en" sz="1800"/>
              <a:t>They enable developers and designers to create complex functions through a node-based interface.</a:t>
            </a:r>
            <a:endParaRPr sz="1800"/>
          </a:p>
          <a:p>
            <a:pPr indent="-342900" lvl="0" marL="457200" rtl="0" algn="l">
              <a:spcBef>
                <a:spcPts val="0"/>
              </a:spcBef>
              <a:spcAft>
                <a:spcPts val="0"/>
              </a:spcAft>
              <a:buSzPts val="1800"/>
              <a:buChar char="●"/>
            </a:pPr>
            <a:r>
              <a:rPr lang="en" sz="1800"/>
              <a:t>Ideal for prototyping, quick iterations, and for those without extensive programming experience.</a:t>
            </a:r>
            <a:endParaRPr sz="1700">
              <a:solidFill>
                <a:srgbClr val="D1D5DB"/>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5800" y="4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Blueprints vs. C++ in Unreal Engine</a:t>
            </a:r>
            <a:endParaRPr/>
          </a:p>
        </p:txBody>
      </p:sp>
      <p:sp>
        <p:nvSpPr>
          <p:cNvPr id="146" name="Google Shape;146;p15"/>
          <p:cNvSpPr txBox="1"/>
          <p:nvPr>
            <p:ph idx="1" type="body"/>
          </p:nvPr>
        </p:nvSpPr>
        <p:spPr>
          <a:xfrm>
            <a:off x="1375250" y="848300"/>
            <a:ext cx="7038900" cy="291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Blueprints offer a more intuitive, visual approach compared to C++'s text-based coding.</a:t>
            </a:r>
            <a:endParaRPr sz="2100"/>
          </a:p>
          <a:p>
            <a:pPr indent="-361950" lvl="0" marL="457200" rtl="0" algn="l">
              <a:spcBef>
                <a:spcPts val="0"/>
              </a:spcBef>
              <a:spcAft>
                <a:spcPts val="0"/>
              </a:spcAft>
              <a:buSzPts val="2100"/>
              <a:buChar char="●"/>
            </a:pPr>
            <a:r>
              <a:rPr lang="en" sz="2100"/>
              <a:t>While C++ can be more efficient for complex and performance-critical tasks, Blueprints are excellent for rapid development and testing.</a:t>
            </a:r>
            <a:endParaRPr sz="2100"/>
          </a:p>
          <a:p>
            <a:pPr indent="-361950" lvl="0" marL="457200" rtl="0" algn="l">
              <a:spcBef>
                <a:spcPts val="0"/>
              </a:spcBef>
              <a:spcAft>
                <a:spcPts val="0"/>
              </a:spcAft>
              <a:buSzPts val="2100"/>
              <a:buChar char="●"/>
            </a:pPr>
            <a:r>
              <a:rPr lang="en" sz="2100"/>
              <a:t>Many projects combine both, using C++ for core functionalities and Blueprints for level design and gameplay elements.</a:t>
            </a:r>
            <a:endParaRPr sz="2100"/>
          </a:p>
          <a:p>
            <a:pPr indent="0" lvl="0" marL="0" rtl="0" algn="l">
              <a:spcBef>
                <a:spcPts val="12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5575" y="57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Viewport, Construction Script, Event Graph</a:t>
            </a:r>
            <a:endParaRPr/>
          </a:p>
        </p:txBody>
      </p:sp>
      <p:sp>
        <p:nvSpPr>
          <p:cNvPr id="152" name="Google Shape;152;p16"/>
          <p:cNvSpPr txBox="1"/>
          <p:nvPr>
            <p:ph idx="1" type="body"/>
          </p:nvPr>
        </p:nvSpPr>
        <p:spPr>
          <a:xfrm>
            <a:off x="1174875" y="808975"/>
            <a:ext cx="7465800" cy="3243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Viewport is where you can view the object you are cresting the view port for.</a:t>
            </a:r>
            <a:endParaRPr sz="2000"/>
          </a:p>
          <a:p>
            <a:pPr indent="-355600" lvl="0" marL="457200" rtl="0" algn="l">
              <a:spcBef>
                <a:spcPts val="0"/>
              </a:spcBef>
              <a:spcAft>
                <a:spcPts val="0"/>
              </a:spcAft>
              <a:buSzPts val="2000"/>
              <a:buChar char="●"/>
            </a:pPr>
            <a:r>
              <a:rPr lang="en" sz="2000"/>
              <a:t>The Construction Script is a blueprint graph. This is where you would store blueprint logic that happens before the game starts</a:t>
            </a:r>
            <a:endParaRPr sz="2000"/>
          </a:p>
          <a:p>
            <a:pPr indent="-355600" lvl="0" marL="457200" rtl="0" algn="l">
              <a:spcBef>
                <a:spcPts val="0"/>
              </a:spcBef>
              <a:spcAft>
                <a:spcPts val="0"/>
              </a:spcAft>
              <a:buSzPts val="2000"/>
              <a:buChar char="●"/>
            </a:pPr>
            <a:r>
              <a:rPr lang="en" sz="2000"/>
              <a:t>The Event G</a:t>
            </a:r>
            <a:r>
              <a:rPr lang="en" sz="2000"/>
              <a:t>raph</a:t>
            </a:r>
            <a:r>
              <a:rPr lang="en" sz="2000"/>
              <a:t> is where you store all the blueprint logic when the game starts or when the game is currently running.</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458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Components of Blueprints</a:t>
            </a:r>
            <a:endParaRPr/>
          </a:p>
        </p:txBody>
      </p:sp>
      <p:sp>
        <p:nvSpPr>
          <p:cNvPr id="158" name="Google Shape;158;p17"/>
          <p:cNvSpPr txBox="1"/>
          <p:nvPr>
            <p:ph idx="1" type="body"/>
          </p:nvPr>
        </p:nvSpPr>
        <p:spPr>
          <a:xfrm>
            <a:off x="1307225" y="91410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Nodes: The basic building blocks of Blueprints, representing functions, events, and operations.</a:t>
            </a:r>
            <a:endParaRPr sz="1900"/>
          </a:p>
          <a:p>
            <a:pPr indent="-349250" lvl="0" marL="457200" rtl="0" algn="l">
              <a:spcBef>
                <a:spcPts val="0"/>
              </a:spcBef>
              <a:spcAft>
                <a:spcPts val="0"/>
              </a:spcAft>
              <a:buSzPts val="1900"/>
              <a:buChar char="●"/>
            </a:pPr>
            <a:r>
              <a:rPr lang="en" sz="1900"/>
              <a:t>Wires: Connect nodes to define the flow of data and execution order.</a:t>
            </a:r>
            <a:endParaRPr sz="1900"/>
          </a:p>
          <a:p>
            <a:pPr indent="-349250" lvl="0" marL="457200" rtl="0" algn="l">
              <a:spcBef>
                <a:spcPts val="0"/>
              </a:spcBef>
              <a:spcAft>
                <a:spcPts val="0"/>
              </a:spcAft>
              <a:buSzPts val="1900"/>
              <a:buChar char="●"/>
            </a:pPr>
            <a:r>
              <a:rPr lang="en" sz="1900"/>
              <a:t>Variables: Store and manipulate data within a Blueprint.</a:t>
            </a:r>
            <a:endParaRPr sz="1900"/>
          </a:p>
          <a:p>
            <a:pPr indent="-349250" lvl="0" marL="457200" rtl="0" algn="l">
              <a:spcBef>
                <a:spcPts val="0"/>
              </a:spcBef>
              <a:spcAft>
                <a:spcPts val="0"/>
              </a:spcAft>
              <a:buSzPts val="1900"/>
              <a:buChar char="●"/>
            </a:pPr>
            <a:r>
              <a:rPr lang="en" sz="1900"/>
              <a:t>Events: Trigger actions in response to specific occurrences in the game world.</a:t>
            </a:r>
            <a:endParaRPr sz="1900"/>
          </a:p>
          <a:p>
            <a:pPr indent="0" lvl="0" marL="0" rtl="0" algn="l">
              <a:spcBef>
                <a:spcPts val="12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76475" y="1657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Let’s Create  your first Blueprint!</a:t>
            </a:r>
            <a:endParaRPr sz="2700"/>
          </a:p>
        </p:txBody>
      </p:sp>
      <p:sp>
        <p:nvSpPr>
          <p:cNvPr id="164" name="Google Shape;164;p18"/>
          <p:cNvSpPr txBox="1"/>
          <p:nvPr>
            <p:ph idx="1" type="body"/>
          </p:nvPr>
        </p:nvSpPr>
        <p:spPr>
          <a:xfrm>
            <a:off x="2348250" y="2851800"/>
            <a:ext cx="7038900" cy="8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How to Grab an Object in Unreal Engine 5</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Click on content folder</a:t>
            </a:r>
            <a:endParaRPr/>
          </a:p>
        </p:txBody>
      </p:sp>
      <p:sp>
        <p:nvSpPr>
          <p:cNvPr id="170" name="Google Shape;170;p19"/>
          <p:cNvSpPr txBox="1"/>
          <p:nvPr>
            <p:ph idx="1" type="body"/>
          </p:nvPr>
        </p:nvSpPr>
        <p:spPr>
          <a:xfrm>
            <a:off x="1252200" y="1206350"/>
            <a:ext cx="2911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Right click on an empty area</a:t>
            </a:r>
            <a:endParaRPr/>
          </a:p>
          <a:p>
            <a:pPr indent="-311150" lvl="0" marL="457200" rtl="0" algn="l">
              <a:spcBef>
                <a:spcPts val="0"/>
              </a:spcBef>
              <a:spcAft>
                <a:spcPts val="0"/>
              </a:spcAft>
              <a:buSzPts val="1300"/>
              <a:buAutoNum type="arabicPeriod"/>
            </a:pPr>
            <a:r>
              <a:rPr lang="en"/>
              <a:t>A menu should pop up to the right.</a:t>
            </a:r>
            <a:endParaRPr/>
          </a:p>
        </p:txBody>
      </p:sp>
      <p:pic>
        <p:nvPicPr>
          <p:cNvPr id="171" name="Google Shape;171;p19"/>
          <p:cNvPicPr preferRelativeResize="0"/>
          <p:nvPr/>
        </p:nvPicPr>
        <p:blipFill>
          <a:blip r:embed="rId3">
            <a:alphaModFix/>
          </a:blip>
          <a:stretch>
            <a:fillRect/>
          </a:stretch>
        </p:blipFill>
        <p:spPr>
          <a:xfrm>
            <a:off x="4291225" y="1352750"/>
            <a:ext cx="4590476" cy="2708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20800" y="130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Right click and open up new BluePrint</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1297500" y="1044225"/>
            <a:ext cx="7038900" cy="1108800"/>
          </a:xfrm>
          <a:prstGeom prst="rect">
            <a:avLst/>
          </a:prstGeom>
        </p:spPr>
        <p:txBody>
          <a:bodyPr anchorCtr="0" anchor="t" bIns="91425" lIns="91425" spcFirstLastPara="1" rIns="91425" wrap="square" tIns="91425">
            <a:normAutofit fontScale="47500" lnSpcReduction="20000"/>
          </a:bodyPr>
          <a:lstStyle/>
          <a:p>
            <a:pPr indent="-316667" lvl="0" marL="457200" rtl="0" algn="l">
              <a:spcBef>
                <a:spcPts val="0"/>
              </a:spcBef>
              <a:spcAft>
                <a:spcPts val="0"/>
              </a:spcAft>
              <a:buSzPct val="100000"/>
              <a:buAutoNum type="arabicPeriod"/>
            </a:pPr>
            <a:r>
              <a:rPr lang="en" sz="2919"/>
              <a:t>A text box will pop-up and make sure to click </a:t>
            </a:r>
            <a:r>
              <a:rPr b="1" lang="en" sz="2919"/>
              <a:t>Actor.  </a:t>
            </a:r>
            <a:r>
              <a:rPr lang="en" sz="2919"/>
              <a:t>Then feel free to name the blueprint object anything you’d like.</a:t>
            </a:r>
            <a:endParaRPr sz="2919"/>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78" name="Google Shape;178;p20"/>
          <p:cNvPicPr preferRelativeResize="0"/>
          <p:nvPr/>
        </p:nvPicPr>
        <p:blipFill>
          <a:blip r:embed="rId3">
            <a:alphaModFix/>
          </a:blip>
          <a:stretch>
            <a:fillRect/>
          </a:stretch>
        </p:blipFill>
        <p:spPr>
          <a:xfrm>
            <a:off x="2305475" y="1882200"/>
            <a:ext cx="4527600" cy="295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10550" y="69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Import Shape</a:t>
            </a:r>
            <a:endParaRPr/>
          </a:p>
        </p:txBody>
      </p:sp>
      <p:sp>
        <p:nvSpPr>
          <p:cNvPr id="184" name="Google Shape;184;p21"/>
          <p:cNvSpPr txBox="1"/>
          <p:nvPr>
            <p:ph idx="1" type="body"/>
          </p:nvPr>
        </p:nvSpPr>
        <p:spPr>
          <a:xfrm>
            <a:off x="1506450" y="2395350"/>
            <a:ext cx="7038900" cy="157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Tip: </a:t>
            </a:r>
            <a:r>
              <a:rPr lang="en" sz="1500"/>
              <a:t>If you want to import a certain shape you must download the 3D model.  Some websites to use for 3D objects would be:</a:t>
            </a:r>
            <a:endParaRPr sz="1500"/>
          </a:p>
          <a:p>
            <a:pPr indent="0" lvl="0" marL="0" rtl="0" algn="l">
              <a:spcBef>
                <a:spcPts val="1200"/>
              </a:spcBef>
              <a:spcAft>
                <a:spcPts val="0"/>
              </a:spcAft>
              <a:buNone/>
            </a:pPr>
            <a:r>
              <a:rPr lang="en" sz="1500" u="sng">
                <a:solidFill>
                  <a:schemeClr val="hlink"/>
                </a:solidFill>
                <a:hlinkClick r:id="rId3"/>
              </a:rPr>
              <a:t>https://sketchfab.com/</a:t>
            </a:r>
            <a:endParaRPr sz="1500"/>
          </a:p>
          <a:p>
            <a:pPr indent="0" lvl="0" marL="0" rtl="0" algn="l">
              <a:spcBef>
                <a:spcPts val="1200"/>
              </a:spcBef>
              <a:spcAft>
                <a:spcPts val="1200"/>
              </a:spcAft>
              <a:buNone/>
            </a:pPr>
            <a:r>
              <a:rPr lang="en" sz="1500"/>
              <a:t>https://www.cgtrader.com/</a:t>
            </a:r>
            <a:endParaRPr sz="1500"/>
          </a:p>
        </p:txBody>
      </p:sp>
      <p:sp>
        <p:nvSpPr>
          <p:cNvPr id="185" name="Google Shape;185;p21"/>
          <p:cNvSpPr txBox="1"/>
          <p:nvPr/>
        </p:nvSpPr>
        <p:spPr>
          <a:xfrm>
            <a:off x="1323450" y="1166313"/>
            <a:ext cx="7221900" cy="884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Lato"/>
              <a:buAutoNum type="arabicPeriod"/>
            </a:pPr>
            <a:r>
              <a:rPr lang="en" sz="1500">
                <a:solidFill>
                  <a:schemeClr val="lt1"/>
                </a:solidFill>
                <a:latin typeface="Lato"/>
                <a:ea typeface="Lato"/>
                <a:cs typeface="Lato"/>
                <a:sym typeface="Lato"/>
              </a:rPr>
              <a:t>If you would like to use the shapes that is already provided in Unreal Engine 5, you can simply drag and drop it into the menu section and same goes for if you import a 3D Model. </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