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85203-695B-4ED8-A9CF-AE0C074D846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87DF-F17C-43B9-9E89-91BD7DA498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Arial Narrow" pitchFamily="34" charset="0"/>
              </a:rPr>
              <a:t>Toronto is the considered the financial capital of Canada and the most populated city in the country. </a:t>
            </a:r>
            <a:endParaRPr lang="en-US" dirty="0" smtClean="0">
              <a:latin typeface="Arial Narrow" pitchFamily="34" charset="0"/>
            </a:endParaRPr>
          </a:p>
          <a:p>
            <a:pPr algn="just">
              <a:buNone/>
            </a:pPr>
            <a:endParaRPr lang="en-US" dirty="0">
              <a:latin typeface="Arial Narrow" pitchFamily="34" charset="0"/>
            </a:endParaRPr>
          </a:p>
          <a:p>
            <a:pPr algn="just"/>
            <a:r>
              <a:rPr lang="en-US" dirty="0">
                <a:latin typeface="Arial Narrow" pitchFamily="34" charset="0"/>
              </a:rPr>
              <a:t>Yoga has gained popularity as a fitness and wellness practice over the years. People practicing yoga is on the rise and yoga studios are an attractive business opportunity. I am trying to find a good location for a yoga studio in Toronto. </a:t>
            </a:r>
            <a:endParaRPr lang="en-US" dirty="0" smtClean="0">
              <a:latin typeface="Arial Narrow" pitchFamily="34" charset="0"/>
            </a:endParaRPr>
          </a:p>
          <a:p>
            <a:pPr algn="just">
              <a:buNone/>
            </a:pPr>
            <a:endParaRPr lang="en-US" dirty="0" smtClean="0">
              <a:latin typeface="Arial Narrow" pitchFamily="34" charset="0"/>
            </a:endParaRPr>
          </a:p>
          <a:p>
            <a:pPr algn="just"/>
            <a:r>
              <a:rPr lang="en-US" dirty="0" smtClean="0">
                <a:latin typeface="Arial Narrow" pitchFamily="34" charset="0"/>
              </a:rPr>
              <a:t>The </a:t>
            </a:r>
            <a:r>
              <a:rPr lang="en-US" dirty="0">
                <a:latin typeface="Arial Narrow" pitchFamily="34" charset="0"/>
              </a:rPr>
              <a:t>target audience for this analysis would be an entrepreneur to find the right location to open a yoga studio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Data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Arial Narrow" pitchFamily="34" charset="0"/>
              </a:rPr>
              <a:t>List of neighborhoods in Toronto: This was obtained from the Wikipedia page https://en.wikipedia.org/wiki/List_of_postal_codes_of_Canada:_M </a:t>
            </a:r>
          </a:p>
          <a:p>
            <a:pPr algn="just"/>
            <a:endParaRPr lang="en-US" sz="2800" dirty="0" smtClean="0">
              <a:latin typeface="Arial Narrow" pitchFamily="34" charset="0"/>
            </a:endParaRPr>
          </a:p>
          <a:p>
            <a:pPr algn="just"/>
            <a:r>
              <a:rPr lang="en-US" sz="2800" dirty="0" smtClean="0">
                <a:latin typeface="Arial Narrow" pitchFamily="34" charset="0"/>
              </a:rPr>
              <a:t>Latitude and longitude data of the neighborhoods: This data was obtained using the </a:t>
            </a:r>
            <a:r>
              <a:rPr lang="en-US" sz="2800" dirty="0" err="1" smtClean="0">
                <a:latin typeface="Arial Narrow" pitchFamily="34" charset="0"/>
              </a:rPr>
              <a:t>Geocoder</a:t>
            </a:r>
            <a:r>
              <a:rPr lang="en-US" sz="2800" dirty="0" smtClean="0">
                <a:latin typeface="Arial Narrow" pitchFamily="34" charset="0"/>
              </a:rPr>
              <a:t> package.</a:t>
            </a:r>
          </a:p>
          <a:p>
            <a:pPr algn="just"/>
            <a:endParaRPr lang="en-US" sz="2800" dirty="0" smtClean="0">
              <a:latin typeface="Arial Narrow" pitchFamily="34" charset="0"/>
            </a:endParaRPr>
          </a:p>
          <a:p>
            <a:pPr algn="just"/>
            <a:r>
              <a:rPr lang="en-US" sz="2800" dirty="0" smtClean="0">
                <a:latin typeface="Arial Narrow" pitchFamily="34" charset="0"/>
              </a:rPr>
              <a:t>Venue data of yoga studios: Foursquare API was used to obtain this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Methodology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latin typeface="Arial Narrow" pitchFamily="34" charset="0"/>
              </a:rPr>
              <a:t>Web scrape the neighborhoods of Toronto from </a:t>
            </a:r>
            <a:r>
              <a:rPr lang="en-US" sz="2800" dirty="0" err="1" smtClean="0">
                <a:latin typeface="Arial Narrow" pitchFamily="34" charset="0"/>
              </a:rPr>
              <a:t>wikipedia</a:t>
            </a:r>
            <a:r>
              <a:rPr lang="en-US" sz="2800" dirty="0" smtClean="0">
                <a:latin typeface="Arial Narrow" pitchFamily="34" charset="0"/>
              </a:rPr>
              <a:t> and convert it to a data frame.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Arial Narrow" pitchFamily="34" charset="0"/>
              </a:rPr>
              <a:t>Obtain the </a:t>
            </a:r>
            <a:r>
              <a:rPr lang="en-US" sz="2800" dirty="0" err="1" smtClean="0">
                <a:latin typeface="Arial Narrow" pitchFamily="34" charset="0"/>
              </a:rPr>
              <a:t>coordiantes</a:t>
            </a:r>
            <a:r>
              <a:rPr lang="en-US" sz="2800" dirty="0" smtClean="0">
                <a:latin typeface="Arial Narrow" pitchFamily="34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Arial Narrow" pitchFamily="34" charset="0"/>
              </a:rPr>
              <a:t>Obtain venue data from Foursquare.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Arial Narrow" pitchFamily="34" charset="0"/>
              </a:rPr>
              <a:t>Perform k-means clustering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Arial Narrow" pitchFamily="34" charset="0"/>
              </a:rPr>
              <a:t>Find the better location for a yoga studio</a:t>
            </a:r>
          </a:p>
          <a:p>
            <a:pPr marL="514350" indent="-514350" algn="just">
              <a:buAutoNum type="arabicPeriod"/>
            </a:pPr>
            <a:endParaRPr lang="en-US" sz="2800" dirty="0" smtClean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Conclusion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800" dirty="0" smtClean="0">
                <a:latin typeface="Arial Narrow" pitchFamily="34" charset="0"/>
              </a:rPr>
              <a:t>	In comparison locations in Cluster0 or Cluster2 seems like a better place to open a Yoga studio due to the lower number of existing yoga studios. So, locations like Agincourt, </a:t>
            </a:r>
            <a:r>
              <a:rPr lang="en-US" sz="2800" dirty="0" err="1" smtClean="0">
                <a:latin typeface="Arial Narrow" pitchFamily="34" charset="0"/>
              </a:rPr>
              <a:t>Alderwood</a:t>
            </a:r>
            <a:r>
              <a:rPr lang="en-US" sz="2800" dirty="0" smtClean="0">
                <a:latin typeface="Arial Narrow" pitchFamily="34" charset="0"/>
              </a:rPr>
              <a:t>, Long Branch, Bathurst Manor, Wilson Heights, </a:t>
            </a:r>
            <a:r>
              <a:rPr lang="en-US" sz="2800" dirty="0" err="1" smtClean="0">
                <a:latin typeface="Arial Narrow" pitchFamily="34" charset="0"/>
              </a:rPr>
              <a:t>Downsview</a:t>
            </a:r>
            <a:r>
              <a:rPr lang="en-US" sz="2800" dirty="0" smtClean="0">
                <a:latin typeface="Arial Narrow" pitchFamily="34" charset="0"/>
              </a:rPr>
              <a:t> North, </a:t>
            </a:r>
            <a:r>
              <a:rPr lang="en-US" sz="2800" dirty="0" err="1" smtClean="0">
                <a:latin typeface="Arial Narrow" pitchFamily="34" charset="0"/>
              </a:rPr>
              <a:t>Bayview</a:t>
            </a:r>
            <a:r>
              <a:rPr lang="en-US" sz="2800" dirty="0" smtClean="0">
                <a:latin typeface="Arial Narrow" pitchFamily="34" charset="0"/>
              </a:rPr>
              <a:t> Village, Bedford Park, Lawrence Manor East etc. are good locations for opening a Yoga studio.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</vt:lpstr>
      <vt:lpstr>Data</vt:lpstr>
      <vt:lpstr>Methodology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Midhun</dc:creator>
  <cp:lastModifiedBy>Midhun</cp:lastModifiedBy>
  <cp:revision>3</cp:revision>
  <dcterms:created xsi:type="dcterms:W3CDTF">2020-07-08T22:13:39Z</dcterms:created>
  <dcterms:modified xsi:type="dcterms:W3CDTF">2020-07-08T22:32:35Z</dcterms:modified>
</cp:coreProperties>
</file>