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63" r:id="rId6"/>
    <p:sldId id="265" r:id="rId7"/>
    <p:sldId id="264" r:id="rId8"/>
    <p:sldId id="266" r:id="rId9"/>
    <p:sldId id="259" r:id="rId10"/>
    <p:sldId id="267" r:id="rId11"/>
    <p:sldId id="268" r:id="rId12"/>
    <p:sldId id="260" r:id="rId13"/>
    <p:sldId id="26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AEE6"/>
    <a:srgbClr val="E5C923"/>
    <a:srgbClr val="2E5B05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301" y="-5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2A09-D1C1-4307-8B01-7C0DDE1AD4F8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C007-B821-4E7D-99E8-EDAB16A37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01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2A09-D1C1-4307-8B01-7C0DDE1AD4F8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C007-B821-4E7D-99E8-EDAB16A37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39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2A09-D1C1-4307-8B01-7C0DDE1AD4F8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C007-B821-4E7D-99E8-EDAB16A37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03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2A09-D1C1-4307-8B01-7C0DDE1AD4F8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C007-B821-4E7D-99E8-EDAB16A37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00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2A09-D1C1-4307-8B01-7C0DDE1AD4F8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C007-B821-4E7D-99E8-EDAB16A37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53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2A09-D1C1-4307-8B01-7C0DDE1AD4F8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C007-B821-4E7D-99E8-EDAB16A37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88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2A09-D1C1-4307-8B01-7C0DDE1AD4F8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C007-B821-4E7D-99E8-EDAB16A37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45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2A09-D1C1-4307-8B01-7C0DDE1AD4F8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C007-B821-4E7D-99E8-EDAB16A37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94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2A09-D1C1-4307-8B01-7C0DDE1AD4F8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C007-B821-4E7D-99E8-EDAB16A37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8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2A09-D1C1-4307-8B01-7C0DDE1AD4F8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C007-B821-4E7D-99E8-EDAB16A37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81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2A09-D1C1-4307-8B01-7C0DDE1AD4F8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C007-B821-4E7D-99E8-EDAB16A37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02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42A09-D1C1-4307-8B01-7C0DDE1AD4F8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3C007-B821-4E7D-99E8-EDAB16A37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23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кругленная прямоугольная выноска 11"/>
          <p:cNvSpPr/>
          <p:nvPr/>
        </p:nvSpPr>
        <p:spPr>
          <a:xfrm>
            <a:off x="4818743" y="2133601"/>
            <a:ext cx="3657600" cy="2235200"/>
          </a:xfrm>
          <a:prstGeom prst="wedgeRoundRectCallout">
            <a:avLst>
              <a:gd name="adj1" fmla="val 57823"/>
              <a:gd name="adj2" fmla="val 7230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677" y="2847110"/>
            <a:ext cx="2407995" cy="376375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5062657" y="2295989"/>
            <a:ext cx="311322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Пс</a:t>
            </a:r>
            <a:r>
              <a:rPr lang="ru-R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хочу</a:t>
            </a:r>
          </a:p>
          <a:p>
            <a:pPr algn="ctr"/>
            <a:r>
              <a:rPr lang="ru-R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</a:t>
            </a:r>
            <a:r>
              <a:rPr lang="ru-R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клоняться</a:t>
            </a:r>
          </a:p>
          <a:p>
            <a:pPr algn="ctr"/>
            <a:r>
              <a:rPr lang="ru-R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автоматически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30055" y="814072"/>
            <a:ext cx="670983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E5C92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Латинский словарик</a:t>
            </a:r>
            <a:endParaRPr lang="ru-RU" sz="5400" dirty="0">
              <a:ln w="0"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E5C92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92846" y="4125308"/>
            <a:ext cx="4626908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4000" dirty="0" smtClean="0">
                <a:ln w="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E5C92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Выполнили:</a:t>
            </a:r>
          </a:p>
          <a:p>
            <a:r>
              <a:rPr lang="ru-RU" sz="4400" dirty="0" smtClean="0">
                <a:ln w="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Будилова Зинаида</a:t>
            </a:r>
          </a:p>
          <a:p>
            <a:r>
              <a:rPr lang="ru-RU" sz="4400" dirty="0" smtClean="0">
                <a:ln w="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Валиева Афина</a:t>
            </a:r>
            <a:endParaRPr lang="ru-RU" sz="4400" dirty="0">
              <a:ln w="0"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75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97391" cy="68682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197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609" y="-10279"/>
            <a:ext cx="10297391" cy="686827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-10279"/>
            <a:ext cx="12192000" cy="6868279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340427" y="0"/>
            <a:ext cx="9445337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642768" y="610509"/>
            <a:ext cx="5771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Трудные моменты: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031730" y="1567418"/>
            <a:ext cx="744921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Делать </a:t>
            </a:r>
            <a:r>
              <a:rPr lang="ru-RU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табличкоподобный</a:t>
            </a:r>
            <a:r>
              <a:rPr lang="ru-RU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принт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4" t="15633" r="50000" b="29094"/>
          <a:stretch/>
        </p:blipFill>
        <p:spPr bwMode="auto">
          <a:xfrm>
            <a:off x="1642769" y="2349040"/>
            <a:ext cx="5545110" cy="4216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17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97391" cy="68682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197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609" y="-10279"/>
            <a:ext cx="10297391" cy="686827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-10279"/>
            <a:ext cx="12192000" cy="6868279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340427" y="0"/>
            <a:ext cx="9445337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393440" y="644088"/>
            <a:ext cx="68727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Интересные моменты: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723988" y="1567418"/>
            <a:ext cx="575696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Борьба с русским языком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4" t="22366" r="58514" b="61856"/>
          <a:stretch/>
        </p:blipFill>
        <p:spPr bwMode="auto">
          <a:xfrm>
            <a:off x="1340427" y="2418557"/>
            <a:ext cx="6978743" cy="2031164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Группа 18"/>
          <p:cNvGrpSpPr/>
          <p:nvPr/>
        </p:nvGrpSpPr>
        <p:grpSpPr>
          <a:xfrm>
            <a:off x="8319170" y="3423859"/>
            <a:ext cx="1134710" cy="1727141"/>
            <a:chOff x="8319170" y="3423859"/>
            <a:chExt cx="1134710" cy="1727141"/>
          </a:xfrm>
        </p:grpSpPr>
        <p:cxnSp>
          <p:nvCxnSpPr>
            <p:cNvPr id="16" name="Прямая соединительная линия 15"/>
            <p:cNvCxnSpPr/>
            <p:nvPr/>
          </p:nvCxnSpPr>
          <p:spPr>
            <a:xfrm>
              <a:off x="8319170" y="3423860"/>
              <a:ext cx="113471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/>
            <p:nvPr/>
          </p:nvCxnSpPr>
          <p:spPr>
            <a:xfrm>
              <a:off x="9453880" y="3423859"/>
              <a:ext cx="0" cy="1727141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Прямоугольник 21"/>
          <p:cNvSpPr/>
          <p:nvPr/>
        </p:nvSpPr>
        <p:spPr>
          <a:xfrm>
            <a:off x="1864620" y="4797057"/>
            <a:ext cx="18132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долгЫе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438811" y="5727151"/>
            <a:ext cx="15483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белИе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3147168" y="5727151"/>
            <a:ext cx="22813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красивИй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117581" y="4897008"/>
            <a:ext cx="332123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человеческЫй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689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97391" cy="68682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197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609" y="-10279"/>
            <a:ext cx="10297391" cy="686827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-10279"/>
            <a:ext cx="12192000" cy="6868279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340427" y="0"/>
            <a:ext cx="9445337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894609" y="674077"/>
            <a:ext cx="68727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Интересные моменты: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195" name="Picture 3" descr="C:\Users\Athena\Desktop\21158-papel-de-parede-superman-wallpapers-kboing_1920x108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681" y="1701477"/>
            <a:ext cx="6741316" cy="50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 rot="19404387">
            <a:off x="4015744" y="3382230"/>
            <a:ext cx="441018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8000" dirty="0" smtClean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красив</a:t>
            </a:r>
            <a:r>
              <a:rPr lang="ru-RU" sz="8000" dirty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ы</a:t>
            </a:r>
            <a:r>
              <a:rPr lang="ru-RU" sz="8000" dirty="0" smtClean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й</a:t>
            </a:r>
            <a:endParaRPr lang="ru-RU" sz="8000" b="0" cap="none" spc="0" dirty="0">
              <a:ln w="28575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7645045" y="3634451"/>
            <a:ext cx="611952" cy="59501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7645045" y="3892311"/>
            <a:ext cx="611952" cy="59501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7247614" y="3786851"/>
            <a:ext cx="703407" cy="70047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 rot="2292653">
            <a:off x="7963993" y="4006072"/>
            <a:ext cx="84350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8000" dirty="0" smtClean="0">
                <a:ln w="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</a:t>
            </a:r>
            <a:endParaRPr lang="ru-RU" sz="8000" b="0" cap="none" spc="0" dirty="0">
              <a:ln w="0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307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97391" cy="68682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197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609" y="-10279"/>
            <a:ext cx="10297391" cy="686827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-10279"/>
            <a:ext cx="12192000" cy="6868279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340427" y="0"/>
            <a:ext cx="9445337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894" y="2760025"/>
            <a:ext cx="2407995" cy="3763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Скругленная прямоугольная выноска 1"/>
          <p:cNvSpPr/>
          <p:nvPr/>
        </p:nvSpPr>
        <p:spPr>
          <a:xfrm>
            <a:off x="1931476" y="711201"/>
            <a:ext cx="4875724" cy="3120570"/>
          </a:xfrm>
          <a:prstGeom prst="wedgeRoundRectCallout">
            <a:avLst>
              <a:gd name="adj1" fmla="val 62221"/>
              <a:gd name="adj2" fmla="val 4296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995143" y="1394323"/>
            <a:ext cx="474839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E5C92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Спасибо за внимание!</a:t>
            </a:r>
            <a:endParaRPr lang="ru-RU" sz="5400" b="0" cap="none" spc="0" dirty="0">
              <a:ln w="0"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E5C92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813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97391" cy="68682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197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609" y="-10279"/>
            <a:ext cx="10297391" cy="686827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-10279"/>
            <a:ext cx="12192000" cy="6868279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373331" y="0"/>
            <a:ext cx="9445337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571495" y="774853"/>
            <a:ext cx="46017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Цели и задачи: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60730" y="1984663"/>
            <a:ext cx="9290844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Выбрать часть речи для склонения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Научить программу выбирать словарные статьи выбранной части речи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Прописать функции для склонения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Оформить выдачу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642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97391" cy="68682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197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609" y="-10279"/>
            <a:ext cx="10297391" cy="686827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-10279"/>
            <a:ext cx="12192000" cy="6868279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340427" y="0"/>
            <a:ext cx="9445337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340427" y="565462"/>
            <a:ext cx="83393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Что выбрали и что сделали: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55173" y="2054253"/>
            <a:ext cx="9066769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</a:t>
            </a:r>
            <a:r>
              <a:rPr lang="ru-RU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клонение прилагательных в положительной форме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Учет исключений и других особенностей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Взаимодействие с пользователем</a:t>
            </a:r>
          </a:p>
        </p:txBody>
      </p:sp>
    </p:spTree>
    <p:extLst>
      <p:ext uri="{BB962C8B-B14F-4D97-AF65-F5344CB8AC3E}">
        <p14:creationId xmlns:p14="http://schemas.microsoft.com/office/powerpoint/2010/main" val="251636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97391" cy="68682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197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609" y="-10279"/>
            <a:ext cx="10297391" cy="686827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-10279"/>
            <a:ext cx="12192000" cy="6868279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340426" y="10279"/>
            <a:ext cx="9445337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ru-RU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36888" y="601506"/>
            <a:ext cx="54064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Как это работает?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6888" y="1890930"/>
            <a:ext cx="976246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Программа просит пользователя ввести </a:t>
            </a:r>
            <a:r>
              <a:rPr lang="ru-RU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слово на латинском: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636888" y="3529804"/>
            <a:ext cx="8546110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«Введите прилагательное в 1 форме (m, </a:t>
            </a:r>
            <a:r>
              <a:rPr lang="ru-RU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</a:t>
            </a:r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ru-RU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Sg</a:t>
            </a:r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)»</a:t>
            </a:r>
            <a:endParaRPr lang="ru-RU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254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97391" cy="68682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197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609" y="-10279"/>
            <a:ext cx="10297391" cy="686827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-10279"/>
            <a:ext cx="12192000" cy="6868279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340427" y="0"/>
            <a:ext cx="9445337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36888" y="601506"/>
            <a:ext cx="54064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Как это работает?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6888" y="1731273"/>
            <a:ext cx="914887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Если введенной слово меньше 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ru-RU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символов, то: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58" t="21239" r="1361" b="59157"/>
          <a:stretch/>
        </p:blipFill>
        <p:spPr bwMode="auto">
          <a:xfrm>
            <a:off x="1446356" y="3553428"/>
            <a:ext cx="9223038" cy="261587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293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97391" cy="68682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197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609" y="-10279"/>
            <a:ext cx="10297391" cy="686827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-10279"/>
            <a:ext cx="12192000" cy="6868279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340427" y="0"/>
            <a:ext cx="9445337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36888" y="601506"/>
            <a:ext cx="54064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Как это работает?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6888" y="1731273"/>
            <a:ext cx="914887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Или если слова нет в словаре, то: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40" t="35567" r="1456" b="49925"/>
          <a:stretch/>
        </p:blipFill>
        <p:spPr bwMode="auto">
          <a:xfrm>
            <a:off x="1428816" y="3272536"/>
            <a:ext cx="9268557" cy="1924498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7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97391" cy="68682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197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609" y="-10279"/>
            <a:ext cx="10297391" cy="686827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-10279"/>
            <a:ext cx="12192000" cy="6868279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373330" y="-10279"/>
            <a:ext cx="9445337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36888" y="601506"/>
            <a:ext cx="54064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Как это работает?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94609" y="2588410"/>
            <a:ext cx="8190018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Если слово есть, то программа выводит на экран парадигму и 2 </a:t>
            </a:r>
            <a:r>
              <a:rPr lang="ru-RU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перевода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197321" y="5653199"/>
            <a:ext cx="73587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Примеры на следующем слайде… 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753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15" t="19240" r="17690" b="23258"/>
          <a:stretch/>
        </p:blipFill>
        <p:spPr bwMode="auto">
          <a:xfrm>
            <a:off x="1589587" y="706235"/>
            <a:ext cx="3864967" cy="553269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21" t="19747" r="12468" b="21688"/>
          <a:stretch/>
        </p:blipFill>
        <p:spPr bwMode="auto">
          <a:xfrm>
            <a:off x="6090140" y="660295"/>
            <a:ext cx="4726570" cy="557863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23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97391" cy="68682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197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609" y="-10279"/>
            <a:ext cx="10297391" cy="686827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-10279"/>
            <a:ext cx="12192000" cy="6868279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340427" y="0"/>
            <a:ext cx="9445337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642768" y="610509"/>
            <a:ext cx="5771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Трудные моменты: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34" t="18734" r="23068" b="28608"/>
          <a:stretch/>
        </p:blipFill>
        <p:spPr bwMode="auto">
          <a:xfrm>
            <a:off x="0" y="2754776"/>
            <a:ext cx="10785764" cy="3611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3304379" y="1431337"/>
            <a:ext cx="70843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Научиться складывать формы и</a:t>
            </a:r>
          </a:p>
          <a:p>
            <a:pPr algn="r"/>
            <a:r>
              <a:rPr lang="ru-RU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переводы правильно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293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163</Words>
  <Application>Microsoft Office PowerPoint</Application>
  <PresentationFormat>Произвольный</PresentationFormat>
  <Paragraphs>43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Athena</cp:lastModifiedBy>
  <cp:revision>12</cp:revision>
  <dcterms:created xsi:type="dcterms:W3CDTF">2020-05-11T12:59:15Z</dcterms:created>
  <dcterms:modified xsi:type="dcterms:W3CDTF">2020-05-11T14:44:02Z</dcterms:modified>
</cp:coreProperties>
</file>