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/>
    <p:restoredTop sz="93469"/>
  </p:normalViewPr>
  <p:slideViewPr>
    <p:cSldViewPr snapToGrid="0" snapToObjects="1">
      <p:cViewPr varScale="1">
        <p:scale>
          <a:sx n="105" d="100"/>
          <a:sy n="105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4D6D-5054-E346-941B-5ADA00B6C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1E2EA-9B5D-7D42-B2E0-BE958369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24D5-3A21-0A45-A6CA-075928A1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40FA-562E-AB4C-864A-00DB1A64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FD7E-CCCC-144A-9BF0-9321DF2B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C706-D465-C54A-905E-4363504D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C9C4-D95A-8B4B-9C86-B89CD513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EC9E-3DFB-3A4A-9FAA-19CD18F7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053E-1BD2-3840-9C25-499877F8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F780-36FA-774F-A708-63459A9D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DF06A-D70F-E543-99B5-78C4D9C10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A1664-1476-C342-97A2-49D34A1E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C739-F09E-EE43-904A-1A4D03B8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50E4-3043-0D4A-A511-CDCE615C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284F-16D3-8B44-8F2A-89D1AB59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BD89-8A9C-D947-A4B9-B3D7A78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8094-51D0-0643-A08D-1976239D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D6EA-7462-E640-B185-8C08A85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8473-06CB-ED49-932A-6AB57140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C949-A13F-AD49-A072-3E29B64F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BC1D-90B3-5742-9748-BAD78452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FF176-2F82-EB42-B801-98B8DB32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A1DE-DCE7-E746-8A64-C8EA9DB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054E-99F0-FE44-9393-24E34A95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8B6-E0AF-E14D-AA05-461D0025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999A-D549-7D44-A0E0-97AB08D7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3839-11F2-FA4C-B4C0-6CB8EF57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8BB4C-1919-324A-B96C-A0BA209F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BE32-AF43-8547-A3B7-FE470008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59B2-FFD9-D845-8BE0-26003F02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14E9-28BB-C249-82E4-42AB2FC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601-BE14-DF4C-B617-3E167384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FC97-19F6-6948-BFE6-FF1FD000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567B0-B6D8-D14B-A63B-81640E9F3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5330-DF72-9F48-85F8-331ABE20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FBF34-4896-8442-BAFE-D9A403BFF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A2DF5-E034-FD4D-B99E-A241EAAE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71320-2DD8-D140-AD59-41BAC501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48B3F-E254-5C4E-B2C1-5E70258D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544-80EA-8747-BE46-E439FD9B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E3749-64D2-1846-9F0B-6B158833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D7AF-FD12-CA4D-BEC2-EBA0A5A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43CB-5502-1043-BB0B-6D41E597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9095B-440C-BC47-A3EF-B4EA0A4C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FA013-6CC9-6844-80B5-75C54823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7EEBE-2EEE-2446-B6CD-C646E77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5E87-EF0E-E244-AD82-8E4754A8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AFAC-979C-8643-B056-F50DB856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1C47-89E0-BA43-A6ED-78E92DF50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1204-E54C-6E4D-8C89-82DA4C1D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8DA5-2A34-9346-A9A2-C6A88335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A80B3-769B-2B40-8CED-092945F4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E1FE-5367-7A4A-855F-B8B39540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B1B63-EBCE-8F4F-8F62-976A19784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AAF3-EE18-B24D-9E61-317F5580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2C18-2E14-3F47-9759-594B5F9B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9AC6-84A5-804D-859E-48EB1DE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0CE47-7BA9-C048-902C-C018F324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9B62C-C213-7D41-BEC4-A9A31731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BBEE-5086-3F4C-AB26-EC870FD4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5365-2B28-7B49-8D82-71410D417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6B4C-E950-4749-AC7A-F0CAE2909EC0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68EA-C355-9D4A-A67C-101FD53B3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09D5-EA80-074C-B973-EC065073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8730-875B-9E47-A30B-37AAA271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B969-B879-3A47-875D-5C5CA6E1C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4402-771C-7642-A725-21821C8AA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 App</a:t>
            </a:r>
          </a:p>
        </p:txBody>
      </p:sp>
    </p:spTree>
    <p:extLst>
      <p:ext uri="{BB962C8B-B14F-4D97-AF65-F5344CB8AC3E}">
        <p14:creationId xmlns:p14="http://schemas.microsoft.com/office/powerpoint/2010/main" val="364178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F5D43B-F545-4249-9C43-7D4E09F06EB4}"/>
              </a:ext>
            </a:extLst>
          </p:cNvPr>
          <p:cNvSpPr/>
          <p:nvPr/>
        </p:nvSpPr>
        <p:spPr>
          <a:xfrm>
            <a:off x="667123" y="3429000"/>
            <a:ext cx="3310759" cy="29455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Bar/Staff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Real time updating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Food or Drink information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Table information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Cancel or Complete Order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Out of stock an Item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29CC5-6C3C-054C-BDB1-2AF76FEB6060}"/>
              </a:ext>
            </a:extLst>
          </p:cNvPr>
          <p:cNvSpPr/>
          <p:nvPr/>
        </p:nvSpPr>
        <p:spPr>
          <a:xfrm>
            <a:off x="4403548" y="3428999"/>
            <a:ext cx="3310759" cy="29455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Manager/Item Dashboard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Analytics on purchasing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 or remove stock items/menu items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 or remove tables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 or remove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9E700-717A-704D-9402-75936B5FE198}"/>
              </a:ext>
            </a:extLst>
          </p:cNvPr>
          <p:cNvSpPr/>
          <p:nvPr/>
        </p:nvSpPr>
        <p:spPr>
          <a:xfrm>
            <a:off x="8234570" y="3428999"/>
            <a:ext cx="3310759" cy="29455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Order Food and Drink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Pay for food and drink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489B3-F917-7744-A3A3-532C020012BA}"/>
              </a:ext>
            </a:extLst>
          </p:cNvPr>
          <p:cNvSpPr txBox="1"/>
          <p:nvPr/>
        </p:nvSpPr>
        <p:spPr>
          <a:xfrm>
            <a:off x="4992412" y="483476"/>
            <a:ext cx="22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User Interfaces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5614D-2489-5A42-8220-4A1F1C2FEE56}"/>
              </a:ext>
            </a:extLst>
          </p:cNvPr>
          <p:cNvSpPr/>
          <p:nvPr/>
        </p:nvSpPr>
        <p:spPr>
          <a:xfrm>
            <a:off x="667123" y="988540"/>
            <a:ext cx="10878206" cy="17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 End – API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Database connection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Web socket real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0FC1F1-5143-DD48-8A8F-4C0584B4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97" y="1180008"/>
            <a:ext cx="1191354" cy="1347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55E075-3355-904C-9DBE-A9A8A5D1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4" y="3453713"/>
            <a:ext cx="1006040" cy="710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CEEF70-9C6D-B74D-B866-1F034198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94" y="3391928"/>
            <a:ext cx="1054314" cy="744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E45B0D-82E9-5D40-B329-0E6A90D3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0" y="3394907"/>
            <a:ext cx="1054314" cy="7446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4EA2CC-30CD-264C-BB2A-61BD8D99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77" y="2810376"/>
            <a:ext cx="1239909" cy="5802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FBCC6A-11DC-C147-AA7E-FDF54001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277" y="2781424"/>
            <a:ext cx="1056907" cy="55054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C12F4F-C057-9B43-B8D9-2CC9226B58EB}"/>
              </a:ext>
            </a:extLst>
          </p:cNvPr>
          <p:cNvCxnSpPr>
            <a:cxnSpLocks/>
          </p:cNvCxnSpPr>
          <p:nvPr/>
        </p:nvCxnSpPr>
        <p:spPr>
          <a:xfrm flipV="1">
            <a:off x="6168296" y="2588745"/>
            <a:ext cx="0" cy="982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F59CA5E-9581-D744-95BB-11579F8E6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773" y="2777256"/>
            <a:ext cx="1056907" cy="5505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E360D-E69C-CD4E-BB5A-9CE3CD3D8EF2}"/>
              </a:ext>
            </a:extLst>
          </p:cNvPr>
          <p:cNvCxnSpPr>
            <a:cxnSpLocks/>
          </p:cNvCxnSpPr>
          <p:nvPr/>
        </p:nvCxnSpPr>
        <p:spPr>
          <a:xfrm flipH="1" flipV="1">
            <a:off x="7714307" y="1977081"/>
            <a:ext cx="2175642" cy="1581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1491C5D-B86E-B242-A4D6-90DFBD71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005" y="2803413"/>
            <a:ext cx="1056907" cy="5505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761B50-66AC-FC49-AB5B-041352F7C23F}"/>
              </a:ext>
            </a:extLst>
          </p:cNvPr>
          <p:cNvCxnSpPr>
            <a:cxnSpLocks/>
          </p:cNvCxnSpPr>
          <p:nvPr/>
        </p:nvCxnSpPr>
        <p:spPr>
          <a:xfrm flipV="1">
            <a:off x="2471351" y="1977081"/>
            <a:ext cx="2236573" cy="1581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6D633F-AFC0-8F48-9553-D70D0D53284C}"/>
              </a:ext>
            </a:extLst>
          </p:cNvPr>
          <p:cNvSpPr/>
          <p:nvPr/>
        </p:nvSpPr>
        <p:spPr>
          <a:xfrm>
            <a:off x="533176" y="3293074"/>
            <a:ext cx="7364627" cy="3274541"/>
          </a:xfrm>
          <a:prstGeom prst="rect">
            <a:avLst/>
          </a:pr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8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72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Collingwood</dc:creator>
  <cp:lastModifiedBy>Benjamin Collingwood</cp:lastModifiedBy>
  <cp:revision>11</cp:revision>
  <dcterms:created xsi:type="dcterms:W3CDTF">2020-08-18T08:05:02Z</dcterms:created>
  <dcterms:modified xsi:type="dcterms:W3CDTF">2020-08-19T14:03:00Z</dcterms:modified>
</cp:coreProperties>
</file>