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80" r:id="rId2"/>
    <p:sldId id="261" r:id="rId3"/>
    <p:sldId id="281" r:id="rId4"/>
    <p:sldId id="286" r:id="rId5"/>
    <p:sldId id="285" r:id="rId6"/>
    <p:sldId id="287" r:id="rId7"/>
    <p:sldId id="282" r:id="rId8"/>
    <p:sldId id="283" r:id="rId9"/>
    <p:sldId id="284" r:id="rId10"/>
    <p:sldId id="291" r:id="rId11"/>
    <p:sldId id="290" r:id="rId12"/>
    <p:sldId id="293" r:id="rId13"/>
    <p:sldId id="292" r:id="rId14"/>
    <p:sldId id="294" r:id="rId15"/>
    <p:sldId id="296" r:id="rId16"/>
    <p:sldId id="298" r:id="rId17"/>
    <p:sldId id="295" r:id="rId18"/>
    <p:sldId id="297" r:id="rId19"/>
    <p:sldId id="300" r:id="rId20"/>
    <p:sldId id="299" r:id="rId21"/>
    <p:sldId id="301" r:id="rId22"/>
    <p:sldId id="303" r:id="rId23"/>
    <p:sldId id="304" r:id="rId24"/>
    <p:sldId id="305" r:id="rId25"/>
    <p:sldId id="306" r:id="rId26"/>
    <p:sldId id="307" r:id="rId27"/>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B3424A"/>
    <a:srgbClr val="B94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1225DA-BA4A-483F-8243-C0CF9B1B8BF1}" v="785" dt="2025-05-01T01:45:24.28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3" autoAdjust="0"/>
    <p:restoredTop sz="90674" autoAdjust="0"/>
  </p:normalViewPr>
  <p:slideViewPr>
    <p:cSldViewPr snapToGrid="0">
      <p:cViewPr>
        <p:scale>
          <a:sx n="84" d="100"/>
          <a:sy n="84" d="100"/>
        </p:scale>
        <p:origin x="363"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和田 仁聖(is0644fk)" userId="bf5a6af5-b4c7-4005-840d-ad37cbde2ffe" providerId="ADAL" clId="{CF1225DA-BA4A-483F-8243-C0CF9B1B8BF1}"/>
    <pc:docChg chg="undo redo custSel addSld delSld modSld sldOrd">
      <pc:chgData name="和田 仁聖(is0644fk)" userId="bf5a6af5-b4c7-4005-840d-ad37cbde2ffe" providerId="ADAL" clId="{CF1225DA-BA4A-483F-8243-C0CF9B1B8BF1}" dt="2025-05-08T04:54:42.256" v="14451" actId="20577"/>
      <pc:docMkLst>
        <pc:docMk/>
      </pc:docMkLst>
      <pc:sldChg chg="addSp modSp mod ord">
        <pc:chgData name="和田 仁聖(is0644fk)" userId="bf5a6af5-b4c7-4005-840d-ad37cbde2ffe" providerId="ADAL" clId="{CF1225DA-BA4A-483F-8243-C0CF9B1B8BF1}" dt="2025-04-28T18:43:33.871" v="6226"/>
        <pc:sldMkLst>
          <pc:docMk/>
          <pc:sldMk cId="0" sldId="261"/>
        </pc:sldMkLst>
        <pc:spChg chg="add mod">
          <ac:chgData name="和田 仁聖(is0644fk)" userId="bf5a6af5-b4c7-4005-840d-ad37cbde2ffe" providerId="ADAL" clId="{CF1225DA-BA4A-483F-8243-C0CF9B1B8BF1}" dt="2025-04-28T05:35:53.315" v="1865" actId="113"/>
          <ac:spMkLst>
            <pc:docMk/>
            <pc:sldMk cId="0" sldId="261"/>
            <ac:spMk id="2" creationId="{5C29940F-1805-2888-7239-53087D68C2B3}"/>
          </ac:spMkLst>
        </pc:spChg>
        <pc:spChg chg="add mod ord">
          <ac:chgData name="和田 仁聖(is0644fk)" userId="bf5a6af5-b4c7-4005-840d-ad37cbde2ffe" providerId="ADAL" clId="{CF1225DA-BA4A-483F-8243-C0CF9B1B8BF1}" dt="2025-04-28T05:37:27.982" v="1901" actId="1035"/>
          <ac:spMkLst>
            <pc:docMk/>
            <pc:sldMk cId="0" sldId="261"/>
            <ac:spMk id="3" creationId="{511DC1F8-6F3A-C970-DA2F-5815D7381048}"/>
          </ac:spMkLst>
        </pc:spChg>
        <pc:spChg chg="add mod">
          <ac:chgData name="和田 仁聖(is0644fk)" userId="bf5a6af5-b4c7-4005-840d-ad37cbde2ffe" providerId="ADAL" clId="{CF1225DA-BA4A-483F-8243-C0CF9B1B8BF1}" dt="2025-04-28T05:37:20.015" v="1898" actId="1076"/>
          <ac:spMkLst>
            <pc:docMk/>
            <pc:sldMk cId="0" sldId="261"/>
            <ac:spMk id="4" creationId="{085BA012-B64F-1127-CA4D-513DD5D214F1}"/>
          </ac:spMkLst>
        </pc:spChg>
        <pc:spChg chg="add mod ord">
          <ac:chgData name="和田 仁聖(is0644fk)" userId="bf5a6af5-b4c7-4005-840d-ad37cbde2ffe" providerId="ADAL" clId="{CF1225DA-BA4A-483F-8243-C0CF9B1B8BF1}" dt="2025-04-28T05:37:01.632" v="1885" actId="14100"/>
          <ac:spMkLst>
            <pc:docMk/>
            <pc:sldMk cId="0" sldId="261"/>
            <ac:spMk id="5" creationId="{626F6F4E-27ED-B666-D8D9-154A70A56B14}"/>
          </ac:spMkLst>
        </pc:spChg>
        <pc:spChg chg="mod">
          <ac:chgData name="和田 仁聖(is0644fk)" userId="bf5a6af5-b4c7-4005-840d-ad37cbde2ffe" providerId="ADAL" clId="{CF1225DA-BA4A-483F-8243-C0CF9B1B8BF1}" dt="2025-04-28T05:33:27.468" v="1757" actId="20577"/>
          <ac:spMkLst>
            <pc:docMk/>
            <pc:sldMk cId="0" sldId="261"/>
            <ac:spMk id="295" creationId="{00000000-0000-0000-0000-000000000000}"/>
          </ac:spMkLst>
        </pc:spChg>
      </pc:sldChg>
      <pc:sldChg chg="modSp mod">
        <pc:chgData name="和田 仁聖(is0644fk)" userId="bf5a6af5-b4c7-4005-840d-ad37cbde2ffe" providerId="ADAL" clId="{CF1225DA-BA4A-483F-8243-C0CF9B1B8BF1}" dt="2025-04-28T04:37:54.401" v="111" actId="20577"/>
        <pc:sldMkLst>
          <pc:docMk/>
          <pc:sldMk cId="602649505" sldId="280"/>
        </pc:sldMkLst>
        <pc:spChg chg="mod">
          <ac:chgData name="和田 仁聖(is0644fk)" userId="bf5a6af5-b4c7-4005-840d-ad37cbde2ffe" providerId="ADAL" clId="{CF1225DA-BA4A-483F-8243-C0CF9B1B8BF1}" dt="2025-04-28T04:37:54.401" v="111" actId="20577"/>
          <ac:spMkLst>
            <pc:docMk/>
            <pc:sldMk cId="602649505" sldId="280"/>
            <ac:spMk id="2" creationId="{07DEB909-084A-57ED-8312-61D64F2B359E}"/>
          </ac:spMkLst>
        </pc:spChg>
      </pc:sldChg>
      <pc:sldChg chg="addSp modSp mod ord modAnim modNotesTx">
        <pc:chgData name="和田 仁聖(is0644fk)" userId="bf5a6af5-b4c7-4005-840d-ad37cbde2ffe" providerId="ADAL" clId="{CF1225DA-BA4A-483F-8243-C0CF9B1B8BF1}" dt="2025-04-28T18:43:18.404" v="6224"/>
        <pc:sldMkLst>
          <pc:docMk/>
          <pc:sldMk cId="3204488820" sldId="281"/>
        </pc:sldMkLst>
        <pc:spChg chg="mod">
          <ac:chgData name="和田 仁聖(is0644fk)" userId="bf5a6af5-b4c7-4005-840d-ad37cbde2ffe" providerId="ADAL" clId="{CF1225DA-BA4A-483F-8243-C0CF9B1B8BF1}" dt="2025-04-28T05:04:53.842" v="582" actId="27636"/>
          <ac:spMkLst>
            <pc:docMk/>
            <pc:sldMk cId="3204488820" sldId="281"/>
            <ac:spMk id="3" creationId="{4DCE5CA6-ECDB-012C-BB01-4F7700CCAE06}"/>
          </ac:spMkLst>
        </pc:spChg>
        <pc:spChg chg="add mod">
          <ac:chgData name="和田 仁聖(is0644fk)" userId="bf5a6af5-b4c7-4005-840d-ad37cbde2ffe" providerId="ADAL" clId="{CF1225DA-BA4A-483F-8243-C0CF9B1B8BF1}" dt="2025-04-28T05:05:34.908" v="590" actId="1076"/>
          <ac:spMkLst>
            <pc:docMk/>
            <pc:sldMk cId="3204488820" sldId="281"/>
            <ac:spMk id="6" creationId="{128A1609-43D1-DE80-B9B8-085C0F61EA81}"/>
          </ac:spMkLst>
        </pc:spChg>
        <pc:spChg chg="add mod">
          <ac:chgData name="和田 仁聖(is0644fk)" userId="bf5a6af5-b4c7-4005-840d-ad37cbde2ffe" providerId="ADAL" clId="{CF1225DA-BA4A-483F-8243-C0CF9B1B8BF1}" dt="2025-04-28T04:42:03.180" v="259" actId="1076"/>
          <ac:spMkLst>
            <pc:docMk/>
            <pc:sldMk cId="3204488820" sldId="281"/>
            <ac:spMk id="7" creationId="{2C1FF786-8888-C537-8F3E-A94893BAA016}"/>
          </ac:spMkLst>
        </pc:spChg>
        <pc:spChg chg="mod">
          <ac:chgData name="和田 仁聖(is0644fk)" userId="bf5a6af5-b4c7-4005-840d-ad37cbde2ffe" providerId="ADAL" clId="{CF1225DA-BA4A-483F-8243-C0CF9B1B8BF1}" dt="2025-04-28T05:05:54.108" v="595" actId="1076"/>
          <ac:spMkLst>
            <pc:docMk/>
            <pc:sldMk cId="3204488820" sldId="281"/>
            <ac:spMk id="11" creationId="{73C4AC74-F913-2AB8-7C83-4B2A85508628}"/>
          </ac:spMkLst>
        </pc:spChg>
        <pc:spChg chg="mod">
          <ac:chgData name="和田 仁聖(is0644fk)" userId="bf5a6af5-b4c7-4005-840d-ad37cbde2ffe" providerId="ADAL" clId="{CF1225DA-BA4A-483F-8243-C0CF9B1B8BF1}" dt="2025-04-28T04:41:51.047" v="255" actId="1037"/>
          <ac:spMkLst>
            <pc:docMk/>
            <pc:sldMk cId="3204488820" sldId="281"/>
            <ac:spMk id="39" creationId="{13548CF3-FF28-E3CE-627D-8B0853E16C8B}"/>
          </ac:spMkLst>
        </pc:spChg>
        <pc:spChg chg="mod">
          <ac:chgData name="和田 仁聖(is0644fk)" userId="bf5a6af5-b4c7-4005-840d-ad37cbde2ffe" providerId="ADAL" clId="{CF1225DA-BA4A-483F-8243-C0CF9B1B8BF1}" dt="2025-04-28T04:41:51.047" v="255" actId="1037"/>
          <ac:spMkLst>
            <pc:docMk/>
            <pc:sldMk cId="3204488820" sldId="281"/>
            <ac:spMk id="40" creationId="{0A6BDD49-5430-C444-2219-9D37C5D3371E}"/>
          </ac:spMkLst>
        </pc:spChg>
        <pc:spChg chg="mod">
          <ac:chgData name="和田 仁聖(is0644fk)" userId="bf5a6af5-b4c7-4005-840d-ad37cbde2ffe" providerId="ADAL" clId="{CF1225DA-BA4A-483F-8243-C0CF9B1B8BF1}" dt="2025-04-28T04:41:51.047" v="255" actId="1037"/>
          <ac:spMkLst>
            <pc:docMk/>
            <pc:sldMk cId="3204488820" sldId="281"/>
            <ac:spMk id="41" creationId="{A8908933-EB4C-0D70-36F8-42899FF5B506}"/>
          </ac:spMkLst>
        </pc:spChg>
        <pc:spChg chg="mod">
          <ac:chgData name="和田 仁聖(is0644fk)" userId="bf5a6af5-b4c7-4005-840d-ad37cbde2ffe" providerId="ADAL" clId="{CF1225DA-BA4A-483F-8243-C0CF9B1B8BF1}" dt="2025-04-28T04:41:51.047" v="255" actId="1037"/>
          <ac:spMkLst>
            <pc:docMk/>
            <pc:sldMk cId="3204488820" sldId="281"/>
            <ac:spMk id="42" creationId="{A26160E2-0784-F4C5-4AEE-AA033BF8376A}"/>
          </ac:spMkLst>
        </pc:spChg>
        <pc:spChg chg="mod">
          <ac:chgData name="和田 仁聖(is0644fk)" userId="bf5a6af5-b4c7-4005-840d-ad37cbde2ffe" providerId="ADAL" clId="{CF1225DA-BA4A-483F-8243-C0CF9B1B8BF1}" dt="2025-04-28T04:41:51.047" v="255" actId="1037"/>
          <ac:spMkLst>
            <pc:docMk/>
            <pc:sldMk cId="3204488820" sldId="281"/>
            <ac:spMk id="43" creationId="{9ECA501A-78D2-975E-4B58-52DA7D313C7D}"/>
          </ac:spMkLst>
        </pc:spChg>
        <pc:spChg chg="mod">
          <ac:chgData name="和田 仁聖(is0644fk)" userId="bf5a6af5-b4c7-4005-840d-ad37cbde2ffe" providerId="ADAL" clId="{CF1225DA-BA4A-483F-8243-C0CF9B1B8BF1}" dt="2025-04-28T04:41:51.047" v="255" actId="1037"/>
          <ac:spMkLst>
            <pc:docMk/>
            <pc:sldMk cId="3204488820" sldId="281"/>
            <ac:spMk id="44" creationId="{DD926398-F48D-2CA3-523B-80424288B171}"/>
          </ac:spMkLst>
        </pc:spChg>
        <pc:spChg chg="mod">
          <ac:chgData name="和田 仁聖(is0644fk)" userId="bf5a6af5-b4c7-4005-840d-ad37cbde2ffe" providerId="ADAL" clId="{CF1225DA-BA4A-483F-8243-C0CF9B1B8BF1}" dt="2025-04-28T04:41:51.047" v="255" actId="1037"/>
          <ac:spMkLst>
            <pc:docMk/>
            <pc:sldMk cId="3204488820" sldId="281"/>
            <ac:spMk id="45" creationId="{A9D03F67-6B48-65E9-427B-6AFAC43077E7}"/>
          </ac:spMkLst>
        </pc:spChg>
        <pc:picChg chg="mod">
          <ac:chgData name="和田 仁聖(is0644fk)" userId="bf5a6af5-b4c7-4005-840d-ad37cbde2ffe" providerId="ADAL" clId="{CF1225DA-BA4A-483F-8243-C0CF9B1B8BF1}" dt="2025-04-28T04:28:57.857" v="1" actId="1076"/>
          <ac:picMkLst>
            <pc:docMk/>
            <pc:sldMk cId="3204488820" sldId="281"/>
            <ac:picMk id="1034" creationId="{B2755753-6E93-722E-FA74-003155A0DA98}"/>
          </ac:picMkLst>
        </pc:picChg>
        <pc:cxnChg chg="mod">
          <ac:chgData name="和田 仁聖(is0644fk)" userId="bf5a6af5-b4c7-4005-840d-ad37cbde2ffe" providerId="ADAL" clId="{CF1225DA-BA4A-483F-8243-C0CF9B1B8BF1}" dt="2025-04-28T04:41:51.047" v="255" actId="1037"/>
          <ac:cxnSpMkLst>
            <pc:docMk/>
            <pc:sldMk cId="3204488820" sldId="281"/>
            <ac:cxnSpMk id="47" creationId="{CF4A5EE3-B3F0-CD18-4AD7-D1325666CA89}"/>
          </ac:cxnSpMkLst>
        </pc:cxnChg>
        <pc:cxnChg chg="mod">
          <ac:chgData name="和田 仁聖(is0644fk)" userId="bf5a6af5-b4c7-4005-840d-ad37cbde2ffe" providerId="ADAL" clId="{CF1225DA-BA4A-483F-8243-C0CF9B1B8BF1}" dt="2025-04-28T04:41:51.047" v="255" actId="1037"/>
          <ac:cxnSpMkLst>
            <pc:docMk/>
            <pc:sldMk cId="3204488820" sldId="281"/>
            <ac:cxnSpMk id="48" creationId="{DFDF9388-3088-E5BF-94FB-D601655F0B8D}"/>
          </ac:cxnSpMkLst>
        </pc:cxnChg>
        <pc:cxnChg chg="mod">
          <ac:chgData name="和田 仁聖(is0644fk)" userId="bf5a6af5-b4c7-4005-840d-ad37cbde2ffe" providerId="ADAL" clId="{CF1225DA-BA4A-483F-8243-C0CF9B1B8BF1}" dt="2025-04-28T04:41:51.047" v="255" actId="1037"/>
          <ac:cxnSpMkLst>
            <pc:docMk/>
            <pc:sldMk cId="3204488820" sldId="281"/>
            <ac:cxnSpMk id="51" creationId="{3522B619-815B-96BD-DFB5-095E740C6051}"/>
          </ac:cxnSpMkLst>
        </pc:cxnChg>
      </pc:sldChg>
      <pc:sldChg chg="addSp modSp new mod ord modShow">
        <pc:chgData name="和田 仁聖(is0644fk)" userId="bf5a6af5-b4c7-4005-840d-ad37cbde2ffe" providerId="ADAL" clId="{CF1225DA-BA4A-483F-8243-C0CF9B1B8BF1}" dt="2025-04-28T05:47:51.688" v="1942" actId="20577"/>
        <pc:sldMkLst>
          <pc:docMk/>
          <pc:sldMk cId="3324117090" sldId="282"/>
        </pc:sldMkLst>
        <pc:spChg chg="mod">
          <ac:chgData name="和田 仁聖(is0644fk)" userId="bf5a6af5-b4c7-4005-840d-ad37cbde2ffe" providerId="ADAL" clId="{CF1225DA-BA4A-483F-8243-C0CF9B1B8BF1}" dt="2025-04-28T05:06:07.491" v="596" actId="404"/>
          <ac:spMkLst>
            <pc:docMk/>
            <pc:sldMk cId="3324117090" sldId="282"/>
            <ac:spMk id="2" creationId="{9712BC9A-84DB-C7FA-0D90-BCD4D9F5337B}"/>
          </ac:spMkLst>
        </pc:spChg>
        <pc:spChg chg="mod">
          <ac:chgData name="和田 仁聖(is0644fk)" userId="bf5a6af5-b4c7-4005-840d-ad37cbde2ffe" providerId="ADAL" clId="{CF1225DA-BA4A-483F-8243-C0CF9B1B8BF1}" dt="2025-04-28T05:47:51.688" v="1942" actId="20577"/>
          <ac:spMkLst>
            <pc:docMk/>
            <pc:sldMk cId="3324117090" sldId="282"/>
            <ac:spMk id="3" creationId="{0FD7AE87-F3D6-95BA-3D25-4B044EA12A0B}"/>
          </ac:spMkLst>
        </pc:spChg>
        <pc:spChg chg="add mod">
          <ac:chgData name="和田 仁聖(is0644fk)" userId="bf5a6af5-b4c7-4005-840d-ad37cbde2ffe" providerId="ADAL" clId="{CF1225DA-BA4A-483F-8243-C0CF9B1B8BF1}" dt="2025-04-28T05:18:56.048" v="1080" actId="1036"/>
          <ac:spMkLst>
            <pc:docMk/>
            <pc:sldMk cId="3324117090" sldId="282"/>
            <ac:spMk id="5" creationId="{A10AD29E-96EB-35D8-FA6E-CEBFC6DFF6EC}"/>
          </ac:spMkLst>
        </pc:spChg>
        <pc:spChg chg="add mod">
          <ac:chgData name="和田 仁聖(is0644fk)" userId="bf5a6af5-b4c7-4005-840d-ad37cbde2ffe" providerId="ADAL" clId="{CF1225DA-BA4A-483F-8243-C0CF9B1B8BF1}" dt="2025-04-28T05:18:56.048" v="1080" actId="1036"/>
          <ac:spMkLst>
            <pc:docMk/>
            <pc:sldMk cId="3324117090" sldId="282"/>
            <ac:spMk id="6" creationId="{427BF526-4648-BDA4-15AF-A1DC79462E4A}"/>
          </ac:spMkLst>
        </pc:spChg>
        <pc:spChg chg="add mod">
          <ac:chgData name="和田 仁聖(is0644fk)" userId="bf5a6af5-b4c7-4005-840d-ad37cbde2ffe" providerId="ADAL" clId="{CF1225DA-BA4A-483F-8243-C0CF9B1B8BF1}" dt="2025-04-28T05:18:56.048" v="1080" actId="1036"/>
          <ac:spMkLst>
            <pc:docMk/>
            <pc:sldMk cId="3324117090" sldId="282"/>
            <ac:spMk id="7" creationId="{458B7FB3-E711-2FE7-E530-8C6D40ACE28D}"/>
          </ac:spMkLst>
        </pc:spChg>
        <pc:spChg chg="add mod">
          <ac:chgData name="和田 仁聖(is0644fk)" userId="bf5a6af5-b4c7-4005-840d-ad37cbde2ffe" providerId="ADAL" clId="{CF1225DA-BA4A-483F-8243-C0CF9B1B8BF1}" dt="2025-04-28T05:18:56.048" v="1080" actId="1036"/>
          <ac:spMkLst>
            <pc:docMk/>
            <pc:sldMk cId="3324117090" sldId="282"/>
            <ac:spMk id="8" creationId="{1819AB03-CB4A-20CB-3796-CB2769962447}"/>
          </ac:spMkLst>
        </pc:spChg>
        <pc:spChg chg="add mod">
          <ac:chgData name="和田 仁聖(is0644fk)" userId="bf5a6af5-b4c7-4005-840d-ad37cbde2ffe" providerId="ADAL" clId="{CF1225DA-BA4A-483F-8243-C0CF9B1B8BF1}" dt="2025-04-28T05:18:56.048" v="1080" actId="1036"/>
          <ac:spMkLst>
            <pc:docMk/>
            <pc:sldMk cId="3324117090" sldId="282"/>
            <ac:spMk id="9" creationId="{A7CC0C09-22D4-76E7-3D3E-2FF1DB436B78}"/>
          </ac:spMkLst>
        </pc:spChg>
        <pc:spChg chg="add mod">
          <ac:chgData name="和田 仁聖(is0644fk)" userId="bf5a6af5-b4c7-4005-840d-ad37cbde2ffe" providerId="ADAL" clId="{CF1225DA-BA4A-483F-8243-C0CF9B1B8BF1}" dt="2025-04-28T05:18:56.048" v="1080" actId="1036"/>
          <ac:spMkLst>
            <pc:docMk/>
            <pc:sldMk cId="3324117090" sldId="282"/>
            <ac:spMk id="10" creationId="{F06614D0-552F-B9DC-927D-D3C893140EDB}"/>
          </ac:spMkLst>
        </pc:spChg>
        <pc:spChg chg="add mod">
          <ac:chgData name="和田 仁聖(is0644fk)" userId="bf5a6af5-b4c7-4005-840d-ad37cbde2ffe" providerId="ADAL" clId="{CF1225DA-BA4A-483F-8243-C0CF9B1B8BF1}" dt="2025-04-28T05:18:56.048" v="1080" actId="1036"/>
          <ac:spMkLst>
            <pc:docMk/>
            <pc:sldMk cId="3324117090" sldId="282"/>
            <ac:spMk id="11" creationId="{58E0AEF4-4435-7F62-E534-428375B8EED1}"/>
          </ac:spMkLst>
        </pc:spChg>
        <pc:spChg chg="add mod">
          <ac:chgData name="和田 仁聖(is0644fk)" userId="bf5a6af5-b4c7-4005-840d-ad37cbde2ffe" providerId="ADAL" clId="{CF1225DA-BA4A-483F-8243-C0CF9B1B8BF1}" dt="2025-04-28T05:18:38.180" v="1064" actId="1037"/>
          <ac:spMkLst>
            <pc:docMk/>
            <pc:sldMk cId="3324117090" sldId="282"/>
            <ac:spMk id="12" creationId="{6A205D3D-E5BC-F7B5-98D9-F31F94756A65}"/>
          </ac:spMkLst>
        </pc:spChg>
        <pc:spChg chg="add mod">
          <ac:chgData name="和田 仁聖(is0644fk)" userId="bf5a6af5-b4c7-4005-840d-ad37cbde2ffe" providerId="ADAL" clId="{CF1225DA-BA4A-483F-8243-C0CF9B1B8BF1}" dt="2025-04-28T05:18:38.180" v="1064" actId="1037"/>
          <ac:spMkLst>
            <pc:docMk/>
            <pc:sldMk cId="3324117090" sldId="282"/>
            <ac:spMk id="13" creationId="{99A48084-7D88-A93C-8CDC-38255A76064E}"/>
          </ac:spMkLst>
        </pc:spChg>
        <pc:spChg chg="add mod">
          <ac:chgData name="和田 仁聖(is0644fk)" userId="bf5a6af5-b4c7-4005-840d-ad37cbde2ffe" providerId="ADAL" clId="{CF1225DA-BA4A-483F-8243-C0CF9B1B8BF1}" dt="2025-04-28T05:18:38.180" v="1064" actId="1037"/>
          <ac:spMkLst>
            <pc:docMk/>
            <pc:sldMk cId="3324117090" sldId="282"/>
            <ac:spMk id="14" creationId="{BE03FB8E-6B22-43BF-F69D-A51A52C10359}"/>
          </ac:spMkLst>
        </pc:spChg>
        <pc:spChg chg="add mod">
          <ac:chgData name="和田 仁聖(is0644fk)" userId="bf5a6af5-b4c7-4005-840d-ad37cbde2ffe" providerId="ADAL" clId="{CF1225DA-BA4A-483F-8243-C0CF9B1B8BF1}" dt="2025-04-28T05:18:38.180" v="1064" actId="1037"/>
          <ac:spMkLst>
            <pc:docMk/>
            <pc:sldMk cId="3324117090" sldId="282"/>
            <ac:spMk id="15" creationId="{68318BF5-49B2-C51F-A86A-D9ADECF73E9F}"/>
          </ac:spMkLst>
        </pc:spChg>
        <pc:spChg chg="add mod">
          <ac:chgData name="和田 仁聖(is0644fk)" userId="bf5a6af5-b4c7-4005-840d-ad37cbde2ffe" providerId="ADAL" clId="{CF1225DA-BA4A-483F-8243-C0CF9B1B8BF1}" dt="2025-04-28T05:18:38.180" v="1064" actId="1037"/>
          <ac:spMkLst>
            <pc:docMk/>
            <pc:sldMk cId="3324117090" sldId="282"/>
            <ac:spMk id="16" creationId="{FD8A16CC-CB6C-1F5B-50E8-B8FB181CC865}"/>
          </ac:spMkLst>
        </pc:spChg>
        <pc:spChg chg="add mod">
          <ac:chgData name="和田 仁聖(is0644fk)" userId="bf5a6af5-b4c7-4005-840d-ad37cbde2ffe" providerId="ADAL" clId="{CF1225DA-BA4A-483F-8243-C0CF9B1B8BF1}" dt="2025-04-28T05:18:38.180" v="1064" actId="1037"/>
          <ac:spMkLst>
            <pc:docMk/>
            <pc:sldMk cId="3324117090" sldId="282"/>
            <ac:spMk id="17" creationId="{16464076-2407-8336-273A-559ECE2FF6E2}"/>
          </ac:spMkLst>
        </pc:spChg>
        <pc:spChg chg="add mod">
          <ac:chgData name="和田 仁聖(is0644fk)" userId="bf5a6af5-b4c7-4005-840d-ad37cbde2ffe" providerId="ADAL" clId="{CF1225DA-BA4A-483F-8243-C0CF9B1B8BF1}" dt="2025-04-28T05:18:38.180" v="1064" actId="1037"/>
          <ac:spMkLst>
            <pc:docMk/>
            <pc:sldMk cId="3324117090" sldId="282"/>
            <ac:spMk id="18" creationId="{F645A32F-3971-1AC4-410A-B7F351F6A73C}"/>
          </ac:spMkLst>
        </pc:spChg>
        <pc:spChg chg="add mod">
          <ac:chgData name="和田 仁聖(is0644fk)" userId="bf5a6af5-b4c7-4005-840d-ad37cbde2ffe" providerId="ADAL" clId="{CF1225DA-BA4A-483F-8243-C0CF9B1B8BF1}" dt="2025-04-28T05:18:38.180" v="1064" actId="1037"/>
          <ac:spMkLst>
            <pc:docMk/>
            <pc:sldMk cId="3324117090" sldId="282"/>
            <ac:spMk id="19" creationId="{7189FF4D-FD15-E307-8B5A-F9798509E8AF}"/>
          </ac:spMkLst>
        </pc:spChg>
        <pc:spChg chg="add mod">
          <ac:chgData name="和田 仁聖(is0644fk)" userId="bf5a6af5-b4c7-4005-840d-ad37cbde2ffe" providerId="ADAL" clId="{CF1225DA-BA4A-483F-8243-C0CF9B1B8BF1}" dt="2025-04-28T05:18:38.180" v="1064" actId="1037"/>
          <ac:spMkLst>
            <pc:docMk/>
            <pc:sldMk cId="3324117090" sldId="282"/>
            <ac:spMk id="20" creationId="{A7F69805-3CB9-3F39-756E-EC2A65F7C28C}"/>
          </ac:spMkLst>
        </pc:spChg>
        <pc:spChg chg="add mod">
          <ac:chgData name="和田 仁聖(is0644fk)" userId="bf5a6af5-b4c7-4005-840d-ad37cbde2ffe" providerId="ADAL" clId="{CF1225DA-BA4A-483F-8243-C0CF9B1B8BF1}" dt="2025-04-28T05:18:38.180" v="1064" actId="1037"/>
          <ac:spMkLst>
            <pc:docMk/>
            <pc:sldMk cId="3324117090" sldId="282"/>
            <ac:spMk id="37" creationId="{601E2016-C75D-86B5-7939-AA65662E7DE6}"/>
          </ac:spMkLst>
        </pc:spChg>
        <pc:spChg chg="add mod">
          <ac:chgData name="和田 仁聖(is0644fk)" userId="bf5a6af5-b4c7-4005-840d-ad37cbde2ffe" providerId="ADAL" clId="{CF1225DA-BA4A-483F-8243-C0CF9B1B8BF1}" dt="2025-04-28T05:23:37.410" v="1241" actId="1076"/>
          <ac:spMkLst>
            <pc:docMk/>
            <pc:sldMk cId="3324117090" sldId="282"/>
            <ac:spMk id="38" creationId="{352CF091-5C1F-D505-69A7-FD8FC04FF712}"/>
          </ac:spMkLst>
        </pc:spChg>
        <pc:cxnChg chg="add mod">
          <ac:chgData name="和田 仁聖(is0644fk)" userId="bf5a6af5-b4c7-4005-840d-ad37cbde2ffe" providerId="ADAL" clId="{CF1225DA-BA4A-483F-8243-C0CF9B1B8BF1}" dt="2025-04-28T05:17:07.132" v="972" actId="208"/>
          <ac:cxnSpMkLst>
            <pc:docMk/>
            <pc:sldMk cId="3324117090" sldId="282"/>
            <ac:cxnSpMk id="22" creationId="{902CE5EA-98A8-2262-11DD-970AAD6A6C32}"/>
          </ac:cxnSpMkLst>
        </pc:cxnChg>
        <pc:cxnChg chg="add mod">
          <ac:chgData name="和田 仁聖(is0644fk)" userId="bf5a6af5-b4c7-4005-840d-ad37cbde2ffe" providerId="ADAL" clId="{CF1225DA-BA4A-483F-8243-C0CF9B1B8BF1}" dt="2025-04-28T05:17:13.732" v="975" actId="14100"/>
          <ac:cxnSpMkLst>
            <pc:docMk/>
            <pc:sldMk cId="3324117090" sldId="282"/>
            <ac:cxnSpMk id="23" creationId="{B6543E39-AD41-F363-74FD-EE7C494E7A91}"/>
          </ac:cxnSpMkLst>
        </pc:cxnChg>
        <pc:cxnChg chg="add mod">
          <ac:chgData name="和田 仁聖(is0644fk)" userId="bf5a6af5-b4c7-4005-840d-ad37cbde2ffe" providerId="ADAL" clId="{CF1225DA-BA4A-483F-8243-C0CF9B1B8BF1}" dt="2025-04-28T05:17:19.833" v="979" actId="14100"/>
          <ac:cxnSpMkLst>
            <pc:docMk/>
            <pc:sldMk cId="3324117090" sldId="282"/>
            <ac:cxnSpMk id="26" creationId="{C115DD93-1188-EB6B-E3D8-702A407FC557}"/>
          </ac:cxnSpMkLst>
        </pc:cxnChg>
        <pc:cxnChg chg="add mod">
          <ac:chgData name="和田 仁聖(is0644fk)" userId="bf5a6af5-b4c7-4005-840d-ad37cbde2ffe" providerId="ADAL" clId="{CF1225DA-BA4A-483F-8243-C0CF9B1B8BF1}" dt="2025-04-28T05:17:25.399" v="982" actId="14100"/>
          <ac:cxnSpMkLst>
            <pc:docMk/>
            <pc:sldMk cId="3324117090" sldId="282"/>
            <ac:cxnSpMk id="29" creationId="{2D847C09-C684-B75E-D4B8-8614B173D2B5}"/>
          </ac:cxnSpMkLst>
        </pc:cxnChg>
        <pc:cxnChg chg="add mod">
          <ac:chgData name="和田 仁聖(is0644fk)" userId="bf5a6af5-b4c7-4005-840d-ad37cbde2ffe" providerId="ADAL" clId="{CF1225DA-BA4A-483F-8243-C0CF9B1B8BF1}" dt="2025-04-28T05:17:37.066" v="987" actId="14100"/>
          <ac:cxnSpMkLst>
            <pc:docMk/>
            <pc:sldMk cId="3324117090" sldId="282"/>
            <ac:cxnSpMk id="32" creationId="{346CA0D8-356D-060B-40FD-BAFDC2C50E2D}"/>
          </ac:cxnSpMkLst>
        </pc:cxnChg>
      </pc:sldChg>
      <pc:sldChg chg="addSp delSp modSp new mod ord modShow">
        <pc:chgData name="和田 仁聖(is0644fk)" userId="bf5a6af5-b4c7-4005-840d-ad37cbde2ffe" providerId="ADAL" clId="{CF1225DA-BA4A-483F-8243-C0CF9B1B8BF1}" dt="2025-04-28T17:12:55.741" v="3739" actId="20577"/>
        <pc:sldMkLst>
          <pc:docMk/>
          <pc:sldMk cId="3582360763" sldId="283"/>
        </pc:sldMkLst>
        <pc:spChg chg="mod">
          <ac:chgData name="和田 仁聖(is0644fk)" userId="bf5a6af5-b4c7-4005-840d-ad37cbde2ffe" providerId="ADAL" clId="{CF1225DA-BA4A-483F-8243-C0CF9B1B8BF1}" dt="2025-04-28T17:12:55.741" v="3739" actId="20577"/>
          <ac:spMkLst>
            <pc:docMk/>
            <pc:sldMk cId="3582360763" sldId="283"/>
            <ac:spMk id="2" creationId="{54327B7C-0FA7-B7CB-74BA-218D71C518A5}"/>
          </ac:spMkLst>
        </pc:spChg>
        <pc:spChg chg="mod">
          <ac:chgData name="和田 仁聖(is0644fk)" userId="bf5a6af5-b4c7-4005-840d-ad37cbde2ffe" providerId="ADAL" clId="{CF1225DA-BA4A-483F-8243-C0CF9B1B8BF1}" dt="2025-04-28T05:30:22.597" v="1717" actId="2710"/>
          <ac:spMkLst>
            <pc:docMk/>
            <pc:sldMk cId="3582360763" sldId="283"/>
            <ac:spMk id="3" creationId="{ACB06451-E370-90D1-8FFD-118442146EF0}"/>
          </ac:spMkLst>
        </pc:spChg>
      </pc:sldChg>
      <pc:sldChg chg="addSp modSp new mod ord">
        <pc:chgData name="和田 仁聖(is0644fk)" userId="bf5a6af5-b4c7-4005-840d-ad37cbde2ffe" providerId="ADAL" clId="{CF1225DA-BA4A-483F-8243-C0CF9B1B8BF1}" dt="2025-04-28T17:21:51.758" v="3972" actId="207"/>
        <pc:sldMkLst>
          <pc:docMk/>
          <pc:sldMk cId="1944087698" sldId="284"/>
        </pc:sldMkLst>
        <pc:spChg chg="mod">
          <ac:chgData name="和田 仁聖(is0644fk)" userId="bf5a6af5-b4c7-4005-840d-ad37cbde2ffe" providerId="ADAL" clId="{CF1225DA-BA4A-483F-8243-C0CF9B1B8BF1}" dt="2025-04-28T05:31:06.969" v="1743" actId="20577"/>
          <ac:spMkLst>
            <pc:docMk/>
            <pc:sldMk cId="1944087698" sldId="284"/>
            <ac:spMk id="2" creationId="{CF138FB7-EC2E-95C1-1838-331A66F511C5}"/>
          </ac:spMkLst>
        </pc:spChg>
        <pc:spChg chg="mod">
          <ac:chgData name="和田 仁聖(is0644fk)" userId="bf5a6af5-b4c7-4005-840d-ad37cbde2ffe" providerId="ADAL" clId="{CF1225DA-BA4A-483F-8243-C0CF9B1B8BF1}" dt="2025-04-28T17:21:51.758" v="3972" actId="207"/>
          <ac:spMkLst>
            <pc:docMk/>
            <pc:sldMk cId="1944087698" sldId="284"/>
            <ac:spMk id="3" creationId="{3B584452-E9D1-D643-9263-6F69DA12A97C}"/>
          </ac:spMkLst>
        </pc:spChg>
        <pc:spChg chg="add mod">
          <ac:chgData name="和田 仁聖(is0644fk)" userId="bf5a6af5-b4c7-4005-840d-ad37cbde2ffe" providerId="ADAL" clId="{CF1225DA-BA4A-483F-8243-C0CF9B1B8BF1}" dt="2025-04-28T17:12:03.462" v="3711" actId="1076"/>
          <ac:spMkLst>
            <pc:docMk/>
            <pc:sldMk cId="1944087698" sldId="284"/>
            <ac:spMk id="6" creationId="{E6ABAC38-38DD-BA6D-E2B9-129199209634}"/>
          </ac:spMkLst>
        </pc:spChg>
        <pc:graphicFrameChg chg="add mod modGraphic">
          <ac:chgData name="和田 仁聖(is0644fk)" userId="bf5a6af5-b4c7-4005-840d-ad37cbde2ffe" providerId="ADAL" clId="{CF1225DA-BA4A-483F-8243-C0CF9B1B8BF1}" dt="2025-04-28T17:16:45.289" v="3883" actId="20577"/>
          <ac:graphicFrameMkLst>
            <pc:docMk/>
            <pc:sldMk cId="1944087698" sldId="284"/>
            <ac:graphicFrameMk id="7" creationId="{AFE64613-E646-CF5D-0965-D6CC1E7AC803}"/>
          </ac:graphicFrameMkLst>
        </pc:graphicFrameChg>
      </pc:sldChg>
      <pc:sldChg chg="addSp modSp new mod ord modNotesTx">
        <pc:chgData name="和田 仁聖(is0644fk)" userId="bf5a6af5-b4c7-4005-840d-ad37cbde2ffe" providerId="ADAL" clId="{CF1225DA-BA4A-483F-8243-C0CF9B1B8BF1}" dt="2025-05-08T04:14:49.607" v="14377" actId="20577"/>
        <pc:sldMkLst>
          <pc:docMk/>
          <pc:sldMk cId="3520585190" sldId="285"/>
        </pc:sldMkLst>
        <pc:spChg chg="mod">
          <ac:chgData name="和田 仁聖(is0644fk)" userId="bf5a6af5-b4c7-4005-840d-ad37cbde2ffe" providerId="ADAL" clId="{CF1225DA-BA4A-483F-8243-C0CF9B1B8BF1}" dt="2025-04-28T06:10:07.918" v="2351" actId="14100"/>
          <ac:spMkLst>
            <pc:docMk/>
            <pc:sldMk cId="3520585190" sldId="285"/>
            <ac:spMk id="2" creationId="{10FE68DF-6B71-5B71-1462-BC55A4764C4C}"/>
          </ac:spMkLst>
        </pc:spChg>
        <pc:spChg chg="mod">
          <ac:chgData name="和田 仁聖(is0644fk)" userId="bf5a6af5-b4c7-4005-840d-ad37cbde2ffe" providerId="ADAL" clId="{CF1225DA-BA4A-483F-8243-C0CF9B1B8BF1}" dt="2025-04-28T16:09:44.459" v="2429" actId="2085"/>
          <ac:spMkLst>
            <pc:docMk/>
            <pc:sldMk cId="3520585190" sldId="285"/>
            <ac:spMk id="3" creationId="{D15CE640-7D10-4A39-3F86-DD264FEF8A0F}"/>
          </ac:spMkLst>
        </pc:spChg>
        <pc:spChg chg="add mod">
          <ac:chgData name="和田 仁聖(is0644fk)" userId="bf5a6af5-b4c7-4005-840d-ad37cbde2ffe" providerId="ADAL" clId="{CF1225DA-BA4A-483F-8243-C0CF9B1B8BF1}" dt="2025-05-08T04:14:49.607" v="14377" actId="20577"/>
          <ac:spMkLst>
            <pc:docMk/>
            <pc:sldMk cId="3520585190" sldId="285"/>
            <ac:spMk id="5" creationId="{A0DC43BB-2393-67A7-C51E-7348EAEA4614}"/>
          </ac:spMkLst>
        </pc:spChg>
        <pc:spChg chg="add mod">
          <ac:chgData name="和田 仁聖(is0644fk)" userId="bf5a6af5-b4c7-4005-840d-ad37cbde2ffe" providerId="ADAL" clId="{CF1225DA-BA4A-483F-8243-C0CF9B1B8BF1}" dt="2025-05-08T04:14:45.555" v="14370" actId="20577"/>
          <ac:spMkLst>
            <pc:docMk/>
            <pc:sldMk cId="3520585190" sldId="285"/>
            <ac:spMk id="6" creationId="{3AF4E9C3-DBE5-3189-A76F-AC50160D0E76}"/>
          </ac:spMkLst>
        </pc:spChg>
        <pc:spChg chg="add mod">
          <ac:chgData name="和田 仁聖(is0644fk)" userId="bf5a6af5-b4c7-4005-840d-ad37cbde2ffe" providerId="ADAL" clId="{CF1225DA-BA4A-483F-8243-C0CF9B1B8BF1}" dt="2025-04-28T05:59:31.328" v="2240" actId="1076"/>
          <ac:spMkLst>
            <pc:docMk/>
            <pc:sldMk cId="3520585190" sldId="285"/>
            <ac:spMk id="7" creationId="{A327CF31-54C2-12C2-30EE-611BAE365CE7}"/>
          </ac:spMkLst>
        </pc:spChg>
        <pc:spChg chg="add mod">
          <ac:chgData name="和田 仁聖(is0644fk)" userId="bf5a6af5-b4c7-4005-840d-ad37cbde2ffe" providerId="ADAL" clId="{CF1225DA-BA4A-483F-8243-C0CF9B1B8BF1}" dt="2025-04-28T16:08:09.192" v="2403" actId="1076"/>
          <ac:spMkLst>
            <pc:docMk/>
            <pc:sldMk cId="3520585190" sldId="285"/>
            <ac:spMk id="8" creationId="{986B0130-06BA-A1FB-0835-5AA4AF60A18A}"/>
          </ac:spMkLst>
        </pc:spChg>
        <pc:spChg chg="add mod">
          <ac:chgData name="和田 仁聖(is0644fk)" userId="bf5a6af5-b4c7-4005-840d-ad37cbde2ffe" providerId="ADAL" clId="{CF1225DA-BA4A-483F-8243-C0CF9B1B8BF1}" dt="2025-04-28T16:07:59.699" v="2400" actId="1076"/>
          <ac:spMkLst>
            <pc:docMk/>
            <pc:sldMk cId="3520585190" sldId="285"/>
            <ac:spMk id="9" creationId="{653362C5-A093-04CC-178B-DE70EDF7A7FB}"/>
          </ac:spMkLst>
        </pc:spChg>
        <pc:spChg chg="add mod">
          <ac:chgData name="和田 仁聖(is0644fk)" userId="bf5a6af5-b4c7-4005-840d-ad37cbde2ffe" providerId="ADAL" clId="{CF1225DA-BA4A-483F-8243-C0CF9B1B8BF1}" dt="2025-04-28T16:07:53.469" v="2397" actId="1076"/>
          <ac:spMkLst>
            <pc:docMk/>
            <pc:sldMk cId="3520585190" sldId="285"/>
            <ac:spMk id="10" creationId="{67F97E8C-FA72-376F-E285-36D440806632}"/>
          </ac:spMkLst>
        </pc:spChg>
        <pc:spChg chg="add mod">
          <ac:chgData name="和田 仁聖(is0644fk)" userId="bf5a6af5-b4c7-4005-840d-ad37cbde2ffe" providerId="ADAL" clId="{CF1225DA-BA4A-483F-8243-C0CF9B1B8BF1}" dt="2025-04-28T16:08:05.142" v="2402" actId="1076"/>
          <ac:spMkLst>
            <pc:docMk/>
            <pc:sldMk cId="3520585190" sldId="285"/>
            <ac:spMk id="11" creationId="{90B31EA2-CAF3-2ECE-2796-6B6B8901256C}"/>
          </ac:spMkLst>
        </pc:spChg>
        <pc:spChg chg="add mod">
          <ac:chgData name="和田 仁聖(is0644fk)" userId="bf5a6af5-b4c7-4005-840d-ad37cbde2ffe" providerId="ADAL" clId="{CF1225DA-BA4A-483F-8243-C0CF9B1B8BF1}" dt="2025-04-28T16:09:36.178" v="2427" actId="207"/>
          <ac:spMkLst>
            <pc:docMk/>
            <pc:sldMk cId="3520585190" sldId="285"/>
            <ac:spMk id="12" creationId="{58FA3507-A27D-022F-E071-103763E1C660}"/>
          </ac:spMkLst>
        </pc:spChg>
        <pc:spChg chg="add mod">
          <ac:chgData name="和田 仁聖(is0644fk)" userId="bf5a6af5-b4c7-4005-840d-ad37cbde2ffe" providerId="ADAL" clId="{CF1225DA-BA4A-483F-8243-C0CF9B1B8BF1}" dt="2025-04-28T16:09:39.229" v="2428" actId="207"/>
          <ac:spMkLst>
            <pc:docMk/>
            <pc:sldMk cId="3520585190" sldId="285"/>
            <ac:spMk id="13" creationId="{5FEEFC6E-0FB2-7892-8EA2-D66E174B3C70}"/>
          </ac:spMkLst>
        </pc:spChg>
        <pc:spChg chg="add mod">
          <ac:chgData name="和田 仁聖(is0644fk)" userId="bf5a6af5-b4c7-4005-840d-ad37cbde2ffe" providerId="ADAL" clId="{CF1225DA-BA4A-483F-8243-C0CF9B1B8BF1}" dt="2025-04-28T16:09:32.341" v="2426" actId="208"/>
          <ac:spMkLst>
            <pc:docMk/>
            <pc:sldMk cId="3520585190" sldId="285"/>
            <ac:spMk id="14" creationId="{1CACE1A0-FF14-5BFE-458C-D3E53CE3D1B1}"/>
          </ac:spMkLst>
        </pc:spChg>
        <pc:spChg chg="add mod">
          <ac:chgData name="和田 仁聖(is0644fk)" userId="bf5a6af5-b4c7-4005-840d-ad37cbde2ffe" providerId="ADAL" clId="{CF1225DA-BA4A-483F-8243-C0CF9B1B8BF1}" dt="2025-04-28T16:09:27.441" v="2425" actId="208"/>
          <ac:spMkLst>
            <pc:docMk/>
            <pc:sldMk cId="3520585190" sldId="285"/>
            <ac:spMk id="15" creationId="{67ABEA4A-36C4-9CFF-DD95-8DBBD97110AB}"/>
          </ac:spMkLst>
        </pc:spChg>
        <pc:spChg chg="add mod">
          <ac:chgData name="和田 仁聖(is0644fk)" userId="bf5a6af5-b4c7-4005-840d-ad37cbde2ffe" providerId="ADAL" clId="{CF1225DA-BA4A-483F-8243-C0CF9B1B8BF1}" dt="2025-04-28T16:12:08.529" v="2478" actId="207"/>
          <ac:spMkLst>
            <pc:docMk/>
            <pc:sldMk cId="3520585190" sldId="285"/>
            <ac:spMk id="27" creationId="{9282901A-2208-83A2-8BFF-FA092DE92FAC}"/>
          </ac:spMkLst>
        </pc:spChg>
        <pc:spChg chg="add mod">
          <ac:chgData name="和田 仁聖(is0644fk)" userId="bf5a6af5-b4c7-4005-840d-ad37cbde2ffe" providerId="ADAL" clId="{CF1225DA-BA4A-483F-8243-C0CF9B1B8BF1}" dt="2025-04-28T16:12:05.859" v="2477" actId="207"/>
          <ac:spMkLst>
            <pc:docMk/>
            <pc:sldMk cId="3520585190" sldId="285"/>
            <ac:spMk id="28" creationId="{C8200419-8811-1453-5BDF-7922D7FF86E6}"/>
          </ac:spMkLst>
        </pc:spChg>
        <pc:spChg chg="add mod">
          <ac:chgData name="和田 仁聖(is0644fk)" userId="bf5a6af5-b4c7-4005-840d-ad37cbde2ffe" providerId="ADAL" clId="{CF1225DA-BA4A-483F-8243-C0CF9B1B8BF1}" dt="2025-04-28T16:11:59.049" v="2475" actId="207"/>
          <ac:spMkLst>
            <pc:docMk/>
            <pc:sldMk cId="3520585190" sldId="285"/>
            <ac:spMk id="29" creationId="{82A7C9EF-091F-F9B7-B25B-089E19197A00}"/>
          </ac:spMkLst>
        </pc:spChg>
        <pc:spChg chg="add mod">
          <ac:chgData name="和田 仁聖(is0644fk)" userId="bf5a6af5-b4c7-4005-840d-ad37cbde2ffe" providerId="ADAL" clId="{CF1225DA-BA4A-483F-8243-C0CF9B1B8BF1}" dt="2025-04-28T16:12:01.593" v="2476" actId="207"/>
          <ac:spMkLst>
            <pc:docMk/>
            <pc:sldMk cId="3520585190" sldId="285"/>
            <ac:spMk id="30" creationId="{8E0061B2-34B4-4467-7AE1-33E75F11FAA8}"/>
          </ac:spMkLst>
        </pc:spChg>
        <pc:spChg chg="add mod">
          <ac:chgData name="和田 仁聖(is0644fk)" userId="bf5a6af5-b4c7-4005-840d-ad37cbde2ffe" providerId="ADAL" clId="{CF1225DA-BA4A-483F-8243-C0CF9B1B8BF1}" dt="2025-04-28T19:10:34.780" v="6737" actId="20577"/>
          <ac:spMkLst>
            <pc:docMk/>
            <pc:sldMk cId="3520585190" sldId="285"/>
            <ac:spMk id="31" creationId="{BFF0C529-599F-FEC9-9B24-57D5D31A0445}"/>
          </ac:spMkLst>
        </pc:spChg>
        <pc:spChg chg="add mod">
          <ac:chgData name="和田 仁聖(is0644fk)" userId="bf5a6af5-b4c7-4005-840d-ad37cbde2ffe" providerId="ADAL" clId="{CF1225DA-BA4A-483F-8243-C0CF9B1B8BF1}" dt="2025-04-28T19:10:19.340" v="6731" actId="14100"/>
          <ac:spMkLst>
            <pc:docMk/>
            <pc:sldMk cId="3520585190" sldId="285"/>
            <ac:spMk id="32" creationId="{E02BF343-AFF0-6B8F-AE02-7F4CE187DB18}"/>
          </ac:spMkLst>
        </pc:spChg>
        <pc:cxnChg chg="add mod">
          <ac:chgData name="和田 仁聖(is0644fk)" userId="bf5a6af5-b4c7-4005-840d-ad37cbde2ffe" providerId="ADAL" clId="{CF1225DA-BA4A-483F-8243-C0CF9B1B8BF1}" dt="2025-04-28T16:10:02.289" v="2432" actId="208"/>
          <ac:cxnSpMkLst>
            <pc:docMk/>
            <pc:sldMk cId="3520585190" sldId="285"/>
            <ac:cxnSpMk id="17" creationId="{72ED6332-0E69-1076-DE63-D1935A90A7E1}"/>
          </ac:cxnSpMkLst>
        </pc:cxnChg>
        <pc:cxnChg chg="add mod">
          <ac:chgData name="和田 仁聖(is0644fk)" userId="bf5a6af5-b4c7-4005-840d-ad37cbde2ffe" providerId="ADAL" clId="{CF1225DA-BA4A-483F-8243-C0CF9B1B8BF1}" dt="2025-04-28T16:10:10.409" v="2436" actId="14100"/>
          <ac:cxnSpMkLst>
            <pc:docMk/>
            <pc:sldMk cId="3520585190" sldId="285"/>
            <ac:cxnSpMk id="18" creationId="{9DD2F9B2-500A-6B0C-16B7-0D56A9A3BE06}"/>
          </ac:cxnSpMkLst>
        </pc:cxnChg>
        <pc:cxnChg chg="add mod">
          <ac:chgData name="和田 仁聖(is0644fk)" userId="bf5a6af5-b4c7-4005-840d-ad37cbde2ffe" providerId="ADAL" clId="{CF1225DA-BA4A-483F-8243-C0CF9B1B8BF1}" dt="2025-04-28T16:10:28.640" v="2440" actId="14100"/>
          <ac:cxnSpMkLst>
            <pc:docMk/>
            <pc:sldMk cId="3520585190" sldId="285"/>
            <ac:cxnSpMk id="21" creationId="{83727825-FC5A-0F90-3486-95901CE429E6}"/>
          </ac:cxnSpMkLst>
        </pc:cxnChg>
        <pc:cxnChg chg="add mod">
          <ac:chgData name="和田 仁聖(is0644fk)" userId="bf5a6af5-b4c7-4005-840d-ad37cbde2ffe" providerId="ADAL" clId="{CF1225DA-BA4A-483F-8243-C0CF9B1B8BF1}" dt="2025-04-28T16:10:37.659" v="2444" actId="14100"/>
          <ac:cxnSpMkLst>
            <pc:docMk/>
            <pc:sldMk cId="3520585190" sldId="285"/>
            <ac:cxnSpMk id="24" creationId="{34881530-ECAA-C206-D063-628E2C0A0020}"/>
          </ac:cxnSpMkLst>
        </pc:cxnChg>
      </pc:sldChg>
      <pc:sldChg chg="addSp delSp modSp new mod ord">
        <pc:chgData name="和田 仁聖(is0644fk)" userId="bf5a6af5-b4c7-4005-840d-ad37cbde2ffe" providerId="ADAL" clId="{CF1225DA-BA4A-483F-8243-C0CF9B1B8BF1}" dt="2025-04-28T16:53:52.463" v="3674"/>
        <pc:sldMkLst>
          <pc:docMk/>
          <pc:sldMk cId="4133211660" sldId="286"/>
        </pc:sldMkLst>
        <pc:spChg chg="mod">
          <ac:chgData name="和田 仁聖(is0644fk)" userId="bf5a6af5-b4c7-4005-840d-ad37cbde2ffe" providerId="ADAL" clId="{CF1225DA-BA4A-483F-8243-C0CF9B1B8BF1}" dt="2025-04-28T06:09:35.135" v="2348" actId="20577"/>
          <ac:spMkLst>
            <pc:docMk/>
            <pc:sldMk cId="4133211660" sldId="286"/>
            <ac:spMk id="2" creationId="{C321173C-0AE2-BA63-A24B-A35F359BE5E5}"/>
          </ac:spMkLst>
        </pc:spChg>
        <pc:spChg chg="mod">
          <ac:chgData name="和田 仁聖(is0644fk)" userId="bf5a6af5-b4c7-4005-840d-ad37cbde2ffe" providerId="ADAL" clId="{CF1225DA-BA4A-483F-8243-C0CF9B1B8BF1}" dt="2025-04-28T16:48:21.057" v="3607" actId="14100"/>
          <ac:spMkLst>
            <pc:docMk/>
            <pc:sldMk cId="4133211660" sldId="286"/>
            <ac:spMk id="3" creationId="{2C7F2EA9-A343-DB5D-8435-B6F83656CDFB}"/>
          </ac:spMkLst>
        </pc:spChg>
        <pc:spChg chg="add mod">
          <ac:chgData name="和田 仁聖(is0644fk)" userId="bf5a6af5-b4c7-4005-840d-ad37cbde2ffe" providerId="ADAL" clId="{CF1225DA-BA4A-483F-8243-C0CF9B1B8BF1}" dt="2025-04-28T16:44:31.683" v="3415" actId="2710"/>
          <ac:spMkLst>
            <pc:docMk/>
            <pc:sldMk cId="4133211660" sldId="286"/>
            <ac:spMk id="5" creationId="{1D8F8576-F02D-A362-931E-1D7F19A35270}"/>
          </ac:spMkLst>
        </pc:spChg>
        <pc:spChg chg="add mod">
          <ac:chgData name="和田 仁聖(is0644fk)" userId="bf5a6af5-b4c7-4005-840d-ad37cbde2ffe" providerId="ADAL" clId="{CF1225DA-BA4A-483F-8243-C0CF9B1B8BF1}" dt="2025-04-28T16:45:59.907" v="3488" actId="1076"/>
          <ac:spMkLst>
            <pc:docMk/>
            <pc:sldMk cId="4133211660" sldId="286"/>
            <ac:spMk id="6" creationId="{729609C2-1A5B-AD95-2CA6-664C0E54838E}"/>
          </ac:spMkLst>
        </pc:spChg>
        <pc:spChg chg="add mod">
          <ac:chgData name="和田 仁聖(is0644fk)" userId="bf5a6af5-b4c7-4005-840d-ad37cbde2ffe" providerId="ADAL" clId="{CF1225DA-BA4A-483F-8243-C0CF9B1B8BF1}" dt="2025-04-28T16:52:36.803" v="3663" actId="1076"/>
          <ac:spMkLst>
            <pc:docMk/>
            <pc:sldMk cId="4133211660" sldId="286"/>
            <ac:spMk id="7" creationId="{EC6A6542-C323-6F8A-2BDB-4A4B09D60DAF}"/>
          </ac:spMkLst>
        </pc:spChg>
        <pc:spChg chg="add mod">
          <ac:chgData name="和田 仁聖(is0644fk)" userId="bf5a6af5-b4c7-4005-840d-ad37cbde2ffe" providerId="ADAL" clId="{CF1225DA-BA4A-483F-8243-C0CF9B1B8BF1}" dt="2025-04-28T16:47:33.624" v="3599" actId="1076"/>
          <ac:spMkLst>
            <pc:docMk/>
            <pc:sldMk cId="4133211660" sldId="286"/>
            <ac:spMk id="8" creationId="{B97B87EB-B8FA-CF26-701C-73B94514FD2A}"/>
          </ac:spMkLst>
        </pc:spChg>
        <pc:spChg chg="add mod ord">
          <ac:chgData name="和田 仁聖(is0644fk)" userId="bf5a6af5-b4c7-4005-840d-ad37cbde2ffe" providerId="ADAL" clId="{CF1225DA-BA4A-483F-8243-C0CF9B1B8BF1}" dt="2025-04-28T16:48:14.888" v="3606" actId="167"/>
          <ac:spMkLst>
            <pc:docMk/>
            <pc:sldMk cId="4133211660" sldId="286"/>
            <ac:spMk id="9" creationId="{BEEA9E39-FF8E-D3D8-8E9E-91B0CD41D949}"/>
          </ac:spMkLst>
        </pc:spChg>
        <pc:spChg chg="add mod">
          <ac:chgData name="和田 仁聖(is0644fk)" userId="bf5a6af5-b4c7-4005-840d-ad37cbde2ffe" providerId="ADAL" clId="{CF1225DA-BA4A-483F-8243-C0CF9B1B8BF1}" dt="2025-04-28T16:50:58.886" v="3644" actId="14100"/>
          <ac:spMkLst>
            <pc:docMk/>
            <pc:sldMk cId="4133211660" sldId="286"/>
            <ac:spMk id="26" creationId="{5FFC4932-5892-FE23-3432-DF854ABC7D6D}"/>
          </ac:spMkLst>
        </pc:spChg>
        <pc:spChg chg="add mod">
          <ac:chgData name="和田 仁聖(is0644fk)" userId="bf5a6af5-b4c7-4005-840d-ad37cbde2ffe" providerId="ADAL" clId="{CF1225DA-BA4A-483F-8243-C0CF9B1B8BF1}" dt="2025-04-28T16:51:10.513" v="3647" actId="1076"/>
          <ac:spMkLst>
            <pc:docMk/>
            <pc:sldMk cId="4133211660" sldId="286"/>
            <ac:spMk id="27" creationId="{4CD8D9F9-CDEB-1284-4967-3318143A47F2}"/>
          </ac:spMkLst>
        </pc:spChg>
        <pc:spChg chg="add mod">
          <ac:chgData name="和田 仁聖(is0644fk)" userId="bf5a6af5-b4c7-4005-840d-ad37cbde2ffe" providerId="ADAL" clId="{CF1225DA-BA4A-483F-8243-C0CF9B1B8BF1}" dt="2025-04-28T16:51:33.173" v="3650" actId="208"/>
          <ac:spMkLst>
            <pc:docMk/>
            <pc:sldMk cId="4133211660" sldId="286"/>
            <ac:spMk id="28" creationId="{74BF368F-ABA6-A63C-986F-7E55DC4FAA04}"/>
          </ac:spMkLst>
        </pc:spChg>
        <pc:spChg chg="add mod">
          <ac:chgData name="和田 仁聖(is0644fk)" userId="bf5a6af5-b4c7-4005-840d-ad37cbde2ffe" providerId="ADAL" clId="{CF1225DA-BA4A-483F-8243-C0CF9B1B8BF1}" dt="2025-04-28T16:51:43.313" v="3653" actId="14100"/>
          <ac:spMkLst>
            <pc:docMk/>
            <pc:sldMk cId="4133211660" sldId="286"/>
            <ac:spMk id="29" creationId="{62EE0946-3B5C-BE93-D2AC-68223AA7F0D4}"/>
          </ac:spMkLst>
        </pc:spChg>
        <pc:spChg chg="add mod ord">
          <ac:chgData name="和田 仁聖(is0644fk)" userId="bf5a6af5-b4c7-4005-840d-ad37cbde2ffe" providerId="ADAL" clId="{CF1225DA-BA4A-483F-8243-C0CF9B1B8BF1}" dt="2025-04-28T16:52:32.262" v="3662" actId="167"/>
          <ac:spMkLst>
            <pc:docMk/>
            <pc:sldMk cId="4133211660" sldId="286"/>
            <ac:spMk id="31" creationId="{14F21E81-7EB6-B18E-4047-AB2ADA896429}"/>
          </ac:spMkLst>
        </pc:spChg>
        <pc:cxnChg chg="add mod">
          <ac:chgData name="和田 仁聖(is0644fk)" userId="bf5a6af5-b4c7-4005-840d-ad37cbde2ffe" providerId="ADAL" clId="{CF1225DA-BA4A-483F-8243-C0CF9B1B8BF1}" dt="2025-04-28T16:48:48.805" v="3616" actId="1038"/>
          <ac:cxnSpMkLst>
            <pc:docMk/>
            <pc:sldMk cId="4133211660" sldId="286"/>
            <ac:cxnSpMk id="11" creationId="{217106DF-50C7-1AD3-AD20-DC528D366E1E}"/>
          </ac:cxnSpMkLst>
        </pc:cxnChg>
        <pc:cxnChg chg="add mod">
          <ac:chgData name="和田 仁聖(is0644fk)" userId="bf5a6af5-b4c7-4005-840d-ad37cbde2ffe" providerId="ADAL" clId="{CF1225DA-BA4A-483F-8243-C0CF9B1B8BF1}" dt="2025-04-28T16:48:58.756" v="3620" actId="14100"/>
          <ac:cxnSpMkLst>
            <pc:docMk/>
            <pc:sldMk cId="4133211660" sldId="286"/>
            <ac:cxnSpMk id="15" creationId="{01DFE149-CAAC-D654-FDCC-A30614AF67C5}"/>
          </ac:cxnSpMkLst>
        </pc:cxnChg>
        <pc:cxnChg chg="add mod">
          <ac:chgData name="和田 仁聖(is0644fk)" userId="bf5a6af5-b4c7-4005-840d-ad37cbde2ffe" providerId="ADAL" clId="{CF1225DA-BA4A-483F-8243-C0CF9B1B8BF1}" dt="2025-04-28T16:49:39.143" v="3636" actId="14100"/>
          <ac:cxnSpMkLst>
            <pc:docMk/>
            <pc:sldMk cId="4133211660" sldId="286"/>
            <ac:cxnSpMk id="18" creationId="{D8E956AE-C177-9712-1546-EFC365830AC9}"/>
          </ac:cxnSpMkLst>
        </pc:cxnChg>
        <pc:cxnChg chg="add mod">
          <ac:chgData name="和田 仁聖(is0644fk)" userId="bf5a6af5-b4c7-4005-840d-ad37cbde2ffe" providerId="ADAL" clId="{CF1225DA-BA4A-483F-8243-C0CF9B1B8BF1}" dt="2025-04-28T16:49:34.843" v="3635" actId="1035"/>
          <ac:cxnSpMkLst>
            <pc:docMk/>
            <pc:sldMk cId="4133211660" sldId="286"/>
            <ac:cxnSpMk id="21" creationId="{556C9016-6D94-77E0-CC14-56C4D1F0F6BE}"/>
          </ac:cxnSpMkLst>
        </pc:cxnChg>
      </pc:sldChg>
      <pc:sldChg chg="addSp modSp new mod ord modShow">
        <pc:chgData name="和田 仁聖(is0644fk)" userId="bf5a6af5-b4c7-4005-840d-ad37cbde2ffe" providerId="ADAL" clId="{CF1225DA-BA4A-483F-8243-C0CF9B1B8BF1}" dt="2025-04-28T18:30:52.775" v="6100" actId="729"/>
        <pc:sldMkLst>
          <pc:docMk/>
          <pc:sldMk cId="958554461" sldId="287"/>
        </pc:sldMkLst>
        <pc:spChg chg="mod">
          <ac:chgData name="和田 仁聖(is0644fk)" userId="bf5a6af5-b4c7-4005-840d-ad37cbde2ffe" providerId="ADAL" clId="{CF1225DA-BA4A-483F-8243-C0CF9B1B8BF1}" dt="2025-04-28T16:20:02.314" v="2670" actId="27636"/>
          <ac:spMkLst>
            <pc:docMk/>
            <pc:sldMk cId="958554461" sldId="287"/>
            <ac:spMk id="2" creationId="{7FED20F4-E64E-A1CD-04CA-236A32AE0909}"/>
          </ac:spMkLst>
        </pc:spChg>
        <pc:spChg chg="mod">
          <ac:chgData name="和田 仁聖(is0644fk)" userId="bf5a6af5-b4c7-4005-840d-ad37cbde2ffe" providerId="ADAL" clId="{CF1225DA-BA4A-483F-8243-C0CF9B1B8BF1}" dt="2025-04-28T16:29:53.623" v="2934" actId="207"/>
          <ac:spMkLst>
            <pc:docMk/>
            <pc:sldMk cId="958554461" sldId="287"/>
            <ac:spMk id="3" creationId="{ED443F5D-B815-5C4A-975E-33123861FC63}"/>
          </ac:spMkLst>
        </pc:spChg>
        <pc:spChg chg="add mod">
          <ac:chgData name="和田 仁聖(is0644fk)" userId="bf5a6af5-b4c7-4005-840d-ad37cbde2ffe" providerId="ADAL" clId="{CF1225DA-BA4A-483F-8243-C0CF9B1B8BF1}" dt="2025-04-28T16:53:39.553" v="3668" actId="207"/>
          <ac:spMkLst>
            <pc:docMk/>
            <pc:sldMk cId="958554461" sldId="287"/>
            <ac:spMk id="7" creationId="{EA8CD11B-A911-A76C-1480-0F960D207306}"/>
          </ac:spMkLst>
        </pc:spChg>
        <pc:graphicFrameChg chg="add mod modGraphic">
          <ac:chgData name="和田 仁聖(is0644fk)" userId="bf5a6af5-b4c7-4005-840d-ad37cbde2ffe" providerId="ADAL" clId="{CF1225DA-BA4A-483F-8243-C0CF9B1B8BF1}" dt="2025-04-28T16:33:18.112" v="3132" actId="1076"/>
          <ac:graphicFrameMkLst>
            <pc:docMk/>
            <pc:sldMk cId="958554461" sldId="287"/>
            <ac:graphicFrameMk id="5" creationId="{7680E788-E1E4-734B-2822-64438EBD562B}"/>
          </ac:graphicFrameMkLst>
        </pc:graphicFrameChg>
      </pc:sldChg>
      <pc:sldChg chg="addSp modSp new del mod">
        <pc:chgData name="和田 仁聖(is0644fk)" userId="bf5a6af5-b4c7-4005-840d-ad37cbde2ffe" providerId="ADAL" clId="{CF1225DA-BA4A-483F-8243-C0CF9B1B8BF1}" dt="2025-04-28T18:19:16.159" v="5712" actId="2696"/>
        <pc:sldMkLst>
          <pc:docMk/>
          <pc:sldMk cId="1232874640" sldId="288"/>
        </pc:sldMkLst>
      </pc:sldChg>
      <pc:sldChg chg="addSp modSp new del mod modNotesTx">
        <pc:chgData name="和田 仁聖(is0644fk)" userId="bf5a6af5-b4c7-4005-840d-ad37cbde2ffe" providerId="ADAL" clId="{CF1225DA-BA4A-483F-8243-C0CF9B1B8BF1}" dt="2025-04-28T18:19:18.725" v="5713" actId="2696"/>
        <pc:sldMkLst>
          <pc:docMk/>
          <pc:sldMk cId="509523798" sldId="289"/>
        </pc:sldMkLst>
      </pc:sldChg>
      <pc:sldChg chg="addSp modSp new mod">
        <pc:chgData name="和田 仁聖(is0644fk)" userId="bf5a6af5-b4c7-4005-840d-ad37cbde2ffe" providerId="ADAL" clId="{CF1225DA-BA4A-483F-8243-C0CF9B1B8BF1}" dt="2025-04-28T18:58:40.813" v="6556" actId="20577"/>
        <pc:sldMkLst>
          <pc:docMk/>
          <pc:sldMk cId="3044143924" sldId="290"/>
        </pc:sldMkLst>
        <pc:spChg chg="mod">
          <ac:chgData name="和田 仁聖(is0644fk)" userId="bf5a6af5-b4c7-4005-840d-ad37cbde2ffe" providerId="ADAL" clId="{CF1225DA-BA4A-483F-8243-C0CF9B1B8BF1}" dt="2025-04-28T17:55:18.387" v="4942" actId="207"/>
          <ac:spMkLst>
            <pc:docMk/>
            <pc:sldMk cId="3044143924" sldId="290"/>
            <ac:spMk id="2" creationId="{E2C16CE2-BF8B-469E-FD79-966F558A94E6}"/>
          </ac:spMkLst>
        </pc:spChg>
        <pc:spChg chg="mod">
          <ac:chgData name="和田 仁聖(is0644fk)" userId="bf5a6af5-b4c7-4005-840d-ad37cbde2ffe" providerId="ADAL" clId="{CF1225DA-BA4A-483F-8243-C0CF9B1B8BF1}" dt="2025-04-28T18:57:06.593" v="6434" actId="2710"/>
          <ac:spMkLst>
            <pc:docMk/>
            <pc:sldMk cId="3044143924" sldId="290"/>
            <ac:spMk id="3" creationId="{02D2D568-3543-7CF7-7203-EEC8CA3343A1}"/>
          </ac:spMkLst>
        </pc:spChg>
        <pc:spChg chg="add mod">
          <ac:chgData name="和田 仁聖(is0644fk)" userId="bf5a6af5-b4c7-4005-840d-ad37cbde2ffe" providerId="ADAL" clId="{CF1225DA-BA4A-483F-8243-C0CF9B1B8BF1}" dt="2025-04-28T18:58:21.143" v="6534" actId="1036"/>
          <ac:spMkLst>
            <pc:docMk/>
            <pc:sldMk cId="3044143924" sldId="290"/>
            <ac:spMk id="6" creationId="{0AD79B0F-CA3A-2C6B-3E4D-93055B29D8E5}"/>
          </ac:spMkLst>
        </pc:spChg>
        <pc:spChg chg="add mod">
          <ac:chgData name="和田 仁聖(is0644fk)" userId="bf5a6af5-b4c7-4005-840d-ad37cbde2ffe" providerId="ADAL" clId="{CF1225DA-BA4A-483F-8243-C0CF9B1B8BF1}" dt="2025-04-28T18:58:40.813" v="6556" actId="20577"/>
          <ac:spMkLst>
            <pc:docMk/>
            <pc:sldMk cId="3044143924" sldId="290"/>
            <ac:spMk id="7" creationId="{1706BD19-78A8-B457-89EC-9D5CAE6029FA}"/>
          </ac:spMkLst>
        </pc:spChg>
        <pc:graphicFrameChg chg="add mod ord modGraphic">
          <ac:chgData name="和田 仁聖(is0644fk)" userId="bf5a6af5-b4c7-4005-840d-ad37cbde2ffe" providerId="ADAL" clId="{CF1225DA-BA4A-483F-8243-C0CF9B1B8BF1}" dt="2025-04-28T18:58:21.143" v="6534" actId="1036"/>
          <ac:graphicFrameMkLst>
            <pc:docMk/>
            <pc:sldMk cId="3044143924" sldId="290"/>
            <ac:graphicFrameMk id="5" creationId="{FAD9A7F5-09C2-91DD-1A3D-57AE4B8127DE}"/>
          </ac:graphicFrameMkLst>
        </pc:graphicFrameChg>
      </pc:sldChg>
      <pc:sldChg chg="addSp modSp new mod modNotesTx">
        <pc:chgData name="和田 仁聖(is0644fk)" userId="bf5a6af5-b4c7-4005-840d-ad37cbde2ffe" providerId="ADAL" clId="{CF1225DA-BA4A-483F-8243-C0CF9B1B8BF1}" dt="2025-04-28T18:19:06.380" v="5711"/>
        <pc:sldMkLst>
          <pc:docMk/>
          <pc:sldMk cId="2455097972" sldId="291"/>
        </pc:sldMkLst>
        <pc:spChg chg="add mod">
          <ac:chgData name="和田 仁聖(is0644fk)" userId="bf5a6af5-b4c7-4005-840d-ad37cbde2ffe" providerId="ADAL" clId="{CF1225DA-BA4A-483F-8243-C0CF9B1B8BF1}" dt="2025-04-28T18:16:46.996" v="5593" actId="20577"/>
          <ac:spMkLst>
            <pc:docMk/>
            <pc:sldMk cId="2455097972" sldId="291"/>
            <ac:spMk id="3" creationId="{2FD9C844-5386-13C2-BB0E-81DC5B610C70}"/>
          </ac:spMkLst>
        </pc:spChg>
        <pc:spChg chg="add mod">
          <ac:chgData name="和田 仁聖(is0644fk)" userId="bf5a6af5-b4c7-4005-840d-ad37cbde2ffe" providerId="ADAL" clId="{CF1225DA-BA4A-483F-8243-C0CF9B1B8BF1}" dt="2025-04-28T18:14:01.890" v="5485" actId="1076"/>
          <ac:spMkLst>
            <pc:docMk/>
            <pc:sldMk cId="2455097972" sldId="291"/>
            <ac:spMk id="4" creationId="{3C87EDAD-E42A-8FE4-6C64-ABFC239E4016}"/>
          </ac:spMkLst>
        </pc:spChg>
        <pc:spChg chg="add mod">
          <ac:chgData name="和田 仁聖(is0644fk)" userId="bf5a6af5-b4c7-4005-840d-ad37cbde2ffe" providerId="ADAL" clId="{CF1225DA-BA4A-483F-8243-C0CF9B1B8BF1}" dt="2025-04-28T18:16:46.776" v="5592" actId="1076"/>
          <ac:spMkLst>
            <pc:docMk/>
            <pc:sldMk cId="2455097972" sldId="291"/>
            <ac:spMk id="6" creationId="{CF03E944-8C64-B761-6EF1-3BC0534398B7}"/>
          </ac:spMkLst>
        </pc:spChg>
        <pc:spChg chg="add mod">
          <ac:chgData name="和田 仁聖(is0644fk)" userId="bf5a6af5-b4c7-4005-840d-ad37cbde2ffe" providerId="ADAL" clId="{CF1225DA-BA4A-483F-8243-C0CF9B1B8BF1}" dt="2025-04-28T18:18:46.978" v="5708" actId="1076"/>
          <ac:spMkLst>
            <pc:docMk/>
            <pc:sldMk cId="2455097972" sldId="291"/>
            <ac:spMk id="7" creationId="{3928FE9B-6A34-C3CC-FACB-BFFFD51EDAB5}"/>
          </ac:spMkLst>
        </pc:spChg>
        <pc:spChg chg="add mod">
          <ac:chgData name="和田 仁聖(is0644fk)" userId="bf5a6af5-b4c7-4005-840d-ad37cbde2ffe" providerId="ADAL" clId="{CF1225DA-BA4A-483F-8243-C0CF9B1B8BF1}" dt="2025-04-28T18:18:51.796" v="5709" actId="1076"/>
          <ac:spMkLst>
            <pc:docMk/>
            <pc:sldMk cId="2455097972" sldId="291"/>
            <ac:spMk id="8" creationId="{F6604FA3-542D-312C-25C0-A1B09FABCB6D}"/>
          </ac:spMkLst>
        </pc:spChg>
        <pc:graphicFrameChg chg="add mod">
          <ac:chgData name="和田 仁聖(is0644fk)" userId="bf5a6af5-b4c7-4005-840d-ad37cbde2ffe" providerId="ADAL" clId="{CF1225DA-BA4A-483F-8243-C0CF9B1B8BF1}" dt="2025-04-28T18:14:01.890" v="5485" actId="1076"/>
          <ac:graphicFrameMkLst>
            <pc:docMk/>
            <pc:sldMk cId="2455097972" sldId="291"/>
            <ac:graphicFrameMk id="5" creationId="{900D16F8-6CFC-188D-5281-3C39D4035AD7}"/>
          </ac:graphicFrameMkLst>
        </pc:graphicFrameChg>
      </pc:sldChg>
      <pc:sldChg chg="addSp modSp new mod modNotesTx">
        <pc:chgData name="和田 仁聖(is0644fk)" userId="bf5a6af5-b4c7-4005-840d-ad37cbde2ffe" providerId="ADAL" clId="{CF1225DA-BA4A-483F-8243-C0CF9B1B8BF1}" dt="2025-04-28T19:07:40.193" v="6612" actId="20577"/>
        <pc:sldMkLst>
          <pc:docMk/>
          <pc:sldMk cId="4122669698" sldId="292"/>
        </pc:sldMkLst>
        <pc:spChg chg="mod">
          <ac:chgData name="和田 仁聖(is0644fk)" userId="bf5a6af5-b4c7-4005-840d-ad37cbde2ffe" providerId="ADAL" clId="{CF1225DA-BA4A-483F-8243-C0CF9B1B8BF1}" dt="2025-04-28T18:21:14.891" v="5747" actId="20577"/>
          <ac:spMkLst>
            <pc:docMk/>
            <pc:sldMk cId="4122669698" sldId="292"/>
            <ac:spMk id="2" creationId="{FC75D6C6-94A8-FDB8-D1A1-7111CEA76AE7}"/>
          </ac:spMkLst>
        </pc:spChg>
        <pc:spChg chg="mod">
          <ac:chgData name="和田 仁聖(is0644fk)" userId="bf5a6af5-b4c7-4005-840d-ad37cbde2ffe" providerId="ADAL" clId="{CF1225DA-BA4A-483F-8243-C0CF9B1B8BF1}" dt="2025-04-28T18:41:52.885" v="6164" actId="1076"/>
          <ac:spMkLst>
            <pc:docMk/>
            <pc:sldMk cId="4122669698" sldId="292"/>
            <ac:spMk id="3" creationId="{5A4B0E13-F105-F064-1198-8EA5977733E0}"/>
          </ac:spMkLst>
        </pc:spChg>
        <pc:graphicFrameChg chg="add mod modGraphic">
          <ac:chgData name="和田 仁聖(is0644fk)" userId="bf5a6af5-b4c7-4005-840d-ad37cbde2ffe" providerId="ADAL" clId="{CF1225DA-BA4A-483F-8243-C0CF9B1B8BF1}" dt="2025-04-28T18:42:24.656" v="6222" actId="20577"/>
          <ac:graphicFrameMkLst>
            <pc:docMk/>
            <pc:sldMk cId="4122669698" sldId="292"/>
            <ac:graphicFrameMk id="5" creationId="{20D196E9-F80B-3AFC-BAE5-16A5C1D870FD}"/>
          </ac:graphicFrameMkLst>
        </pc:graphicFrameChg>
      </pc:sldChg>
      <pc:sldChg chg="addSp modSp new mod ord modShow modNotesTx">
        <pc:chgData name="和田 仁聖(is0644fk)" userId="bf5a6af5-b4c7-4005-840d-ad37cbde2ffe" providerId="ADAL" clId="{CF1225DA-BA4A-483F-8243-C0CF9B1B8BF1}" dt="2025-05-08T04:54:42.256" v="14451" actId="20577"/>
        <pc:sldMkLst>
          <pc:docMk/>
          <pc:sldMk cId="2743051880" sldId="293"/>
        </pc:sldMkLst>
        <pc:spChg chg="mod">
          <ac:chgData name="和田 仁聖(is0644fk)" userId="bf5a6af5-b4c7-4005-840d-ad37cbde2ffe" providerId="ADAL" clId="{CF1225DA-BA4A-483F-8243-C0CF9B1B8BF1}" dt="2025-04-28T19:17:14.677" v="6822" actId="20577"/>
          <ac:spMkLst>
            <pc:docMk/>
            <pc:sldMk cId="2743051880" sldId="293"/>
            <ac:spMk id="2" creationId="{82A612D9-3399-E20B-3E29-2357ECF3C610}"/>
          </ac:spMkLst>
        </pc:spChg>
        <pc:spChg chg="mod">
          <ac:chgData name="和田 仁聖(is0644fk)" userId="bf5a6af5-b4c7-4005-840d-ad37cbde2ffe" providerId="ADAL" clId="{CF1225DA-BA4A-483F-8243-C0CF9B1B8BF1}" dt="2025-04-28T19:24:16.807" v="7326" actId="20577"/>
          <ac:spMkLst>
            <pc:docMk/>
            <pc:sldMk cId="2743051880" sldId="293"/>
            <ac:spMk id="3" creationId="{0AEBCA7C-B1E9-EC0D-938D-6F7F0B2B90C1}"/>
          </ac:spMkLst>
        </pc:spChg>
        <pc:spChg chg="add mod">
          <ac:chgData name="和田 仁聖(is0644fk)" userId="bf5a6af5-b4c7-4005-840d-ad37cbde2ffe" providerId="ADAL" clId="{CF1225DA-BA4A-483F-8243-C0CF9B1B8BF1}" dt="2025-04-28T19:21:49.977" v="7077" actId="1076"/>
          <ac:spMkLst>
            <pc:docMk/>
            <pc:sldMk cId="2743051880" sldId="293"/>
            <ac:spMk id="5" creationId="{A779798E-A575-10AA-15B6-C3659C3D643A}"/>
          </ac:spMkLst>
        </pc:spChg>
        <pc:spChg chg="add mod">
          <ac:chgData name="和田 仁聖(is0644fk)" userId="bf5a6af5-b4c7-4005-840d-ad37cbde2ffe" providerId="ADAL" clId="{CF1225DA-BA4A-483F-8243-C0CF9B1B8BF1}" dt="2025-04-28T19:22:09.307" v="7080" actId="208"/>
          <ac:spMkLst>
            <pc:docMk/>
            <pc:sldMk cId="2743051880" sldId="293"/>
            <ac:spMk id="6" creationId="{4A91879A-EAA7-B126-90E2-4A9C0BFD14B5}"/>
          </ac:spMkLst>
        </pc:spChg>
        <pc:spChg chg="add mod">
          <ac:chgData name="和田 仁聖(is0644fk)" userId="bf5a6af5-b4c7-4005-840d-ad37cbde2ffe" providerId="ADAL" clId="{CF1225DA-BA4A-483F-8243-C0CF9B1B8BF1}" dt="2025-04-28T19:23:39.157" v="7255" actId="1076"/>
          <ac:spMkLst>
            <pc:docMk/>
            <pc:sldMk cId="2743051880" sldId="293"/>
            <ac:spMk id="7" creationId="{84D1242D-D8D9-0B72-9C9D-7D1BF7A3D171}"/>
          </ac:spMkLst>
        </pc:spChg>
        <pc:spChg chg="add mod">
          <ac:chgData name="和田 仁聖(is0644fk)" userId="bf5a6af5-b4c7-4005-840d-ad37cbde2ffe" providerId="ADAL" clId="{CF1225DA-BA4A-483F-8243-C0CF9B1B8BF1}" dt="2025-04-28T19:38:41.367" v="7963" actId="1036"/>
          <ac:spMkLst>
            <pc:docMk/>
            <pc:sldMk cId="2743051880" sldId="293"/>
            <ac:spMk id="8" creationId="{78AE2F00-A9DD-1173-EA6B-623AE94D179A}"/>
          </ac:spMkLst>
        </pc:spChg>
        <pc:spChg chg="add mod">
          <ac:chgData name="和田 仁聖(is0644fk)" userId="bf5a6af5-b4c7-4005-840d-ad37cbde2ffe" providerId="ADAL" clId="{CF1225DA-BA4A-483F-8243-C0CF9B1B8BF1}" dt="2025-04-28T19:38:41.367" v="7963" actId="1036"/>
          <ac:spMkLst>
            <pc:docMk/>
            <pc:sldMk cId="2743051880" sldId="293"/>
            <ac:spMk id="9" creationId="{B62D734E-D26F-4576-7D4F-A406FA6B1071}"/>
          </ac:spMkLst>
        </pc:spChg>
        <pc:spChg chg="add mod">
          <ac:chgData name="和田 仁聖(is0644fk)" userId="bf5a6af5-b4c7-4005-840d-ad37cbde2ffe" providerId="ADAL" clId="{CF1225DA-BA4A-483F-8243-C0CF9B1B8BF1}" dt="2025-04-28T19:38:41.367" v="7963" actId="1036"/>
          <ac:spMkLst>
            <pc:docMk/>
            <pc:sldMk cId="2743051880" sldId="293"/>
            <ac:spMk id="10" creationId="{E844BC17-0AD3-41EB-09B9-B0F21E37C43D}"/>
          </ac:spMkLst>
        </pc:spChg>
        <pc:spChg chg="add mod">
          <ac:chgData name="和田 仁聖(is0644fk)" userId="bf5a6af5-b4c7-4005-840d-ad37cbde2ffe" providerId="ADAL" clId="{CF1225DA-BA4A-483F-8243-C0CF9B1B8BF1}" dt="2025-05-08T04:54:17.171" v="14416" actId="20577"/>
          <ac:spMkLst>
            <pc:docMk/>
            <pc:sldMk cId="2743051880" sldId="293"/>
            <ac:spMk id="11" creationId="{46CF6AAB-39A7-ED75-D2ED-2F24E516169C}"/>
          </ac:spMkLst>
        </pc:spChg>
        <pc:spChg chg="add mod">
          <ac:chgData name="和田 仁聖(is0644fk)" userId="bf5a6af5-b4c7-4005-840d-ad37cbde2ffe" providerId="ADAL" clId="{CF1225DA-BA4A-483F-8243-C0CF9B1B8BF1}" dt="2025-04-28T19:38:41.367" v="7963" actId="1036"/>
          <ac:spMkLst>
            <pc:docMk/>
            <pc:sldMk cId="2743051880" sldId="293"/>
            <ac:spMk id="12" creationId="{FFF6A470-026D-6BDE-7469-B310F0D23053}"/>
          </ac:spMkLst>
        </pc:spChg>
        <pc:spChg chg="add mod ord">
          <ac:chgData name="和田 仁聖(is0644fk)" userId="bf5a6af5-b4c7-4005-840d-ad37cbde2ffe" providerId="ADAL" clId="{CF1225DA-BA4A-483F-8243-C0CF9B1B8BF1}" dt="2025-04-28T19:38:41.367" v="7963" actId="1036"/>
          <ac:spMkLst>
            <pc:docMk/>
            <pc:sldMk cId="2743051880" sldId="293"/>
            <ac:spMk id="14" creationId="{EB486CA6-962A-B346-E540-8D7FC010274C}"/>
          </ac:spMkLst>
        </pc:spChg>
        <pc:spChg chg="add mod">
          <ac:chgData name="和田 仁聖(is0644fk)" userId="bf5a6af5-b4c7-4005-840d-ad37cbde2ffe" providerId="ADAL" clId="{CF1225DA-BA4A-483F-8243-C0CF9B1B8BF1}" dt="2025-04-28T19:38:41.367" v="7963" actId="1036"/>
          <ac:spMkLst>
            <pc:docMk/>
            <pc:sldMk cId="2743051880" sldId="293"/>
            <ac:spMk id="16" creationId="{24646779-A2A4-C570-A80F-E9D927DE9E26}"/>
          </ac:spMkLst>
        </pc:spChg>
        <pc:spChg chg="add mod">
          <ac:chgData name="和田 仁聖(is0644fk)" userId="bf5a6af5-b4c7-4005-840d-ad37cbde2ffe" providerId="ADAL" clId="{CF1225DA-BA4A-483F-8243-C0CF9B1B8BF1}" dt="2025-05-08T04:54:10.106" v="14405" actId="20577"/>
          <ac:spMkLst>
            <pc:docMk/>
            <pc:sldMk cId="2743051880" sldId="293"/>
            <ac:spMk id="17" creationId="{482B0778-3CBA-D623-A065-99B072DB6D48}"/>
          </ac:spMkLst>
        </pc:spChg>
        <pc:spChg chg="add mod">
          <ac:chgData name="和田 仁聖(is0644fk)" userId="bf5a6af5-b4c7-4005-840d-ad37cbde2ffe" providerId="ADAL" clId="{CF1225DA-BA4A-483F-8243-C0CF9B1B8BF1}" dt="2025-04-28T19:38:41.367" v="7963" actId="1036"/>
          <ac:spMkLst>
            <pc:docMk/>
            <pc:sldMk cId="2743051880" sldId="293"/>
            <ac:spMk id="18" creationId="{7DEADA98-70A4-28A1-0A4C-98BF08FDB1F1}"/>
          </ac:spMkLst>
        </pc:spChg>
        <pc:spChg chg="add mod">
          <ac:chgData name="和田 仁聖(is0644fk)" userId="bf5a6af5-b4c7-4005-840d-ad37cbde2ffe" providerId="ADAL" clId="{CF1225DA-BA4A-483F-8243-C0CF9B1B8BF1}" dt="2025-04-28T19:38:58.856" v="7966" actId="1076"/>
          <ac:spMkLst>
            <pc:docMk/>
            <pc:sldMk cId="2743051880" sldId="293"/>
            <ac:spMk id="21" creationId="{2FA3BC89-580B-B569-20C8-B1EFA643987E}"/>
          </ac:spMkLst>
        </pc:spChg>
        <pc:spChg chg="add mod">
          <ac:chgData name="和田 仁聖(is0644fk)" userId="bf5a6af5-b4c7-4005-840d-ad37cbde2ffe" providerId="ADAL" clId="{CF1225DA-BA4A-483F-8243-C0CF9B1B8BF1}" dt="2025-04-28T19:38:49.606" v="7965" actId="1076"/>
          <ac:spMkLst>
            <pc:docMk/>
            <pc:sldMk cId="2743051880" sldId="293"/>
            <ac:spMk id="22" creationId="{C5B4EDE0-B6E5-AF68-50F7-6F53B011356F}"/>
          </ac:spMkLst>
        </pc:spChg>
        <pc:spChg chg="add mod">
          <ac:chgData name="和田 仁聖(is0644fk)" userId="bf5a6af5-b4c7-4005-840d-ad37cbde2ffe" providerId="ADAL" clId="{CF1225DA-BA4A-483F-8243-C0CF9B1B8BF1}" dt="2025-04-28T19:39:08.476" v="7972" actId="1076"/>
          <ac:spMkLst>
            <pc:docMk/>
            <pc:sldMk cId="2743051880" sldId="293"/>
            <ac:spMk id="23" creationId="{73A5E3D5-DD68-E9DC-0065-CC46501CE1B8}"/>
          </ac:spMkLst>
        </pc:spChg>
        <pc:spChg chg="add mod">
          <ac:chgData name="和田 仁聖(is0644fk)" userId="bf5a6af5-b4c7-4005-840d-ad37cbde2ffe" providerId="ADAL" clId="{CF1225DA-BA4A-483F-8243-C0CF9B1B8BF1}" dt="2025-04-28T19:42:47.576" v="8317" actId="692"/>
          <ac:spMkLst>
            <pc:docMk/>
            <pc:sldMk cId="2743051880" sldId="293"/>
            <ac:spMk id="24" creationId="{02E59F04-8987-8414-1535-77DC00941DD5}"/>
          </ac:spMkLst>
        </pc:spChg>
        <pc:spChg chg="add mod ord">
          <ac:chgData name="和田 仁聖(is0644fk)" userId="bf5a6af5-b4c7-4005-840d-ad37cbde2ffe" providerId="ADAL" clId="{CF1225DA-BA4A-483F-8243-C0CF9B1B8BF1}" dt="2025-04-28T19:40:36.503" v="8098" actId="166"/>
          <ac:spMkLst>
            <pc:docMk/>
            <pc:sldMk cId="2743051880" sldId="293"/>
            <ac:spMk id="25" creationId="{1E92A63A-AA6B-B641-E49E-63332BE9A010}"/>
          </ac:spMkLst>
        </pc:spChg>
        <pc:spChg chg="add mod">
          <ac:chgData name="和田 仁聖(is0644fk)" userId="bf5a6af5-b4c7-4005-840d-ad37cbde2ffe" providerId="ADAL" clId="{CF1225DA-BA4A-483F-8243-C0CF9B1B8BF1}" dt="2025-04-28T19:42:30.546" v="8215" actId="692"/>
          <ac:spMkLst>
            <pc:docMk/>
            <pc:sldMk cId="2743051880" sldId="293"/>
            <ac:spMk id="26" creationId="{AD61C6A2-DE39-A725-2396-BA1721CCC834}"/>
          </ac:spMkLst>
        </pc:spChg>
        <pc:spChg chg="add mod">
          <ac:chgData name="和田 仁聖(is0644fk)" userId="bf5a6af5-b4c7-4005-840d-ad37cbde2ffe" providerId="ADAL" clId="{CF1225DA-BA4A-483F-8243-C0CF9B1B8BF1}" dt="2025-04-28T19:44:13.206" v="8451" actId="692"/>
          <ac:spMkLst>
            <pc:docMk/>
            <pc:sldMk cId="2743051880" sldId="293"/>
            <ac:spMk id="27" creationId="{3621687D-3BD1-F73D-7346-03C2C4AEF577}"/>
          </ac:spMkLst>
        </pc:spChg>
        <pc:spChg chg="add mod ord">
          <ac:chgData name="和田 仁聖(is0644fk)" userId="bf5a6af5-b4c7-4005-840d-ad37cbde2ffe" providerId="ADAL" clId="{CF1225DA-BA4A-483F-8243-C0CF9B1B8BF1}" dt="2025-04-28T19:44:18.017" v="8452" actId="166"/>
          <ac:spMkLst>
            <pc:docMk/>
            <pc:sldMk cId="2743051880" sldId="293"/>
            <ac:spMk id="28" creationId="{04EB3D7E-AF58-B9A7-1019-F120BB2E9595}"/>
          </ac:spMkLst>
        </pc:spChg>
        <pc:spChg chg="add mod">
          <ac:chgData name="和田 仁聖(is0644fk)" userId="bf5a6af5-b4c7-4005-840d-ad37cbde2ffe" providerId="ADAL" clId="{CF1225DA-BA4A-483F-8243-C0CF9B1B8BF1}" dt="2025-04-28T19:38:49.606" v="7965" actId="1076"/>
          <ac:spMkLst>
            <pc:docMk/>
            <pc:sldMk cId="2743051880" sldId="293"/>
            <ac:spMk id="29" creationId="{BF7D0DEB-63DE-E5BF-30EF-F4FA91916070}"/>
          </ac:spMkLst>
        </pc:spChg>
        <pc:spChg chg="add mod ord">
          <ac:chgData name="和田 仁聖(is0644fk)" userId="bf5a6af5-b4c7-4005-840d-ad37cbde2ffe" providerId="ADAL" clId="{CF1225DA-BA4A-483F-8243-C0CF9B1B8BF1}" dt="2025-04-28T19:43:42.003" v="8327" actId="1076"/>
          <ac:spMkLst>
            <pc:docMk/>
            <pc:sldMk cId="2743051880" sldId="293"/>
            <ac:spMk id="31" creationId="{0253F931-48D6-A037-204B-7A9050CF3BF6}"/>
          </ac:spMkLst>
        </pc:spChg>
        <pc:spChg chg="add mod">
          <ac:chgData name="和田 仁聖(is0644fk)" userId="bf5a6af5-b4c7-4005-840d-ad37cbde2ffe" providerId="ADAL" clId="{CF1225DA-BA4A-483F-8243-C0CF9B1B8BF1}" dt="2025-04-28T19:39:43.636" v="8005" actId="1076"/>
          <ac:spMkLst>
            <pc:docMk/>
            <pc:sldMk cId="2743051880" sldId="293"/>
            <ac:spMk id="34" creationId="{6BD0F65E-A977-6730-D673-741B819920B8}"/>
          </ac:spMkLst>
        </pc:spChg>
        <pc:spChg chg="add mod">
          <ac:chgData name="和田 仁聖(is0644fk)" userId="bf5a6af5-b4c7-4005-840d-ad37cbde2ffe" providerId="ADAL" clId="{CF1225DA-BA4A-483F-8243-C0CF9B1B8BF1}" dt="2025-04-28T19:40:47.488" v="8100" actId="14100"/>
          <ac:spMkLst>
            <pc:docMk/>
            <pc:sldMk cId="2743051880" sldId="293"/>
            <ac:spMk id="35" creationId="{A0D34B2D-97EE-F913-091B-FD0650198745}"/>
          </ac:spMkLst>
        </pc:spChg>
        <pc:spChg chg="add mod">
          <ac:chgData name="和田 仁聖(is0644fk)" userId="bf5a6af5-b4c7-4005-840d-ad37cbde2ffe" providerId="ADAL" clId="{CF1225DA-BA4A-483F-8243-C0CF9B1B8BF1}" dt="2025-04-28T19:41:27.896" v="8133" actId="1076"/>
          <ac:spMkLst>
            <pc:docMk/>
            <pc:sldMk cId="2743051880" sldId="293"/>
            <ac:spMk id="38" creationId="{4A8F1F05-23DC-7B7C-A170-9BBB072BC94B}"/>
          </ac:spMkLst>
        </pc:spChg>
        <pc:spChg chg="add mod">
          <ac:chgData name="和田 仁聖(is0644fk)" userId="bf5a6af5-b4c7-4005-840d-ad37cbde2ffe" providerId="ADAL" clId="{CF1225DA-BA4A-483F-8243-C0CF9B1B8BF1}" dt="2025-04-28T19:43:30.666" v="8324" actId="14100"/>
          <ac:spMkLst>
            <pc:docMk/>
            <pc:sldMk cId="2743051880" sldId="293"/>
            <ac:spMk id="39" creationId="{2B868707-480C-6798-6734-C042075C0E25}"/>
          </ac:spMkLst>
        </pc:spChg>
        <pc:spChg chg="add mod">
          <ac:chgData name="和田 仁聖(is0644fk)" userId="bf5a6af5-b4c7-4005-840d-ad37cbde2ffe" providerId="ADAL" clId="{CF1225DA-BA4A-483F-8243-C0CF9B1B8BF1}" dt="2025-04-28T19:44:23.818" v="8454" actId="14100"/>
          <ac:spMkLst>
            <pc:docMk/>
            <pc:sldMk cId="2743051880" sldId="293"/>
            <ac:spMk id="43" creationId="{5307DA42-0558-28A0-65D0-9B6CD1BED002}"/>
          </ac:spMkLst>
        </pc:spChg>
        <pc:cxnChg chg="add mod">
          <ac:chgData name="和田 仁聖(is0644fk)" userId="bf5a6af5-b4c7-4005-840d-ad37cbde2ffe" providerId="ADAL" clId="{CF1225DA-BA4A-483F-8243-C0CF9B1B8BF1}" dt="2025-04-28T19:38:41.367" v="7963" actId="1036"/>
          <ac:cxnSpMkLst>
            <pc:docMk/>
            <pc:sldMk cId="2743051880" sldId="293"/>
            <ac:cxnSpMk id="20" creationId="{B6855817-F25F-1CD5-E718-E94AC1CB5453}"/>
          </ac:cxnSpMkLst>
        </pc:cxnChg>
        <pc:cxnChg chg="add mod">
          <ac:chgData name="和田 仁聖(is0644fk)" userId="bf5a6af5-b4c7-4005-840d-ad37cbde2ffe" providerId="ADAL" clId="{CF1225DA-BA4A-483F-8243-C0CF9B1B8BF1}" dt="2025-04-28T19:42:41.528" v="8285" actId="692"/>
          <ac:cxnSpMkLst>
            <pc:docMk/>
            <pc:sldMk cId="2743051880" sldId="293"/>
            <ac:cxnSpMk id="30" creationId="{61507EF9-9356-FFCF-10C0-240330158CF8}"/>
          </ac:cxnSpMkLst>
        </pc:cxnChg>
        <pc:cxnChg chg="add mod">
          <ac:chgData name="和田 仁聖(is0644fk)" userId="bf5a6af5-b4c7-4005-840d-ad37cbde2ffe" providerId="ADAL" clId="{CF1225DA-BA4A-483F-8243-C0CF9B1B8BF1}" dt="2025-04-28T19:39:24.106" v="7980" actId="1036"/>
          <ac:cxnSpMkLst>
            <pc:docMk/>
            <pc:sldMk cId="2743051880" sldId="293"/>
            <ac:cxnSpMk id="33" creationId="{1F70F1D2-BD33-9073-F896-9E8A0EB260C4}"/>
          </ac:cxnSpMkLst>
        </pc:cxnChg>
        <pc:cxnChg chg="add mod">
          <ac:chgData name="和田 仁聖(is0644fk)" userId="bf5a6af5-b4c7-4005-840d-ad37cbde2ffe" providerId="ADAL" clId="{CF1225DA-BA4A-483F-8243-C0CF9B1B8BF1}" dt="2025-04-28T19:41:07.256" v="8105" actId="14100"/>
          <ac:cxnSpMkLst>
            <pc:docMk/>
            <pc:sldMk cId="2743051880" sldId="293"/>
            <ac:cxnSpMk id="36" creationId="{7F82D74F-1ECE-76AE-B308-40C384E8F376}"/>
          </ac:cxnSpMkLst>
        </pc:cxnChg>
        <pc:cxnChg chg="add mod">
          <ac:chgData name="和田 仁聖(is0644fk)" userId="bf5a6af5-b4c7-4005-840d-ad37cbde2ffe" providerId="ADAL" clId="{CF1225DA-BA4A-483F-8243-C0CF9B1B8BF1}" dt="2025-04-28T19:43:34.719" v="8325" actId="14100"/>
          <ac:cxnSpMkLst>
            <pc:docMk/>
            <pc:sldMk cId="2743051880" sldId="293"/>
            <ac:cxnSpMk id="40" creationId="{879E1416-EA38-E92F-1DC3-2AC1A28B8249}"/>
          </ac:cxnSpMkLst>
        </pc:cxnChg>
      </pc:sldChg>
      <pc:sldChg chg="addSp delSp modSp new mod modNotesTx">
        <pc:chgData name="和田 仁聖(is0644fk)" userId="bf5a6af5-b4c7-4005-840d-ad37cbde2ffe" providerId="ADAL" clId="{CF1225DA-BA4A-483F-8243-C0CF9B1B8BF1}" dt="2025-04-30T16:05:00.472" v="12779" actId="1035"/>
        <pc:sldMkLst>
          <pc:docMk/>
          <pc:sldMk cId="1348091028" sldId="294"/>
        </pc:sldMkLst>
        <pc:spChg chg="mod">
          <ac:chgData name="和田 仁聖(is0644fk)" userId="bf5a6af5-b4c7-4005-840d-ad37cbde2ffe" providerId="ADAL" clId="{CF1225DA-BA4A-483F-8243-C0CF9B1B8BF1}" dt="2025-04-28T19:46:10.675" v="8482" actId="404"/>
          <ac:spMkLst>
            <pc:docMk/>
            <pc:sldMk cId="1348091028" sldId="294"/>
            <ac:spMk id="2" creationId="{E8C0EF84-4CF5-DD48-0BEB-DE08C0D85833}"/>
          </ac:spMkLst>
        </pc:spChg>
        <pc:spChg chg="mod">
          <ac:chgData name="和田 仁聖(is0644fk)" userId="bf5a6af5-b4c7-4005-840d-ad37cbde2ffe" providerId="ADAL" clId="{CF1225DA-BA4A-483F-8243-C0CF9B1B8BF1}" dt="2025-04-30T16:04:49.152" v="12755" actId="404"/>
          <ac:spMkLst>
            <pc:docMk/>
            <pc:sldMk cId="1348091028" sldId="294"/>
            <ac:spMk id="3" creationId="{E1537582-535B-23E0-92CF-8F5CF9691558}"/>
          </ac:spMkLst>
        </pc:spChg>
        <pc:spChg chg="mod">
          <ac:chgData name="和田 仁聖(is0644fk)" userId="bf5a6af5-b4c7-4005-840d-ad37cbde2ffe" providerId="ADAL" clId="{CF1225DA-BA4A-483F-8243-C0CF9B1B8BF1}" dt="2025-04-30T16:05:00.472" v="12779" actId="1035"/>
          <ac:spMkLst>
            <pc:docMk/>
            <pc:sldMk cId="1348091028" sldId="294"/>
            <ac:spMk id="6" creationId="{DA1F62B4-19F9-AD21-D734-123A9DF14761}"/>
          </ac:spMkLst>
        </pc:spChg>
        <pc:spChg chg="mod">
          <ac:chgData name="和田 仁聖(is0644fk)" userId="bf5a6af5-b4c7-4005-840d-ad37cbde2ffe" providerId="ADAL" clId="{CF1225DA-BA4A-483F-8243-C0CF9B1B8BF1}" dt="2025-04-28T20:23:02.893" v="9204" actId="14100"/>
          <ac:spMkLst>
            <pc:docMk/>
            <pc:sldMk cId="1348091028" sldId="294"/>
            <ac:spMk id="7" creationId="{8C35B2DE-DA97-8621-AB26-1F48286FC5AB}"/>
          </ac:spMkLst>
        </pc:spChg>
        <pc:spChg chg="add mod">
          <ac:chgData name="和田 仁聖(is0644fk)" userId="bf5a6af5-b4c7-4005-840d-ad37cbde2ffe" providerId="ADAL" clId="{CF1225DA-BA4A-483F-8243-C0CF9B1B8BF1}" dt="2025-04-28T20:17:48.521" v="9138" actId="1076"/>
          <ac:spMkLst>
            <pc:docMk/>
            <pc:sldMk cId="1348091028" sldId="294"/>
            <ac:spMk id="8" creationId="{06866704-6F38-79DA-EA0C-3C4EEFBF5A49}"/>
          </ac:spMkLst>
        </pc:spChg>
        <pc:spChg chg="add mod">
          <ac:chgData name="和田 仁聖(is0644fk)" userId="bf5a6af5-b4c7-4005-840d-ad37cbde2ffe" providerId="ADAL" clId="{CF1225DA-BA4A-483F-8243-C0CF9B1B8BF1}" dt="2025-04-30T16:05:00.472" v="12779" actId="1035"/>
          <ac:spMkLst>
            <pc:docMk/>
            <pc:sldMk cId="1348091028" sldId="294"/>
            <ac:spMk id="9" creationId="{DE58254E-046C-B8D1-76C5-3328472E95A9}"/>
          </ac:spMkLst>
        </pc:spChg>
        <pc:spChg chg="add mod">
          <ac:chgData name="和田 仁聖(is0644fk)" userId="bf5a6af5-b4c7-4005-840d-ad37cbde2ffe" providerId="ADAL" clId="{CF1225DA-BA4A-483F-8243-C0CF9B1B8BF1}" dt="2025-04-28T20:22:12.639" v="9197" actId="14100"/>
          <ac:spMkLst>
            <pc:docMk/>
            <pc:sldMk cId="1348091028" sldId="294"/>
            <ac:spMk id="10" creationId="{1A2934D6-0ADC-675D-B261-E6722794D4DD}"/>
          </ac:spMkLst>
        </pc:spChg>
        <pc:spChg chg="mod">
          <ac:chgData name="和田 仁聖(is0644fk)" userId="bf5a6af5-b4c7-4005-840d-ad37cbde2ffe" providerId="ADAL" clId="{CF1225DA-BA4A-483F-8243-C0CF9B1B8BF1}" dt="2025-04-30T16:05:00.472" v="12779" actId="1035"/>
          <ac:spMkLst>
            <pc:docMk/>
            <pc:sldMk cId="1348091028" sldId="294"/>
            <ac:spMk id="11" creationId="{39FD9466-246C-E8F2-D1F0-BF97D9E062E0}"/>
          </ac:spMkLst>
        </pc:spChg>
        <pc:spChg chg="add mod">
          <ac:chgData name="和田 仁聖(is0644fk)" userId="bf5a6af5-b4c7-4005-840d-ad37cbde2ffe" providerId="ADAL" clId="{CF1225DA-BA4A-483F-8243-C0CF9B1B8BF1}" dt="2025-04-28T20:21:46.736" v="9190" actId="14100"/>
          <ac:spMkLst>
            <pc:docMk/>
            <pc:sldMk cId="1348091028" sldId="294"/>
            <ac:spMk id="13" creationId="{737115B6-9588-CE3C-3AC0-8C684A99F625}"/>
          </ac:spMkLst>
        </pc:spChg>
        <pc:spChg chg="add mod">
          <ac:chgData name="和田 仁聖(is0644fk)" userId="bf5a6af5-b4c7-4005-840d-ad37cbde2ffe" providerId="ADAL" clId="{CF1225DA-BA4A-483F-8243-C0CF9B1B8BF1}" dt="2025-04-30T16:05:00.472" v="12779" actId="1035"/>
          <ac:spMkLst>
            <pc:docMk/>
            <pc:sldMk cId="1348091028" sldId="294"/>
            <ac:spMk id="15" creationId="{36A94ABD-74C9-A0C3-FD52-B184BA256125}"/>
          </ac:spMkLst>
        </pc:spChg>
        <pc:spChg chg="mod">
          <ac:chgData name="和田 仁聖(is0644fk)" userId="bf5a6af5-b4c7-4005-840d-ad37cbde2ffe" providerId="ADAL" clId="{CF1225DA-BA4A-483F-8243-C0CF9B1B8BF1}" dt="2025-04-30T16:05:00.472" v="12779" actId="1035"/>
          <ac:spMkLst>
            <pc:docMk/>
            <pc:sldMk cId="1348091028" sldId="294"/>
            <ac:spMk id="16" creationId="{47998D82-3552-7AEB-001C-38FAD6BC97CD}"/>
          </ac:spMkLst>
        </pc:spChg>
        <pc:spChg chg="add mod">
          <ac:chgData name="和田 仁聖(is0644fk)" userId="bf5a6af5-b4c7-4005-840d-ad37cbde2ffe" providerId="ADAL" clId="{CF1225DA-BA4A-483F-8243-C0CF9B1B8BF1}" dt="2025-04-30T16:05:00.472" v="12779" actId="1035"/>
          <ac:spMkLst>
            <pc:docMk/>
            <pc:sldMk cId="1348091028" sldId="294"/>
            <ac:spMk id="18" creationId="{4ABF25B1-3522-2B8D-A240-2460D501E6F0}"/>
          </ac:spMkLst>
        </pc:spChg>
        <pc:spChg chg="mod">
          <ac:chgData name="和田 仁聖(is0644fk)" userId="bf5a6af5-b4c7-4005-840d-ad37cbde2ffe" providerId="ADAL" clId="{CF1225DA-BA4A-483F-8243-C0CF9B1B8BF1}" dt="2025-04-30T16:05:00.472" v="12779" actId="1035"/>
          <ac:spMkLst>
            <pc:docMk/>
            <pc:sldMk cId="1348091028" sldId="294"/>
            <ac:spMk id="19" creationId="{36A970E9-5C86-73EE-78DB-DDC19600B937}"/>
          </ac:spMkLst>
        </pc:spChg>
        <pc:spChg chg="add mod">
          <ac:chgData name="和田 仁聖(is0644fk)" userId="bf5a6af5-b4c7-4005-840d-ad37cbde2ffe" providerId="ADAL" clId="{CF1225DA-BA4A-483F-8243-C0CF9B1B8BF1}" dt="2025-04-30T16:05:00.472" v="12779" actId="1035"/>
          <ac:spMkLst>
            <pc:docMk/>
            <pc:sldMk cId="1348091028" sldId="294"/>
            <ac:spMk id="20" creationId="{4668BE46-08A5-7B22-4AA1-2CFAEA2C4F33}"/>
          </ac:spMkLst>
        </pc:spChg>
        <pc:spChg chg="mod">
          <ac:chgData name="和田 仁聖(is0644fk)" userId="bf5a6af5-b4c7-4005-840d-ad37cbde2ffe" providerId="ADAL" clId="{CF1225DA-BA4A-483F-8243-C0CF9B1B8BF1}" dt="2025-04-30T16:05:00.472" v="12779" actId="1035"/>
          <ac:spMkLst>
            <pc:docMk/>
            <pc:sldMk cId="1348091028" sldId="294"/>
            <ac:spMk id="21" creationId="{C8191890-CAC7-B84A-0A21-144BA6E04BA5}"/>
          </ac:spMkLst>
        </pc:spChg>
        <pc:spChg chg="add mod">
          <ac:chgData name="和田 仁聖(is0644fk)" userId="bf5a6af5-b4c7-4005-840d-ad37cbde2ffe" providerId="ADAL" clId="{CF1225DA-BA4A-483F-8243-C0CF9B1B8BF1}" dt="2025-04-28T20:22:50.669" v="9201" actId="1076"/>
          <ac:spMkLst>
            <pc:docMk/>
            <pc:sldMk cId="1348091028" sldId="294"/>
            <ac:spMk id="22" creationId="{22DD219F-808A-8E99-FA3C-C35DA997CE18}"/>
          </ac:spMkLst>
        </pc:spChg>
        <pc:spChg chg="add mod">
          <ac:chgData name="和田 仁聖(is0644fk)" userId="bf5a6af5-b4c7-4005-840d-ad37cbde2ffe" providerId="ADAL" clId="{CF1225DA-BA4A-483F-8243-C0CF9B1B8BF1}" dt="2025-04-30T16:05:00.472" v="12779" actId="1035"/>
          <ac:spMkLst>
            <pc:docMk/>
            <pc:sldMk cId="1348091028" sldId="294"/>
            <ac:spMk id="29" creationId="{B6BEEE49-15F4-9F24-1401-0596936F4246}"/>
          </ac:spMkLst>
        </pc:spChg>
        <pc:cxnChg chg="add mod">
          <ac:chgData name="和田 仁聖(is0644fk)" userId="bf5a6af5-b4c7-4005-840d-ad37cbde2ffe" providerId="ADAL" clId="{CF1225DA-BA4A-483F-8243-C0CF9B1B8BF1}" dt="2025-04-28T20:21:11.287" v="9182" actId="1076"/>
          <ac:cxnSpMkLst>
            <pc:docMk/>
            <pc:sldMk cId="1348091028" sldId="294"/>
            <ac:cxnSpMk id="24" creationId="{54C4708C-7E6F-C381-F2DA-BC35E2194A2F}"/>
          </ac:cxnSpMkLst>
        </pc:cxnChg>
        <pc:cxnChg chg="add mod">
          <ac:chgData name="和田 仁聖(is0644fk)" userId="bf5a6af5-b4c7-4005-840d-ad37cbde2ffe" providerId="ADAL" clId="{CF1225DA-BA4A-483F-8243-C0CF9B1B8BF1}" dt="2025-04-28T20:21:18.121" v="9185" actId="14100"/>
          <ac:cxnSpMkLst>
            <pc:docMk/>
            <pc:sldMk cId="1348091028" sldId="294"/>
            <ac:cxnSpMk id="25" creationId="{1B1B61EF-B198-FE85-ACAF-7ED5DDC7D33F}"/>
          </ac:cxnSpMkLst>
        </pc:cxnChg>
        <pc:cxnChg chg="add mod">
          <ac:chgData name="和田 仁聖(is0644fk)" userId="bf5a6af5-b4c7-4005-840d-ad37cbde2ffe" providerId="ADAL" clId="{CF1225DA-BA4A-483F-8243-C0CF9B1B8BF1}" dt="2025-04-28T20:21:43.335" v="9189" actId="14100"/>
          <ac:cxnSpMkLst>
            <pc:docMk/>
            <pc:sldMk cId="1348091028" sldId="294"/>
            <ac:cxnSpMk id="27" creationId="{773B884C-B9DB-4453-F37F-8844FDDB7763}"/>
          </ac:cxnSpMkLst>
        </pc:cxnChg>
      </pc:sldChg>
      <pc:sldChg chg="addSp modSp new mod">
        <pc:chgData name="和田 仁聖(is0644fk)" userId="bf5a6af5-b4c7-4005-840d-ad37cbde2ffe" providerId="ADAL" clId="{CF1225DA-BA4A-483F-8243-C0CF9B1B8BF1}" dt="2025-04-28T21:09:05.310" v="9796" actId="20577"/>
        <pc:sldMkLst>
          <pc:docMk/>
          <pc:sldMk cId="3193337866" sldId="295"/>
        </pc:sldMkLst>
        <pc:spChg chg="mod">
          <ac:chgData name="和田 仁聖(is0644fk)" userId="bf5a6af5-b4c7-4005-840d-ad37cbde2ffe" providerId="ADAL" clId="{CF1225DA-BA4A-483F-8243-C0CF9B1B8BF1}" dt="2025-04-28T20:56:18.390" v="9336" actId="20577"/>
          <ac:spMkLst>
            <pc:docMk/>
            <pc:sldMk cId="3193337866" sldId="295"/>
            <ac:spMk id="2" creationId="{E1B50E47-93EF-5A3F-CD5E-00F6780AE1AD}"/>
          </ac:spMkLst>
        </pc:spChg>
        <pc:spChg chg="mod">
          <ac:chgData name="和田 仁聖(is0644fk)" userId="bf5a6af5-b4c7-4005-840d-ad37cbde2ffe" providerId="ADAL" clId="{CF1225DA-BA4A-483F-8243-C0CF9B1B8BF1}" dt="2025-04-28T21:06:50.864" v="9618" actId="20577"/>
          <ac:spMkLst>
            <pc:docMk/>
            <pc:sldMk cId="3193337866" sldId="295"/>
            <ac:spMk id="3" creationId="{8BD234E1-104B-129A-8050-20EA00DFF472}"/>
          </ac:spMkLst>
        </pc:spChg>
        <pc:spChg chg="add mod">
          <ac:chgData name="和田 仁聖(is0644fk)" userId="bf5a6af5-b4c7-4005-840d-ad37cbde2ffe" providerId="ADAL" clId="{CF1225DA-BA4A-483F-8243-C0CF9B1B8BF1}" dt="2025-04-28T21:09:05.310" v="9796" actId="20577"/>
          <ac:spMkLst>
            <pc:docMk/>
            <pc:sldMk cId="3193337866" sldId="295"/>
            <ac:spMk id="5" creationId="{EB579065-A540-2D3F-EC49-7F32297F6525}"/>
          </ac:spMkLst>
        </pc:spChg>
      </pc:sldChg>
      <pc:sldChg chg="add del">
        <pc:chgData name="和田 仁聖(is0644fk)" userId="bf5a6af5-b4c7-4005-840d-ad37cbde2ffe" providerId="ADAL" clId="{CF1225DA-BA4A-483F-8243-C0CF9B1B8BF1}" dt="2025-04-28T21:10:51.781" v="9798"/>
        <pc:sldMkLst>
          <pc:docMk/>
          <pc:sldMk cId="1144210998" sldId="296"/>
        </pc:sldMkLst>
      </pc:sldChg>
      <pc:sldChg chg="addSp delSp modSp new mod modAnim">
        <pc:chgData name="和田 仁聖(is0644fk)" userId="bf5a6af5-b4c7-4005-840d-ad37cbde2ffe" providerId="ADAL" clId="{CF1225DA-BA4A-483F-8243-C0CF9B1B8BF1}" dt="2025-04-29T01:29:44.103" v="11704" actId="1076"/>
        <pc:sldMkLst>
          <pc:docMk/>
          <pc:sldMk cId="3265457957" sldId="296"/>
        </pc:sldMkLst>
        <pc:spChg chg="mod">
          <ac:chgData name="和田 仁聖(is0644fk)" userId="bf5a6af5-b4c7-4005-840d-ad37cbde2ffe" providerId="ADAL" clId="{CF1225DA-BA4A-483F-8243-C0CF9B1B8BF1}" dt="2025-04-28T21:38:13.539" v="9828" actId="20577"/>
          <ac:spMkLst>
            <pc:docMk/>
            <pc:sldMk cId="3265457957" sldId="296"/>
            <ac:spMk id="2" creationId="{BB201CE2-67BB-4310-93EC-915EF71752BF}"/>
          </ac:spMkLst>
        </pc:spChg>
        <pc:spChg chg="mod">
          <ac:chgData name="和田 仁聖(is0644fk)" userId="bf5a6af5-b4c7-4005-840d-ad37cbde2ffe" providerId="ADAL" clId="{CF1225DA-BA4A-483F-8243-C0CF9B1B8BF1}" dt="2025-04-28T21:57:48.708" v="10552" actId="1076"/>
          <ac:spMkLst>
            <pc:docMk/>
            <pc:sldMk cId="3265457957" sldId="296"/>
            <ac:spMk id="3" creationId="{9DEF0BD1-AC4C-1AB4-E0EB-002E0C315541}"/>
          </ac:spMkLst>
        </pc:spChg>
        <pc:spChg chg="add mod">
          <ac:chgData name="和田 仁聖(is0644fk)" userId="bf5a6af5-b4c7-4005-840d-ad37cbde2ffe" providerId="ADAL" clId="{CF1225DA-BA4A-483F-8243-C0CF9B1B8BF1}" dt="2025-04-28T21:55:14.987" v="10458" actId="1076"/>
          <ac:spMkLst>
            <pc:docMk/>
            <pc:sldMk cId="3265457957" sldId="296"/>
            <ac:spMk id="5" creationId="{EA4E0964-DF59-B5F8-AF16-AAED28B4B4B3}"/>
          </ac:spMkLst>
        </pc:spChg>
        <pc:spChg chg="add mod">
          <ac:chgData name="和田 仁聖(is0644fk)" userId="bf5a6af5-b4c7-4005-840d-ad37cbde2ffe" providerId="ADAL" clId="{CF1225DA-BA4A-483F-8243-C0CF9B1B8BF1}" dt="2025-04-28T21:55:27.439" v="10462" actId="1076"/>
          <ac:spMkLst>
            <pc:docMk/>
            <pc:sldMk cId="3265457957" sldId="296"/>
            <ac:spMk id="7" creationId="{4691E2C0-3BE2-11D8-FA90-0C889591DD72}"/>
          </ac:spMkLst>
        </pc:spChg>
        <pc:spChg chg="add mod">
          <ac:chgData name="和田 仁聖(is0644fk)" userId="bf5a6af5-b4c7-4005-840d-ad37cbde2ffe" providerId="ADAL" clId="{CF1225DA-BA4A-483F-8243-C0CF9B1B8BF1}" dt="2025-04-28T21:55:42.172" v="10487" actId="1076"/>
          <ac:spMkLst>
            <pc:docMk/>
            <pc:sldMk cId="3265457957" sldId="296"/>
            <ac:spMk id="8" creationId="{90503C37-A11F-1F4B-9505-24FF967C080B}"/>
          </ac:spMkLst>
        </pc:spChg>
        <pc:spChg chg="add mod">
          <ac:chgData name="和田 仁聖(is0644fk)" userId="bf5a6af5-b4c7-4005-840d-ad37cbde2ffe" providerId="ADAL" clId="{CF1225DA-BA4A-483F-8243-C0CF9B1B8BF1}" dt="2025-04-28T21:55:54.158" v="10491" actId="1076"/>
          <ac:spMkLst>
            <pc:docMk/>
            <pc:sldMk cId="3265457957" sldId="296"/>
            <ac:spMk id="9" creationId="{CFA7C065-793E-7892-46B8-1DFE70B8CDD9}"/>
          </ac:spMkLst>
        </pc:spChg>
        <pc:spChg chg="add mod">
          <ac:chgData name="和田 仁聖(is0644fk)" userId="bf5a6af5-b4c7-4005-840d-ad37cbde2ffe" providerId="ADAL" clId="{CF1225DA-BA4A-483F-8243-C0CF9B1B8BF1}" dt="2025-04-28T21:56:26.669" v="10501" actId="207"/>
          <ac:spMkLst>
            <pc:docMk/>
            <pc:sldMk cId="3265457957" sldId="296"/>
            <ac:spMk id="10" creationId="{3E7103DA-EFAB-3406-7906-2804943A27F4}"/>
          </ac:spMkLst>
        </pc:spChg>
        <pc:spChg chg="add mod">
          <ac:chgData name="和田 仁聖(is0644fk)" userId="bf5a6af5-b4c7-4005-840d-ad37cbde2ffe" providerId="ADAL" clId="{CF1225DA-BA4A-483F-8243-C0CF9B1B8BF1}" dt="2025-04-28T21:56:22.969" v="10500" actId="207"/>
          <ac:spMkLst>
            <pc:docMk/>
            <pc:sldMk cId="3265457957" sldId="296"/>
            <ac:spMk id="11" creationId="{B324683E-8FE2-8583-A1BE-6C727587F133}"/>
          </ac:spMkLst>
        </pc:spChg>
        <pc:spChg chg="add mod">
          <ac:chgData name="和田 仁聖(is0644fk)" userId="bf5a6af5-b4c7-4005-840d-ad37cbde2ffe" providerId="ADAL" clId="{CF1225DA-BA4A-483F-8243-C0CF9B1B8BF1}" dt="2025-04-28T21:56:19.498" v="10499" actId="207"/>
          <ac:spMkLst>
            <pc:docMk/>
            <pc:sldMk cId="3265457957" sldId="296"/>
            <ac:spMk id="12" creationId="{45794294-4B1C-B024-3481-78A367E8E971}"/>
          </ac:spMkLst>
        </pc:spChg>
        <pc:spChg chg="add mod">
          <ac:chgData name="和田 仁聖(is0644fk)" userId="bf5a6af5-b4c7-4005-840d-ad37cbde2ffe" providerId="ADAL" clId="{CF1225DA-BA4A-483F-8243-C0CF9B1B8BF1}" dt="2025-04-28T21:57:23.754" v="10527" actId="1076"/>
          <ac:spMkLst>
            <pc:docMk/>
            <pc:sldMk cId="3265457957" sldId="296"/>
            <ac:spMk id="18" creationId="{D7B340D5-D838-10E9-8859-E0F0F994574F}"/>
          </ac:spMkLst>
        </pc:spChg>
        <pc:spChg chg="add mod">
          <ac:chgData name="和田 仁聖(is0644fk)" userId="bf5a6af5-b4c7-4005-840d-ad37cbde2ffe" providerId="ADAL" clId="{CF1225DA-BA4A-483F-8243-C0CF9B1B8BF1}" dt="2025-04-28T21:57:44.320" v="10551" actId="1076"/>
          <ac:spMkLst>
            <pc:docMk/>
            <pc:sldMk cId="3265457957" sldId="296"/>
            <ac:spMk id="19" creationId="{CDF19B8E-1FA7-FEC2-0FD2-3508C7AC3D5B}"/>
          </ac:spMkLst>
        </pc:spChg>
        <pc:spChg chg="add mod">
          <ac:chgData name="和田 仁聖(is0644fk)" userId="bf5a6af5-b4c7-4005-840d-ad37cbde2ffe" providerId="ADAL" clId="{CF1225DA-BA4A-483F-8243-C0CF9B1B8BF1}" dt="2025-04-29T01:29:44.103" v="11704" actId="1076"/>
          <ac:spMkLst>
            <pc:docMk/>
            <pc:sldMk cId="3265457957" sldId="296"/>
            <ac:spMk id="20" creationId="{EA8D071C-6FCD-0B4D-D8C8-57DDE0B22C68}"/>
          </ac:spMkLst>
        </pc:spChg>
        <pc:spChg chg="add mod">
          <ac:chgData name="和田 仁聖(is0644fk)" userId="bf5a6af5-b4c7-4005-840d-ad37cbde2ffe" providerId="ADAL" clId="{CF1225DA-BA4A-483F-8243-C0CF9B1B8BF1}" dt="2025-04-29T01:29:44.103" v="11704" actId="1076"/>
          <ac:spMkLst>
            <pc:docMk/>
            <pc:sldMk cId="3265457957" sldId="296"/>
            <ac:spMk id="21" creationId="{195F7C80-EC18-79F2-1471-BCC4A70EFCE7}"/>
          </ac:spMkLst>
        </pc:spChg>
        <pc:spChg chg="add mod">
          <ac:chgData name="和田 仁聖(is0644fk)" userId="bf5a6af5-b4c7-4005-840d-ad37cbde2ffe" providerId="ADAL" clId="{CF1225DA-BA4A-483F-8243-C0CF9B1B8BF1}" dt="2025-04-29T01:29:44.103" v="11704" actId="1076"/>
          <ac:spMkLst>
            <pc:docMk/>
            <pc:sldMk cId="3265457957" sldId="296"/>
            <ac:spMk id="22" creationId="{B854E498-FCE9-AAB4-CC97-182A35B47A37}"/>
          </ac:spMkLst>
        </pc:spChg>
        <pc:spChg chg="add mod">
          <ac:chgData name="和田 仁聖(is0644fk)" userId="bf5a6af5-b4c7-4005-840d-ad37cbde2ffe" providerId="ADAL" clId="{CF1225DA-BA4A-483F-8243-C0CF9B1B8BF1}" dt="2025-04-29T01:29:44.103" v="11704" actId="1076"/>
          <ac:spMkLst>
            <pc:docMk/>
            <pc:sldMk cId="3265457957" sldId="296"/>
            <ac:spMk id="23" creationId="{32760865-F464-3667-5EB9-83AD82A8FFB3}"/>
          </ac:spMkLst>
        </pc:spChg>
        <pc:spChg chg="add mod">
          <ac:chgData name="和田 仁聖(is0644fk)" userId="bf5a6af5-b4c7-4005-840d-ad37cbde2ffe" providerId="ADAL" clId="{CF1225DA-BA4A-483F-8243-C0CF9B1B8BF1}" dt="2025-04-29T01:29:44.103" v="11704" actId="1076"/>
          <ac:spMkLst>
            <pc:docMk/>
            <pc:sldMk cId="3265457957" sldId="296"/>
            <ac:spMk id="24" creationId="{29D83F5B-B5A9-C92D-85C2-4D663B2BF790}"/>
          </ac:spMkLst>
        </pc:spChg>
        <pc:spChg chg="add mod">
          <ac:chgData name="和田 仁聖(is0644fk)" userId="bf5a6af5-b4c7-4005-840d-ad37cbde2ffe" providerId="ADAL" clId="{CF1225DA-BA4A-483F-8243-C0CF9B1B8BF1}" dt="2025-04-28T22:00:45.508" v="10638" actId="1076"/>
          <ac:spMkLst>
            <pc:docMk/>
            <pc:sldMk cId="3265457957" sldId="296"/>
            <ac:spMk id="25" creationId="{51C19214-D159-0209-845B-10569FFB5492}"/>
          </ac:spMkLst>
        </pc:spChg>
        <pc:spChg chg="add mod">
          <ac:chgData name="和田 仁聖(is0644fk)" userId="bf5a6af5-b4c7-4005-840d-ad37cbde2ffe" providerId="ADAL" clId="{CF1225DA-BA4A-483F-8243-C0CF9B1B8BF1}" dt="2025-04-28T22:01:03.838" v="10646" actId="20577"/>
          <ac:spMkLst>
            <pc:docMk/>
            <pc:sldMk cId="3265457957" sldId="296"/>
            <ac:spMk id="26" creationId="{7A84586F-76DA-603D-CA2E-74608B28310A}"/>
          </ac:spMkLst>
        </pc:spChg>
        <pc:spChg chg="add mod">
          <ac:chgData name="和田 仁聖(is0644fk)" userId="bf5a6af5-b4c7-4005-840d-ad37cbde2ffe" providerId="ADAL" clId="{CF1225DA-BA4A-483F-8243-C0CF9B1B8BF1}" dt="2025-04-28T22:01:19.783" v="10649" actId="14100"/>
          <ac:spMkLst>
            <pc:docMk/>
            <pc:sldMk cId="3265457957" sldId="296"/>
            <ac:spMk id="27" creationId="{54825826-23DA-D397-1D1D-02620CB98A48}"/>
          </ac:spMkLst>
        </pc:spChg>
        <pc:spChg chg="add mod">
          <ac:chgData name="和田 仁聖(is0644fk)" userId="bf5a6af5-b4c7-4005-840d-ad37cbde2ffe" providerId="ADAL" clId="{CF1225DA-BA4A-483F-8243-C0CF9B1B8BF1}" dt="2025-04-28T22:01:27.138" v="10651" actId="1076"/>
          <ac:spMkLst>
            <pc:docMk/>
            <pc:sldMk cId="3265457957" sldId="296"/>
            <ac:spMk id="28" creationId="{4C88525F-AD50-E373-B55E-AEEEAFC01C7A}"/>
          </ac:spMkLst>
        </pc:spChg>
        <pc:spChg chg="add mod">
          <ac:chgData name="和田 仁聖(is0644fk)" userId="bf5a6af5-b4c7-4005-840d-ad37cbde2ffe" providerId="ADAL" clId="{CF1225DA-BA4A-483F-8243-C0CF9B1B8BF1}" dt="2025-04-28T22:02:37.378" v="10673" actId="1076"/>
          <ac:spMkLst>
            <pc:docMk/>
            <pc:sldMk cId="3265457957" sldId="296"/>
            <ac:spMk id="42" creationId="{DF560477-99FD-E32B-EF75-110764143DF5}"/>
          </ac:spMkLst>
        </pc:spChg>
        <pc:spChg chg="add mod">
          <ac:chgData name="和田 仁聖(is0644fk)" userId="bf5a6af5-b4c7-4005-840d-ad37cbde2ffe" providerId="ADAL" clId="{CF1225DA-BA4A-483F-8243-C0CF9B1B8BF1}" dt="2025-04-28T22:02:40.828" v="10675" actId="1076"/>
          <ac:spMkLst>
            <pc:docMk/>
            <pc:sldMk cId="3265457957" sldId="296"/>
            <ac:spMk id="43" creationId="{F830D5D9-8185-A95C-BEA2-734D1169C0FA}"/>
          </ac:spMkLst>
        </pc:spChg>
        <pc:spChg chg="add mod">
          <ac:chgData name="和田 仁聖(is0644fk)" userId="bf5a6af5-b4c7-4005-840d-ad37cbde2ffe" providerId="ADAL" clId="{CF1225DA-BA4A-483F-8243-C0CF9B1B8BF1}" dt="2025-04-28T22:03:04.334" v="10700" actId="20577"/>
          <ac:spMkLst>
            <pc:docMk/>
            <pc:sldMk cId="3265457957" sldId="296"/>
            <ac:spMk id="44" creationId="{AC7A3115-20C5-8C6A-EE68-766433B2F1D5}"/>
          </ac:spMkLst>
        </pc:spChg>
        <pc:spChg chg="add mod">
          <ac:chgData name="和田 仁聖(is0644fk)" userId="bf5a6af5-b4c7-4005-840d-ad37cbde2ffe" providerId="ADAL" clId="{CF1225DA-BA4A-483F-8243-C0CF9B1B8BF1}" dt="2025-04-28T22:06:57.292" v="10830" actId="1076"/>
          <ac:spMkLst>
            <pc:docMk/>
            <pc:sldMk cId="3265457957" sldId="296"/>
            <ac:spMk id="45" creationId="{0D513164-61A1-46B0-9BF5-3682E891A39C}"/>
          </ac:spMkLst>
        </pc:spChg>
        <pc:spChg chg="add mod ord">
          <ac:chgData name="和田 仁聖(is0644fk)" userId="bf5a6af5-b4c7-4005-840d-ad37cbde2ffe" providerId="ADAL" clId="{CF1225DA-BA4A-483F-8243-C0CF9B1B8BF1}" dt="2025-04-28T22:06:40.320" v="10821" actId="1076"/>
          <ac:spMkLst>
            <pc:docMk/>
            <pc:sldMk cId="3265457957" sldId="296"/>
            <ac:spMk id="46" creationId="{ABB987D7-4184-1CE6-80CA-3B811D20964E}"/>
          </ac:spMkLst>
        </pc:spChg>
        <pc:spChg chg="add mod ord">
          <ac:chgData name="和田 仁聖(is0644fk)" userId="bf5a6af5-b4c7-4005-840d-ad37cbde2ffe" providerId="ADAL" clId="{CF1225DA-BA4A-483F-8243-C0CF9B1B8BF1}" dt="2025-04-28T22:06:48.622" v="10825" actId="1076"/>
          <ac:spMkLst>
            <pc:docMk/>
            <pc:sldMk cId="3265457957" sldId="296"/>
            <ac:spMk id="47" creationId="{E120FFB4-23F9-5E0A-3230-15D4F5358AC7}"/>
          </ac:spMkLst>
        </pc:spChg>
        <pc:spChg chg="add mod ord">
          <ac:chgData name="和田 仁聖(is0644fk)" userId="bf5a6af5-b4c7-4005-840d-ad37cbde2ffe" providerId="ADAL" clId="{CF1225DA-BA4A-483F-8243-C0CF9B1B8BF1}" dt="2025-04-28T22:06:54.474" v="10829" actId="1076"/>
          <ac:spMkLst>
            <pc:docMk/>
            <pc:sldMk cId="3265457957" sldId="296"/>
            <ac:spMk id="48" creationId="{54D0410A-514B-A1A9-4A0F-7B4447837C27}"/>
          </ac:spMkLst>
        </pc:spChg>
        <pc:spChg chg="add mod">
          <ac:chgData name="和田 仁聖(is0644fk)" userId="bf5a6af5-b4c7-4005-840d-ad37cbde2ffe" providerId="ADAL" clId="{CF1225DA-BA4A-483F-8243-C0CF9B1B8BF1}" dt="2025-04-29T01:29:16.071" v="11701" actId="1076"/>
          <ac:spMkLst>
            <pc:docMk/>
            <pc:sldMk cId="3265457957" sldId="296"/>
            <ac:spMk id="50" creationId="{35836D2E-637E-6601-E33F-81784BEC7FBB}"/>
          </ac:spMkLst>
        </pc:spChg>
        <pc:cxnChg chg="add mod">
          <ac:chgData name="和田 仁聖(is0644fk)" userId="bf5a6af5-b4c7-4005-840d-ad37cbde2ffe" providerId="ADAL" clId="{CF1225DA-BA4A-483F-8243-C0CF9B1B8BF1}" dt="2025-04-28T21:56:36.178" v="10503" actId="208"/>
          <ac:cxnSpMkLst>
            <pc:docMk/>
            <pc:sldMk cId="3265457957" sldId="296"/>
            <ac:cxnSpMk id="14" creationId="{A846D376-DE19-CBB6-C8E5-35E516A88A98}"/>
          </ac:cxnSpMkLst>
        </pc:cxnChg>
        <pc:cxnChg chg="add mod">
          <ac:chgData name="和田 仁聖(is0644fk)" userId="bf5a6af5-b4c7-4005-840d-ad37cbde2ffe" providerId="ADAL" clId="{CF1225DA-BA4A-483F-8243-C0CF9B1B8BF1}" dt="2025-04-28T21:56:46.758" v="10506" actId="14100"/>
          <ac:cxnSpMkLst>
            <pc:docMk/>
            <pc:sldMk cId="3265457957" sldId="296"/>
            <ac:cxnSpMk id="15" creationId="{7CF843D3-C8BB-E932-5E20-465633DC81B5}"/>
          </ac:cxnSpMkLst>
        </pc:cxnChg>
        <pc:cxnChg chg="add mod">
          <ac:chgData name="和田 仁聖(is0644fk)" userId="bf5a6af5-b4c7-4005-840d-ad37cbde2ffe" providerId="ADAL" clId="{CF1225DA-BA4A-483F-8243-C0CF9B1B8BF1}" dt="2025-04-28T22:01:45.150" v="10654" actId="14100"/>
          <ac:cxnSpMkLst>
            <pc:docMk/>
            <pc:sldMk cId="3265457957" sldId="296"/>
            <ac:cxnSpMk id="29" creationId="{304C2BDE-003B-AB41-CE74-A17C54912770}"/>
          </ac:cxnSpMkLst>
        </pc:cxnChg>
        <pc:cxnChg chg="add mod">
          <ac:chgData name="和田 仁聖(is0644fk)" userId="bf5a6af5-b4c7-4005-840d-ad37cbde2ffe" providerId="ADAL" clId="{CF1225DA-BA4A-483F-8243-C0CF9B1B8BF1}" dt="2025-04-28T22:01:58.938" v="10657" actId="14100"/>
          <ac:cxnSpMkLst>
            <pc:docMk/>
            <pc:sldMk cId="3265457957" sldId="296"/>
            <ac:cxnSpMk id="32" creationId="{D220D08E-4258-357D-14D0-AAD5341AFA4D}"/>
          </ac:cxnSpMkLst>
        </pc:cxnChg>
        <pc:cxnChg chg="add mod">
          <ac:chgData name="和田 仁聖(is0644fk)" userId="bf5a6af5-b4c7-4005-840d-ad37cbde2ffe" providerId="ADAL" clId="{CF1225DA-BA4A-483F-8243-C0CF9B1B8BF1}" dt="2025-04-28T22:02:09.668" v="10660" actId="14100"/>
          <ac:cxnSpMkLst>
            <pc:docMk/>
            <pc:sldMk cId="3265457957" sldId="296"/>
            <ac:cxnSpMk id="35" creationId="{AFAC12F4-44DD-0BC0-EE57-181F5AE65F01}"/>
          </ac:cxnSpMkLst>
        </pc:cxnChg>
        <pc:cxnChg chg="add mod">
          <ac:chgData name="和田 仁聖(is0644fk)" userId="bf5a6af5-b4c7-4005-840d-ad37cbde2ffe" providerId="ADAL" clId="{CF1225DA-BA4A-483F-8243-C0CF9B1B8BF1}" dt="2025-04-28T22:02:22.688" v="10664" actId="14100"/>
          <ac:cxnSpMkLst>
            <pc:docMk/>
            <pc:sldMk cId="3265457957" sldId="296"/>
            <ac:cxnSpMk id="38" creationId="{AF8A9CEB-E398-0BD7-9193-A53583FBEA0F}"/>
          </ac:cxnSpMkLst>
        </pc:cxnChg>
      </pc:sldChg>
      <pc:sldChg chg="addSp delSp modSp new mod ord modShow modNotesTx">
        <pc:chgData name="和田 仁聖(is0644fk)" userId="bf5a6af5-b4c7-4005-840d-ad37cbde2ffe" providerId="ADAL" clId="{CF1225DA-BA4A-483F-8243-C0CF9B1B8BF1}" dt="2025-04-30T15:40:29.023" v="12738" actId="729"/>
        <pc:sldMkLst>
          <pc:docMk/>
          <pc:sldMk cId="1988269310" sldId="297"/>
        </pc:sldMkLst>
        <pc:spChg chg="mod">
          <ac:chgData name="和田 仁聖(is0644fk)" userId="bf5a6af5-b4c7-4005-840d-ad37cbde2ffe" providerId="ADAL" clId="{CF1225DA-BA4A-483F-8243-C0CF9B1B8BF1}" dt="2025-04-29T00:53:40.900" v="11035" actId="5793"/>
          <ac:spMkLst>
            <pc:docMk/>
            <pc:sldMk cId="1988269310" sldId="297"/>
            <ac:spMk id="2" creationId="{81B0B497-D5E6-B6AD-E19E-FB0423AC31F5}"/>
          </ac:spMkLst>
        </pc:spChg>
        <pc:spChg chg="mod">
          <ac:chgData name="和田 仁聖(is0644fk)" userId="bf5a6af5-b4c7-4005-840d-ad37cbde2ffe" providerId="ADAL" clId="{CF1225DA-BA4A-483F-8243-C0CF9B1B8BF1}" dt="2025-04-29T04:33:20.449" v="12359" actId="20577"/>
          <ac:spMkLst>
            <pc:docMk/>
            <pc:sldMk cId="1988269310" sldId="297"/>
            <ac:spMk id="3" creationId="{3AA40514-3080-F0E3-DFF4-5E72F00C94B2}"/>
          </ac:spMkLst>
        </pc:spChg>
        <pc:spChg chg="add mod">
          <ac:chgData name="和田 仁聖(is0644fk)" userId="bf5a6af5-b4c7-4005-840d-ad37cbde2ffe" providerId="ADAL" clId="{CF1225DA-BA4A-483F-8243-C0CF9B1B8BF1}" dt="2025-04-29T01:10:54.803" v="11357" actId="1076"/>
          <ac:spMkLst>
            <pc:docMk/>
            <pc:sldMk cId="1988269310" sldId="297"/>
            <ac:spMk id="5" creationId="{ADA4246C-C0AE-7ED8-2BB8-65FA0D8B1679}"/>
          </ac:spMkLst>
        </pc:spChg>
        <pc:spChg chg="add mod">
          <ac:chgData name="和田 仁聖(is0644fk)" userId="bf5a6af5-b4c7-4005-840d-ad37cbde2ffe" providerId="ADAL" clId="{CF1225DA-BA4A-483F-8243-C0CF9B1B8BF1}" dt="2025-04-29T01:04:14.926" v="11253" actId="1076"/>
          <ac:spMkLst>
            <pc:docMk/>
            <pc:sldMk cId="1988269310" sldId="297"/>
            <ac:spMk id="6" creationId="{F2905449-3AA3-B014-8B0D-AE4F68FF9618}"/>
          </ac:spMkLst>
        </pc:spChg>
        <pc:spChg chg="add mod">
          <ac:chgData name="和田 仁聖(is0644fk)" userId="bf5a6af5-b4c7-4005-840d-ad37cbde2ffe" providerId="ADAL" clId="{CF1225DA-BA4A-483F-8243-C0CF9B1B8BF1}" dt="2025-04-29T01:04:39.793" v="11256" actId="1076"/>
          <ac:spMkLst>
            <pc:docMk/>
            <pc:sldMk cId="1988269310" sldId="297"/>
            <ac:spMk id="7" creationId="{849D67ED-052F-C7EE-59DB-0F85DFFF6848}"/>
          </ac:spMkLst>
        </pc:spChg>
        <pc:spChg chg="add mod ord">
          <ac:chgData name="和田 仁聖(is0644fk)" userId="bf5a6af5-b4c7-4005-840d-ad37cbde2ffe" providerId="ADAL" clId="{CF1225DA-BA4A-483F-8243-C0CF9B1B8BF1}" dt="2025-04-30T15:35:44.104" v="12623" actId="14100"/>
          <ac:spMkLst>
            <pc:docMk/>
            <pc:sldMk cId="1988269310" sldId="297"/>
            <ac:spMk id="8" creationId="{10357E4E-5647-A17D-238F-9EC4387EAF1F}"/>
          </ac:spMkLst>
        </pc:spChg>
        <pc:spChg chg="add mod">
          <ac:chgData name="和田 仁聖(is0644fk)" userId="bf5a6af5-b4c7-4005-840d-ad37cbde2ffe" providerId="ADAL" clId="{CF1225DA-BA4A-483F-8243-C0CF9B1B8BF1}" dt="2025-04-29T01:03:20.259" v="11247" actId="207"/>
          <ac:spMkLst>
            <pc:docMk/>
            <pc:sldMk cId="1988269310" sldId="297"/>
            <ac:spMk id="9" creationId="{86141A25-8534-8426-3A93-62A16AC909B9}"/>
          </ac:spMkLst>
        </pc:spChg>
        <pc:spChg chg="add mod">
          <ac:chgData name="和田 仁聖(is0644fk)" userId="bf5a6af5-b4c7-4005-840d-ad37cbde2ffe" providerId="ADAL" clId="{CF1225DA-BA4A-483F-8243-C0CF9B1B8BF1}" dt="2025-04-29T01:07:49.556" v="11353" actId="1036"/>
          <ac:spMkLst>
            <pc:docMk/>
            <pc:sldMk cId="1988269310" sldId="297"/>
            <ac:spMk id="10" creationId="{2C6DC1CF-C7E0-98BD-4E55-834289EAC8B1}"/>
          </ac:spMkLst>
        </pc:spChg>
        <pc:spChg chg="add mod">
          <ac:chgData name="和田 仁聖(is0644fk)" userId="bf5a6af5-b4c7-4005-840d-ad37cbde2ffe" providerId="ADAL" clId="{CF1225DA-BA4A-483F-8243-C0CF9B1B8BF1}" dt="2025-04-29T01:05:23.907" v="11298" actId="1076"/>
          <ac:spMkLst>
            <pc:docMk/>
            <pc:sldMk cId="1988269310" sldId="297"/>
            <ac:spMk id="11" creationId="{FA1B0767-A223-F962-ECAA-114B31DB47E8}"/>
          </ac:spMkLst>
        </pc:spChg>
        <pc:spChg chg="add mod">
          <ac:chgData name="和田 仁聖(is0644fk)" userId="bf5a6af5-b4c7-4005-840d-ad37cbde2ffe" providerId="ADAL" clId="{CF1225DA-BA4A-483F-8243-C0CF9B1B8BF1}" dt="2025-04-29T01:05:23.907" v="11298" actId="1076"/>
          <ac:spMkLst>
            <pc:docMk/>
            <pc:sldMk cId="1988269310" sldId="297"/>
            <ac:spMk id="12" creationId="{B2FEF250-0AD2-2063-7C7D-E6A7EF24A8E4}"/>
          </ac:spMkLst>
        </pc:spChg>
        <pc:spChg chg="add mod">
          <ac:chgData name="和田 仁聖(is0644fk)" userId="bf5a6af5-b4c7-4005-840d-ad37cbde2ffe" providerId="ADAL" clId="{CF1225DA-BA4A-483F-8243-C0CF9B1B8BF1}" dt="2025-04-29T01:03:12.292" v="11245" actId="207"/>
          <ac:spMkLst>
            <pc:docMk/>
            <pc:sldMk cId="1988269310" sldId="297"/>
            <ac:spMk id="13" creationId="{FC149C56-B963-BDFC-4208-5CB223FE81DE}"/>
          </ac:spMkLst>
        </pc:spChg>
        <pc:spChg chg="add mod">
          <ac:chgData name="和田 仁聖(is0644fk)" userId="bf5a6af5-b4c7-4005-840d-ad37cbde2ffe" providerId="ADAL" clId="{CF1225DA-BA4A-483F-8243-C0CF9B1B8BF1}" dt="2025-04-29T01:03:23.392" v="11248" actId="207"/>
          <ac:spMkLst>
            <pc:docMk/>
            <pc:sldMk cId="1988269310" sldId="297"/>
            <ac:spMk id="14" creationId="{37B44354-890A-BD0C-16B1-4DC80EFA4E71}"/>
          </ac:spMkLst>
        </pc:spChg>
        <pc:spChg chg="add mod">
          <ac:chgData name="和田 仁聖(is0644fk)" userId="bf5a6af5-b4c7-4005-840d-ad37cbde2ffe" providerId="ADAL" clId="{CF1225DA-BA4A-483F-8243-C0CF9B1B8BF1}" dt="2025-04-29T01:05:23.907" v="11298" actId="1076"/>
          <ac:spMkLst>
            <pc:docMk/>
            <pc:sldMk cId="1988269310" sldId="297"/>
            <ac:spMk id="15" creationId="{39A5EAA2-35FF-16CA-F622-0C2A6427BBC3}"/>
          </ac:spMkLst>
        </pc:spChg>
        <pc:spChg chg="add mod">
          <ac:chgData name="和田 仁聖(is0644fk)" userId="bf5a6af5-b4c7-4005-840d-ad37cbde2ffe" providerId="ADAL" clId="{CF1225DA-BA4A-483F-8243-C0CF9B1B8BF1}" dt="2025-04-29T01:00:49.595" v="11221" actId="1076"/>
          <ac:spMkLst>
            <pc:docMk/>
            <pc:sldMk cId="1988269310" sldId="297"/>
            <ac:spMk id="16" creationId="{E4750F74-DF76-383E-AD1B-2249F0B57F3A}"/>
          </ac:spMkLst>
        </pc:spChg>
        <pc:spChg chg="add mod">
          <ac:chgData name="和田 仁聖(is0644fk)" userId="bf5a6af5-b4c7-4005-840d-ad37cbde2ffe" providerId="ADAL" clId="{CF1225DA-BA4A-483F-8243-C0CF9B1B8BF1}" dt="2025-04-29T01:05:23.907" v="11298" actId="1076"/>
          <ac:spMkLst>
            <pc:docMk/>
            <pc:sldMk cId="1988269310" sldId="297"/>
            <ac:spMk id="17" creationId="{31101872-024B-21A4-468A-5CF4953E6C7C}"/>
          </ac:spMkLst>
        </pc:spChg>
        <pc:spChg chg="add mod">
          <ac:chgData name="和田 仁聖(is0644fk)" userId="bf5a6af5-b4c7-4005-840d-ad37cbde2ffe" providerId="ADAL" clId="{CF1225DA-BA4A-483F-8243-C0CF9B1B8BF1}" dt="2025-04-29T01:01:17.162" v="11227" actId="1076"/>
          <ac:spMkLst>
            <pc:docMk/>
            <pc:sldMk cId="1988269310" sldId="297"/>
            <ac:spMk id="18" creationId="{1E19633C-E502-3E01-B4F1-069037B15A4C}"/>
          </ac:spMkLst>
        </pc:spChg>
        <pc:spChg chg="add mod">
          <ac:chgData name="和田 仁聖(is0644fk)" userId="bf5a6af5-b4c7-4005-840d-ad37cbde2ffe" providerId="ADAL" clId="{CF1225DA-BA4A-483F-8243-C0CF9B1B8BF1}" dt="2025-04-29T01:05:23.907" v="11298" actId="1076"/>
          <ac:spMkLst>
            <pc:docMk/>
            <pc:sldMk cId="1988269310" sldId="297"/>
            <ac:spMk id="20" creationId="{465B7AC8-D06E-4D9F-A9BA-C0909BDAAE04}"/>
          </ac:spMkLst>
        </pc:spChg>
        <pc:spChg chg="add mod">
          <ac:chgData name="和田 仁聖(is0644fk)" userId="bf5a6af5-b4c7-4005-840d-ad37cbde2ffe" providerId="ADAL" clId="{CF1225DA-BA4A-483F-8243-C0CF9B1B8BF1}" dt="2025-04-29T01:05:23.907" v="11298" actId="1076"/>
          <ac:spMkLst>
            <pc:docMk/>
            <pc:sldMk cId="1988269310" sldId="297"/>
            <ac:spMk id="21" creationId="{BBB0344E-60C8-D455-FB69-0E9BD8DEEBB4}"/>
          </ac:spMkLst>
        </pc:spChg>
        <pc:spChg chg="add mod">
          <ac:chgData name="和田 仁聖(is0644fk)" userId="bf5a6af5-b4c7-4005-840d-ad37cbde2ffe" providerId="ADAL" clId="{CF1225DA-BA4A-483F-8243-C0CF9B1B8BF1}" dt="2025-04-29T01:05:23.907" v="11298" actId="1076"/>
          <ac:spMkLst>
            <pc:docMk/>
            <pc:sldMk cId="1988269310" sldId="297"/>
            <ac:spMk id="22" creationId="{6C499797-43D4-8A81-D6BC-BFF9888EFAA7}"/>
          </ac:spMkLst>
        </pc:spChg>
        <pc:spChg chg="add mod">
          <ac:chgData name="和田 仁聖(is0644fk)" userId="bf5a6af5-b4c7-4005-840d-ad37cbde2ffe" providerId="ADAL" clId="{CF1225DA-BA4A-483F-8243-C0CF9B1B8BF1}" dt="2025-04-29T01:05:23.907" v="11298" actId="1076"/>
          <ac:spMkLst>
            <pc:docMk/>
            <pc:sldMk cId="1988269310" sldId="297"/>
            <ac:spMk id="23" creationId="{931C5A12-921A-D7F2-51CF-5C949AA38D6D}"/>
          </ac:spMkLst>
        </pc:spChg>
        <pc:spChg chg="add mod">
          <ac:chgData name="和田 仁聖(is0644fk)" userId="bf5a6af5-b4c7-4005-840d-ad37cbde2ffe" providerId="ADAL" clId="{CF1225DA-BA4A-483F-8243-C0CF9B1B8BF1}" dt="2025-04-29T01:05:23.907" v="11298" actId="1076"/>
          <ac:spMkLst>
            <pc:docMk/>
            <pc:sldMk cId="1988269310" sldId="297"/>
            <ac:spMk id="24" creationId="{B54EC3FD-5602-8150-5C9C-C284A3CD175B}"/>
          </ac:spMkLst>
        </pc:spChg>
        <pc:spChg chg="add mod">
          <ac:chgData name="和田 仁聖(is0644fk)" userId="bf5a6af5-b4c7-4005-840d-ad37cbde2ffe" providerId="ADAL" clId="{CF1225DA-BA4A-483F-8243-C0CF9B1B8BF1}" dt="2025-04-29T01:05:23.907" v="11298" actId="1076"/>
          <ac:spMkLst>
            <pc:docMk/>
            <pc:sldMk cId="1988269310" sldId="297"/>
            <ac:spMk id="25" creationId="{AC0A07A9-926C-E72A-A74F-01B3117D8E75}"/>
          </ac:spMkLst>
        </pc:spChg>
        <pc:spChg chg="add mod">
          <ac:chgData name="和田 仁聖(is0644fk)" userId="bf5a6af5-b4c7-4005-840d-ad37cbde2ffe" providerId="ADAL" clId="{CF1225DA-BA4A-483F-8243-C0CF9B1B8BF1}" dt="2025-04-29T01:02:46.977" v="11240" actId="14100"/>
          <ac:spMkLst>
            <pc:docMk/>
            <pc:sldMk cId="1988269310" sldId="297"/>
            <ac:spMk id="26" creationId="{1A752AE0-3D95-6199-8C16-0DB83F94F5A9}"/>
          </ac:spMkLst>
        </pc:spChg>
        <pc:spChg chg="add mod">
          <ac:chgData name="和田 仁聖(is0644fk)" userId="bf5a6af5-b4c7-4005-840d-ad37cbde2ffe" providerId="ADAL" clId="{CF1225DA-BA4A-483F-8243-C0CF9B1B8BF1}" dt="2025-04-29T01:05:45.725" v="11305" actId="1076"/>
          <ac:spMkLst>
            <pc:docMk/>
            <pc:sldMk cId="1988269310" sldId="297"/>
            <ac:spMk id="27" creationId="{BD472B78-36A8-E9DB-3FAC-9D7473BEC712}"/>
          </ac:spMkLst>
        </pc:spChg>
        <pc:spChg chg="add mod">
          <ac:chgData name="和田 仁聖(is0644fk)" userId="bf5a6af5-b4c7-4005-840d-ad37cbde2ffe" providerId="ADAL" clId="{CF1225DA-BA4A-483F-8243-C0CF9B1B8BF1}" dt="2025-04-29T01:07:52.005" v="11356" actId="1036"/>
          <ac:spMkLst>
            <pc:docMk/>
            <pc:sldMk cId="1988269310" sldId="297"/>
            <ac:spMk id="28" creationId="{A06486E7-5C57-35DA-651F-874B17F77C8A}"/>
          </ac:spMkLst>
        </pc:spChg>
        <pc:spChg chg="add mod">
          <ac:chgData name="和田 仁聖(is0644fk)" userId="bf5a6af5-b4c7-4005-840d-ad37cbde2ffe" providerId="ADAL" clId="{CF1225DA-BA4A-483F-8243-C0CF9B1B8BF1}" dt="2025-04-29T01:06:42.141" v="11336" actId="1038"/>
          <ac:spMkLst>
            <pc:docMk/>
            <pc:sldMk cId="1988269310" sldId="297"/>
            <ac:spMk id="29" creationId="{3E95B128-997B-3110-2512-033FB3C57BBC}"/>
          </ac:spMkLst>
        </pc:spChg>
        <pc:spChg chg="add mod">
          <ac:chgData name="和田 仁聖(is0644fk)" userId="bf5a6af5-b4c7-4005-840d-ad37cbde2ffe" providerId="ADAL" clId="{CF1225DA-BA4A-483F-8243-C0CF9B1B8BF1}" dt="2025-04-29T01:07:11.040" v="11341" actId="1076"/>
          <ac:spMkLst>
            <pc:docMk/>
            <pc:sldMk cId="1988269310" sldId="297"/>
            <ac:spMk id="32" creationId="{033FACDE-45CD-8CCF-0968-FBDC046EC808}"/>
          </ac:spMkLst>
        </pc:spChg>
        <pc:spChg chg="add mod">
          <ac:chgData name="和田 仁聖(is0644fk)" userId="bf5a6af5-b4c7-4005-840d-ad37cbde2ffe" providerId="ADAL" clId="{CF1225DA-BA4A-483F-8243-C0CF9B1B8BF1}" dt="2025-04-29T01:07:15.408" v="11342" actId="1076"/>
          <ac:spMkLst>
            <pc:docMk/>
            <pc:sldMk cId="1988269310" sldId="297"/>
            <ac:spMk id="33" creationId="{87F1AC2C-6C31-35B9-5F9B-B3C62EC5FADA}"/>
          </ac:spMkLst>
        </pc:spChg>
        <pc:spChg chg="add mod">
          <ac:chgData name="和田 仁聖(is0644fk)" userId="bf5a6af5-b4c7-4005-840d-ad37cbde2ffe" providerId="ADAL" clId="{CF1225DA-BA4A-483F-8243-C0CF9B1B8BF1}" dt="2025-04-29T01:07:11.040" v="11341" actId="1076"/>
          <ac:spMkLst>
            <pc:docMk/>
            <pc:sldMk cId="1988269310" sldId="297"/>
            <ac:spMk id="34" creationId="{C5DB5C24-D6B5-8448-D593-94C9DA9F8EB5}"/>
          </ac:spMkLst>
        </pc:spChg>
        <pc:spChg chg="add mod">
          <ac:chgData name="和田 仁聖(is0644fk)" userId="bf5a6af5-b4c7-4005-840d-ad37cbde2ffe" providerId="ADAL" clId="{CF1225DA-BA4A-483F-8243-C0CF9B1B8BF1}" dt="2025-04-29T01:07:11.040" v="11341" actId="1076"/>
          <ac:spMkLst>
            <pc:docMk/>
            <pc:sldMk cId="1988269310" sldId="297"/>
            <ac:spMk id="35" creationId="{C0DF8F71-3C12-C845-D6EB-286805B19A4A}"/>
          </ac:spMkLst>
        </pc:spChg>
        <pc:spChg chg="add mod">
          <ac:chgData name="和田 仁聖(is0644fk)" userId="bf5a6af5-b4c7-4005-840d-ad37cbde2ffe" providerId="ADAL" clId="{CF1225DA-BA4A-483F-8243-C0CF9B1B8BF1}" dt="2025-04-29T01:07:40.139" v="11349" actId="1076"/>
          <ac:spMkLst>
            <pc:docMk/>
            <pc:sldMk cId="1988269310" sldId="297"/>
            <ac:spMk id="37" creationId="{D2777E1F-EFE8-7173-C8F2-8164CD913FC9}"/>
          </ac:spMkLst>
        </pc:spChg>
        <pc:spChg chg="add mod">
          <ac:chgData name="和田 仁聖(is0644fk)" userId="bf5a6af5-b4c7-4005-840d-ad37cbde2ffe" providerId="ADAL" clId="{CF1225DA-BA4A-483F-8243-C0CF9B1B8BF1}" dt="2025-04-29T01:11:35.286" v="11440" actId="1076"/>
          <ac:spMkLst>
            <pc:docMk/>
            <pc:sldMk cId="1988269310" sldId="297"/>
            <ac:spMk id="38" creationId="{01A2D7B5-56E4-0343-A3D6-AB6299B1434B}"/>
          </ac:spMkLst>
        </pc:spChg>
        <pc:spChg chg="add mod">
          <ac:chgData name="和田 仁聖(is0644fk)" userId="bf5a6af5-b4c7-4005-840d-ad37cbde2ffe" providerId="ADAL" clId="{CF1225DA-BA4A-483F-8243-C0CF9B1B8BF1}" dt="2025-04-29T04:33:29.391" v="12360" actId="115"/>
          <ac:spMkLst>
            <pc:docMk/>
            <pc:sldMk cId="1988269310" sldId="297"/>
            <ac:spMk id="39" creationId="{AAD14C30-D49E-7905-FE7B-3621420CCD2E}"/>
          </ac:spMkLst>
        </pc:spChg>
        <pc:spChg chg="add mod">
          <ac:chgData name="和田 仁聖(is0644fk)" userId="bf5a6af5-b4c7-4005-840d-ad37cbde2ffe" providerId="ADAL" clId="{CF1225DA-BA4A-483F-8243-C0CF9B1B8BF1}" dt="2025-04-29T04:10:06.639" v="12091" actId="1076"/>
          <ac:spMkLst>
            <pc:docMk/>
            <pc:sldMk cId="1988269310" sldId="297"/>
            <ac:spMk id="40" creationId="{24E0CF53-A5D0-E9E3-3402-2E589AA27012}"/>
          </ac:spMkLst>
        </pc:spChg>
        <pc:spChg chg="add mod">
          <ac:chgData name="和田 仁聖(is0644fk)" userId="bf5a6af5-b4c7-4005-840d-ad37cbde2ffe" providerId="ADAL" clId="{CF1225DA-BA4A-483F-8243-C0CF9B1B8BF1}" dt="2025-04-29T04:33:09.266" v="12356" actId="1035"/>
          <ac:spMkLst>
            <pc:docMk/>
            <pc:sldMk cId="1988269310" sldId="297"/>
            <ac:spMk id="41" creationId="{9B309644-383B-5FBC-300C-BFB423E11F15}"/>
          </ac:spMkLst>
        </pc:spChg>
        <pc:spChg chg="add mod">
          <ac:chgData name="和田 仁聖(is0644fk)" userId="bf5a6af5-b4c7-4005-840d-ad37cbde2ffe" providerId="ADAL" clId="{CF1225DA-BA4A-483F-8243-C0CF9B1B8BF1}" dt="2025-04-29T01:22:05.559" v="11607" actId="1036"/>
          <ac:spMkLst>
            <pc:docMk/>
            <pc:sldMk cId="1988269310" sldId="297"/>
            <ac:spMk id="42" creationId="{CEBFA58A-DBEC-6E32-DA81-E714D14B0215}"/>
          </ac:spMkLst>
        </pc:spChg>
        <pc:spChg chg="add mod">
          <ac:chgData name="和田 仁聖(is0644fk)" userId="bf5a6af5-b4c7-4005-840d-ad37cbde2ffe" providerId="ADAL" clId="{CF1225DA-BA4A-483F-8243-C0CF9B1B8BF1}" dt="2025-04-29T04:33:09.266" v="12356" actId="1035"/>
          <ac:spMkLst>
            <pc:docMk/>
            <pc:sldMk cId="1988269310" sldId="297"/>
            <ac:spMk id="44" creationId="{889266D3-627A-5B82-206F-9E92717D12A0}"/>
          </ac:spMkLst>
        </pc:spChg>
        <pc:spChg chg="add mod">
          <ac:chgData name="和田 仁聖(is0644fk)" userId="bf5a6af5-b4c7-4005-840d-ad37cbde2ffe" providerId="ADAL" clId="{CF1225DA-BA4A-483F-8243-C0CF9B1B8BF1}" dt="2025-04-29T01:24:24.473" v="11646" actId="1076"/>
          <ac:spMkLst>
            <pc:docMk/>
            <pc:sldMk cId="1988269310" sldId="297"/>
            <ac:spMk id="45" creationId="{083E0591-5310-3F46-3DE5-0855B0888AD1}"/>
          </ac:spMkLst>
        </pc:spChg>
        <pc:spChg chg="add mod">
          <ac:chgData name="和田 仁聖(is0644fk)" userId="bf5a6af5-b4c7-4005-840d-ad37cbde2ffe" providerId="ADAL" clId="{CF1225DA-BA4A-483F-8243-C0CF9B1B8BF1}" dt="2025-04-29T01:24:24.473" v="11646" actId="1076"/>
          <ac:spMkLst>
            <pc:docMk/>
            <pc:sldMk cId="1988269310" sldId="297"/>
            <ac:spMk id="46" creationId="{633A085F-7AC3-C793-1161-E567824A841B}"/>
          </ac:spMkLst>
        </pc:spChg>
        <pc:spChg chg="add mod">
          <ac:chgData name="和田 仁聖(is0644fk)" userId="bf5a6af5-b4c7-4005-840d-ad37cbde2ffe" providerId="ADAL" clId="{CF1225DA-BA4A-483F-8243-C0CF9B1B8BF1}" dt="2025-04-29T04:33:09.266" v="12356" actId="1035"/>
          <ac:spMkLst>
            <pc:docMk/>
            <pc:sldMk cId="1988269310" sldId="297"/>
            <ac:spMk id="47" creationId="{EBBDDCF9-25F5-E71A-B8E4-FFB6B429999C}"/>
          </ac:spMkLst>
        </pc:spChg>
        <pc:spChg chg="add mod">
          <ac:chgData name="和田 仁聖(is0644fk)" userId="bf5a6af5-b4c7-4005-840d-ad37cbde2ffe" providerId="ADAL" clId="{CF1225DA-BA4A-483F-8243-C0CF9B1B8BF1}" dt="2025-04-29T04:33:09.266" v="12356" actId="1035"/>
          <ac:spMkLst>
            <pc:docMk/>
            <pc:sldMk cId="1988269310" sldId="297"/>
            <ac:spMk id="48" creationId="{2BD8273B-5E81-A584-30D9-4723E5AABE4D}"/>
          </ac:spMkLst>
        </pc:spChg>
        <pc:spChg chg="add mod">
          <ac:chgData name="和田 仁聖(is0644fk)" userId="bf5a6af5-b4c7-4005-840d-ad37cbde2ffe" providerId="ADAL" clId="{CF1225DA-BA4A-483F-8243-C0CF9B1B8BF1}" dt="2025-04-29T04:33:09.266" v="12356" actId="1035"/>
          <ac:spMkLst>
            <pc:docMk/>
            <pc:sldMk cId="1988269310" sldId="297"/>
            <ac:spMk id="49" creationId="{0B654287-54F8-D46E-6CD3-D43D9DA874BD}"/>
          </ac:spMkLst>
        </pc:spChg>
        <pc:spChg chg="add mod">
          <ac:chgData name="和田 仁聖(is0644fk)" userId="bf5a6af5-b4c7-4005-840d-ad37cbde2ffe" providerId="ADAL" clId="{CF1225DA-BA4A-483F-8243-C0CF9B1B8BF1}" dt="2025-04-29T01:24:24.473" v="11646" actId="1076"/>
          <ac:spMkLst>
            <pc:docMk/>
            <pc:sldMk cId="1988269310" sldId="297"/>
            <ac:spMk id="50" creationId="{C04890D1-439C-DF55-DB7A-2D64B30B1671}"/>
          </ac:spMkLst>
        </pc:spChg>
        <pc:spChg chg="add mod">
          <ac:chgData name="和田 仁聖(is0644fk)" userId="bf5a6af5-b4c7-4005-840d-ad37cbde2ffe" providerId="ADAL" clId="{CF1225DA-BA4A-483F-8243-C0CF9B1B8BF1}" dt="2025-04-29T01:22:32.442" v="11610" actId="1582"/>
          <ac:spMkLst>
            <pc:docMk/>
            <pc:sldMk cId="1988269310" sldId="297"/>
            <ac:spMk id="51" creationId="{864EB6C6-1F0A-6790-CDC9-ADF5F73AFD07}"/>
          </ac:spMkLst>
        </pc:spChg>
        <pc:spChg chg="add mod">
          <ac:chgData name="和田 仁聖(is0644fk)" userId="bf5a6af5-b4c7-4005-840d-ad37cbde2ffe" providerId="ADAL" clId="{CF1225DA-BA4A-483F-8243-C0CF9B1B8BF1}" dt="2025-04-29T01:27:02.039" v="11649" actId="1076"/>
          <ac:spMkLst>
            <pc:docMk/>
            <pc:sldMk cId="1988269310" sldId="297"/>
            <ac:spMk id="63" creationId="{C6757B5F-0892-3D9B-2B72-C7B21025329E}"/>
          </ac:spMkLst>
        </pc:spChg>
        <pc:spChg chg="add mod">
          <ac:chgData name="和田 仁聖(is0644fk)" userId="bf5a6af5-b4c7-4005-840d-ad37cbde2ffe" providerId="ADAL" clId="{CF1225DA-BA4A-483F-8243-C0CF9B1B8BF1}" dt="2025-04-29T04:33:09.266" v="12356" actId="1035"/>
          <ac:spMkLst>
            <pc:docMk/>
            <pc:sldMk cId="1988269310" sldId="297"/>
            <ac:spMk id="64" creationId="{3026D346-2357-F8D7-9873-EBA126798A15}"/>
          </ac:spMkLst>
        </pc:spChg>
        <pc:spChg chg="add mod">
          <ac:chgData name="和田 仁聖(is0644fk)" userId="bf5a6af5-b4c7-4005-840d-ad37cbde2ffe" providerId="ADAL" clId="{CF1225DA-BA4A-483F-8243-C0CF9B1B8BF1}" dt="2025-04-29T04:33:09.266" v="12356" actId="1035"/>
          <ac:spMkLst>
            <pc:docMk/>
            <pc:sldMk cId="1988269310" sldId="297"/>
            <ac:spMk id="67" creationId="{55E8F095-EC61-5679-08FA-1CAA0F4EA378}"/>
          </ac:spMkLst>
        </pc:spChg>
        <pc:spChg chg="add mod">
          <ac:chgData name="和田 仁聖(is0644fk)" userId="bf5a6af5-b4c7-4005-840d-ad37cbde2ffe" providerId="ADAL" clId="{CF1225DA-BA4A-483F-8243-C0CF9B1B8BF1}" dt="2025-04-29T01:28:27.355" v="11696" actId="20577"/>
          <ac:spMkLst>
            <pc:docMk/>
            <pc:sldMk cId="1988269310" sldId="297"/>
            <ac:spMk id="71" creationId="{06677687-8C78-A4BE-F6CC-84D52A8B507C}"/>
          </ac:spMkLst>
        </pc:spChg>
        <pc:spChg chg="add mod">
          <ac:chgData name="和田 仁聖(is0644fk)" userId="bf5a6af5-b4c7-4005-840d-ad37cbde2ffe" providerId="ADAL" clId="{CF1225DA-BA4A-483F-8243-C0CF9B1B8BF1}" dt="2025-04-29T04:33:09.266" v="12356" actId="1035"/>
          <ac:spMkLst>
            <pc:docMk/>
            <pc:sldMk cId="1988269310" sldId="297"/>
            <ac:spMk id="73" creationId="{02613C24-56FE-6A3B-7DF9-417C4F65F988}"/>
          </ac:spMkLst>
        </pc:spChg>
        <pc:spChg chg="add mod">
          <ac:chgData name="和田 仁聖(is0644fk)" userId="bf5a6af5-b4c7-4005-840d-ad37cbde2ffe" providerId="ADAL" clId="{CF1225DA-BA4A-483F-8243-C0CF9B1B8BF1}" dt="2025-04-29T04:33:09.266" v="12356" actId="1035"/>
          <ac:spMkLst>
            <pc:docMk/>
            <pc:sldMk cId="1988269310" sldId="297"/>
            <ac:spMk id="74" creationId="{A8F27F43-53CA-B2FA-1C1B-8E5C8CB0A876}"/>
          </ac:spMkLst>
        </pc:spChg>
        <pc:spChg chg="add mod">
          <ac:chgData name="和田 仁聖(is0644fk)" userId="bf5a6af5-b4c7-4005-840d-ad37cbde2ffe" providerId="ADAL" clId="{CF1225DA-BA4A-483F-8243-C0CF9B1B8BF1}" dt="2025-04-29T04:33:09.266" v="12356" actId="1035"/>
          <ac:spMkLst>
            <pc:docMk/>
            <pc:sldMk cId="1988269310" sldId="297"/>
            <ac:spMk id="75" creationId="{CF8EC5B7-DF3D-5B7C-C0F2-D10B5353277D}"/>
          </ac:spMkLst>
        </pc:spChg>
        <pc:spChg chg="add mod">
          <ac:chgData name="和田 仁聖(is0644fk)" userId="bf5a6af5-b4c7-4005-840d-ad37cbde2ffe" providerId="ADAL" clId="{CF1225DA-BA4A-483F-8243-C0CF9B1B8BF1}" dt="2025-04-29T04:35:39.398" v="12427" actId="20577"/>
          <ac:spMkLst>
            <pc:docMk/>
            <pc:sldMk cId="1988269310" sldId="297"/>
            <ac:spMk id="78" creationId="{A68CB327-1094-8F51-3D9F-18679F2D1557}"/>
          </ac:spMkLst>
        </pc:spChg>
        <pc:cxnChg chg="add mod">
          <ac:chgData name="和田 仁聖(is0644fk)" userId="bf5a6af5-b4c7-4005-840d-ad37cbde2ffe" providerId="ADAL" clId="{CF1225DA-BA4A-483F-8243-C0CF9B1B8BF1}" dt="2025-04-29T01:06:56.722" v="11339" actId="1582"/>
          <ac:cxnSpMkLst>
            <pc:docMk/>
            <pc:sldMk cId="1988269310" sldId="297"/>
            <ac:cxnSpMk id="31" creationId="{09D93049-C13C-2AD0-6DFD-009E08A5FDA2}"/>
          </ac:cxnSpMkLst>
        </pc:cxnChg>
        <pc:cxnChg chg="add mod">
          <ac:chgData name="和田 仁聖(is0644fk)" userId="bf5a6af5-b4c7-4005-840d-ad37cbde2ffe" providerId="ADAL" clId="{CF1225DA-BA4A-483F-8243-C0CF9B1B8BF1}" dt="2025-04-29T01:22:59.375" v="11614" actId="1582"/>
          <ac:cxnSpMkLst>
            <pc:docMk/>
            <pc:sldMk cId="1988269310" sldId="297"/>
            <ac:cxnSpMk id="53" creationId="{552482E5-A16E-C735-FDAB-D0F6ACB99034}"/>
          </ac:cxnSpMkLst>
        </pc:cxnChg>
        <pc:cxnChg chg="add mod">
          <ac:chgData name="和田 仁聖(is0644fk)" userId="bf5a6af5-b4c7-4005-840d-ad37cbde2ffe" providerId="ADAL" clId="{CF1225DA-BA4A-483F-8243-C0CF9B1B8BF1}" dt="2025-04-29T01:23:06.560" v="11617" actId="14100"/>
          <ac:cxnSpMkLst>
            <pc:docMk/>
            <pc:sldMk cId="1988269310" sldId="297"/>
            <ac:cxnSpMk id="54" creationId="{C74640C9-A768-A064-DFA8-371DD36FDC7E}"/>
          </ac:cxnSpMkLst>
        </pc:cxnChg>
        <pc:cxnChg chg="add mod">
          <ac:chgData name="和田 仁聖(is0644fk)" userId="bf5a6af5-b4c7-4005-840d-ad37cbde2ffe" providerId="ADAL" clId="{CF1225DA-BA4A-483F-8243-C0CF9B1B8BF1}" dt="2025-04-29T01:24:28.409" v="11647" actId="14100"/>
          <ac:cxnSpMkLst>
            <pc:docMk/>
            <pc:sldMk cId="1988269310" sldId="297"/>
            <ac:cxnSpMk id="57" creationId="{E2820AC9-233D-AD80-DD19-1F6115F0F52A}"/>
          </ac:cxnSpMkLst>
        </pc:cxnChg>
        <pc:cxnChg chg="add mod">
          <ac:chgData name="和田 仁聖(is0644fk)" userId="bf5a6af5-b4c7-4005-840d-ad37cbde2ffe" providerId="ADAL" clId="{CF1225DA-BA4A-483F-8243-C0CF9B1B8BF1}" dt="2025-04-29T01:24:34.840" v="11648" actId="14100"/>
          <ac:cxnSpMkLst>
            <pc:docMk/>
            <pc:sldMk cId="1988269310" sldId="297"/>
            <ac:cxnSpMk id="60" creationId="{86389A50-B01E-7519-6E0F-7DA1ABD7862F}"/>
          </ac:cxnSpMkLst>
        </pc:cxnChg>
        <pc:cxnChg chg="add mod">
          <ac:chgData name="和田 仁聖(is0644fk)" userId="bf5a6af5-b4c7-4005-840d-ad37cbde2ffe" providerId="ADAL" clId="{CF1225DA-BA4A-483F-8243-C0CF9B1B8BF1}" dt="2025-04-29T01:28:11.139" v="11674" actId="14100"/>
          <ac:cxnSpMkLst>
            <pc:docMk/>
            <pc:sldMk cId="1988269310" sldId="297"/>
            <ac:cxnSpMk id="69" creationId="{85595F5C-1DBC-CCE6-7794-ED5D229D0294}"/>
          </ac:cxnSpMkLst>
        </pc:cxnChg>
      </pc:sldChg>
      <pc:sldChg chg="addSp delSp modSp add mod delAnim modAnim">
        <pc:chgData name="和田 仁聖(is0644fk)" userId="bf5a6af5-b4c7-4005-840d-ad37cbde2ffe" providerId="ADAL" clId="{CF1225DA-BA4A-483F-8243-C0CF9B1B8BF1}" dt="2025-04-29T01:29:00.918" v="11699"/>
        <pc:sldMkLst>
          <pc:docMk/>
          <pc:sldMk cId="3018894972" sldId="298"/>
        </pc:sldMkLst>
        <pc:spChg chg="mod">
          <ac:chgData name="和田 仁聖(is0644fk)" userId="bf5a6af5-b4c7-4005-840d-ad37cbde2ffe" providerId="ADAL" clId="{CF1225DA-BA4A-483F-8243-C0CF9B1B8BF1}" dt="2025-04-28T22:14:01.275" v="10855" actId="20577"/>
          <ac:spMkLst>
            <pc:docMk/>
            <pc:sldMk cId="3018894972" sldId="298"/>
            <ac:spMk id="2" creationId="{ED8C32D9-7F97-01B0-573A-0B3F9DFB2865}"/>
          </ac:spMkLst>
        </pc:spChg>
        <pc:spChg chg="mod">
          <ac:chgData name="和田 仁聖(is0644fk)" userId="bf5a6af5-b4c7-4005-840d-ad37cbde2ffe" providerId="ADAL" clId="{CF1225DA-BA4A-483F-8243-C0CF9B1B8BF1}" dt="2025-04-28T22:15:06.907" v="10862" actId="20577"/>
          <ac:spMkLst>
            <pc:docMk/>
            <pc:sldMk cId="3018894972" sldId="298"/>
            <ac:spMk id="3" creationId="{73F87F78-738D-D46D-937A-7A6517CC58C8}"/>
          </ac:spMkLst>
        </pc:spChg>
        <pc:spChg chg="mod">
          <ac:chgData name="和田 仁聖(is0644fk)" userId="bf5a6af5-b4c7-4005-840d-ad37cbde2ffe" providerId="ADAL" clId="{CF1225DA-BA4A-483F-8243-C0CF9B1B8BF1}" dt="2025-04-29T01:28:47.905" v="11698" actId="1076"/>
          <ac:spMkLst>
            <pc:docMk/>
            <pc:sldMk cId="3018894972" sldId="298"/>
            <ac:spMk id="5" creationId="{D3BF8A74-8487-5803-7E18-4662A0231D5C}"/>
          </ac:spMkLst>
        </pc:spChg>
        <pc:spChg chg="mod">
          <ac:chgData name="和田 仁聖(is0644fk)" userId="bf5a6af5-b4c7-4005-840d-ad37cbde2ffe" providerId="ADAL" clId="{CF1225DA-BA4A-483F-8243-C0CF9B1B8BF1}" dt="2025-04-29T01:28:47.905" v="11698" actId="1076"/>
          <ac:spMkLst>
            <pc:docMk/>
            <pc:sldMk cId="3018894972" sldId="298"/>
            <ac:spMk id="7" creationId="{AFAFBB8B-0729-EB3B-52FE-23F97F1810D0}"/>
          </ac:spMkLst>
        </pc:spChg>
        <pc:spChg chg="mod">
          <ac:chgData name="和田 仁聖(is0644fk)" userId="bf5a6af5-b4c7-4005-840d-ad37cbde2ffe" providerId="ADAL" clId="{CF1225DA-BA4A-483F-8243-C0CF9B1B8BF1}" dt="2025-04-28T22:17:06.685" v="10866" actId="1076"/>
          <ac:spMkLst>
            <pc:docMk/>
            <pc:sldMk cId="3018894972" sldId="298"/>
            <ac:spMk id="8" creationId="{561849C3-56A7-8C68-260C-29B8993133F7}"/>
          </ac:spMkLst>
        </pc:spChg>
        <pc:spChg chg="mod">
          <ac:chgData name="和田 仁聖(is0644fk)" userId="bf5a6af5-b4c7-4005-840d-ad37cbde2ffe" providerId="ADAL" clId="{CF1225DA-BA4A-483F-8243-C0CF9B1B8BF1}" dt="2025-04-28T22:17:52.585" v="10876" actId="1076"/>
          <ac:spMkLst>
            <pc:docMk/>
            <pc:sldMk cId="3018894972" sldId="298"/>
            <ac:spMk id="18" creationId="{ACC33DA0-18C4-E150-AB92-2A3C5C88F6CD}"/>
          </ac:spMkLst>
        </pc:spChg>
        <pc:spChg chg="mod">
          <ac:chgData name="和田 仁聖(is0644fk)" userId="bf5a6af5-b4c7-4005-840d-ad37cbde2ffe" providerId="ADAL" clId="{CF1225DA-BA4A-483F-8243-C0CF9B1B8BF1}" dt="2025-04-28T22:17:01.867" v="10865" actId="1076"/>
          <ac:spMkLst>
            <pc:docMk/>
            <pc:sldMk cId="3018894972" sldId="298"/>
            <ac:spMk id="20" creationId="{60C5E27D-0452-B212-AD01-5C82C3FD5801}"/>
          </ac:spMkLst>
        </pc:spChg>
        <pc:spChg chg="mod">
          <ac:chgData name="和田 仁聖(is0644fk)" userId="bf5a6af5-b4c7-4005-840d-ad37cbde2ffe" providerId="ADAL" clId="{CF1225DA-BA4A-483F-8243-C0CF9B1B8BF1}" dt="2025-04-28T22:17:01.867" v="10865" actId="1076"/>
          <ac:spMkLst>
            <pc:docMk/>
            <pc:sldMk cId="3018894972" sldId="298"/>
            <ac:spMk id="21" creationId="{CCE6FE84-7A8B-F79A-2C81-7723D4DEF8E3}"/>
          </ac:spMkLst>
        </pc:spChg>
        <pc:spChg chg="mod">
          <ac:chgData name="和田 仁聖(is0644fk)" userId="bf5a6af5-b4c7-4005-840d-ad37cbde2ffe" providerId="ADAL" clId="{CF1225DA-BA4A-483F-8243-C0CF9B1B8BF1}" dt="2025-04-28T22:17:01.867" v="10865" actId="1076"/>
          <ac:spMkLst>
            <pc:docMk/>
            <pc:sldMk cId="3018894972" sldId="298"/>
            <ac:spMk id="22" creationId="{98D58FDD-E4C4-9C71-44C0-255DFABDF99E}"/>
          </ac:spMkLst>
        </pc:spChg>
        <pc:spChg chg="mod">
          <ac:chgData name="和田 仁聖(is0644fk)" userId="bf5a6af5-b4c7-4005-840d-ad37cbde2ffe" providerId="ADAL" clId="{CF1225DA-BA4A-483F-8243-C0CF9B1B8BF1}" dt="2025-04-28T22:17:01.867" v="10865" actId="1076"/>
          <ac:spMkLst>
            <pc:docMk/>
            <pc:sldMk cId="3018894972" sldId="298"/>
            <ac:spMk id="23" creationId="{AAC2D855-EA18-A6B4-56A4-FAECB223F363}"/>
          </ac:spMkLst>
        </pc:spChg>
        <pc:spChg chg="mod">
          <ac:chgData name="和田 仁聖(is0644fk)" userId="bf5a6af5-b4c7-4005-840d-ad37cbde2ffe" providerId="ADAL" clId="{CF1225DA-BA4A-483F-8243-C0CF9B1B8BF1}" dt="2025-04-29T01:28:47.905" v="11698" actId="1076"/>
          <ac:spMkLst>
            <pc:docMk/>
            <pc:sldMk cId="3018894972" sldId="298"/>
            <ac:spMk id="24" creationId="{4445526E-1B27-E50A-FACD-EFF51D159829}"/>
          </ac:spMkLst>
        </pc:spChg>
        <pc:spChg chg="add mod">
          <ac:chgData name="和田 仁聖(is0644fk)" userId="bf5a6af5-b4c7-4005-840d-ad37cbde2ffe" providerId="ADAL" clId="{CF1225DA-BA4A-483F-8243-C0CF9B1B8BF1}" dt="2025-04-28T22:18:00.597" v="10879" actId="1076"/>
          <ac:spMkLst>
            <pc:docMk/>
            <pc:sldMk cId="3018894972" sldId="298"/>
            <ac:spMk id="37" creationId="{C587CC6A-47A6-F2B9-4EDB-9BBB5C617598}"/>
          </ac:spMkLst>
        </pc:spChg>
        <pc:spChg chg="add mod">
          <ac:chgData name="和田 仁聖(is0644fk)" userId="bf5a6af5-b4c7-4005-840d-ad37cbde2ffe" providerId="ADAL" clId="{CF1225DA-BA4A-483F-8243-C0CF9B1B8BF1}" dt="2025-04-28T22:18:00.597" v="10879" actId="1076"/>
          <ac:spMkLst>
            <pc:docMk/>
            <pc:sldMk cId="3018894972" sldId="298"/>
            <ac:spMk id="39" creationId="{B489A9F5-9DA9-297F-4AAC-EA3AC36977C1}"/>
          </ac:spMkLst>
        </pc:spChg>
        <pc:spChg chg="add mod">
          <ac:chgData name="和田 仁聖(is0644fk)" userId="bf5a6af5-b4c7-4005-840d-ad37cbde2ffe" providerId="ADAL" clId="{CF1225DA-BA4A-483F-8243-C0CF9B1B8BF1}" dt="2025-04-28T22:20:17.038" v="10926" actId="1076"/>
          <ac:spMkLst>
            <pc:docMk/>
            <pc:sldMk cId="3018894972" sldId="298"/>
            <ac:spMk id="40" creationId="{7AD263A0-D8FC-D84A-FB50-5F6B87F45D7F}"/>
          </ac:spMkLst>
        </pc:spChg>
        <pc:spChg chg="add mod">
          <ac:chgData name="和田 仁聖(is0644fk)" userId="bf5a6af5-b4c7-4005-840d-ad37cbde2ffe" providerId="ADAL" clId="{CF1225DA-BA4A-483F-8243-C0CF9B1B8BF1}" dt="2025-04-28T22:20:35.851" v="10929" actId="14100"/>
          <ac:spMkLst>
            <pc:docMk/>
            <pc:sldMk cId="3018894972" sldId="298"/>
            <ac:spMk id="41" creationId="{0CDAF034-E02B-6948-9C24-07104A3EF3AF}"/>
          </ac:spMkLst>
        </pc:spChg>
        <pc:spChg chg="mod">
          <ac:chgData name="和田 仁聖(is0644fk)" userId="bf5a6af5-b4c7-4005-840d-ad37cbde2ffe" providerId="ADAL" clId="{CF1225DA-BA4A-483F-8243-C0CF9B1B8BF1}" dt="2025-04-28T22:21:38.909" v="10935" actId="1076"/>
          <ac:spMkLst>
            <pc:docMk/>
            <pc:sldMk cId="3018894972" sldId="298"/>
            <ac:spMk id="42" creationId="{1FAD2EEF-28B5-358E-C09F-76DADC52A0AA}"/>
          </ac:spMkLst>
        </pc:spChg>
        <pc:spChg chg="mod">
          <ac:chgData name="和田 仁聖(is0644fk)" userId="bf5a6af5-b4c7-4005-840d-ad37cbde2ffe" providerId="ADAL" clId="{CF1225DA-BA4A-483F-8243-C0CF9B1B8BF1}" dt="2025-04-28T22:21:35.718" v="10934" actId="1076"/>
          <ac:spMkLst>
            <pc:docMk/>
            <pc:sldMk cId="3018894972" sldId="298"/>
            <ac:spMk id="44" creationId="{18C10061-95FC-0D4B-E981-2F2F368BCCDD}"/>
          </ac:spMkLst>
        </pc:spChg>
        <pc:spChg chg="mod">
          <ac:chgData name="和田 仁聖(is0644fk)" userId="bf5a6af5-b4c7-4005-840d-ad37cbde2ffe" providerId="ADAL" clId="{CF1225DA-BA4A-483F-8243-C0CF9B1B8BF1}" dt="2025-04-28T22:21:38.909" v="10935" actId="1076"/>
          <ac:spMkLst>
            <pc:docMk/>
            <pc:sldMk cId="3018894972" sldId="298"/>
            <ac:spMk id="46" creationId="{AE6B8469-CB09-1AA7-A84B-A94DB679983A}"/>
          </ac:spMkLst>
        </pc:spChg>
        <pc:spChg chg="mod">
          <ac:chgData name="和田 仁聖(is0644fk)" userId="bf5a6af5-b4c7-4005-840d-ad37cbde2ffe" providerId="ADAL" clId="{CF1225DA-BA4A-483F-8243-C0CF9B1B8BF1}" dt="2025-04-28T22:17:52.585" v="10876" actId="1076"/>
          <ac:spMkLst>
            <pc:docMk/>
            <pc:sldMk cId="3018894972" sldId="298"/>
            <ac:spMk id="48" creationId="{DD3EF716-ADFF-10C8-97A1-356C3BD92B2E}"/>
          </ac:spMkLst>
        </pc:spChg>
        <pc:spChg chg="add mod">
          <ac:chgData name="和田 仁聖(is0644fk)" userId="bf5a6af5-b4c7-4005-840d-ad37cbde2ffe" providerId="ADAL" clId="{CF1225DA-BA4A-483F-8243-C0CF9B1B8BF1}" dt="2025-04-29T01:28:38.306" v="11697" actId="1076"/>
          <ac:spMkLst>
            <pc:docMk/>
            <pc:sldMk cId="3018894972" sldId="298"/>
            <ac:spMk id="51" creationId="{C0A2EDE0-80EE-8A45-EBC6-4FE82FAE32AA}"/>
          </ac:spMkLst>
        </pc:spChg>
        <pc:cxnChg chg="mod">
          <ac:chgData name="和田 仁聖(is0644fk)" userId="bf5a6af5-b4c7-4005-840d-ad37cbde2ffe" providerId="ADAL" clId="{CF1225DA-BA4A-483F-8243-C0CF9B1B8BF1}" dt="2025-04-28T22:17:12.620" v="10867" actId="14100"/>
          <ac:cxnSpMkLst>
            <pc:docMk/>
            <pc:sldMk cId="3018894972" sldId="298"/>
            <ac:cxnSpMk id="14" creationId="{0E860075-2112-F206-8522-8A5B61D6C08E}"/>
          </ac:cxnSpMkLst>
        </pc:cxnChg>
        <pc:cxnChg chg="mod">
          <ac:chgData name="和田 仁聖(is0644fk)" userId="bf5a6af5-b4c7-4005-840d-ad37cbde2ffe" providerId="ADAL" clId="{CF1225DA-BA4A-483F-8243-C0CF9B1B8BF1}" dt="2025-04-28T22:17:19.421" v="10868" actId="14100"/>
          <ac:cxnSpMkLst>
            <pc:docMk/>
            <pc:sldMk cId="3018894972" sldId="298"/>
            <ac:cxnSpMk id="15" creationId="{DAC32576-923F-5EE0-44AF-7FAD63DFEBF2}"/>
          </ac:cxnSpMkLst>
        </pc:cxnChg>
        <pc:cxnChg chg="add mod">
          <ac:chgData name="和田 仁聖(is0644fk)" userId="bf5a6af5-b4c7-4005-840d-ad37cbde2ffe" providerId="ADAL" clId="{CF1225DA-BA4A-483F-8243-C0CF9B1B8BF1}" dt="2025-04-28T22:17:34.856" v="10872" actId="14100"/>
          <ac:cxnSpMkLst>
            <pc:docMk/>
            <pc:sldMk cId="3018894972" sldId="298"/>
            <ac:cxnSpMk id="16" creationId="{48342515-1FE1-EB96-99E9-15E01EAE2C4D}"/>
          </ac:cxnSpMkLst>
        </pc:cxnChg>
        <pc:cxnChg chg="mod">
          <ac:chgData name="和田 仁聖(is0644fk)" userId="bf5a6af5-b4c7-4005-840d-ad37cbde2ffe" providerId="ADAL" clId="{CF1225DA-BA4A-483F-8243-C0CF9B1B8BF1}" dt="2025-04-28T22:20:40.411" v="10930" actId="14100"/>
          <ac:cxnSpMkLst>
            <pc:docMk/>
            <pc:sldMk cId="3018894972" sldId="298"/>
            <ac:cxnSpMk id="29" creationId="{3E4729E0-EA37-2FEF-D5AE-DD74E65FEB41}"/>
          </ac:cxnSpMkLst>
        </pc:cxnChg>
        <pc:cxnChg chg="add mod">
          <ac:chgData name="和田 仁聖(is0644fk)" userId="bf5a6af5-b4c7-4005-840d-ad37cbde2ffe" providerId="ADAL" clId="{CF1225DA-BA4A-483F-8243-C0CF9B1B8BF1}" dt="2025-04-28T22:17:49.477" v="10875" actId="14100"/>
          <ac:cxnSpMkLst>
            <pc:docMk/>
            <pc:sldMk cId="3018894972" sldId="298"/>
            <ac:cxnSpMk id="31" creationId="{17ED502C-7D5B-E14B-D49A-F4A4D7851683}"/>
          </ac:cxnSpMkLst>
        </pc:cxnChg>
        <pc:cxnChg chg="mod">
          <ac:chgData name="和田 仁聖(is0644fk)" userId="bf5a6af5-b4c7-4005-840d-ad37cbde2ffe" providerId="ADAL" clId="{CF1225DA-BA4A-483F-8243-C0CF9B1B8BF1}" dt="2025-04-28T22:20:47.172" v="10931" actId="14100"/>
          <ac:cxnSpMkLst>
            <pc:docMk/>
            <pc:sldMk cId="3018894972" sldId="298"/>
            <ac:cxnSpMk id="32" creationId="{5338FF31-6EBA-17A1-8AFD-B751176B0A4C}"/>
          </ac:cxnSpMkLst>
        </pc:cxnChg>
      </pc:sldChg>
      <pc:sldChg chg="addSp modSp new del mod">
        <pc:chgData name="和田 仁聖(is0644fk)" userId="bf5a6af5-b4c7-4005-840d-ad37cbde2ffe" providerId="ADAL" clId="{CF1225DA-BA4A-483F-8243-C0CF9B1B8BF1}" dt="2025-04-29T04:36:29.314" v="12428" actId="2696"/>
        <pc:sldMkLst>
          <pc:docMk/>
          <pc:sldMk cId="2837958558" sldId="299"/>
        </pc:sldMkLst>
      </pc:sldChg>
      <pc:sldChg chg="modSp mod">
        <pc:chgData name="和田 仁聖(is0644fk)" userId="bf5a6af5-b4c7-4005-840d-ad37cbde2ffe" providerId="ADAL" clId="{CF1225DA-BA4A-483F-8243-C0CF9B1B8BF1}" dt="2025-04-30T15:40:18.578" v="12737" actId="20577"/>
        <pc:sldMkLst>
          <pc:docMk/>
          <pc:sldMk cId="3178014867" sldId="299"/>
        </pc:sldMkLst>
        <pc:spChg chg="mod">
          <ac:chgData name="和田 仁聖(is0644fk)" userId="bf5a6af5-b4c7-4005-840d-ad37cbde2ffe" providerId="ADAL" clId="{CF1225DA-BA4A-483F-8243-C0CF9B1B8BF1}" dt="2025-04-30T15:40:18.578" v="12737" actId="20577"/>
          <ac:spMkLst>
            <pc:docMk/>
            <pc:sldMk cId="3178014867" sldId="299"/>
            <ac:spMk id="3" creationId="{0BB03890-80C8-9197-C8DF-A9F42AB3742A}"/>
          </ac:spMkLst>
        </pc:spChg>
      </pc:sldChg>
      <pc:sldChg chg="addSp modSp add mod">
        <pc:chgData name="和田 仁聖(is0644fk)" userId="bf5a6af5-b4c7-4005-840d-ad37cbde2ffe" providerId="ADAL" clId="{CF1225DA-BA4A-483F-8243-C0CF9B1B8BF1}" dt="2025-04-30T16:17:20.336" v="13810" actId="1076"/>
        <pc:sldMkLst>
          <pc:docMk/>
          <pc:sldMk cId="254158312" sldId="300"/>
        </pc:sldMkLst>
        <pc:spChg chg="mod">
          <ac:chgData name="和田 仁聖(is0644fk)" userId="bf5a6af5-b4c7-4005-840d-ad37cbde2ffe" providerId="ADAL" clId="{CF1225DA-BA4A-483F-8243-C0CF9B1B8BF1}" dt="2025-04-30T16:05:48.006" v="12801" actId="20577"/>
          <ac:spMkLst>
            <pc:docMk/>
            <pc:sldMk cId="254158312" sldId="300"/>
            <ac:spMk id="2" creationId="{84FB0B14-A54A-D873-8D6F-64434A225BC1}"/>
          </ac:spMkLst>
        </pc:spChg>
        <pc:spChg chg="mod">
          <ac:chgData name="和田 仁聖(is0644fk)" userId="bf5a6af5-b4c7-4005-840d-ad37cbde2ffe" providerId="ADAL" clId="{CF1225DA-BA4A-483F-8243-C0CF9B1B8BF1}" dt="2025-04-30T16:07:43.902" v="13080" actId="20577"/>
          <ac:spMkLst>
            <pc:docMk/>
            <pc:sldMk cId="254158312" sldId="300"/>
            <ac:spMk id="3" creationId="{0164B5F0-F662-27AB-462F-ECC2733BE285}"/>
          </ac:spMkLst>
        </pc:spChg>
        <pc:spChg chg="add mod">
          <ac:chgData name="和田 仁聖(is0644fk)" userId="bf5a6af5-b4c7-4005-840d-ad37cbde2ffe" providerId="ADAL" clId="{CF1225DA-BA4A-483F-8243-C0CF9B1B8BF1}" dt="2025-04-30T16:17:20.336" v="13810" actId="1076"/>
          <ac:spMkLst>
            <pc:docMk/>
            <pc:sldMk cId="254158312" sldId="300"/>
            <ac:spMk id="6" creationId="{08C761E7-D337-D7D2-8139-8B0BF0ECC7F4}"/>
          </ac:spMkLst>
        </pc:spChg>
        <pc:graphicFrameChg chg="mod modGraphic">
          <ac:chgData name="和田 仁聖(is0644fk)" userId="bf5a6af5-b4c7-4005-840d-ad37cbde2ffe" providerId="ADAL" clId="{CF1225DA-BA4A-483F-8243-C0CF9B1B8BF1}" dt="2025-04-30T16:10:16.267" v="13277" actId="14100"/>
          <ac:graphicFrameMkLst>
            <pc:docMk/>
            <pc:sldMk cId="254158312" sldId="300"/>
            <ac:graphicFrameMk id="5" creationId="{1C4AEE3E-57E5-83AB-A291-8EA35B881ACA}"/>
          </ac:graphicFrameMkLst>
        </pc:graphicFrameChg>
      </pc:sldChg>
      <pc:sldChg chg="modSp new mod">
        <pc:chgData name="和田 仁聖(is0644fk)" userId="bf5a6af5-b4c7-4005-840d-ad37cbde2ffe" providerId="ADAL" clId="{CF1225DA-BA4A-483F-8243-C0CF9B1B8BF1}" dt="2025-04-30T16:18:51.111" v="13836" actId="20577"/>
        <pc:sldMkLst>
          <pc:docMk/>
          <pc:sldMk cId="3424920263" sldId="301"/>
        </pc:sldMkLst>
        <pc:spChg chg="mod">
          <ac:chgData name="和田 仁聖(is0644fk)" userId="bf5a6af5-b4c7-4005-840d-ad37cbde2ffe" providerId="ADAL" clId="{CF1225DA-BA4A-483F-8243-C0CF9B1B8BF1}" dt="2025-04-30T16:18:51.111" v="13836" actId="20577"/>
          <ac:spMkLst>
            <pc:docMk/>
            <pc:sldMk cId="3424920263" sldId="301"/>
            <ac:spMk id="2" creationId="{BDD848F4-AFAC-F139-5DE0-38C656B08ED1}"/>
          </ac:spMkLst>
        </pc:spChg>
      </pc:sldChg>
      <pc:sldChg chg="addSp modSp new del mod">
        <pc:chgData name="和田 仁聖(is0644fk)" userId="bf5a6af5-b4c7-4005-840d-ad37cbde2ffe" providerId="ADAL" clId="{CF1225DA-BA4A-483F-8243-C0CF9B1B8BF1}" dt="2025-05-01T02:01:48.801" v="14303" actId="2696"/>
        <pc:sldMkLst>
          <pc:docMk/>
          <pc:sldMk cId="3058587481" sldId="302"/>
        </pc:sldMkLst>
      </pc:sldChg>
    </pc:docChg>
  </pc:docChgLst>
  <pc:docChgLst>
    <pc:chgData name="和田 仁聖(is0644fk)" userId="bf5a6af5-b4c7-4005-840d-ad37cbde2ffe" providerId="ADAL" clId="{70173543-C6EE-4893-B233-183188C40E76}"/>
    <pc:docChg chg="addSld delSld modSld sldOrd">
      <pc:chgData name="和田 仁聖(is0644fk)" userId="bf5a6af5-b4c7-4005-840d-ad37cbde2ffe" providerId="ADAL" clId="{70173543-C6EE-4893-B233-183188C40E76}" dt="2024-04-30T04:40:55.632" v="69" actId="20577"/>
      <pc:docMkLst>
        <pc:docMk/>
      </pc:docMkLst>
      <pc:sldChg chg="del">
        <pc:chgData name="和田 仁聖(is0644fk)" userId="bf5a6af5-b4c7-4005-840d-ad37cbde2ffe" providerId="ADAL" clId="{70173543-C6EE-4893-B233-183188C40E76}" dt="2024-04-30T04:40:47.749" v="50" actId="2696"/>
        <pc:sldMkLst>
          <pc:docMk/>
          <pc:sldMk cId="3195602420" sldId="256"/>
        </pc:sldMkLst>
      </pc:sldChg>
      <pc:sldChg chg="del">
        <pc:chgData name="和田 仁聖(is0644fk)" userId="bf5a6af5-b4c7-4005-840d-ad37cbde2ffe" providerId="ADAL" clId="{70173543-C6EE-4893-B233-183188C40E76}" dt="2024-04-30T04:40:47.749" v="50" actId="2696"/>
        <pc:sldMkLst>
          <pc:docMk/>
          <pc:sldMk cId="798298071" sldId="258"/>
        </pc:sldMkLst>
      </pc:sldChg>
      <pc:sldChg chg="del">
        <pc:chgData name="和田 仁聖(is0644fk)" userId="bf5a6af5-b4c7-4005-840d-ad37cbde2ffe" providerId="ADAL" clId="{70173543-C6EE-4893-B233-183188C40E76}" dt="2024-04-30T04:40:47.749" v="50" actId="2696"/>
        <pc:sldMkLst>
          <pc:docMk/>
          <pc:sldMk cId="1502552423" sldId="259"/>
        </pc:sldMkLst>
      </pc:sldChg>
      <pc:sldChg chg="del">
        <pc:chgData name="和田 仁聖(is0644fk)" userId="bf5a6af5-b4c7-4005-840d-ad37cbde2ffe" providerId="ADAL" clId="{70173543-C6EE-4893-B233-183188C40E76}" dt="2024-04-30T04:40:47.749" v="50" actId="2696"/>
        <pc:sldMkLst>
          <pc:docMk/>
          <pc:sldMk cId="4039480843" sldId="260"/>
        </pc:sldMkLst>
      </pc:sldChg>
      <pc:sldChg chg="del">
        <pc:chgData name="和田 仁聖(is0644fk)" userId="bf5a6af5-b4c7-4005-840d-ad37cbde2ffe" providerId="ADAL" clId="{70173543-C6EE-4893-B233-183188C40E76}" dt="2024-04-30T04:40:47.749" v="50" actId="2696"/>
        <pc:sldMkLst>
          <pc:docMk/>
          <pc:sldMk cId="4173578258" sldId="262"/>
        </pc:sldMkLst>
      </pc:sldChg>
      <pc:sldChg chg="del">
        <pc:chgData name="和田 仁聖(is0644fk)" userId="bf5a6af5-b4c7-4005-840d-ad37cbde2ffe" providerId="ADAL" clId="{70173543-C6EE-4893-B233-183188C40E76}" dt="2024-04-30T04:40:47.749" v="50" actId="2696"/>
        <pc:sldMkLst>
          <pc:docMk/>
          <pc:sldMk cId="26808168" sldId="263"/>
        </pc:sldMkLst>
      </pc:sldChg>
      <pc:sldChg chg="del">
        <pc:chgData name="和田 仁聖(is0644fk)" userId="bf5a6af5-b4c7-4005-840d-ad37cbde2ffe" providerId="ADAL" clId="{70173543-C6EE-4893-B233-183188C40E76}" dt="2024-04-30T04:40:47.749" v="50" actId="2696"/>
        <pc:sldMkLst>
          <pc:docMk/>
          <pc:sldMk cId="2899202908" sldId="266"/>
        </pc:sldMkLst>
      </pc:sldChg>
      <pc:sldChg chg="del">
        <pc:chgData name="和田 仁聖(is0644fk)" userId="bf5a6af5-b4c7-4005-840d-ad37cbde2ffe" providerId="ADAL" clId="{70173543-C6EE-4893-B233-183188C40E76}" dt="2024-04-30T04:40:47.749" v="50" actId="2696"/>
        <pc:sldMkLst>
          <pc:docMk/>
          <pc:sldMk cId="894948096" sldId="267"/>
        </pc:sldMkLst>
      </pc:sldChg>
      <pc:sldChg chg="del">
        <pc:chgData name="和田 仁聖(is0644fk)" userId="bf5a6af5-b4c7-4005-840d-ad37cbde2ffe" providerId="ADAL" clId="{70173543-C6EE-4893-B233-183188C40E76}" dt="2024-04-30T04:40:47.749" v="50" actId="2696"/>
        <pc:sldMkLst>
          <pc:docMk/>
          <pc:sldMk cId="631128301" sldId="268"/>
        </pc:sldMkLst>
      </pc:sldChg>
      <pc:sldChg chg="del">
        <pc:chgData name="和田 仁聖(is0644fk)" userId="bf5a6af5-b4c7-4005-840d-ad37cbde2ffe" providerId="ADAL" clId="{70173543-C6EE-4893-B233-183188C40E76}" dt="2024-04-30T04:40:47.749" v="50" actId="2696"/>
        <pc:sldMkLst>
          <pc:docMk/>
          <pc:sldMk cId="974495567" sldId="269"/>
        </pc:sldMkLst>
      </pc:sldChg>
      <pc:sldChg chg="del">
        <pc:chgData name="和田 仁聖(is0644fk)" userId="bf5a6af5-b4c7-4005-840d-ad37cbde2ffe" providerId="ADAL" clId="{70173543-C6EE-4893-B233-183188C40E76}" dt="2024-04-30T04:40:47.749" v="50" actId="2696"/>
        <pc:sldMkLst>
          <pc:docMk/>
          <pc:sldMk cId="3174832855" sldId="270"/>
        </pc:sldMkLst>
      </pc:sldChg>
      <pc:sldChg chg="del">
        <pc:chgData name="和田 仁聖(is0644fk)" userId="bf5a6af5-b4c7-4005-840d-ad37cbde2ffe" providerId="ADAL" clId="{70173543-C6EE-4893-B233-183188C40E76}" dt="2024-04-30T04:40:47.749" v="50" actId="2696"/>
        <pc:sldMkLst>
          <pc:docMk/>
          <pc:sldMk cId="3643512542" sldId="271"/>
        </pc:sldMkLst>
      </pc:sldChg>
      <pc:sldChg chg="del">
        <pc:chgData name="和田 仁聖(is0644fk)" userId="bf5a6af5-b4c7-4005-840d-ad37cbde2ffe" providerId="ADAL" clId="{70173543-C6EE-4893-B233-183188C40E76}" dt="2024-04-30T04:40:47.749" v="50" actId="2696"/>
        <pc:sldMkLst>
          <pc:docMk/>
          <pc:sldMk cId="3541457621" sldId="273"/>
        </pc:sldMkLst>
      </pc:sldChg>
      <pc:sldChg chg="del">
        <pc:chgData name="和田 仁聖(is0644fk)" userId="bf5a6af5-b4c7-4005-840d-ad37cbde2ffe" providerId="ADAL" clId="{70173543-C6EE-4893-B233-183188C40E76}" dt="2024-04-30T04:40:47.749" v="50" actId="2696"/>
        <pc:sldMkLst>
          <pc:docMk/>
          <pc:sldMk cId="4225165795" sldId="274"/>
        </pc:sldMkLst>
      </pc:sldChg>
      <pc:sldChg chg="del">
        <pc:chgData name="和田 仁聖(is0644fk)" userId="bf5a6af5-b4c7-4005-840d-ad37cbde2ffe" providerId="ADAL" clId="{70173543-C6EE-4893-B233-183188C40E76}" dt="2024-04-30T04:40:47.749" v="50" actId="2696"/>
        <pc:sldMkLst>
          <pc:docMk/>
          <pc:sldMk cId="3181743998" sldId="275"/>
        </pc:sldMkLst>
      </pc:sldChg>
      <pc:sldChg chg="del">
        <pc:chgData name="和田 仁聖(is0644fk)" userId="bf5a6af5-b4c7-4005-840d-ad37cbde2ffe" providerId="ADAL" clId="{70173543-C6EE-4893-B233-183188C40E76}" dt="2024-04-30T04:40:47.749" v="50" actId="2696"/>
        <pc:sldMkLst>
          <pc:docMk/>
          <pc:sldMk cId="962879017" sldId="276"/>
        </pc:sldMkLst>
      </pc:sldChg>
      <pc:sldChg chg="del">
        <pc:chgData name="和田 仁聖(is0644fk)" userId="bf5a6af5-b4c7-4005-840d-ad37cbde2ffe" providerId="ADAL" clId="{70173543-C6EE-4893-B233-183188C40E76}" dt="2024-04-30T04:40:47.749" v="50" actId="2696"/>
        <pc:sldMkLst>
          <pc:docMk/>
          <pc:sldMk cId="2775159563" sldId="277"/>
        </pc:sldMkLst>
      </pc:sldChg>
      <pc:sldChg chg="del">
        <pc:chgData name="和田 仁聖(is0644fk)" userId="bf5a6af5-b4c7-4005-840d-ad37cbde2ffe" providerId="ADAL" clId="{70173543-C6EE-4893-B233-183188C40E76}" dt="2024-04-30T04:40:47.749" v="50" actId="2696"/>
        <pc:sldMkLst>
          <pc:docMk/>
          <pc:sldMk cId="1162878147" sldId="278"/>
        </pc:sldMkLst>
      </pc:sldChg>
      <pc:sldChg chg="del">
        <pc:chgData name="和田 仁聖(is0644fk)" userId="bf5a6af5-b4c7-4005-840d-ad37cbde2ffe" providerId="ADAL" clId="{70173543-C6EE-4893-B233-183188C40E76}" dt="2024-04-30T04:40:47.749" v="50" actId="2696"/>
        <pc:sldMkLst>
          <pc:docMk/>
          <pc:sldMk cId="1059869894" sldId="279"/>
        </pc:sldMkLst>
      </pc:sldChg>
      <pc:sldChg chg="modSp new mod ord">
        <pc:chgData name="和田 仁聖(is0644fk)" userId="bf5a6af5-b4c7-4005-840d-ad37cbde2ffe" providerId="ADAL" clId="{70173543-C6EE-4893-B233-183188C40E76}" dt="2024-04-30T04:40:55.632" v="69" actId="20577"/>
        <pc:sldMkLst>
          <pc:docMk/>
          <pc:sldMk cId="602649505" sldId="280"/>
        </pc:sldMkLst>
      </pc:sldChg>
    </pc:docChg>
  </pc:docChgLst>
  <pc:docChgLst>
    <pc:chgData name="和田 仁聖(is0644fk)" userId="bf5a6af5-b4c7-4005-840d-ad37cbde2ffe" providerId="ADAL" clId="{A825B13E-33F9-4D0C-B114-31BAE506EA1E}"/>
    <pc:docChg chg="addSld modSld">
      <pc:chgData name="和田 仁聖(is0644fk)" userId="bf5a6af5-b4c7-4005-840d-ad37cbde2ffe" providerId="ADAL" clId="{A825B13E-33F9-4D0C-B114-31BAE506EA1E}" dt="2025-04-29T05:53:57.109" v="495" actId="20577"/>
      <pc:docMkLst>
        <pc:docMk/>
      </pc:docMkLst>
      <pc:sldChg chg="modSp mod">
        <pc:chgData name="和田 仁聖(is0644fk)" userId="bf5a6af5-b4c7-4005-840d-ad37cbde2ffe" providerId="ADAL" clId="{A825B13E-33F9-4D0C-B114-31BAE506EA1E}" dt="2025-04-29T05:44:46.422" v="54"/>
        <pc:sldMkLst>
          <pc:docMk/>
          <pc:sldMk cId="3265457957" sldId="296"/>
        </pc:sldMkLst>
        <pc:spChg chg="mod">
          <ac:chgData name="和田 仁聖(is0644fk)" userId="bf5a6af5-b4c7-4005-840d-ad37cbde2ffe" providerId="ADAL" clId="{A825B13E-33F9-4D0C-B114-31BAE506EA1E}" dt="2025-04-29T05:44:46.422" v="54"/>
          <ac:spMkLst>
            <pc:docMk/>
            <pc:sldMk cId="3265457957" sldId="296"/>
            <ac:spMk id="3" creationId="{9DEF0BD1-AC4C-1AB4-E0EB-002E0C315541}"/>
          </ac:spMkLst>
        </pc:spChg>
      </pc:sldChg>
      <pc:sldChg chg="modSp mod">
        <pc:chgData name="和田 仁聖(is0644fk)" userId="bf5a6af5-b4c7-4005-840d-ad37cbde2ffe" providerId="ADAL" clId="{A825B13E-33F9-4D0C-B114-31BAE506EA1E}" dt="2025-04-29T05:44:54.431" v="56"/>
        <pc:sldMkLst>
          <pc:docMk/>
          <pc:sldMk cId="3018894972" sldId="298"/>
        </pc:sldMkLst>
        <pc:spChg chg="mod">
          <ac:chgData name="和田 仁聖(is0644fk)" userId="bf5a6af5-b4c7-4005-840d-ad37cbde2ffe" providerId="ADAL" clId="{A825B13E-33F9-4D0C-B114-31BAE506EA1E}" dt="2025-04-29T05:44:54.431" v="56"/>
          <ac:spMkLst>
            <pc:docMk/>
            <pc:sldMk cId="3018894972" sldId="298"/>
            <ac:spMk id="3" creationId="{73F87F78-738D-D46D-937A-7A6517CC58C8}"/>
          </ac:spMkLst>
        </pc:spChg>
      </pc:sldChg>
      <pc:sldChg chg="modSp new mod">
        <pc:chgData name="和田 仁聖(is0644fk)" userId="bf5a6af5-b4c7-4005-840d-ad37cbde2ffe" providerId="ADAL" clId="{A825B13E-33F9-4D0C-B114-31BAE506EA1E}" dt="2025-04-29T05:53:57.109" v="495" actId="20577"/>
        <pc:sldMkLst>
          <pc:docMk/>
          <pc:sldMk cId="3178014867" sldId="299"/>
        </pc:sldMkLst>
        <pc:spChg chg="mod">
          <ac:chgData name="和田 仁聖(is0644fk)" userId="bf5a6af5-b4c7-4005-840d-ad37cbde2ffe" providerId="ADAL" clId="{A825B13E-33F9-4D0C-B114-31BAE506EA1E}" dt="2025-04-29T05:43:22.405" v="41" actId="20577"/>
          <ac:spMkLst>
            <pc:docMk/>
            <pc:sldMk cId="3178014867" sldId="299"/>
            <ac:spMk id="2" creationId="{6B038CEA-D2F4-FD6C-B7BD-2ED5A284AB33}"/>
          </ac:spMkLst>
        </pc:spChg>
        <pc:spChg chg="mod">
          <ac:chgData name="和田 仁聖(is0644fk)" userId="bf5a6af5-b4c7-4005-840d-ad37cbde2ffe" providerId="ADAL" clId="{A825B13E-33F9-4D0C-B114-31BAE506EA1E}" dt="2025-04-29T05:53:57.109" v="495" actId="20577"/>
          <ac:spMkLst>
            <pc:docMk/>
            <pc:sldMk cId="3178014867" sldId="299"/>
            <ac:spMk id="3" creationId="{0BB03890-80C8-9197-C8DF-A9F42AB374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F4148E-E4AE-4EA8-A4F1-EB2F3317AAFB}" type="datetimeFigureOut">
              <a:rPr kumimoji="1" lang="ja-JP" altLang="en-US" smtClean="0"/>
              <a:t>2025/5/23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E46DD-F378-411F-923F-38E725A69922}" type="slidenum">
              <a:rPr kumimoji="1" lang="ja-JP" altLang="en-US" smtClean="0"/>
              <a:t>‹#›</a:t>
            </a:fld>
            <a:endParaRPr kumimoji="1" lang="ja-JP" altLang="en-US"/>
          </a:p>
        </p:txBody>
      </p:sp>
    </p:spTree>
    <p:extLst>
      <p:ext uri="{BB962C8B-B14F-4D97-AF65-F5344CB8AC3E}">
        <p14:creationId xmlns:p14="http://schemas.microsoft.com/office/powerpoint/2010/main" val="4099286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7633E-6601-CB9D-EE08-00E29D131C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A2B13A0-94B5-FB08-764F-53B92095439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F696AFC-47F5-7058-55FD-4F0E7DA244CA}"/>
              </a:ext>
            </a:extLst>
          </p:cNvPr>
          <p:cNvSpPr>
            <a:spLocks noGrp="1"/>
          </p:cNvSpPr>
          <p:nvPr>
            <p:ph type="body" idx="1"/>
          </p:nvPr>
        </p:nvSpPr>
        <p:spPr/>
        <p:txBody>
          <a:bodyPr/>
          <a:lstStyle/>
          <a:p>
            <a:r>
              <a:rPr lang="ja-JP" altLang="en-US" dirty="0"/>
              <a:t>ベクトル空間上で意味的な計算（類似度・推論）ができない。分散表現には密なベクトルが必要。</a:t>
            </a:r>
            <a:endParaRPr kumimoji="1" lang="ja-JP" altLang="en-US" dirty="0"/>
          </a:p>
        </p:txBody>
      </p:sp>
      <p:sp>
        <p:nvSpPr>
          <p:cNvPr id="4" name="スライド番号プレースホルダー 3">
            <a:extLst>
              <a:ext uri="{FF2B5EF4-FFF2-40B4-BE49-F238E27FC236}">
                <a16:creationId xmlns:a16="http://schemas.microsoft.com/office/drawing/2014/main" id="{057BAD23-FD32-D105-0ABD-95C0EDE52225}"/>
              </a:ext>
            </a:extLst>
          </p:cNvPr>
          <p:cNvSpPr>
            <a:spLocks noGrp="1"/>
          </p:cNvSpPr>
          <p:nvPr>
            <p:ph type="sldNum" sz="quarter" idx="5"/>
          </p:nvPr>
        </p:nvSpPr>
        <p:spPr/>
        <p:txBody>
          <a:bodyPr/>
          <a:lstStyle/>
          <a:p>
            <a:fld id="{AF9E46DD-F378-411F-923F-38E725A69922}" type="slidenum">
              <a:rPr kumimoji="1" lang="ja-JP" altLang="en-US" smtClean="0"/>
              <a:t>19</a:t>
            </a:fld>
            <a:endParaRPr kumimoji="1" lang="ja-JP" altLang="en-US"/>
          </a:p>
        </p:txBody>
      </p:sp>
    </p:spTree>
    <p:extLst>
      <p:ext uri="{BB962C8B-B14F-4D97-AF65-F5344CB8AC3E}">
        <p14:creationId xmlns:p14="http://schemas.microsoft.com/office/powerpoint/2010/main" val="853541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機械語は</a:t>
            </a:r>
            <a:r>
              <a:rPr kumimoji="1" lang="en-US" altLang="ja-JP" dirty="0"/>
              <a:t>0</a:t>
            </a:r>
            <a:r>
              <a:rPr kumimoji="1" lang="ja-JP" altLang="en-US" dirty="0"/>
              <a:t>と</a:t>
            </a:r>
            <a:r>
              <a:rPr kumimoji="1" lang="en-US" altLang="ja-JP" dirty="0"/>
              <a:t>1</a:t>
            </a:r>
            <a:r>
              <a:rPr kumimoji="1" lang="ja-JP" altLang="en-US" dirty="0"/>
              <a:t>のみ → それなら</a:t>
            </a:r>
            <a:r>
              <a:rPr kumimoji="1" lang="en-US" altLang="ja-JP" dirty="0"/>
              <a:t>01</a:t>
            </a:r>
            <a:r>
              <a:rPr kumimoji="1" lang="ja-JP" altLang="en-US" dirty="0"/>
              <a:t>の羅列でよいのでは？なぜベクトルにする？ → 単語をベクトル化しておけばベクトル化していない単語の意味を推測できる</a:t>
            </a:r>
          </a:p>
        </p:txBody>
      </p:sp>
      <p:sp>
        <p:nvSpPr>
          <p:cNvPr id="4" name="スライド番号プレースホルダー 3"/>
          <p:cNvSpPr>
            <a:spLocks noGrp="1"/>
          </p:cNvSpPr>
          <p:nvPr>
            <p:ph type="sldNum" sz="quarter" idx="5"/>
          </p:nvPr>
        </p:nvSpPr>
        <p:spPr/>
        <p:txBody>
          <a:bodyPr/>
          <a:lstStyle/>
          <a:p>
            <a:fld id="{AF9E46DD-F378-411F-923F-38E725A69922}" type="slidenum">
              <a:rPr kumimoji="1" lang="ja-JP" altLang="en-US" smtClean="0"/>
              <a:t>3</a:t>
            </a:fld>
            <a:endParaRPr kumimoji="1" lang="ja-JP" altLang="en-US"/>
          </a:p>
        </p:txBody>
      </p:sp>
    </p:spTree>
    <p:extLst>
      <p:ext uri="{BB962C8B-B14F-4D97-AF65-F5344CB8AC3E}">
        <p14:creationId xmlns:p14="http://schemas.microsoft.com/office/powerpoint/2010/main" val="386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人間でも色の名前を言われるよりカラーコード（ベクトル）を言ってくれたほうが分かりやすい時がある。</a:t>
            </a:r>
            <a:endParaRPr kumimoji="1" lang="en-US" altLang="ja-JP" dirty="0"/>
          </a:p>
          <a:p>
            <a:r>
              <a:rPr kumimoji="1" lang="ja-JP" altLang="en-US" dirty="0"/>
              <a:t>ユークリッド距離やコサイン類似度も用いることができる。</a:t>
            </a:r>
          </a:p>
        </p:txBody>
      </p:sp>
      <p:sp>
        <p:nvSpPr>
          <p:cNvPr id="4" name="スライド番号プレースホルダー 3"/>
          <p:cNvSpPr>
            <a:spLocks noGrp="1"/>
          </p:cNvSpPr>
          <p:nvPr>
            <p:ph type="sldNum" sz="quarter" idx="5"/>
          </p:nvPr>
        </p:nvSpPr>
        <p:spPr/>
        <p:txBody>
          <a:bodyPr/>
          <a:lstStyle/>
          <a:p>
            <a:fld id="{AF9E46DD-F378-411F-923F-38E725A69922}" type="slidenum">
              <a:rPr kumimoji="1" lang="ja-JP" altLang="en-US" smtClean="0"/>
              <a:t>5</a:t>
            </a:fld>
            <a:endParaRPr kumimoji="1" lang="ja-JP" altLang="en-US"/>
          </a:p>
        </p:txBody>
      </p:sp>
    </p:spTree>
    <p:extLst>
      <p:ext uri="{BB962C8B-B14F-4D97-AF65-F5344CB8AC3E}">
        <p14:creationId xmlns:p14="http://schemas.microsoft.com/office/powerpoint/2010/main" val="3868802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F9E46DD-F378-411F-923F-38E725A69922}" type="slidenum">
              <a:rPr kumimoji="1" lang="ja-JP" altLang="en-US" smtClean="0"/>
              <a:t>7</a:t>
            </a:fld>
            <a:endParaRPr kumimoji="1" lang="ja-JP" altLang="en-US"/>
          </a:p>
        </p:txBody>
      </p:sp>
    </p:spTree>
    <p:extLst>
      <p:ext uri="{BB962C8B-B14F-4D97-AF65-F5344CB8AC3E}">
        <p14:creationId xmlns:p14="http://schemas.microsoft.com/office/powerpoint/2010/main" val="87764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TF-IDF</a:t>
            </a:r>
            <a:r>
              <a:rPr kumimoji="1" lang="ja-JP" altLang="en-US" dirty="0"/>
              <a:t>は</a:t>
            </a:r>
            <a:r>
              <a:rPr lang="en-US" altLang="ja-JP" dirty="0" err="1"/>
              <a:t>BoW</a:t>
            </a:r>
            <a:r>
              <a:rPr lang="ja-JP" altLang="en-US" dirty="0"/>
              <a:t>の出現頻度に「重要単語ほど重みを高くする」という改良を加えたもの。</a:t>
            </a:r>
            <a:endParaRPr lang="en-US" altLang="ja-JP" dirty="0"/>
          </a:p>
          <a:p>
            <a:r>
              <a:rPr lang="en-US" altLang="ja-JP" dirty="0">
                <a:effectLst/>
              </a:rPr>
              <a:t>TF</a:t>
            </a:r>
            <a:r>
              <a:rPr lang="ja-JP" altLang="en-US" dirty="0">
                <a:effectLst/>
              </a:rPr>
              <a:t>（</a:t>
            </a:r>
            <a:r>
              <a:rPr lang="en-US" altLang="ja-JP" dirty="0">
                <a:effectLst/>
              </a:rPr>
              <a:t>Term Frequency</a:t>
            </a:r>
            <a:r>
              <a:rPr lang="ja-JP" altLang="en-US" dirty="0">
                <a:effectLst/>
              </a:rPr>
              <a:t>）：ある単語がその文書にどれだけ頻繁に出てきたか</a:t>
            </a:r>
            <a:endParaRPr lang="en-US" altLang="ja-JP" dirty="0">
              <a:effectLst/>
            </a:endParaRPr>
          </a:p>
          <a:p>
            <a:r>
              <a:rPr lang="en-US" altLang="ja-JP" dirty="0">
                <a:effectLst/>
              </a:rPr>
              <a:t>IDF</a:t>
            </a:r>
            <a:r>
              <a:rPr lang="ja-JP" altLang="en-US" dirty="0">
                <a:effectLst/>
              </a:rPr>
              <a:t>（</a:t>
            </a:r>
            <a:r>
              <a:rPr lang="en-US" altLang="ja-JP" dirty="0">
                <a:effectLst/>
              </a:rPr>
              <a:t>Inverse Document Frequency</a:t>
            </a:r>
            <a:r>
              <a:rPr lang="ja-JP" altLang="en-US" dirty="0">
                <a:effectLst/>
              </a:rPr>
              <a:t>）：その単語がコーパス全体でどれくらい「珍しい」か</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F9E46DD-F378-411F-923F-38E725A69922}" type="slidenum">
              <a:rPr kumimoji="1" lang="ja-JP" altLang="en-US" smtClean="0"/>
              <a:t>10</a:t>
            </a:fld>
            <a:endParaRPr kumimoji="1" lang="ja-JP" altLang="en-US"/>
          </a:p>
        </p:txBody>
      </p:sp>
    </p:spTree>
    <p:extLst>
      <p:ext uri="{BB962C8B-B14F-4D97-AF65-F5344CB8AC3E}">
        <p14:creationId xmlns:p14="http://schemas.microsoft.com/office/powerpoint/2010/main" val="2985496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a:t>
            </a:r>
            <a:r>
              <a:rPr kumimoji="1" lang="ja-JP" altLang="en-US"/>
              <a:t>は直交行列</a:t>
            </a:r>
            <a:r>
              <a:rPr kumimoji="1" lang="ja-JP" altLang="en-US" dirty="0"/>
              <a:t>であり</a:t>
            </a:r>
            <a:r>
              <a:rPr kumimoji="1" lang="ja-JP" altLang="en-US"/>
              <a:t>、この直交行列</a:t>
            </a:r>
            <a:r>
              <a:rPr kumimoji="1" lang="ja-JP" altLang="en-US" dirty="0"/>
              <a:t>は何らかの空間の軸（基底）を形成している。</a:t>
            </a:r>
            <a:r>
              <a:rPr kumimoji="1" lang="en-US" altLang="ja-JP" dirty="0"/>
              <a:t>U</a:t>
            </a:r>
            <a:r>
              <a:rPr kumimoji="1" lang="ja-JP" altLang="en-US" dirty="0"/>
              <a:t>は「単語空間」として扱うことができる</a:t>
            </a:r>
            <a:endParaRPr kumimoji="1" lang="en-US" altLang="ja-JP" dirty="0"/>
          </a:p>
          <a:p>
            <a:r>
              <a:rPr kumimoji="1" lang="en-US" altLang="ja-JP" dirty="0"/>
              <a:t>S</a:t>
            </a:r>
            <a:r>
              <a:rPr kumimoji="1" lang="ja-JP" altLang="en-US" dirty="0"/>
              <a:t>は対角行列であり、この対角成分には「特異値」が大きい順に並んでいる。特異値とは「対応する軸」の重要度とみなすことができるので、重要でない要素を削ることができる。</a:t>
            </a:r>
            <a:endParaRPr kumimoji="1" lang="en-US" altLang="ja-JP" dirty="0"/>
          </a:p>
          <a:p>
            <a:r>
              <a:rPr kumimoji="1" lang="en-US" altLang="ja-JP" dirty="0"/>
              <a:t>SVD</a:t>
            </a:r>
            <a:r>
              <a:rPr kumimoji="1" lang="ja-JP" altLang="en-US" dirty="0"/>
              <a:t>は、</a:t>
            </a:r>
            <a:r>
              <a:rPr kumimoji="1" lang="en-US" altLang="ja-JP" dirty="0"/>
              <a:t>n*n</a:t>
            </a:r>
            <a:r>
              <a:rPr kumimoji="1" lang="ja-JP" altLang="en-US" dirty="0"/>
              <a:t>の行列に対して</a:t>
            </a:r>
            <a:r>
              <a:rPr kumimoji="1" lang="en-US" altLang="ja-JP" dirty="0"/>
              <a:t>O(n^3)</a:t>
            </a:r>
            <a:r>
              <a:rPr kumimoji="1" lang="ja-JP" altLang="en-US" dirty="0"/>
              <a:t>の計算コストがかかる</a:t>
            </a:r>
          </a:p>
        </p:txBody>
      </p:sp>
      <p:sp>
        <p:nvSpPr>
          <p:cNvPr id="4" name="スライド番号プレースホルダー 3"/>
          <p:cNvSpPr>
            <a:spLocks noGrp="1"/>
          </p:cNvSpPr>
          <p:nvPr>
            <p:ph type="sldNum" sz="quarter" idx="5"/>
          </p:nvPr>
        </p:nvSpPr>
        <p:spPr/>
        <p:txBody>
          <a:bodyPr/>
          <a:lstStyle/>
          <a:p>
            <a:fld id="{AF9E46DD-F378-411F-923F-38E725A69922}" type="slidenum">
              <a:rPr kumimoji="1" lang="ja-JP" altLang="en-US" smtClean="0"/>
              <a:t>12</a:t>
            </a:fld>
            <a:endParaRPr kumimoji="1" lang="ja-JP" altLang="en-US"/>
          </a:p>
        </p:txBody>
      </p:sp>
    </p:spTree>
    <p:extLst>
      <p:ext uri="{BB962C8B-B14F-4D97-AF65-F5344CB8AC3E}">
        <p14:creationId xmlns:p14="http://schemas.microsoft.com/office/powerpoint/2010/main" val="2367668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ベクトル空間上で意味的な計算（類似度・推論）ができない。分散表現には密なベクトルが必要。</a:t>
            </a:r>
            <a:endParaRPr kumimoji="1" lang="ja-JP" altLang="en-US" dirty="0"/>
          </a:p>
        </p:txBody>
      </p:sp>
      <p:sp>
        <p:nvSpPr>
          <p:cNvPr id="4" name="スライド番号プレースホルダー 3"/>
          <p:cNvSpPr>
            <a:spLocks noGrp="1"/>
          </p:cNvSpPr>
          <p:nvPr>
            <p:ph type="sldNum" sz="quarter" idx="5"/>
          </p:nvPr>
        </p:nvSpPr>
        <p:spPr/>
        <p:txBody>
          <a:bodyPr/>
          <a:lstStyle/>
          <a:p>
            <a:fld id="{AF9E46DD-F378-411F-923F-38E725A69922}" type="slidenum">
              <a:rPr kumimoji="1" lang="ja-JP" altLang="en-US" smtClean="0"/>
              <a:t>13</a:t>
            </a:fld>
            <a:endParaRPr kumimoji="1" lang="ja-JP" altLang="en-US"/>
          </a:p>
        </p:txBody>
      </p:sp>
    </p:spTree>
    <p:extLst>
      <p:ext uri="{BB962C8B-B14F-4D97-AF65-F5344CB8AC3E}">
        <p14:creationId xmlns:p14="http://schemas.microsoft.com/office/powerpoint/2010/main" val="2217841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Word2vec</a:t>
            </a:r>
            <a:r>
              <a:rPr kumimoji="1" lang="ja-JP" altLang="en-US" dirty="0"/>
              <a:t>はシンプルな</a:t>
            </a:r>
            <a:r>
              <a:rPr kumimoji="1" lang="en-US" altLang="ja-JP" dirty="0"/>
              <a:t>2</a:t>
            </a:r>
            <a:r>
              <a:rPr kumimoji="1" lang="ja-JP" altLang="en-US" dirty="0"/>
              <a:t>層のニューラルネットワーク</a:t>
            </a:r>
            <a:endParaRPr kumimoji="1" lang="en-US" altLang="ja-JP" dirty="0"/>
          </a:p>
          <a:p>
            <a:r>
              <a:rPr kumimoji="1" lang="ja-JP" altLang="en-US" dirty="0"/>
              <a:t>推論タスクをした結果、副産物として単語の分散表現が手に入る</a:t>
            </a:r>
          </a:p>
        </p:txBody>
      </p:sp>
      <p:sp>
        <p:nvSpPr>
          <p:cNvPr id="4" name="スライド番号プレースホルダー 3"/>
          <p:cNvSpPr>
            <a:spLocks noGrp="1"/>
          </p:cNvSpPr>
          <p:nvPr>
            <p:ph type="sldNum" sz="quarter" idx="5"/>
          </p:nvPr>
        </p:nvSpPr>
        <p:spPr/>
        <p:txBody>
          <a:bodyPr/>
          <a:lstStyle/>
          <a:p>
            <a:fld id="{AF9E46DD-F378-411F-923F-38E725A69922}" type="slidenum">
              <a:rPr kumimoji="1" lang="ja-JP" altLang="en-US" smtClean="0"/>
              <a:t>14</a:t>
            </a:fld>
            <a:endParaRPr kumimoji="1" lang="ja-JP" altLang="en-US"/>
          </a:p>
        </p:txBody>
      </p:sp>
    </p:spTree>
    <p:extLst>
      <p:ext uri="{BB962C8B-B14F-4D97-AF65-F5344CB8AC3E}">
        <p14:creationId xmlns:p14="http://schemas.microsoft.com/office/powerpoint/2010/main" val="1821609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Negative Sampling : </a:t>
            </a:r>
            <a:r>
              <a:rPr kumimoji="1" lang="ja-JP" altLang="en-US" dirty="0"/>
              <a:t>正例は「出てほしい（</a:t>
            </a:r>
            <a:r>
              <a:rPr kumimoji="1" lang="en-US" altLang="ja-JP" dirty="0"/>
              <a:t>1</a:t>
            </a:r>
            <a:r>
              <a:rPr kumimoji="1" lang="ja-JP" altLang="en-US" dirty="0"/>
              <a:t>）」、負例は「出てほしくない（</a:t>
            </a:r>
            <a:r>
              <a:rPr kumimoji="1" lang="en-US" altLang="ja-JP" dirty="0"/>
              <a:t>0</a:t>
            </a:r>
            <a:r>
              <a:rPr kumimoji="1" lang="ja-JP" altLang="en-US"/>
              <a:t>）」とラベルを付ける。そして、小さなロジスティック回帰タスクを解く</a:t>
            </a:r>
          </a:p>
        </p:txBody>
      </p:sp>
      <p:sp>
        <p:nvSpPr>
          <p:cNvPr id="4" name="スライド番号プレースホルダー 3"/>
          <p:cNvSpPr>
            <a:spLocks noGrp="1"/>
          </p:cNvSpPr>
          <p:nvPr>
            <p:ph type="sldNum" sz="quarter" idx="5"/>
          </p:nvPr>
        </p:nvSpPr>
        <p:spPr/>
        <p:txBody>
          <a:bodyPr/>
          <a:lstStyle/>
          <a:p>
            <a:fld id="{AF9E46DD-F378-411F-923F-38E725A69922}" type="slidenum">
              <a:rPr kumimoji="1" lang="ja-JP" altLang="en-US" smtClean="0"/>
              <a:t>18</a:t>
            </a:fld>
            <a:endParaRPr kumimoji="1" lang="ja-JP" altLang="en-US"/>
          </a:p>
        </p:txBody>
      </p:sp>
    </p:spTree>
    <p:extLst>
      <p:ext uri="{BB962C8B-B14F-4D97-AF65-F5344CB8AC3E}">
        <p14:creationId xmlns:p14="http://schemas.microsoft.com/office/powerpoint/2010/main" val="145390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BDCD-1E8D-FB42-BC35-2D5ECF91FA99}"/>
              </a:ext>
            </a:extLst>
          </p:cNvPr>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JP"/>
          </a:p>
        </p:txBody>
      </p:sp>
      <p:sp>
        <p:nvSpPr>
          <p:cNvPr id="3" name="Subtitle 2">
            <a:extLst>
              <a:ext uri="{FF2B5EF4-FFF2-40B4-BE49-F238E27FC236}">
                <a16:creationId xmlns:a16="http://schemas.microsoft.com/office/drawing/2014/main" id="{B60ED0B9-0D7D-2B40-80A1-8ACC3141C341}"/>
              </a:ext>
            </a:extLst>
          </p:cNvPr>
          <p:cNvSpPr>
            <a:spLocks noGrp="1"/>
          </p:cNvSpPr>
          <p:nvPr>
            <p:ph type="subTitle" idx="1"/>
          </p:nvPr>
        </p:nvSpPr>
        <p:spPr>
          <a:xfrm>
            <a:off x="1524000" y="384917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JP"/>
          </a:p>
        </p:txBody>
      </p:sp>
      <p:sp>
        <p:nvSpPr>
          <p:cNvPr id="4" name="Date Placeholder 3">
            <a:extLst>
              <a:ext uri="{FF2B5EF4-FFF2-40B4-BE49-F238E27FC236}">
                <a16:creationId xmlns:a16="http://schemas.microsoft.com/office/drawing/2014/main" id="{CBF01163-34F7-2646-9D3F-2651B7402D16}"/>
              </a:ext>
            </a:extLst>
          </p:cNvPr>
          <p:cNvSpPr>
            <a:spLocks noGrp="1"/>
          </p:cNvSpPr>
          <p:nvPr>
            <p:ph type="dt" sz="half" idx="10"/>
          </p:nvPr>
        </p:nvSpPr>
        <p:spPr/>
        <p:txBody>
          <a:bodyPr/>
          <a:lstStyle/>
          <a:p>
            <a:fld id="{1FB55FDB-4FDD-4625-8B62-290EC70AFD40}" type="datetime1">
              <a:rPr kumimoji="1" lang="ja-JP" altLang="en-US" smtClean="0"/>
              <a:t>2025/5/23</a:t>
            </a:fld>
            <a:endParaRPr kumimoji="1" lang="ja-JP" altLang="en-US"/>
          </a:p>
        </p:txBody>
      </p:sp>
      <p:sp>
        <p:nvSpPr>
          <p:cNvPr id="5" name="Footer Placeholder 4">
            <a:extLst>
              <a:ext uri="{FF2B5EF4-FFF2-40B4-BE49-F238E27FC236}">
                <a16:creationId xmlns:a16="http://schemas.microsoft.com/office/drawing/2014/main" id="{851D3218-5F97-A347-83B4-726140A60BFC}"/>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FC7DE44F-C6BC-EF47-B119-9219DBD11502}"/>
              </a:ext>
            </a:extLst>
          </p:cNvPr>
          <p:cNvSpPr>
            <a:spLocks noGrp="1"/>
          </p:cNvSpPr>
          <p:nvPr>
            <p:ph type="sldNum" sz="quarter" idx="12"/>
          </p:nvPr>
        </p:nvSpPr>
        <p:spPr/>
        <p:txBody>
          <a:bodyPr/>
          <a:lstStyle/>
          <a:p>
            <a:fld id="{BE88F909-70FA-4A47-9C83-3C778D5F9D10}" type="slidenum">
              <a:rPr kumimoji="1" lang="ja-JP" altLang="en-US" smtClean="0"/>
              <a:t>‹#›</a:t>
            </a:fld>
            <a:endParaRPr kumimoji="1" lang="ja-JP" altLang="en-US"/>
          </a:p>
        </p:txBody>
      </p:sp>
      <p:sp>
        <p:nvSpPr>
          <p:cNvPr id="7" name="正方形/長方形 17">
            <a:extLst>
              <a:ext uri="{FF2B5EF4-FFF2-40B4-BE49-F238E27FC236}">
                <a16:creationId xmlns:a16="http://schemas.microsoft.com/office/drawing/2014/main" id="{3BB5ADF3-9572-5541-ABAB-AC8E86BAA71D}"/>
              </a:ext>
            </a:extLst>
          </p:cNvPr>
          <p:cNvSpPr/>
          <p:nvPr/>
        </p:nvSpPr>
        <p:spPr>
          <a:xfrm>
            <a:off x="916858" y="3626752"/>
            <a:ext cx="105156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766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4282-671E-3342-BFF1-E45F64E433A3}"/>
              </a:ext>
            </a:extLst>
          </p:cNvPr>
          <p:cNvSpPr>
            <a:spLocks noGrp="1"/>
          </p:cNvSpPr>
          <p:nvPr>
            <p:ph type="title"/>
          </p:nvPr>
        </p:nvSpPr>
        <p:spPr/>
        <p:txBody>
          <a:bodyPr/>
          <a:lstStyle/>
          <a:p>
            <a:r>
              <a:rPr lang="ja-JP" altLang="en-US"/>
              <a:t>マスター タイトルの書式設定</a:t>
            </a:r>
            <a:endParaRPr lang="en-JP"/>
          </a:p>
        </p:txBody>
      </p:sp>
      <p:sp>
        <p:nvSpPr>
          <p:cNvPr id="3" name="Vertical Text Placeholder 2">
            <a:extLst>
              <a:ext uri="{FF2B5EF4-FFF2-40B4-BE49-F238E27FC236}">
                <a16:creationId xmlns:a16="http://schemas.microsoft.com/office/drawing/2014/main" id="{EE4D84AD-9E54-124E-924B-F10730F4B479}"/>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JP"/>
          </a:p>
        </p:txBody>
      </p:sp>
      <p:sp>
        <p:nvSpPr>
          <p:cNvPr id="4" name="Date Placeholder 3">
            <a:extLst>
              <a:ext uri="{FF2B5EF4-FFF2-40B4-BE49-F238E27FC236}">
                <a16:creationId xmlns:a16="http://schemas.microsoft.com/office/drawing/2014/main" id="{16B1F446-9388-1B49-8820-6BB33B67DBE7}"/>
              </a:ext>
            </a:extLst>
          </p:cNvPr>
          <p:cNvSpPr>
            <a:spLocks noGrp="1"/>
          </p:cNvSpPr>
          <p:nvPr>
            <p:ph type="dt" sz="half" idx="10"/>
          </p:nvPr>
        </p:nvSpPr>
        <p:spPr/>
        <p:txBody>
          <a:bodyPr/>
          <a:lstStyle/>
          <a:p>
            <a:fld id="{49EB061D-992B-4BB5-880F-28E2277580DE}" type="datetime1">
              <a:rPr kumimoji="1" lang="ja-JP" altLang="en-US" smtClean="0"/>
              <a:t>2025/5/23</a:t>
            </a:fld>
            <a:endParaRPr kumimoji="1" lang="ja-JP" altLang="en-US"/>
          </a:p>
        </p:txBody>
      </p:sp>
      <p:sp>
        <p:nvSpPr>
          <p:cNvPr id="5" name="Footer Placeholder 4">
            <a:extLst>
              <a:ext uri="{FF2B5EF4-FFF2-40B4-BE49-F238E27FC236}">
                <a16:creationId xmlns:a16="http://schemas.microsoft.com/office/drawing/2014/main" id="{834D6C52-056A-494B-BB0F-9446BA600F3B}"/>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314857B1-CCF8-0344-8479-B4B0CEED6EAE}"/>
              </a:ext>
            </a:extLst>
          </p:cNvPr>
          <p:cNvSpPr>
            <a:spLocks noGrp="1"/>
          </p:cNvSpPr>
          <p:nvPr>
            <p:ph type="sldNum" sz="quarter" idx="12"/>
          </p:nvPr>
        </p:nvSpPr>
        <p:spPr/>
        <p:txBody>
          <a:bodyPr/>
          <a:lstStyle/>
          <a:p>
            <a:fld id="{BE88F909-70FA-4A47-9C83-3C778D5F9D10}" type="slidenum">
              <a:rPr kumimoji="1" lang="ja-JP" altLang="en-US" smtClean="0"/>
              <a:t>‹#›</a:t>
            </a:fld>
            <a:endParaRPr kumimoji="1" lang="ja-JP" altLang="en-US"/>
          </a:p>
        </p:txBody>
      </p:sp>
    </p:spTree>
    <p:extLst>
      <p:ext uri="{BB962C8B-B14F-4D97-AF65-F5344CB8AC3E}">
        <p14:creationId xmlns:p14="http://schemas.microsoft.com/office/powerpoint/2010/main" val="98822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6A609-399B-C949-AAE0-293C846F5321}"/>
              </a:ext>
            </a:extLst>
          </p:cNvPr>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JP"/>
          </a:p>
        </p:txBody>
      </p:sp>
      <p:sp>
        <p:nvSpPr>
          <p:cNvPr id="3" name="Vertical Text Placeholder 2">
            <a:extLst>
              <a:ext uri="{FF2B5EF4-FFF2-40B4-BE49-F238E27FC236}">
                <a16:creationId xmlns:a16="http://schemas.microsoft.com/office/drawing/2014/main" id="{7592A02E-9C45-1E40-9E2B-63A8A5F716BD}"/>
              </a:ext>
            </a:extLst>
          </p:cNvPr>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JP"/>
          </a:p>
        </p:txBody>
      </p:sp>
      <p:sp>
        <p:nvSpPr>
          <p:cNvPr id="4" name="Date Placeholder 3">
            <a:extLst>
              <a:ext uri="{FF2B5EF4-FFF2-40B4-BE49-F238E27FC236}">
                <a16:creationId xmlns:a16="http://schemas.microsoft.com/office/drawing/2014/main" id="{B70EF71E-C069-3244-845B-71F7F8F5666D}"/>
              </a:ext>
            </a:extLst>
          </p:cNvPr>
          <p:cNvSpPr>
            <a:spLocks noGrp="1"/>
          </p:cNvSpPr>
          <p:nvPr>
            <p:ph type="dt" sz="half" idx="10"/>
          </p:nvPr>
        </p:nvSpPr>
        <p:spPr/>
        <p:txBody>
          <a:bodyPr/>
          <a:lstStyle/>
          <a:p>
            <a:fld id="{9D557B0C-A8A7-4AA6-8D38-A851CCF7B1D9}" type="datetime1">
              <a:rPr kumimoji="1" lang="ja-JP" altLang="en-US" smtClean="0"/>
              <a:t>2025/5/23</a:t>
            </a:fld>
            <a:endParaRPr kumimoji="1" lang="ja-JP" altLang="en-US"/>
          </a:p>
        </p:txBody>
      </p:sp>
      <p:sp>
        <p:nvSpPr>
          <p:cNvPr id="5" name="Footer Placeholder 4">
            <a:extLst>
              <a:ext uri="{FF2B5EF4-FFF2-40B4-BE49-F238E27FC236}">
                <a16:creationId xmlns:a16="http://schemas.microsoft.com/office/drawing/2014/main" id="{CEF3942B-8C1B-7E40-B35D-4848E1432C37}"/>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05404D16-A6DF-8546-8DBC-1493932A133F}"/>
              </a:ext>
            </a:extLst>
          </p:cNvPr>
          <p:cNvSpPr>
            <a:spLocks noGrp="1"/>
          </p:cNvSpPr>
          <p:nvPr>
            <p:ph type="sldNum" sz="quarter" idx="12"/>
          </p:nvPr>
        </p:nvSpPr>
        <p:spPr/>
        <p:txBody>
          <a:bodyPr/>
          <a:lstStyle/>
          <a:p>
            <a:fld id="{BE88F909-70FA-4A47-9C83-3C778D5F9D10}" type="slidenum">
              <a:rPr kumimoji="1" lang="ja-JP" altLang="en-US" smtClean="0"/>
              <a:t>‹#›</a:t>
            </a:fld>
            <a:endParaRPr kumimoji="1" lang="ja-JP" altLang="en-US"/>
          </a:p>
        </p:txBody>
      </p:sp>
    </p:spTree>
    <p:extLst>
      <p:ext uri="{BB962C8B-B14F-4D97-AF65-F5344CB8AC3E}">
        <p14:creationId xmlns:p14="http://schemas.microsoft.com/office/powerpoint/2010/main" val="66937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2B77-2E76-D44F-BE60-685FBD25E7D7}"/>
              </a:ext>
            </a:extLst>
          </p:cNvPr>
          <p:cNvSpPr>
            <a:spLocks noGrp="1"/>
          </p:cNvSpPr>
          <p:nvPr>
            <p:ph type="title"/>
          </p:nvPr>
        </p:nvSpPr>
        <p:spPr>
          <a:xfrm>
            <a:off x="838200" y="612263"/>
            <a:ext cx="10515600" cy="1146108"/>
          </a:xfrm>
        </p:spPr>
        <p:txBody>
          <a:bodyPr/>
          <a:lstStyle>
            <a:lvl1pPr algn="ctr">
              <a:defRPr/>
            </a:lvl1pPr>
          </a:lstStyle>
          <a:p>
            <a:r>
              <a:rPr lang="ja-JP" altLang="en-US"/>
              <a:t>マスター タイトルの書式設定</a:t>
            </a:r>
            <a:endParaRPr lang="en-JP" dirty="0"/>
          </a:p>
        </p:txBody>
      </p:sp>
      <p:sp>
        <p:nvSpPr>
          <p:cNvPr id="3" name="Content Placeholder 2">
            <a:extLst>
              <a:ext uri="{FF2B5EF4-FFF2-40B4-BE49-F238E27FC236}">
                <a16:creationId xmlns:a16="http://schemas.microsoft.com/office/drawing/2014/main" id="{4ECF3391-2C06-E14E-84E7-1A08CDA950C4}"/>
              </a:ext>
            </a:extLst>
          </p:cNvPr>
          <p:cNvSpPr>
            <a:spLocks noGrp="1"/>
          </p:cNvSpPr>
          <p:nvPr>
            <p:ph idx="1"/>
          </p:nvPr>
        </p:nvSpPr>
        <p:spPr>
          <a:xfrm>
            <a:off x="838200" y="2068517"/>
            <a:ext cx="10515600" cy="41084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JP" dirty="0"/>
          </a:p>
        </p:txBody>
      </p:sp>
      <p:sp>
        <p:nvSpPr>
          <p:cNvPr id="4" name="Date Placeholder 3">
            <a:extLst>
              <a:ext uri="{FF2B5EF4-FFF2-40B4-BE49-F238E27FC236}">
                <a16:creationId xmlns:a16="http://schemas.microsoft.com/office/drawing/2014/main" id="{64D2DCDB-991C-CA48-869F-F086BD208817}"/>
              </a:ext>
            </a:extLst>
          </p:cNvPr>
          <p:cNvSpPr>
            <a:spLocks noGrp="1"/>
          </p:cNvSpPr>
          <p:nvPr>
            <p:ph type="dt" sz="half" idx="10"/>
          </p:nvPr>
        </p:nvSpPr>
        <p:spPr/>
        <p:txBody>
          <a:bodyPr/>
          <a:lstStyle/>
          <a:p>
            <a:fld id="{BC00BA91-F06D-4C27-BF9D-2560482F66A2}" type="datetime1">
              <a:rPr kumimoji="1" lang="ja-JP" altLang="en-US" smtClean="0"/>
              <a:t>2025/5/23</a:t>
            </a:fld>
            <a:endParaRPr kumimoji="1" lang="ja-JP" altLang="en-US"/>
          </a:p>
        </p:txBody>
      </p:sp>
      <p:sp>
        <p:nvSpPr>
          <p:cNvPr id="5" name="Footer Placeholder 4">
            <a:extLst>
              <a:ext uri="{FF2B5EF4-FFF2-40B4-BE49-F238E27FC236}">
                <a16:creationId xmlns:a16="http://schemas.microsoft.com/office/drawing/2014/main" id="{68AAAB35-9A2A-E840-A541-77BA7FE2900E}"/>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92784EAA-4C96-5347-9C2A-B533A59BFEC4}"/>
              </a:ext>
            </a:extLst>
          </p:cNvPr>
          <p:cNvSpPr>
            <a:spLocks noGrp="1"/>
          </p:cNvSpPr>
          <p:nvPr>
            <p:ph type="sldNum" sz="quarter" idx="12"/>
          </p:nvPr>
        </p:nvSpPr>
        <p:spPr/>
        <p:txBody>
          <a:bodyPr/>
          <a:lstStyle/>
          <a:p>
            <a:fld id="{BE88F909-70FA-4A47-9C83-3C778D5F9D10}" type="slidenum">
              <a:rPr kumimoji="1" lang="ja-JP" altLang="en-US" smtClean="0"/>
              <a:t>‹#›</a:t>
            </a:fld>
            <a:endParaRPr kumimoji="1" lang="ja-JP" altLang="en-US"/>
          </a:p>
        </p:txBody>
      </p:sp>
      <p:sp>
        <p:nvSpPr>
          <p:cNvPr id="9" name="正方形/長方形 17">
            <a:extLst>
              <a:ext uri="{FF2B5EF4-FFF2-40B4-BE49-F238E27FC236}">
                <a16:creationId xmlns:a16="http://schemas.microsoft.com/office/drawing/2014/main" id="{D17F2DD0-D52A-1140-8B52-927CDEDA6E2A}"/>
              </a:ext>
            </a:extLst>
          </p:cNvPr>
          <p:cNvSpPr/>
          <p:nvPr/>
        </p:nvSpPr>
        <p:spPr>
          <a:xfrm>
            <a:off x="838200" y="1558474"/>
            <a:ext cx="105156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6001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234F-87BD-EF48-9512-38721E914665}"/>
              </a:ext>
            </a:extLst>
          </p:cNvPr>
          <p:cNvSpPr>
            <a:spLocks noGrp="1"/>
          </p:cNvSpPr>
          <p:nvPr>
            <p:ph type="title"/>
          </p:nvPr>
        </p:nvSpPr>
        <p:spPr>
          <a:xfrm>
            <a:off x="831850" y="1709739"/>
            <a:ext cx="10515600" cy="2655906"/>
          </a:xfrm>
        </p:spPr>
        <p:txBody>
          <a:bodyPr anchor="b"/>
          <a:lstStyle>
            <a:lvl1pPr>
              <a:defRPr sz="6000"/>
            </a:lvl1pPr>
          </a:lstStyle>
          <a:p>
            <a:r>
              <a:rPr lang="ja-JP" altLang="en-US"/>
              <a:t>マスター タイトルの書式設定</a:t>
            </a:r>
            <a:endParaRPr lang="en-JP" dirty="0"/>
          </a:p>
        </p:txBody>
      </p:sp>
      <p:sp>
        <p:nvSpPr>
          <p:cNvPr id="3" name="Text Placeholder 2">
            <a:extLst>
              <a:ext uri="{FF2B5EF4-FFF2-40B4-BE49-F238E27FC236}">
                <a16:creationId xmlns:a16="http://schemas.microsoft.com/office/drawing/2014/main" id="{13DAC255-5F73-134F-9052-BC0CC9ACC6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a:extLst>
              <a:ext uri="{FF2B5EF4-FFF2-40B4-BE49-F238E27FC236}">
                <a16:creationId xmlns:a16="http://schemas.microsoft.com/office/drawing/2014/main" id="{8D2CE09B-86AE-3546-9E9F-5A5C4159AC91}"/>
              </a:ext>
            </a:extLst>
          </p:cNvPr>
          <p:cNvSpPr>
            <a:spLocks noGrp="1"/>
          </p:cNvSpPr>
          <p:nvPr>
            <p:ph type="dt" sz="half" idx="10"/>
          </p:nvPr>
        </p:nvSpPr>
        <p:spPr/>
        <p:txBody>
          <a:bodyPr/>
          <a:lstStyle/>
          <a:p>
            <a:fld id="{5F402E51-B297-4BB5-832A-B06050B69ECD}" type="datetime1">
              <a:rPr kumimoji="1" lang="ja-JP" altLang="en-US" smtClean="0"/>
              <a:t>2025/5/23</a:t>
            </a:fld>
            <a:endParaRPr kumimoji="1" lang="ja-JP" altLang="en-US"/>
          </a:p>
        </p:txBody>
      </p:sp>
      <p:sp>
        <p:nvSpPr>
          <p:cNvPr id="5" name="Footer Placeholder 4">
            <a:extLst>
              <a:ext uri="{FF2B5EF4-FFF2-40B4-BE49-F238E27FC236}">
                <a16:creationId xmlns:a16="http://schemas.microsoft.com/office/drawing/2014/main" id="{8360048C-885B-E14D-A2B9-3DDE3E3648EE}"/>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D767D81A-5907-AB48-BDA0-564DFDD3B203}"/>
              </a:ext>
            </a:extLst>
          </p:cNvPr>
          <p:cNvSpPr>
            <a:spLocks noGrp="1"/>
          </p:cNvSpPr>
          <p:nvPr>
            <p:ph type="sldNum" sz="quarter" idx="12"/>
          </p:nvPr>
        </p:nvSpPr>
        <p:spPr/>
        <p:txBody>
          <a:bodyPr/>
          <a:lstStyle/>
          <a:p>
            <a:fld id="{BE88F909-70FA-4A47-9C83-3C778D5F9D10}" type="slidenum">
              <a:rPr kumimoji="1" lang="ja-JP" altLang="en-US" smtClean="0"/>
              <a:t>‹#›</a:t>
            </a:fld>
            <a:endParaRPr kumimoji="1" lang="ja-JP" altLang="en-US"/>
          </a:p>
        </p:txBody>
      </p:sp>
      <p:sp>
        <p:nvSpPr>
          <p:cNvPr id="8" name="正方形/長方形 17">
            <a:extLst>
              <a:ext uri="{FF2B5EF4-FFF2-40B4-BE49-F238E27FC236}">
                <a16:creationId xmlns:a16="http://schemas.microsoft.com/office/drawing/2014/main" id="{8D944F02-A495-404C-AC99-633433572991}"/>
              </a:ext>
            </a:extLst>
          </p:cNvPr>
          <p:cNvSpPr/>
          <p:nvPr/>
        </p:nvSpPr>
        <p:spPr>
          <a:xfrm>
            <a:off x="838200" y="4454694"/>
            <a:ext cx="105156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639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C59B-FAD6-7943-9653-E90D696599E6}"/>
              </a:ext>
            </a:extLst>
          </p:cNvPr>
          <p:cNvSpPr>
            <a:spLocks noGrp="1"/>
          </p:cNvSpPr>
          <p:nvPr>
            <p:ph type="title"/>
          </p:nvPr>
        </p:nvSpPr>
        <p:spPr>
          <a:xfrm>
            <a:off x="838200" y="540463"/>
            <a:ext cx="10515600" cy="1105775"/>
          </a:xfrm>
        </p:spPr>
        <p:txBody>
          <a:bodyPr/>
          <a:lstStyle/>
          <a:p>
            <a:r>
              <a:rPr lang="ja-JP" altLang="en-US"/>
              <a:t>マスター タイトルの書式設定</a:t>
            </a:r>
            <a:endParaRPr lang="en-JP" dirty="0"/>
          </a:p>
        </p:txBody>
      </p:sp>
      <p:sp>
        <p:nvSpPr>
          <p:cNvPr id="3" name="Content Placeholder 2">
            <a:extLst>
              <a:ext uri="{FF2B5EF4-FFF2-40B4-BE49-F238E27FC236}">
                <a16:creationId xmlns:a16="http://schemas.microsoft.com/office/drawing/2014/main" id="{2196A107-B83F-4142-AFDE-6F6A5E517826}"/>
              </a:ext>
            </a:extLst>
          </p:cNvPr>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JP"/>
          </a:p>
        </p:txBody>
      </p:sp>
      <p:sp>
        <p:nvSpPr>
          <p:cNvPr id="4" name="Content Placeholder 3">
            <a:extLst>
              <a:ext uri="{FF2B5EF4-FFF2-40B4-BE49-F238E27FC236}">
                <a16:creationId xmlns:a16="http://schemas.microsoft.com/office/drawing/2014/main" id="{635A9E40-F429-9D4A-8288-AA4B70DEE439}"/>
              </a:ext>
            </a:extLst>
          </p:cNvPr>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JP"/>
          </a:p>
        </p:txBody>
      </p:sp>
      <p:sp>
        <p:nvSpPr>
          <p:cNvPr id="5" name="Date Placeholder 4">
            <a:extLst>
              <a:ext uri="{FF2B5EF4-FFF2-40B4-BE49-F238E27FC236}">
                <a16:creationId xmlns:a16="http://schemas.microsoft.com/office/drawing/2014/main" id="{19E20BBA-F34A-4E4F-A96E-153FC05C3507}"/>
              </a:ext>
            </a:extLst>
          </p:cNvPr>
          <p:cNvSpPr>
            <a:spLocks noGrp="1"/>
          </p:cNvSpPr>
          <p:nvPr>
            <p:ph type="dt" sz="half" idx="10"/>
          </p:nvPr>
        </p:nvSpPr>
        <p:spPr/>
        <p:txBody>
          <a:bodyPr/>
          <a:lstStyle/>
          <a:p>
            <a:fld id="{60570969-F8BD-4F24-A201-F7E2BEFAC816}" type="datetime1">
              <a:rPr kumimoji="1" lang="ja-JP" altLang="en-US" smtClean="0"/>
              <a:t>2025/5/23</a:t>
            </a:fld>
            <a:endParaRPr kumimoji="1" lang="ja-JP" altLang="en-US"/>
          </a:p>
        </p:txBody>
      </p:sp>
      <p:sp>
        <p:nvSpPr>
          <p:cNvPr id="6" name="Footer Placeholder 5">
            <a:extLst>
              <a:ext uri="{FF2B5EF4-FFF2-40B4-BE49-F238E27FC236}">
                <a16:creationId xmlns:a16="http://schemas.microsoft.com/office/drawing/2014/main" id="{D582CC13-89D7-8B4D-8DFC-BE45D3EC4C58}"/>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62A57193-5FA3-5C4A-9F58-13471DB2D672}"/>
              </a:ext>
            </a:extLst>
          </p:cNvPr>
          <p:cNvSpPr>
            <a:spLocks noGrp="1"/>
          </p:cNvSpPr>
          <p:nvPr>
            <p:ph type="sldNum" sz="quarter" idx="12"/>
          </p:nvPr>
        </p:nvSpPr>
        <p:spPr/>
        <p:txBody>
          <a:bodyPr/>
          <a:lstStyle/>
          <a:p>
            <a:fld id="{BE88F909-70FA-4A47-9C83-3C778D5F9D10}" type="slidenum">
              <a:rPr kumimoji="1" lang="ja-JP" altLang="en-US" smtClean="0"/>
              <a:t>‹#›</a:t>
            </a:fld>
            <a:endParaRPr kumimoji="1" lang="ja-JP" altLang="en-US"/>
          </a:p>
        </p:txBody>
      </p:sp>
      <p:sp>
        <p:nvSpPr>
          <p:cNvPr id="9" name="正方形/長方形 17">
            <a:extLst>
              <a:ext uri="{FF2B5EF4-FFF2-40B4-BE49-F238E27FC236}">
                <a16:creationId xmlns:a16="http://schemas.microsoft.com/office/drawing/2014/main" id="{CDFF9B07-2813-BF47-8F92-6CD9FEEA8C64}"/>
              </a:ext>
            </a:extLst>
          </p:cNvPr>
          <p:cNvSpPr/>
          <p:nvPr/>
        </p:nvSpPr>
        <p:spPr>
          <a:xfrm>
            <a:off x="838200" y="1495016"/>
            <a:ext cx="105156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356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4967-AA89-3C4D-AE69-47F73D2BA31C}"/>
              </a:ext>
            </a:extLst>
          </p:cNvPr>
          <p:cNvSpPr>
            <a:spLocks noGrp="1"/>
          </p:cNvSpPr>
          <p:nvPr>
            <p:ph type="title"/>
          </p:nvPr>
        </p:nvSpPr>
        <p:spPr>
          <a:xfrm>
            <a:off x="839788" y="365125"/>
            <a:ext cx="10515600" cy="1325563"/>
          </a:xfrm>
        </p:spPr>
        <p:txBody>
          <a:bodyPr/>
          <a:lstStyle/>
          <a:p>
            <a:r>
              <a:rPr lang="ja-JP" altLang="en-US"/>
              <a:t>マスター タイトルの書式設定</a:t>
            </a:r>
            <a:endParaRPr lang="en-JP"/>
          </a:p>
        </p:txBody>
      </p:sp>
      <p:sp>
        <p:nvSpPr>
          <p:cNvPr id="3" name="Text Placeholder 2">
            <a:extLst>
              <a:ext uri="{FF2B5EF4-FFF2-40B4-BE49-F238E27FC236}">
                <a16:creationId xmlns:a16="http://schemas.microsoft.com/office/drawing/2014/main" id="{629B34AB-1956-5D44-AA19-3BF8BD133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a:extLst>
              <a:ext uri="{FF2B5EF4-FFF2-40B4-BE49-F238E27FC236}">
                <a16:creationId xmlns:a16="http://schemas.microsoft.com/office/drawing/2014/main" id="{22037F0B-3ABC-2345-B9FF-02C23F931404}"/>
              </a:ext>
            </a:extLst>
          </p:cNvPr>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JP"/>
          </a:p>
        </p:txBody>
      </p:sp>
      <p:sp>
        <p:nvSpPr>
          <p:cNvPr id="5" name="Text Placeholder 4">
            <a:extLst>
              <a:ext uri="{FF2B5EF4-FFF2-40B4-BE49-F238E27FC236}">
                <a16:creationId xmlns:a16="http://schemas.microsoft.com/office/drawing/2014/main" id="{D6A676D2-F838-4144-8F23-5A1A795C0C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a:extLst>
              <a:ext uri="{FF2B5EF4-FFF2-40B4-BE49-F238E27FC236}">
                <a16:creationId xmlns:a16="http://schemas.microsoft.com/office/drawing/2014/main" id="{A61D8FA8-129B-0947-8E87-CC4188B674D4}"/>
              </a:ext>
            </a:extLst>
          </p:cNvPr>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JP"/>
          </a:p>
        </p:txBody>
      </p:sp>
      <p:sp>
        <p:nvSpPr>
          <p:cNvPr id="7" name="Date Placeholder 6">
            <a:extLst>
              <a:ext uri="{FF2B5EF4-FFF2-40B4-BE49-F238E27FC236}">
                <a16:creationId xmlns:a16="http://schemas.microsoft.com/office/drawing/2014/main" id="{341B2993-C996-544B-97B5-4B2E553DE3D9}"/>
              </a:ext>
            </a:extLst>
          </p:cNvPr>
          <p:cNvSpPr>
            <a:spLocks noGrp="1"/>
          </p:cNvSpPr>
          <p:nvPr>
            <p:ph type="dt" sz="half" idx="10"/>
          </p:nvPr>
        </p:nvSpPr>
        <p:spPr/>
        <p:txBody>
          <a:bodyPr/>
          <a:lstStyle/>
          <a:p>
            <a:fld id="{EA72FA1E-448A-4167-8151-703E93408A65}" type="datetime1">
              <a:rPr kumimoji="1" lang="ja-JP" altLang="en-US" smtClean="0"/>
              <a:t>2025/5/23</a:t>
            </a:fld>
            <a:endParaRPr kumimoji="1" lang="ja-JP" altLang="en-US"/>
          </a:p>
        </p:txBody>
      </p:sp>
      <p:sp>
        <p:nvSpPr>
          <p:cNvPr id="8" name="Footer Placeholder 7">
            <a:extLst>
              <a:ext uri="{FF2B5EF4-FFF2-40B4-BE49-F238E27FC236}">
                <a16:creationId xmlns:a16="http://schemas.microsoft.com/office/drawing/2014/main" id="{01DFFA30-AC90-7C4A-AA29-87D3ECBAAFB4}"/>
              </a:ext>
            </a:extLst>
          </p:cNvPr>
          <p:cNvSpPr>
            <a:spLocks noGrp="1"/>
          </p:cNvSpPr>
          <p:nvPr>
            <p:ph type="ftr" sz="quarter" idx="11"/>
          </p:nvPr>
        </p:nvSpPr>
        <p:spPr/>
        <p:txBody>
          <a:bodyPr/>
          <a:lstStyle/>
          <a:p>
            <a:endParaRPr kumimoji="1" lang="ja-JP" altLang="en-US"/>
          </a:p>
        </p:txBody>
      </p:sp>
      <p:sp>
        <p:nvSpPr>
          <p:cNvPr id="9" name="Slide Number Placeholder 8">
            <a:extLst>
              <a:ext uri="{FF2B5EF4-FFF2-40B4-BE49-F238E27FC236}">
                <a16:creationId xmlns:a16="http://schemas.microsoft.com/office/drawing/2014/main" id="{835DE96F-C37A-8042-BD25-20E061FFDFD7}"/>
              </a:ext>
            </a:extLst>
          </p:cNvPr>
          <p:cNvSpPr>
            <a:spLocks noGrp="1"/>
          </p:cNvSpPr>
          <p:nvPr>
            <p:ph type="sldNum" sz="quarter" idx="12"/>
          </p:nvPr>
        </p:nvSpPr>
        <p:spPr/>
        <p:txBody>
          <a:bodyPr/>
          <a:lstStyle/>
          <a:p>
            <a:fld id="{BE88F909-70FA-4A47-9C83-3C778D5F9D10}" type="slidenum">
              <a:rPr kumimoji="1" lang="ja-JP" altLang="en-US" smtClean="0"/>
              <a:t>‹#›</a:t>
            </a:fld>
            <a:endParaRPr kumimoji="1" lang="ja-JP" altLang="en-US"/>
          </a:p>
        </p:txBody>
      </p:sp>
    </p:spTree>
    <p:extLst>
      <p:ext uri="{BB962C8B-B14F-4D97-AF65-F5344CB8AC3E}">
        <p14:creationId xmlns:p14="http://schemas.microsoft.com/office/powerpoint/2010/main" val="389510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6D8B-02DF-0D4E-B69F-45EEF688C6D8}"/>
              </a:ext>
            </a:extLst>
          </p:cNvPr>
          <p:cNvSpPr>
            <a:spLocks noGrp="1"/>
          </p:cNvSpPr>
          <p:nvPr>
            <p:ph type="title"/>
          </p:nvPr>
        </p:nvSpPr>
        <p:spPr/>
        <p:txBody>
          <a:bodyPr/>
          <a:lstStyle/>
          <a:p>
            <a:r>
              <a:rPr lang="ja-JP" altLang="en-US"/>
              <a:t>マスター タイトルの書式設定</a:t>
            </a:r>
            <a:endParaRPr lang="en-JP"/>
          </a:p>
        </p:txBody>
      </p:sp>
      <p:sp>
        <p:nvSpPr>
          <p:cNvPr id="3" name="Date Placeholder 2">
            <a:extLst>
              <a:ext uri="{FF2B5EF4-FFF2-40B4-BE49-F238E27FC236}">
                <a16:creationId xmlns:a16="http://schemas.microsoft.com/office/drawing/2014/main" id="{7D40AD74-370F-7340-BBB3-70E85603149B}"/>
              </a:ext>
            </a:extLst>
          </p:cNvPr>
          <p:cNvSpPr>
            <a:spLocks noGrp="1"/>
          </p:cNvSpPr>
          <p:nvPr>
            <p:ph type="dt" sz="half" idx="10"/>
          </p:nvPr>
        </p:nvSpPr>
        <p:spPr/>
        <p:txBody>
          <a:bodyPr/>
          <a:lstStyle/>
          <a:p>
            <a:fld id="{22B7B5FC-BEC4-4CCF-A66A-307ED7DB39D2}" type="datetime1">
              <a:rPr kumimoji="1" lang="ja-JP" altLang="en-US" smtClean="0"/>
              <a:t>2025/5/23</a:t>
            </a:fld>
            <a:endParaRPr kumimoji="1" lang="ja-JP" altLang="en-US"/>
          </a:p>
        </p:txBody>
      </p:sp>
      <p:sp>
        <p:nvSpPr>
          <p:cNvPr id="4" name="Footer Placeholder 3">
            <a:extLst>
              <a:ext uri="{FF2B5EF4-FFF2-40B4-BE49-F238E27FC236}">
                <a16:creationId xmlns:a16="http://schemas.microsoft.com/office/drawing/2014/main" id="{E8BF358F-FC64-CD44-BB53-6BD03B48DDAB}"/>
              </a:ext>
            </a:extLst>
          </p:cNvPr>
          <p:cNvSpPr>
            <a:spLocks noGrp="1"/>
          </p:cNvSpPr>
          <p:nvPr>
            <p:ph type="ftr" sz="quarter" idx="11"/>
          </p:nvPr>
        </p:nvSpPr>
        <p:spPr/>
        <p:txBody>
          <a:bodyPr/>
          <a:lstStyle/>
          <a:p>
            <a:endParaRPr kumimoji="1" lang="ja-JP" altLang="en-US"/>
          </a:p>
        </p:txBody>
      </p:sp>
      <p:sp>
        <p:nvSpPr>
          <p:cNvPr id="5" name="Slide Number Placeholder 4">
            <a:extLst>
              <a:ext uri="{FF2B5EF4-FFF2-40B4-BE49-F238E27FC236}">
                <a16:creationId xmlns:a16="http://schemas.microsoft.com/office/drawing/2014/main" id="{5722EDCB-F12E-714E-A9D5-398D46F60B54}"/>
              </a:ext>
            </a:extLst>
          </p:cNvPr>
          <p:cNvSpPr>
            <a:spLocks noGrp="1"/>
          </p:cNvSpPr>
          <p:nvPr>
            <p:ph type="sldNum" sz="quarter" idx="12"/>
          </p:nvPr>
        </p:nvSpPr>
        <p:spPr/>
        <p:txBody>
          <a:bodyPr/>
          <a:lstStyle/>
          <a:p>
            <a:fld id="{BE88F909-70FA-4A47-9C83-3C778D5F9D10}" type="slidenum">
              <a:rPr kumimoji="1" lang="ja-JP" altLang="en-US" smtClean="0"/>
              <a:t>‹#›</a:t>
            </a:fld>
            <a:endParaRPr kumimoji="1" lang="ja-JP" altLang="en-US"/>
          </a:p>
        </p:txBody>
      </p:sp>
      <p:sp>
        <p:nvSpPr>
          <p:cNvPr id="7" name="正方形/長方形 17">
            <a:extLst>
              <a:ext uri="{FF2B5EF4-FFF2-40B4-BE49-F238E27FC236}">
                <a16:creationId xmlns:a16="http://schemas.microsoft.com/office/drawing/2014/main" id="{952F9748-21EB-3640-A287-A5CA33018262}"/>
              </a:ext>
            </a:extLst>
          </p:cNvPr>
          <p:cNvSpPr/>
          <p:nvPr/>
        </p:nvSpPr>
        <p:spPr>
          <a:xfrm>
            <a:off x="838200" y="1773238"/>
            <a:ext cx="105156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930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E6B42-E028-DB43-B400-9C49C5F2E35A}"/>
              </a:ext>
            </a:extLst>
          </p:cNvPr>
          <p:cNvSpPr>
            <a:spLocks noGrp="1"/>
          </p:cNvSpPr>
          <p:nvPr>
            <p:ph type="dt" sz="half" idx="10"/>
          </p:nvPr>
        </p:nvSpPr>
        <p:spPr/>
        <p:txBody>
          <a:bodyPr/>
          <a:lstStyle/>
          <a:p>
            <a:fld id="{FC58A969-78BE-4D9D-98AE-158336D884F0}" type="datetime1">
              <a:rPr kumimoji="1" lang="ja-JP" altLang="en-US" smtClean="0"/>
              <a:t>2025/5/23</a:t>
            </a:fld>
            <a:endParaRPr kumimoji="1" lang="ja-JP" altLang="en-US"/>
          </a:p>
        </p:txBody>
      </p:sp>
      <p:sp>
        <p:nvSpPr>
          <p:cNvPr id="3" name="Footer Placeholder 2">
            <a:extLst>
              <a:ext uri="{FF2B5EF4-FFF2-40B4-BE49-F238E27FC236}">
                <a16:creationId xmlns:a16="http://schemas.microsoft.com/office/drawing/2014/main" id="{8A132AED-F6FB-BF41-A7CF-91896CA8A5D6}"/>
              </a:ext>
            </a:extLst>
          </p:cNvPr>
          <p:cNvSpPr>
            <a:spLocks noGrp="1"/>
          </p:cNvSpPr>
          <p:nvPr>
            <p:ph type="ftr" sz="quarter" idx="1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335627BC-8EE4-6D44-8918-DBF3484528D3}"/>
              </a:ext>
            </a:extLst>
          </p:cNvPr>
          <p:cNvSpPr>
            <a:spLocks noGrp="1"/>
          </p:cNvSpPr>
          <p:nvPr>
            <p:ph type="sldNum" sz="quarter" idx="12"/>
          </p:nvPr>
        </p:nvSpPr>
        <p:spPr/>
        <p:txBody>
          <a:bodyPr/>
          <a:lstStyle/>
          <a:p>
            <a:fld id="{BE88F909-70FA-4A47-9C83-3C778D5F9D10}" type="slidenum">
              <a:rPr kumimoji="1" lang="ja-JP" altLang="en-US" smtClean="0"/>
              <a:t>‹#›</a:t>
            </a:fld>
            <a:endParaRPr kumimoji="1" lang="ja-JP" altLang="en-US"/>
          </a:p>
        </p:txBody>
      </p:sp>
    </p:spTree>
    <p:extLst>
      <p:ext uri="{BB962C8B-B14F-4D97-AF65-F5344CB8AC3E}">
        <p14:creationId xmlns:p14="http://schemas.microsoft.com/office/powerpoint/2010/main" val="955658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D75D-7228-B748-A1C7-412D33DD02B0}"/>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JP"/>
          </a:p>
        </p:txBody>
      </p:sp>
      <p:sp>
        <p:nvSpPr>
          <p:cNvPr id="3" name="Content Placeholder 2">
            <a:extLst>
              <a:ext uri="{FF2B5EF4-FFF2-40B4-BE49-F238E27FC236}">
                <a16:creationId xmlns:a16="http://schemas.microsoft.com/office/drawing/2014/main" id="{874D0419-2557-E44D-A946-78C25BCD4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JP"/>
          </a:p>
        </p:txBody>
      </p:sp>
      <p:sp>
        <p:nvSpPr>
          <p:cNvPr id="4" name="Text Placeholder 3">
            <a:extLst>
              <a:ext uri="{FF2B5EF4-FFF2-40B4-BE49-F238E27FC236}">
                <a16:creationId xmlns:a16="http://schemas.microsoft.com/office/drawing/2014/main" id="{92762BF3-0BBB-704A-B713-D2F5F56C2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a:extLst>
              <a:ext uri="{FF2B5EF4-FFF2-40B4-BE49-F238E27FC236}">
                <a16:creationId xmlns:a16="http://schemas.microsoft.com/office/drawing/2014/main" id="{4EF6B2D2-B91E-7A40-B707-770ECA29BD86}"/>
              </a:ext>
            </a:extLst>
          </p:cNvPr>
          <p:cNvSpPr>
            <a:spLocks noGrp="1"/>
          </p:cNvSpPr>
          <p:nvPr>
            <p:ph type="dt" sz="half" idx="10"/>
          </p:nvPr>
        </p:nvSpPr>
        <p:spPr/>
        <p:txBody>
          <a:bodyPr/>
          <a:lstStyle/>
          <a:p>
            <a:fld id="{61944470-EF66-4307-A424-9598590AA1A3}" type="datetime1">
              <a:rPr kumimoji="1" lang="ja-JP" altLang="en-US" smtClean="0"/>
              <a:t>2025/5/23</a:t>
            </a:fld>
            <a:endParaRPr kumimoji="1" lang="ja-JP" altLang="en-US"/>
          </a:p>
        </p:txBody>
      </p:sp>
      <p:sp>
        <p:nvSpPr>
          <p:cNvPr id="6" name="Footer Placeholder 5">
            <a:extLst>
              <a:ext uri="{FF2B5EF4-FFF2-40B4-BE49-F238E27FC236}">
                <a16:creationId xmlns:a16="http://schemas.microsoft.com/office/drawing/2014/main" id="{95152051-242B-704C-85DA-C9DC8B6D326C}"/>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DA910EE5-E02A-2D47-BC58-F9C7072A0236}"/>
              </a:ext>
            </a:extLst>
          </p:cNvPr>
          <p:cNvSpPr>
            <a:spLocks noGrp="1"/>
          </p:cNvSpPr>
          <p:nvPr>
            <p:ph type="sldNum" sz="quarter" idx="12"/>
          </p:nvPr>
        </p:nvSpPr>
        <p:spPr/>
        <p:txBody>
          <a:bodyPr/>
          <a:lstStyle/>
          <a:p>
            <a:fld id="{BE88F909-70FA-4A47-9C83-3C778D5F9D10}" type="slidenum">
              <a:rPr kumimoji="1" lang="ja-JP" altLang="en-US" smtClean="0"/>
              <a:t>‹#›</a:t>
            </a:fld>
            <a:endParaRPr kumimoji="1" lang="ja-JP" altLang="en-US"/>
          </a:p>
        </p:txBody>
      </p:sp>
    </p:spTree>
    <p:extLst>
      <p:ext uri="{BB962C8B-B14F-4D97-AF65-F5344CB8AC3E}">
        <p14:creationId xmlns:p14="http://schemas.microsoft.com/office/powerpoint/2010/main" val="28714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4FE3-74B6-A24D-92D1-E3A0ADB8ACDC}"/>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JP"/>
          </a:p>
        </p:txBody>
      </p:sp>
      <p:sp>
        <p:nvSpPr>
          <p:cNvPr id="3" name="Picture Placeholder 2">
            <a:extLst>
              <a:ext uri="{FF2B5EF4-FFF2-40B4-BE49-F238E27FC236}">
                <a16:creationId xmlns:a16="http://schemas.microsoft.com/office/drawing/2014/main" id="{F9FF3E19-37B6-244C-9391-A819627C7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JP"/>
          </a:p>
        </p:txBody>
      </p:sp>
      <p:sp>
        <p:nvSpPr>
          <p:cNvPr id="4" name="Text Placeholder 3">
            <a:extLst>
              <a:ext uri="{FF2B5EF4-FFF2-40B4-BE49-F238E27FC236}">
                <a16:creationId xmlns:a16="http://schemas.microsoft.com/office/drawing/2014/main" id="{2EF29141-9F1E-FB4C-BCFE-F4A18C4F9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a:extLst>
              <a:ext uri="{FF2B5EF4-FFF2-40B4-BE49-F238E27FC236}">
                <a16:creationId xmlns:a16="http://schemas.microsoft.com/office/drawing/2014/main" id="{0CE1DCCB-6552-EF46-B207-134FE48FE259}"/>
              </a:ext>
            </a:extLst>
          </p:cNvPr>
          <p:cNvSpPr>
            <a:spLocks noGrp="1"/>
          </p:cNvSpPr>
          <p:nvPr>
            <p:ph type="dt" sz="half" idx="10"/>
          </p:nvPr>
        </p:nvSpPr>
        <p:spPr/>
        <p:txBody>
          <a:bodyPr/>
          <a:lstStyle/>
          <a:p>
            <a:fld id="{F4365026-F309-4A00-8112-753A1A34A6C1}" type="datetime1">
              <a:rPr kumimoji="1" lang="ja-JP" altLang="en-US" smtClean="0"/>
              <a:t>2025/5/23</a:t>
            </a:fld>
            <a:endParaRPr kumimoji="1" lang="ja-JP" altLang="en-US"/>
          </a:p>
        </p:txBody>
      </p:sp>
      <p:sp>
        <p:nvSpPr>
          <p:cNvPr id="6" name="Footer Placeholder 5">
            <a:extLst>
              <a:ext uri="{FF2B5EF4-FFF2-40B4-BE49-F238E27FC236}">
                <a16:creationId xmlns:a16="http://schemas.microsoft.com/office/drawing/2014/main" id="{EDDA0A51-39CA-BC4C-8D41-AF3A991FECED}"/>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E9D7865E-29AC-F047-A211-1921C27DE15D}"/>
              </a:ext>
            </a:extLst>
          </p:cNvPr>
          <p:cNvSpPr>
            <a:spLocks noGrp="1"/>
          </p:cNvSpPr>
          <p:nvPr>
            <p:ph type="sldNum" sz="quarter" idx="12"/>
          </p:nvPr>
        </p:nvSpPr>
        <p:spPr/>
        <p:txBody>
          <a:bodyPr/>
          <a:lstStyle/>
          <a:p>
            <a:fld id="{BE88F909-70FA-4A47-9C83-3C778D5F9D10}" type="slidenum">
              <a:rPr kumimoji="1" lang="ja-JP" altLang="en-US" smtClean="0"/>
              <a:t>‹#›</a:t>
            </a:fld>
            <a:endParaRPr kumimoji="1" lang="ja-JP" altLang="en-US"/>
          </a:p>
        </p:txBody>
      </p:sp>
    </p:spTree>
    <p:extLst>
      <p:ext uri="{BB962C8B-B14F-4D97-AF65-F5344CB8AC3E}">
        <p14:creationId xmlns:p14="http://schemas.microsoft.com/office/powerpoint/2010/main" val="81353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de.is.ritsumei.ac.jp/"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C5722-E1DA-754D-98C1-041EF00A79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JP"/>
          </a:p>
        </p:txBody>
      </p:sp>
      <p:sp>
        <p:nvSpPr>
          <p:cNvPr id="3" name="Text Placeholder 2">
            <a:extLst>
              <a:ext uri="{FF2B5EF4-FFF2-40B4-BE49-F238E27FC236}">
                <a16:creationId xmlns:a16="http://schemas.microsoft.com/office/drawing/2014/main" id="{70C20C51-28C5-CB45-83C8-429EDC123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JP"/>
          </a:p>
        </p:txBody>
      </p:sp>
      <p:sp>
        <p:nvSpPr>
          <p:cNvPr id="4" name="Date Placeholder 3">
            <a:extLst>
              <a:ext uri="{FF2B5EF4-FFF2-40B4-BE49-F238E27FC236}">
                <a16:creationId xmlns:a16="http://schemas.microsoft.com/office/drawing/2014/main" id="{61B8ADE6-F510-4C44-AB27-7EE3F5DD7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ADE93-8FBE-463A-B182-55BEEE0AE75A}" type="datetime1">
              <a:rPr kumimoji="1" lang="ja-JP" altLang="en-US" smtClean="0"/>
              <a:t>2025/5/23</a:t>
            </a:fld>
            <a:endParaRPr kumimoji="1" lang="ja-JP" altLang="en-US"/>
          </a:p>
        </p:txBody>
      </p:sp>
      <p:sp>
        <p:nvSpPr>
          <p:cNvPr id="5" name="Footer Placeholder 4">
            <a:extLst>
              <a:ext uri="{FF2B5EF4-FFF2-40B4-BE49-F238E27FC236}">
                <a16:creationId xmlns:a16="http://schemas.microsoft.com/office/drawing/2014/main" id="{9A22F02F-83ED-6843-8DBA-BDA1A0C98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a:extLst>
              <a:ext uri="{FF2B5EF4-FFF2-40B4-BE49-F238E27FC236}">
                <a16:creationId xmlns:a16="http://schemas.microsoft.com/office/drawing/2014/main" id="{B7971865-4234-B84E-9FA0-0C61149C27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8F909-70FA-4A47-9C83-3C778D5F9D10}" type="slidenum">
              <a:rPr kumimoji="1" lang="ja-JP" altLang="en-US" smtClean="0"/>
              <a:t>‹#›</a:t>
            </a:fld>
            <a:endParaRPr kumimoji="1" lang="ja-JP" altLang="en-US"/>
          </a:p>
        </p:txBody>
      </p:sp>
      <p:pic>
        <p:nvPicPr>
          <p:cNvPr id="7" name="Picture 2" descr="Data Engineering Lab">
            <a:hlinkClick r:id="rId13"/>
            <a:extLst>
              <a:ext uri="{FF2B5EF4-FFF2-40B4-BE49-F238E27FC236}">
                <a16:creationId xmlns:a16="http://schemas.microsoft.com/office/drawing/2014/main" id="{2638BA32-0877-1145-AAEE-D37B82C3697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693" y="23812"/>
            <a:ext cx="2707575" cy="76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582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EB909-084A-57ED-8312-61D64F2B359E}"/>
              </a:ext>
            </a:extLst>
          </p:cNvPr>
          <p:cNvSpPr>
            <a:spLocks noGrp="1"/>
          </p:cNvSpPr>
          <p:nvPr>
            <p:ph type="ctrTitle"/>
          </p:nvPr>
        </p:nvSpPr>
        <p:spPr>
          <a:xfrm>
            <a:off x="903449" y="700857"/>
            <a:ext cx="10523813" cy="2809106"/>
          </a:xfrm>
        </p:spPr>
        <p:txBody>
          <a:bodyPr>
            <a:normAutofit/>
          </a:bodyPr>
          <a:lstStyle/>
          <a:p>
            <a:pPr>
              <a:lnSpc>
                <a:spcPct val="150000"/>
              </a:lnSpc>
            </a:pPr>
            <a:r>
              <a:rPr kumimoji="1" lang="en-US" altLang="ja-JP" sz="3200" dirty="0"/>
              <a:t>2025</a:t>
            </a:r>
            <a:r>
              <a:rPr kumimoji="1" lang="ja-JP" altLang="en-US" sz="3200" dirty="0"/>
              <a:t>年度 </a:t>
            </a:r>
            <a:r>
              <a:rPr lang="ja-JP" altLang="en-US" sz="3200" dirty="0"/>
              <a:t>データサイエンティスト育成講座 第</a:t>
            </a:r>
            <a:r>
              <a:rPr lang="en-US" altLang="ja-JP" sz="3200" dirty="0"/>
              <a:t>12</a:t>
            </a:r>
            <a:r>
              <a:rPr lang="ja-JP" altLang="en-US" sz="3200" dirty="0"/>
              <a:t>回</a:t>
            </a:r>
            <a:br>
              <a:rPr kumimoji="1" lang="en-US" altLang="ja-JP" dirty="0"/>
            </a:br>
            <a:r>
              <a:rPr kumimoji="1" lang="ja-JP" altLang="en-US" dirty="0"/>
              <a:t>単語埋め込み</a:t>
            </a:r>
            <a:br>
              <a:rPr kumimoji="1" lang="en-US" altLang="ja-JP" dirty="0"/>
            </a:br>
            <a:r>
              <a:rPr kumimoji="1" lang="en-US" altLang="ja-JP" sz="2400" dirty="0"/>
              <a:t>~</a:t>
            </a:r>
            <a:r>
              <a:rPr kumimoji="1" lang="ja-JP" altLang="en-US" sz="2400" dirty="0"/>
              <a:t>単語の意味をニューラルネットワークで表現　単語の類似性を計算する</a:t>
            </a:r>
            <a:r>
              <a:rPr kumimoji="1" lang="en-US" altLang="ja-JP" sz="2400" dirty="0"/>
              <a:t>~</a:t>
            </a:r>
            <a:endParaRPr kumimoji="1" lang="ja-JP" altLang="en-US" dirty="0"/>
          </a:p>
        </p:txBody>
      </p:sp>
      <p:sp>
        <p:nvSpPr>
          <p:cNvPr id="3" name="字幕 2">
            <a:extLst>
              <a:ext uri="{FF2B5EF4-FFF2-40B4-BE49-F238E27FC236}">
                <a16:creationId xmlns:a16="http://schemas.microsoft.com/office/drawing/2014/main" id="{94926473-69EE-046D-09C0-EF1029E01741}"/>
              </a:ext>
            </a:extLst>
          </p:cNvPr>
          <p:cNvSpPr>
            <a:spLocks noGrp="1"/>
          </p:cNvSpPr>
          <p:nvPr>
            <p:ph type="subTitle" idx="1"/>
          </p:nvPr>
        </p:nvSpPr>
        <p:spPr/>
        <p:txBody>
          <a:bodyPr/>
          <a:lstStyle/>
          <a:p>
            <a:r>
              <a:rPr lang="ja-JP" altLang="en-US" dirty="0"/>
              <a:t>立命館大学　情報理工学研究科</a:t>
            </a:r>
            <a:endParaRPr lang="en-US" altLang="ja-JP" dirty="0"/>
          </a:p>
          <a:p>
            <a:r>
              <a:rPr kumimoji="1" lang="ja-JP" altLang="en-US" dirty="0"/>
              <a:t>データ工学研究室</a:t>
            </a:r>
            <a:endParaRPr kumimoji="1" lang="en-US" altLang="ja-JP" dirty="0"/>
          </a:p>
          <a:p>
            <a:r>
              <a:rPr kumimoji="1" lang="en-US" altLang="ja-JP" dirty="0"/>
              <a:t>M1 </a:t>
            </a:r>
            <a:r>
              <a:rPr kumimoji="1" lang="ja-JP" altLang="en-US" dirty="0"/>
              <a:t>和田 仁聖</a:t>
            </a:r>
          </a:p>
        </p:txBody>
      </p:sp>
      <p:sp>
        <p:nvSpPr>
          <p:cNvPr id="4" name="スライド番号プレースホルダー 3">
            <a:extLst>
              <a:ext uri="{FF2B5EF4-FFF2-40B4-BE49-F238E27FC236}">
                <a16:creationId xmlns:a16="http://schemas.microsoft.com/office/drawing/2014/main" id="{28DD81EC-4001-88D8-C31C-A72A812065B7}"/>
              </a:ext>
            </a:extLst>
          </p:cNvPr>
          <p:cNvSpPr>
            <a:spLocks noGrp="1"/>
          </p:cNvSpPr>
          <p:nvPr>
            <p:ph type="sldNum" sz="quarter" idx="12"/>
          </p:nvPr>
        </p:nvSpPr>
        <p:spPr/>
        <p:txBody>
          <a:bodyPr/>
          <a:lstStyle/>
          <a:p>
            <a:fld id="{BE88F909-70FA-4A47-9C83-3C778D5F9D10}" type="slidenum">
              <a:rPr kumimoji="1" lang="ja-JP" altLang="en-US" smtClean="0"/>
              <a:t>1</a:t>
            </a:fld>
            <a:endParaRPr kumimoji="1" lang="ja-JP" altLang="en-US"/>
          </a:p>
        </p:txBody>
      </p:sp>
    </p:spTree>
    <p:extLst>
      <p:ext uri="{BB962C8B-B14F-4D97-AF65-F5344CB8AC3E}">
        <p14:creationId xmlns:p14="http://schemas.microsoft.com/office/powerpoint/2010/main" val="60264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FEB1231-AE21-A1A4-A66D-D44E68322814}"/>
              </a:ext>
            </a:extLst>
          </p:cNvPr>
          <p:cNvSpPr>
            <a:spLocks noGrp="1"/>
          </p:cNvSpPr>
          <p:nvPr>
            <p:ph type="sldNum" sz="quarter" idx="12"/>
          </p:nvPr>
        </p:nvSpPr>
        <p:spPr/>
        <p:txBody>
          <a:bodyPr/>
          <a:lstStyle/>
          <a:p>
            <a:fld id="{BE88F909-70FA-4A47-9C83-3C778D5F9D10}" type="slidenum">
              <a:rPr kumimoji="1" lang="ja-JP" altLang="en-US" smtClean="0"/>
              <a:t>10</a:t>
            </a:fld>
            <a:endParaRPr kumimoji="1" lang="ja-JP" altLang="en-US"/>
          </a:p>
        </p:txBody>
      </p:sp>
      <p:sp>
        <p:nvSpPr>
          <p:cNvPr id="3" name="コンテンツ プレースホルダー 2">
            <a:extLst>
              <a:ext uri="{FF2B5EF4-FFF2-40B4-BE49-F238E27FC236}">
                <a16:creationId xmlns:a16="http://schemas.microsoft.com/office/drawing/2014/main" id="{2FD9C844-5386-13C2-BB0E-81DC5B610C70}"/>
              </a:ext>
            </a:extLst>
          </p:cNvPr>
          <p:cNvSpPr txBox="1">
            <a:spLocks/>
          </p:cNvSpPr>
          <p:nvPr/>
        </p:nvSpPr>
        <p:spPr>
          <a:xfrm>
            <a:off x="352425" y="781051"/>
            <a:ext cx="11601450" cy="59404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rgbClr val="FF0000"/>
                </a:solidFill>
              </a:rPr>
              <a:t>Bag-of-Words</a:t>
            </a:r>
            <a:r>
              <a:rPr lang="ja-JP" altLang="en-US" dirty="0"/>
              <a:t>：文書中に登場する単語の種類と出現回数だけを数えて</a:t>
            </a:r>
            <a:br>
              <a:rPr lang="en-US" altLang="ja-JP" dirty="0"/>
            </a:br>
            <a:r>
              <a:rPr lang="ja-JP" altLang="en-US" dirty="0"/>
              <a:t>文書を数値ベクトルで表現</a:t>
            </a:r>
            <a:endParaRPr lang="en-US" altLang="ja-JP" dirty="0"/>
          </a:p>
          <a:p>
            <a:endParaRPr lang="en-US" altLang="ja-JP" dirty="0"/>
          </a:p>
          <a:p>
            <a:endParaRPr lang="en-US" altLang="ja-JP" dirty="0"/>
          </a:p>
          <a:p>
            <a:endParaRPr lang="en-US" altLang="ja-JP" dirty="0"/>
          </a:p>
          <a:p>
            <a:endParaRPr lang="en-US" altLang="ja-JP" dirty="0"/>
          </a:p>
          <a:p>
            <a:r>
              <a:rPr lang="en-US" altLang="ja-JP" dirty="0">
                <a:solidFill>
                  <a:srgbClr val="FF0000"/>
                </a:solidFill>
              </a:rPr>
              <a:t>TF-IDF</a:t>
            </a:r>
            <a:r>
              <a:rPr lang="ja-JP" altLang="en-US" dirty="0"/>
              <a:t>：</a:t>
            </a:r>
            <a:r>
              <a:rPr kumimoji="1" lang="ja-JP" altLang="en-US" dirty="0"/>
              <a:t>単語の出現頻度（</a:t>
            </a:r>
            <a:r>
              <a:rPr kumimoji="1" lang="en-US" altLang="ja-JP" dirty="0"/>
              <a:t>TF</a:t>
            </a:r>
            <a:r>
              <a:rPr kumimoji="1" lang="ja-JP" altLang="en-US" dirty="0"/>
              <a:t>）と単語の重要度（</a:t>
            </a:r>
            <a:r>
              <a:rPr kumimoji="1" lang="en-US" altLang="ja-JP" dirty="0"/>
              <a:t>IDF</a:t>
            </a:r>
            <a:r>
              <a:rPr kumimoji="1" lang="ja-JP" altLang="en-US" dirty="0"/>
              <a:t>）を組み合わせて</a:t>
            </a:r>
            <a:br>
              <a:rPr kumimoji="1" lang="en-US" altLang="ja-JP" dirty="0"/>
            </a:br>
            <a:r>
              <a:rPr kumimoji="1" lang="ja-JP" altLang="en-US" dirty="0"/>
              <a:t>単語の重みを計算する</a:t>
            </a:r>
          </a:p>
          <a:p>
            <a:endParaRPr lang="ja-JP" altLang="en-US" dirty="0"/>
          </a:p>
        </p:txBody>
      </p:sp>
      <p:sp>
        <p:nvSpPr>
          <p:cNvPr id="4" name="テキスト ボックス 3">
            <a:extLst>
              <a:ext uri="{FF2B5EF4-FFF2-40B4-BE49-F238E27FC236}">
                <a16:creationId xmlns:a16="http://schemas.microsoft.com/office/drawing/2014/main" id="{3C87EDAD-E42A-8FE4-6C64-ABFC239E4016}"/>
              </a:ext>
            </a:extLst>
          </p:cNvPr>
          <p:cNvSpPr txBox="1"/>
          <p:nvPr/>
        </p:nvSpPr>
        <p:spPr>
          <a:xfrm>
            <a:off x="1238250" y="1817104"/>
            <a:ext cx="3933825" cy="830997"/>
          </a:xfrm>
          <a:prstGeom prst="rect">
            <a:avLst/>
          </a:prstGeom>
          <a:noFill/>
        </p:spPr>
        <p:txBody>
          <a:bodyPr wrap="square" rtlCol="0">
            <a:spAutoFit/>
          </a:bodyPr>
          <a:lstStyle/>
          <a:p>
            <a:r>
              <a:rPr kumimoji="1" lang="ja-JP" altLang="en-US" sz="2400" dirty="0"/>
              <a:t>文書</a:t>
            </a:r>
            <a:r>
              <a:rPr kumimoji="1" lang="en-US" altLang="ja-JP" sz="2400" dirty="0"/>
              <a:t>1</a:t>
            </a:r>
            <a:r>
              <a:rPr kumimoji="1" lang="ja-JP" altLang="en-US" sz="2400" dirty="0"/>
              <a:t>：「</a:t>
            </a:r>
            <a:r>
              <a:rPr kumimoji="1" lang="en-US" altLang="ja-JP" sz="2400" dirty="0"/>
              <a:t>I love cats</a:t>
            </a:r>
            <a:r>
              <a:rPr kumimoji="1" lang="ja-JP" altLang="en-US" sz="2400" dirty="0"/>
              <a:t>」</a:t>
            </a:r>
            <a:endParaRPr kumimoji="1" lang="en-US" altLang="ja-JP" sz="2400" dirty="0"/>
          </a:p>
          <a:p>
            <a:r>
              <a:rPr kumimoji="1" lang="ja-JP" altLang="en-US" sz="2400" dirty="0"/>
              <a:t>文書</a:t>
            </a:r>
            <a:r>
              <a:rPr kumimoji="1" lang="en-US" altLang="ja-JP" sz="2400" dirty="0"/>
              <a:t>2</a:t>
            </a:r>
            <a:r>
              <a:rPr kumimoji="1" lang="ja-JP" altLang="en-US" sz="2400" dirty="0"/>
              <a:t>：「</a:t>
            </a:r>
            <a:r>
              <a:rPr kumimoji="1" lang="en-US" altLang="ja-JP" sz="2400" dirty="0"/>
              <a:t>Cats love milk</a:t>
            </a:r>
            <a:r>
              <a:rPr kumimoji="1" lang="ja-JP" altLang="en-US" sz="2400" dirty="0"/>
              <a:t>」</a:t>
            </a:r>
            <a:endParaRPr kumimoji="1" lang="en-US" altLang="ja-JP" sz="2400" dirty="0"/>
          </a:p>
        </p:txBody>
      </p:sp>
      <p:graphicFrame>
        <p:nvGraphicFramePr>
          <p:cNvPr id="5" name="表 4">
            <a:extLst>
              <a:ext uri="{FF2B5EF4-FFF2-40B4-BE49-F238E27FC236}">
                <a16:creationId xmlns:a16="http://schemas.microsoft.com/office/drawing/2014/main" id="{900D16F8-6CFC-188D-5281-3C39D4035AD7}"/>
              </a:ext>
            </a:extLst>
          </p:cNvPr>
          <p:cNvGraphicFramePr>
            <a:graphicFrameLocks noGrp="1"/>
          </p:cNvGraphicFramePr>
          <p:nvPr>
            <p:extLst>
              <p:ext uri="{D42A27DB-BD31-4B8C-83A1-F6EECF244321}">
                <p14:modId xmlns:p14="http://schemas.microsoft.com/office/powerpoint/2010/main" val="613680218"/>
              </p:ext>
            </p:extLst>
          </p:nvPr>
        </p:nvGraphicFramePr>
        <p:xfrm>
          <a:off x="5381625" y="1678566"/>
          <a:ext cx="5781675" cy="1097280"/>
        </p:xfrm>
        <a:graphic>
          <a:graphicData uri="http://schemas.openxmlformats.org/drawingml/2006/table">
            <a:tbl>
              <a:tblPr/>
              <a:tblGrid>
                <a:gridCol w="1156335">
                  <a:extLst>
                    <a:ext uri="{9D8B030D-6E8A-4147-A177-3AD203B41FA5}">
                      <a16:colId xmlns:a16="http://schemas.microsoft.com/office/drawing/2014/main" val="2289664594"/>
                    </a:ext>
                  </a:extLst>
                </a:gridCol>
                <a:gridCol w="1156335">
                  <a:extLst>
                    <a:ext uri="{9D8B030D-6E8A-4147-A177-3AD203B41FA5}">
                      <a16:colId xmlns:a16="http://schemas.microsoft.com/office/drawing/2014/main" val="2730214109"/>
                    </a:ext>
                  </a:extLst>
                </a:gridCol>
                <a:gridCol w="1156335">
                  <a:extLst>
                    <a:ext uri="{9D8B030D-6E8A-4147-A177-3AD203B41FA5}">
                      <a16:colId xmlns:a16="http://schemas.microsoft.com/office/drawing/2014/main" val="12905670"/>
                    </a:ext>
                  </a:extLst>
                </a:gridCol>
                <a:gridCol w="1156335">
                  <a:extLst>
                    <a:ext uri="{9D8B030D-6E8A-4147-A177-3AD203B41FA5}">
                      <a16:colId xmlns:a16="http://schemas.microsoft.com/office/drawing/2014/main" val="1675747945"/>
                    </a:ext>
                  </a:extLst>
                </a:gridCol>
                <a:gridCol w="1156335">
                  <a:extLst>
                    <a:ext uri="{9D8B030D-6E8A-4147-A177-3AD203B41FA5}">
                      <a16:colId xmlns:a16="http://schemas.microsoft.com/office/drawing/2014/main" val="46939796"/>
                    </a:ext>
                  </a:extLst>
                </a:gridCol>
              </a:tblGrid>
              <a:tr h="0">
                <a:tc>
                  <a:txBody>
                    <a:bodyPr/>
                    <a:lstStyle/>
                    <a:p>
                      <a:pPr algn="l"/>
                      <a:r>
                        <a:rPr lang="ja-JP" altLang="en-US">
                          <a:effectLst/>
                          <a:latin typeface="+mn-ea"/>
                          <a:ea typeface="+mn-ea"/>
                        </a:rPr>
                        <a:t>文書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latin typeface="+mn-ea"/>
                          <a:ea typeface="+mn-ea"/>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latin typeface="+mn-ea"/>
                          <a:ea typeface="+mn-ea"/>
                        </a:rPr>
                        <a:t>love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latin typeface="+mn-ea"/>
                          <a:ea typeface="+mn-ea"/>
                        </a:rPr>
                        <a:t>cats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effectLst/>
                          <a:latin typeface="+mn-ea"/>
                          <a:ea typeface="+mn-ea"/>
                        </a:rPr>
                        <a:t>milk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0463913"/>
                  </a:ext>
                </a:extLst>
              </a:tr>
              <a:tr h="0">
                <a:tc>
                  <a:txBody>
                    <a:bodyPr/>
                    <a:lstStyle/>
                    <a:p>
                      <a:pPr algn="l"/>
                      <a:r>
                        <a:rPr lang="ja-JP" altLang="en-US" dirty="0">
                          <a:effectLst/>
                          <a:latin typeface="+mn-ea"/>
                          <a:ea typeface="+mn-ea"/>
                        </a:rPr>
                        <a:t>文書</a:t>
                      </a:r>
                      <a:r>
                        <a:rPr lang="en-US" altLang="ja-JP" dirty="0">
                          <a:effectLst/>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effectLst/>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effectLst/>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effectLst/>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effectLst/>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3075303"/>
                  </a:ext>
                </a:extLst>
              </a:tr>
              <a:tr h="0">
                <a:tc>
                  <a:txBody>
                    <a:bodyPr/>
                    <a:lstStyle/>
                    <a:p>
                      <a:pPr algn="l"/>
                      <a:r>
                        <a:rPr lang="ja-JP" altLang="en-US">
                          <a:effectLst/>
                          <a:latin typeface="+mn-ea"/>
                          <a:ea typeface="+mn-ea"/>
                        </a:rPr>
                        <a:t>文書</a:t>
                      </a:r>
                      <a:r>
                        <a:rPr lang="en-US" altLang="ja-JP">
                          <a:effectLst/>
                          <a:latin typeface="+mn-ea"/>
                          <a:ea typeface="+mn-ea"/>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effectLst/>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effectLst/>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effectLst/>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effectLst/>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637222"/>
                  </a:ext>
                </a:extLst>
              </a:tr>
            </a:tbl>
          </a:graphicData>
        </a:graphic>
      </p:graphicFrame>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F03E944-8C64-B761-6EF1-3BC0534398B7}"/>
                  </a:ext>
                </a:extLst>
              </p:cNvPr>
              <p:cNvSpPr txBox="1"/>
              <p:nvPr/>
            </p:nvSpPr>
            <p:spPr>
              <a:xfrm>
                <a:off x="1333500" y="4630794"/>
                <a:ext cx="9525000" cy="721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𝑇𝐹</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𝐼𝐷𝐹</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ja-JP" altLang="en-US" i="1">
                              <a:latin typeface="Cambria Math" panose="02040503050406030204" pitchFamily="18" charset="0"/>
                            </a:rPr>
                            <m:t>ある単語の</m:t>
                          </m:r>
                          <m:r>
                            <a:rPr kumimoji="1" lang="ja-JP" altLang="en-US" i="1" smtClean="0">
                              <a:latin typeface="Cambria Math" panose="02040503050406030204" pitchFamily="18" charset="0"/>
                            </a:rPr>
                            <m:t>文章内での</m:t>
                          </m:r>
                          <m:r>
                            <a:rPr kumimoji="1" lang="ja-JP" altLang="en-US" i="1">
                              <a:latin typeface="Cambria Math" panose="02040503050406030204" pitchFamily="18" charset="0"/>
                            </a:rPr>
                            <m:t>出現回数</m:t>
                          </m:r>
                        </m:num>
                        <m:den>
                          <m:r>
                            <a:rPr kumimoji="1" lang="ja-JP" altLang="en-US" i="1">
                              <a:latin typeface="Cambria Math" panose="02040503050406030204" pitchFamily="18" charset="0"/>
                            </a:rPr>
                            <m:t>文章内の</m:t>
                          </m:r>
                          <m:r>
                            <a:rPr kumimoji="1" lang="ja-JP" altLang="en-US" i="1" smtClean="0">
                              <a:latin typeface="Cambria Math" panose="02040503050406030204" pitchFamily="18" charset="0"/>
                            </a:rPr>
                            <m:t>全単語</m:t>
                          </m:r>
                          <m:r>
                            <a:rPr kumimoji="1" lang="ja-JP" altLang="en-US" i="1">
                              <a:latin typeface="Cambria Math" panose="02040503050406030204" pitchFamily="18" charset="0"/>
                            </a:rPr>
                            <m:t>の</m:t>
                          </m:r>
                          <m:r>
                            <a:rPr kumimoji="1" lang="ja-JP" altLang="en-US" i="1" smtClean="0">
                              <a:latin typeface="Cambria Math" panose="02040503050406030204" pitchFamily="18" charset="0"/>
                            </a:rPr>
                            <m:t>出現回数</m:t>
                          </m:r>
                        </m:den>
                      </m:f>
                      <m:r>
                        <a:rPr kumimoji="1" lang="en-US" altLang="ja-JP" i="1">
                          <a:latin typeface="Cambria Math" panose="02040503050406030204" pitchFamily="18" charset="0"/>
                        </a:rPr>
                        <m:t>×</m:t>
                      </m:r>
                      <m:r>
                        <a:rPr kumimoji="1" lang="en-US" altLang="ja-JP" b="0" i="1" smtClean="0">
                          <a:latin typeface="Cambria Math" panose="02040503050406030204" pitchFamily="18" charset="0"/>
                        </a:rPr>
                        <m:t>𝑙𝑜𝑔</m:t>
                      </m:r>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ja-JP" altLang="en-US" i="1">
                                  <a:latin typeface="Cambria Math" panose="02040503050406030204" pitchFamily="18" charset="0"/>
                                </a:rPr>
                                <m:t>総文書数</m:t>
                              </m:r>
                            </m:num>
                            <m:den>
                              <m:r>
                                <a:rPr kumimoji="1" lang="ja-JP" altLang="en-US" i="1">
                                  <a:latin typeface="Cambria Math" panose="02040503050406030204" pitchFamily="18" charset="0"/>
                                </a:rPr>
                                <m:t>ある単語</m:t>
                              </m:r>
                              <m:r>
                                <a:rPr kumimoji="1" lang="ja-JP" altLang="en-US" i="1" smtClean="0">
                                  <a:latin typeface="Cambria Math" panose="02040503050406030204" pitchFamily="18" charset="0"/>
                                </a:rPr>
                                <m:t>が</m:t>
                              </m:r>
                              <m:r>
                                <a:rPr kumimoji="1" lang="ja-JP" altLang="en-US" i="1">
                                  <a:latin typeface="Cambria Math" panose="02040503050406030204" pitchFamily="18" charset="0"/>
                                </a:rPr>
                                <m:t>出現する</m:t>
                              </m:r>
                              <m:r>
                                <a:rPr kumimoji="1" lang="ja-JP" altLang="en-US" i="1" smtClean="0">
                                  <a:latin typeface="Cambria Math" panose="02040503050406030204" pitchFamily="18" charset="0"/>
                                </a:rPr>
                                <m:t>文書数</m:t>
                              </m:r>
                            </m:den>
                          </m:f>
                        </m:e>
                      </m:d>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CF03E944-8C64-B761-6EF1-3BC0534398B7}"/>
                  </a:ext>
                </a:extLst>
              </p:cNvPr>
              <p:cNvSpPr txBox="1">
                <a:spLocks noRot="1" noChangeAspect="1" noMove="1" noResize="1" noEditPoints="1" noAdjustHandles="1" noChangeArrowheads="1" noChangeShapeType="1" noTextEdit="1"/>
              </p:cNvSpPr>
              <p:nvPr/>
            </p:nvSpPr>
            <p:spPr>
              <a:xfrm>
                <a:off x="1333500" y="4630794"/>
                <a:ext cx="9525000" cy="721993"/>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3928FE9B-6A34-C3CC-FACB-BFFFD51EDAB5}"/>
              </a:ext>
            </a:extLst>
          </p:cNvPr>
          <p:cNvSpPr txBox="1"/>
          <p:nvPr/>
        </p:nvSpPr>
        <p:spPr>
          <a:xfrm>
            <a:off x="352424" y="2989924"/>
            <a:ext cx="10448925" cy="461665"/>
          </a:xfrm>
          <a:prstGeom prst="rect">
            <a:avLst/>
          </a:prstGeom>
          <a:noFill/>
        </p:spPr>
        <p:txBody>
          <a:bodyPr wrap="square" rtlCol="0">
            <a:spAutoFit/>
          </a:bodyPr>
          <a:lstStyle/>
          <a:p>
            <a:r>
              <a:rPr kumimoji="1" lang="ja-JP" altLang="en-US" sz="2400" dirty="0"/>
              <a:t>⇒語彙数次元のベクトル空間に各文書のベクトルを置ける</a:t>
            </a:r>
          </a:p>
        </p:txBody>
      </p:sp>
      <p:sp>
        <p:nvSpPr>
          <p:cNvPr id="8" name="テキスト ボックス 7">
            <a:extLst>
              <a:ext uri="{FF2B5EF4-FFF2-40B4-BE49-F238E27FC236}">
                <a16:creationId xmlns:a16="http://schemas.microsoft.com/office/drawing/2014/main" id="{F6604FA3-542D-312C-25C0-A1B09FABCB6D}"/>
              </a:ext>
            </a:extLst>
          </p:cNvPr>
          <p:cNvSpPr txBox="1"/>
          <p:nvPr/>
        </p:nvSpPr>
        <p:spPr>
          <a:xfrm>
            <a:off x="352426" y="5623736"/>
            <a:ext cx="11601449" cy="461665"/>
          </a:xfrm>
          <a:prstGeom prst="rect">
            <a:avLst/>
          </a:prstGeom>
          <a:noFill/>
        </p:spPr>
        <p:txBody>
          <a:bodyPr wrap="square" rtlCol="0">
            <a:spAutoFit/>
          </a:bodyPr>
          <a:lstStyle/>
          <a:p>
            <a:r>
              <a:rPr kumimoji="1" lang="ja-JP" altLang="en-US" sz="2400" dirty="0"/>
              <a:t>⇒「その文章で頻繁に出る </a:t>
            </a:r>
            <a:r>
              <a:rPr kumimoji="1" lang="en-US" altLang="ja-JP" sz="2400" dirty="0"/>
              <a:t>+ </a:t>
            </a:r>
            <a:r>
              <a:rPr kumimoji="1" lang="ja-JP" altLang="en-US" sz="2400" dirty="0"/>
              <a:t>全体では珍しい」単語に大きなスコアがつく</a:t>
            </a:r>
          </a:p>
        </p:txBody>
      </p:sp>
    </p:spTree>
    <p:extLst>
      <p:ext uri="{BB962C8B-B14F-4D97-AF65-F5344CB8AC3E}">
        <p14:creationId xmlns:p14="http://schemas.microsoft.com/office/powerpoint/2010/main" val="245509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FAD9A7F5-09C2-91DD-1A3D-57AE4B8127DE}"/>
              </a:ext>
            </a:extLst>
          </p:cNvPr>
          <p:cNvGraphicFramePr>
            <a:graphicFrameLocks noGrp="1"/>
          </p:cNvGraphicFramePr>
          <p:nvPr>
            <p:extLst>
              <p:ext uri="{D42A27DB-BD31-4B8C-83A1-F6EECF244321}">
                <p14:modId xmlns:p14="http://schemas.microsoft.com/office/powerpoint/2010/main" val="3094611434"/>
              </p:ext>
            </p:extLst>
          </p:nvPr>
        </p:nvGraphicFramePr>
        <p:xfrm>
          <a:off x="504825" y="4022118"/>
          <a:ext cx="11182350" cy="1621035"/>
        </p:xfrm>
        <a:graphic>
          <a:graphicData uri="http://schemas.openxmlformats.org/drawingml/2006/table">
            <a:tbl>
              <a:tblPr firstRow="1" bandRow="1">
                <a:tableStyleId>{5C22544A-7EE6-4342-B048-85BDC9FD1C3A}</a:tableStyleId>
              </a:tblPr>
              <a:tblGrid>
                <a:gridCol w="2331445">
                  <a:extLst>
                    <a:ext uri="{9D8B030D-6E8A-4147-A177-3AD203B41FA5}">
                      <a16:colId xmlns:a16="http://schemas.microsoft.com/office/drawing/2014/main" val="3647794616"/>
                    </a:ext>
                  </a:extLst>
                </a:gridCol>
                <a:gridCol w="3964439">
                  <a:extLst>
                    <a:ext uri="{9D8B030D-6E8A-4147-A177-3AD203B41FA5}">
                      <a16:colId xmlns:a16="http://schemas.microsoft.com/office/drawing/2014/main" val="4194649165"/>
                    </a:ext>
                  </a:extLst>
                </a:gridCol>
                <a:gridCol w="4886466">
                  <a:extLst>
                    <a:ext uri="{9D8B030D-6E8A-4147-A177-3AD203B41FA5}">
                      <a16:colId xmlns:a16="http://schemas.microsoft.com/office/drawing/2014/main" val="4005299995"/>
                    </a:ext>
                  </a:extLst>
                </a:gridCol>
              </a:tblGrid>
              <a:tr h="328246">
                <a:tc>
                  <a:txBody>
                    <a:bodyPr/>
                    <a:lstStyle/>
                    <a:p>
                      <a:pPr algn="ctr"/>
                      <a:r>
                        <a:rPr kumimoji="1" lang="ja-JP" altLang="en-US" dirty="0">
                          <a:latin typeface="+mn-ea"/>
                          <a:ea typeface="+mn-ea"/>
                        </a:rPr>
                        <a:t>分割数</a:t>
                      </a:r>
                    </a:p>
                  </a:txBody>
                  <a:tcPr/>
                </a:tc>
                <a:tc>
                  <a:txBody>
                    <a:bodyPr/>
                    <a:lstStyle/>
                    <a:p>
                      <a:pPr algn="ctr"/>
                      <a:r>
                        <a:rPr kumimoji="1" lang="ja-JP" altLang="en-US" dirty="0">
                          <a:latin typeface="+mn-ea"/>
                          <a:ea typeface="+mn-ea"/>
                        </a:rPr>
                        <a:t>単語</a:t>
                      </a:r>
                      <a:r>
                        <a:rPr lang="en-US" altLang="ja-JP" dirty="0">
                          <a:latin typeface="+mn-ea"/>
                        </a:rPr>
                        <a:t>N-gram</a:t>
                      </a:r>
                      <a:endParaRPr kumimoji="1" lang="ja-JP" altLang="en-US" dirty="0">
                        <a:latin typeface="+mn-ea"/>
                        <a:ea typeface="+mn-ea"/>
                      </a:endParaRPr>
                    </a:p>
                  </a:txBody>
                  <a:tcPr/>
                </a:tc>
                <a:tc>
                  <a:txBody>
                    <a:bodyPr/>
                    <a:lstStyle/>
                    <a:p>
                      <a:pPr algn="ctr"/>
                      <a:r>
                        <a:rPr kumimoji="1" lang="ja-JP" altLang="en-US" dirty="0">
                          <a:latin typeface="+mn-ea"/>
                          <a:ea typeface="+mn-ea"/>
                        </a:rPr>
                        <a:t>文字</a:t>
                      </a:r>
                      <a:r>
                        <a:rPr lang="en-US" altLang="ja-JP" dirty="0">
                          <a:latin typeface="+mn-ea"/>
                        </a:rPr>
                        <a:t>N-gram</a:t>
                      </a:r>
                      <a:endParaRPr kumimoji="1" lang="ja-JP" altLang="en-US" dirty="0">
                        <a:latin typeface="+mn-ea"/>
                        <a:ea typeface="+mn-ea"/>
                      </a:endParaRPr>
                    </a:p>
                  </a:txBody>
                  <a:tcPr/>
                </a:tc>
                <a:extLst>
                  <a:ext uri="{0D108BD9-81ED-4DB2-BD59-A6C34878D82A}">
                    <a16:rowId xmlns:a16="http://schemas.microsoft.com/office/drawing/2014/main" val="3611597291"/>
                  </a:ext>
                </a:extLst>
              </a:tr>
              <a:tr h="418425">
                <a:tc>
                  <a:txBody>
                    <a:bodyPr/>
                    <a:lstStyle/>
                    <a:p>
                      <a:pPr algn="ctr"/>
                      <a:r>
                        <a:rPr kumimoji="1" lang="en-US" altLang="ja-JP" dirty="0">
                          <a:latin typeface="+mn-ea"/>
                          <a:ea typeface="+mn-ea"/>
                        </a:rPr>
                        <a:t>Uni-gram(N=1)</a:t>
                      </a:r>
                      <a:endParaRPr kumimoji="1" lang="ja-JP" altLang="en-US" dirty="0">
                        <a:latin typeface="+mn-ea"/>
                        <a:ea typeface="+mn-ea"/>
                      </a:endParaRPr>
                    </a:p>
                  </a:txBody>
                  <a:tcPr/>
                </a:tc>
                <a:tc>
                  <a:txBody>
                    <a:bodyPr/>
                    <a:lstStyle/>
                    <a:p>
                      <a:pPr algn="ctr"/>
                      <a:r>
                        <a:rPr kumimoji="1" lang="ja-JP" altLang="en-US">
                          <a:latin typeface="+mn-ea"/>
                          <a:ea typeface="+mn-ea"/>
                        </a:rPr>
                        <a:t>今日</a:t>
                      </a:r>
                      <a:r>
                        <a:rPr kumimoji="1" lang="en-US" altLang="ja-JP">
                          <a:latin typeface="+mn-ea"/>
                          <a:ea typeface="+mn-ea"/>
                        </a:rPr>
                        <a:t>/</a:t>
                      </a:r>
                      <a:r>
                        <a:rPr kumimoji="1" lang="ja-JP" altLang="en-US">
                          <a:latin typeface="+mn-ea"/>
                          <a:ea typeface="+mn-ea"/>
                        </a:rPr>
                        <a:t>は</a:t>
                      </a:r>
                      <a:r>
                        <a:rPr kumimoji="1" lang="en-US" altLang="ja-JP">
                          <a:latin typeface="+mn-ea"/>
                          <a:ea typeface="+mn-ea"/>
                        </a:rPr>
                        <a:t>/</a:t>
                      </a:r>
                      <a:r>
                        <a:rPr kumimoji="1" lang="ja-JP" altLang="en-US">
                          <a:latin typeface="+mn-ea"/>
                          <a:ea typeface="+mn-ea"/>
                        </a:rPr>
                        <a:t>良い</a:t>
                      </a:r>
                      <a:r>
                        <a:rPr kumimoji="1" lang="en-US" altLang="ja-JP">
                          <a:latin typeface="+mn-ea"/>
                          <a:ea typeface="+mn-ea"/>
                        </a:rPr>
                        <a:t>/</a:t>
                      </a:r>
                      <a:r>
                        <a:rPr kumimoji="1" lang="ja-JP" altLang="en-US">
                          <a:latin typeface="+mn-ea"/>
                          <a:ea typeface="+mn-ea"/>
                        </a:rPr>
                        <a:t>天気</a:t>
                      </a:r>
                      <a:r>
                        <a:rPr kumimoji="1" lang="en-US" altLang="ja-JP">
                          <a:latin typeface="+mn-ea"/>
                          <a:ea typeface="+mn-ea"/>
                        </a:rPr>
                        <a:t>/</a:t>
                      </a:r>
                      <a:r>
                        <a:rPr kumimoji="1" lang="ja-JP" altLang="en-US">
                          <a:latin typeface="+mn-ea"/>
                          <a:ea typeface="+mn-ea"/>
                        </a:rPr>
                        <a:t>だ</a:t>
                      </a:r>
                    </a:p>
                  </a:txBody>
                  <a:tcPr/>
                </a:tc>
                <a:tc>
                  <a:txBody>
                    <a:bodyPr/>
                    <a:lstStyle/>
                    <a:p>
                      <a:pPr algn="ctr"/>
                      <a:r>
                        <a:rPr kumimoji="1" lang="ja-JP" altLang="en-US">
                          <a:latin typeface="+mn-ea"/>
                          <a:ea typeface="+mn-ea"/>
                        </a:rPr>
                        <a:t>今</a:t>
                      </a:r>
                      <a:r>
                        <a:rPr kumimoji="1" lang="en-US" altLang="ja-JP">
                          <a:latin typeface="+mn-ea"/>
                          <a:ea typeface="+mn-ea"/>
                        </a:rPr>
                        <a:t>/</a:t>
                      </a:r>
                      <a:r>
                        <a:rPr kumimoji="1" lang="ja-JP" altLang="en-US">
                          <a:latin typeface="+mn-ea"/>
                          <a:ea typeface="+mn-ea"/>
                        </a:rPr>
                        <a:t>日</a:t>
                      </a:r>
                      <a:r>
                        <a:rPr kumimoji="1" lang="en-US" altLang="ja-JP">
                          <a:latin typeface="+mn-ea"/>
                          <a:ea typeface="+mn-ea"/>
                        </a:rPr>
                        <a:t>/</a:t>
                      </a:r>
                      <a:r>
                        <a:rPr kumimoji="1" lang="ja-JP" altLang="en-US">
                          <a:latin typeface="+mn-ea"/>
                          <a:ea typeface="+mn-ea"/>
                        </a:rPr>
                        <a:t>は</a:t>
                      </a:r>
                      <a:r>
                        <a:rPr kumimoji="1" lang="en-US" altLang="ja-JP">
                          <a:latin typeface="+mn-ea"/>
                          <a:ea typeface="+mn-ea"/>
                        </a:rPr>
                        <a:t>/</a:t>
                      </a:r>
                      <a:r>
                        <a:rPr kumimoji="1" lang="ja-JP" altLang="en-US">
                          <a:latin typeface="+mn-ea"/>
                          <a:ea typeface="+mn-ea"/>
                        </a:rPr>
                        <a:t>良</a:t>
                      </a:r>
                      <a:r>
                        <a:rPr kumimoji="1" lang="en-US" altLang="ja-JP">
                          <a:latin typeface="+mn-ea"/>
                          <a:ea typeface="+mn-ea"/>
                        </a:rPr>
                        <a:t>/</a:t>
                      </a:r>
                      <a:r>
                        <a:rPr kumimoji="1" lang="ja-JP" altLang="en-US">
                          <a:latin typeface="+mn-ea"/>
                          <a:ea typeface="+mn-ea"/>
                        </a:rPr>
                        <a:t>い</a:t>
                      </a:r>
                      <a:r>
                        <a:rPr kumimoji="1" lang="en-US" altLang="ja-JP">
                          <a:latin typeface="+mn-ea"/>
                          <a:ea typeface="+mn-ea"/>
                        </a:rPr>
                        <a:t>/</a:t>
                      </a:r>
                      <a:r>
                        <a:rPr kumimoji="1" lang="ja-JP" altLang="en-US">
                          <a:latin typeface="+mn-ea"/>
                          <a:ea typeface="+mn-ea"/>
                        </a:rPr>
                        <a:t>天</a:t>
                      </a:r>
                      <a:r>
                        <a:rPr kumimoji="1" lang="en-US" altLang="ja-JP">
                          <a:latin typeface="+mn-ea"/>
                          <a:ea typeface="+mn-ea"/>
                        </a:rPr>
                        <a:t>/</a:t>
                      </a:r>
                      <a:r>
                        <a:rPr kumimoji="1" lang="ja-JP" altLang="en-US">
                          <a:latin typeface="+mn-ea"/>
                          <a:ea typeface="+mn-ea"/>
                        </a:rPr>
                        <a:t>気</a:t>
                      </a:r>
                      <a:r>
                        <a:rPr kumimoji="1" lang="en-US" altLang="ja-JP">
                          <a:latin typeface="+mn-ea"/>
                          <a:ea typeface="+mn-ea"/>
                        </a:rPr>
                        <a:t>/</a:t>
                      </a:r>
                      <a:r>
                        <a:rPr kumimoji="1" lang="ja-JP" altLang="en-US">
                          <a:latin typeface="+mn-ea"/>
                          <a:ea typeface="+mn-ea"/>
                        </a:rPr>
                        <a:t>だ</a:t>
                      </a:r>
                    </a:p>
                  </a:txBody>
                  <a:tcPr/>
                </a:tc>
                <a:extLst>
                  <a:ext uri="{0D108BD9-81ED-4DB2-BD59-A6C34878D82A}">
                    <a16:rowId xmlns:a16="http://schemas.microsoft.com/office/drawing/2014/main" val="3662473170"/>
                  </a:ext>
                </a:extLst>
              </a:tr>
              <a:tr h="418425">
                <a:tc>
                  <a:txBody>
                    <a:bodyPr/>
                    <a:lstStyle/>
                    <a:p>
                      <a:pPr algn="ctr"/>
                      <a:r>
                        <a:rPr kumimoji="1" lang="en-US" altLang="ja-JP">
                          <a:latin typeface="+mn-ea"/>
                          <a:ea typeface="+mn-ea"/>
                        </a:rPr>
                        <a:t>Bi-gram(N=2)</a:t>
                      </a:r>
                      <a:endParaRPr kumimoji="1" lang="ja-JP" altLang="en-US">
                        <a:latin typeface="+mn-ea"/>
                        <a:ea typeface="+mn-ea"/>
                      </a:endParaRPr>
                    </a:p>
                  </a:txBody>
                  <a:tcPr/>
                </a:tc>
                <a:tc>
                  <a:txBody>
                    <a:bodyPr/>
                    <a:lstStyle/>
                    <a:p>
                      <a:pPr algn="ctr"/>
                      <a:r>
                        <a:rPr kumimoji="1" lang="ja-JP" altLang="en-US" dirty="0">
                          <a:latin typeface="+mn-ea"/>
                          <a:ea typeface="+mn-ea"/>
                        </a:rPr>
                        <a:t>今日は</a:t>
                      </a:r>
                      <a:r>
                        <a:rPr kumimoji="1" lang="en-US" altLang="ja-JP" dirty="0">
                          <a:latin typeface="+mn-ea"/>
                          <a:ea typeface="+mn-ea"/>
                        </a:rPr>
                        <a:t>/</a:t>
                      </a:r>
                      <a:r>
                        <a:rPr kumimoji="1" lang="ja-JP" altLang="en-US" dirty="0">
                          <a:latin typeface="+mn-ea"/>
                          <a:ea typeface="+mn-ea"/>
                        </a:rPr>
                        <a:t>は良い</a:t>
                      </a:r>
                      <a:r>
                        <a:rPr kumimoji="1" lang="en-US" altLang="ja-JP" dirty="0">
                          <a:latin typeface="+mn-ea"/>
                          <a:ea typeface="+mn-ea"/>
                        </a:rPr>
                        <a:t>/</a:t>
                      </a:r>
                      <a:r>
                        <a:rPr kumimoji="1" lang="ja-JP" altLang="en-US" dirty="0">
                          <a:latin typeface="+mn-ea"/>
                          <a:ea typeface="+mn-ea"/>
                        </a:rPr>
                        <a:t>良い天気</a:t>
                      </a:r>
                      <a:r>
                        <a:rPr kumimoji="1" lang="en-US" altLang="ja-JP" dirty="0">
                          <a:latin typeface="+mn-ea"/>
                          <a:ea typeface="+mn-ea"/>
                        </a:rPr>
                        <a:t>/</a:t>
                      </a:r>
                      <a:r>
                        <a:rPr kumimoji="1" lang="ja-JP" altLang="en-US" dirty="0">
                          <a:latin typeface="+mn-ea"/>
                          <a:ea typeface="+mn-ea"/>
                        </a:rPr>
                        <a:t>天気だ</a:t>
                      </a:r>
                    </a:p>
                  </a:txBody>
                  <a:tcPr/>
                </a:tc>
                <a:tc>
                  <a:txBody>
                    <a:bodyPr/>
                    <a:lstStyle/>
                    <a:p>
                      <a:pPr algn="ctr"/>
                      <a:r>
                        <a:rPr kumimoji="1" lang="ja-JP" altLang="en-US">
                          <a:latin typeface="+mn-ea"/>
                          <a:ea typeface="+mn-ea"/>
                        </a:rPr>
                        <a:t>今日</a:t>
                      </a:r>
                      <a:r>
                        <a:rPr kumimoji="1" lang="en-US" altLang="ja-JP">
                          <a:latin typeface="+mn-ea"/>
                          <a:ea typeface="+mn-ea"/>
                        </a:rPr>
                        <a:t>/</a:t>
                      </a:r>
                      <a:r>
                        <a:rPr kumimoji="1" lang="ja-JP" altLang="en-US">
                          <a:latin typeface="+mn-ea"/>
                          <a:ea typeface="+mn-ea"/>
                        </a:rPr>
                        <a:t>日は</a:t>
                      </a:r>
                      <a:r>
                        <a:rPr kumimoji="1" lang="en-US" altLang="ja-JP">
                          <a:latin typeface="+mn-ea"/>
                          <a:ea typeface="+mn-ea"/>
                        </a:rPr>
                        <a:t>/</a:t>
                      </a:r>
                      <a:r>
                        <a:rPr kumimoji="1" lang="ja-JP" altLang="en-US">
                          <a:latin typeface="+mn-ea"/>
                          <a:ea typeface="+mn-ea"/>
                        </a:rPr>
                        <a:t>は良</a:t>
                      </a:r>
                      <a:r>
                        <a:rPr kumimoji="1" lang="en-US" altLang="ja-JP">
                          <a:latin typeface="+mn-ea"/>
                          <a:ea typeface="+mn-ea"/>
                        </a:rPr>
                        <a:t>/</a:t>
                      </a:r>
                      <a:r>
                        <a:rPr kumimoji="1" lang="ja-JP" altLang="en-US">
                          <a:latin typeface="+mn-ea"/>
                          <a:ea typeface="+mn-ea"/>
                        </a:rPr>
                        <a:t>良い</a:t>
                      </a:r>
                      <a:r>
                        <a:rPr kumimoji="1" lang="en-US" altLang="ja-JP">
                          <a:latin typeface="+mn-ea"/>
                          <a:ea typeface="+mn-ea"/>
                        </a:rPr>
                        <a:t>/</a:t>
                      </a:r>
                      <a:r>
                        <a:rPr kumimoji="1" lang="ja-JP" altLang="en-US">
                          <a:latin typeface="+mn-ea"/>
                          <a:ea typeface="+mn-ea"/>
                        </a:rPr>
                        <a:t>い天</a:t>
                      </a:r>
                      <a:r>
                        <a:rPr kumimoji="1" lang="en-US" altLang="ja-JP">
                          <a:latin typeface="+mn-ea"/>
                          <a:ea typeface="+mn-ea"/>
                        </a:rPr>
                        <a:t>/</a:t>
                      </a:r>
                      <a:r>
                        <a:rPr kumimoji="1" lang="ja-JP" altLang="en-US">
                          <a:latin typeface="+mn-ea"/>
                          <a:ea typeface="+mn-ea"/>
                        </a:rPr>
                        <a:t>天気</a:t>
                      </a:r>
                      <a:r>
                        <a:rPr kumimoji="1" lang="en-US" altLang="ja-JP">
                          <a:latin typeface="+mn-ea"/>
                          <a:ea typeface="+mn-ea"/>
                        </a:rPr>
                        <a:t>/</a:t>
                      </a:r>
                      <a:r>
                        <a:rPr kumimoji="1" lang="ja-JP" altLang="en-US">
                          <a:latin typeface="+mn-ea"/>
                          <a:ea typeface="+mn-ea"/>
                        </a:rPr>
                        <a:t>気だ</a:t>
                      </a:r>
                    </a:p>
                  </a:txBody>
                  <a:tcPr/>
                </a:tc>
                <a:extLst>
                  <a:ext uri="{0D108BD9-81ED-4DB2-BD59-A6C34878D82A}">
                    <a16:rowId xmlns:a16="http://schemas.microsoft.com/office/drawing/2014/main" val="2012446186"/>
                  </a:ext>
                </a:extLst>
              </a:tr>
              <a:tr h="418425">
                <a:tc>
                  <a:txBody>
                    <a:bodyPr/>
                    <a:lstStyle/>
                    <a:p>
                      <a:pPr algn="ctr"/>
                      <a:r>
                        <a:rPr kumimoji="1" lang="en-US" altLang="ja-JP">
                          <a:latin typeface="+mn-ea"/>
                          <a:ea typeface="+mn-ea"/>
                        </a:rPr>
                        <a:t>Tri-gram(N=3)</a:t>
                      </a:r>
                      <a:endParaRPr kumimoji="1" lang="ja-JP" altLang="en-US">
                        <a:latin typeface="+mn-ea"/>
                        <a:ea typeface="+mn-ea"/>
                      </a:endParaRPr>
                    </a:p>
                  </a:txBody>
                  <a:tcPr/>
                </a:tc>
                <a:tc>
                  <a:txBody>
                    <a:bodyPr/>
                    <a:lstStyle/>
                    <a:p>
                      <a:pPr algn="ctr"/>
                      <a:r>
                        <a:rPr kumimoji="1" lang="ja-JP" altLang="en-US" dirty="0">
                          <a:latin typeface="+mn-ea"/>
                          <a:ea typeface="+mn-ea"/>
                        </a:rPr>
                        <a:t>今日は良い</a:t>
                      </a:r>
                      <a:r>
                        <a:rPr kumimoji="1" lang="en-US" altLang="ja-JP" dirty="0">
                          <a:latin typeface="+mn-ea"/>
                          <a:ea typeface="+mn-ea"/>
                        </a:rPr>
                        <a:t>/</a:t>
                      </a:r>
                      <a:r>
                        <a:rPr kumimoji="1" lang="ja-JP" altLang="en-US" dirty="0">
                          <a:latin typeface="+mn-ea"/>
                          <a:ea typeface="+mn-ea"/>
                        </a:rPr>
                        <a:t>は良い天気</a:t>
                      </a:r>
                      <a:r>
                        <a:rPr kumimoji="1" lang="en-US" altLang="ja-JP" dirty="0">
                          <a:latin typeface="+mn-ea"/>
                          <a:ea typeface="+mn-ea"/>
                        </a:rPr>
                        <a:t>/</a:t>
                      </a:r>
                      <a:r>
                        <a:rPr kumimoji="1" lang="ja-JP" altLang="en-US" dirty="0">
                          <a:latin typeface="+mn-ea"/>
                          <a:ea typeface="+mn-ea"/>
                        </a:rPr>
                        <a:t>良い天気だ</a:t>
                      </a:r>
                    </a:p>
                  </a:txBody>
                  <a:tcPr/>
                </a:tc>
                <a:tc>
                  <a:txBody>
                    <a:bodyPr/>
                    <a:lstStyle/>
                    <a:p>
                      <a:pPr algn="ctr"/>
                      <a:r>
                        <a:rPr kumimoji="1" lang="ja-JP" altLang="en-US" dirty="0">
                          <a:latin typeface="+mn-ea"/>
                          <a:ea typeface="+mn-ea"/>
                        </a:rPr>
                        <a:t>今日は</a:t>
                      </a:r>
                      <a:r>
                        <a:rPr kumimoji="1" lang="en-US" altLang="ja-JP" dirty="0">
                          <a:latin typeface="+mn-ea"/>
                          <a:ea typeface="+mn-ea"/>
                        </a:rPr>
                        <a:t>/</a:t>
                      </a:r>
                      <a:r>
                        <a:rPr kumimoji="1" lang="ja-JP" altLang="en-US" dirty="0">
                          <a:latin typeface="+mn-ea"/>
                          <a:ea typeface="+mn-ea"/>
                        </a:rPr>
                        <a:t>日は良</a:t>
                      </a:r>
                      <a:r>
                        <a:rPr kumimoji="1" lang="en-US" altLang="ja-JP" dirty="0">
                          <a:latin typeface="+mn-ea"/>
                          <a:ea typeface="+mn-ea"/>
                        </a:rPr>
                        <a:t>/</a:t>
                      </a:r>
                      <a:r>
                        <a:rPr kumimoji="1" lang="ja-JP" altLang="en-US" dirty="0">
                          <a:latin typeface="+mn-ea"/>
                          <a:ea typeface="+mn-ea"/>
                        </a:rPr>
                        <a:t>は良い</a:t>
                      </a:r>
                      <a:r>
                        <a:rPr kumimoji="1" lang="en-US" altLang="ja-JP" dirty="0">
                          <a:latin typeface="+mn-ea"/>
                          <a:ea typeface="+mn-ea"/>
                        </a:rPr>
                        <a:t>/</a:t>
                      </a:r>
                      <a:r>
                        <a:rPr kumimoji="1" lang="ja-JP" altLang="en-US" dirty="0">
                          <a:latin typeface="+mn-ea"/>
                          <a:ea typeface="+mn-ea"/>
                        </a:rPr>
                        <a:t>良い天</a:t>
                      </a:r>
                      <a:r>
                        <a:rPr kumimoji="1" lang="en-US" altLang="ja-JP" dirty="0">
                          <a:latin typeface="+mn-ea"/>
                          <a:ea typeface="+mn-ea"/>
                        </a:rPr>
                        <a:t>/</a:t>
                      </a:r>
                      <a:r>
                        <a:rPr kumimoji="1" lang="ja-JP" altLang="en-US" dirty="0">
                          <a:latin typeface="+mn-ea"/>
                          <a:ea typeface="+mn-ea"/>
                        </a:rPr>
                        <a:t>い天気</a:t>
                      </a:r>
                      <a:r>
                        <a:rPr kumimoji="1" lang="en-US" altLang="ja-JP" dirty="0">
                          <a:latin typeface="+mn-ea"/>
                          <a:ea typeface="+mn-ea"/>
                        </a:rPr>
                        <a:t>/</a:t>
                      </a:r>
                      <a:r>
                        <a:rPr kumimoji="1" lang="ja-JP" altLang="en-US" dirty="0">
                          <a:latin typeface="+mn-ea"/>
                          <a:ea typeface="+mn-ea"/>
                        </a:rPr>
                        <a:t>天気だ</a:t>
                      </a:r>
                    </a:p>
                  </a:txBody>
                  <a:tcPr/>
                </a:tc>
                <a:extLst>
                  <a:ext uri="{0D108BD9-81ED-4DB2-BD59-A6C34878D82A}">
                    <a16:rowId xmlns:a16="http://schemas.microsoft.com/office/drawing/2014/main" val="2727888526"/>
                  </a:ext>
                </a:extLst>
              </a:tr>
            </a:tbl>
          </a:graphicData>
        </a:graphic>
      </p:graphicFrame>
      <p:sp>
        <p:nvSpPr>
          <p:cNvPr id="2" name="タイトル 1">
            <a:extLst>
              <a:ext uri="{FF2B5EF4-FFF2-40B4-BE49-F238E27FC236}">
                <a16:creationId xmlns:a16="http://schemas.microsoft.com/office/drawing/2014/main" id="{E2C16CE2-BF8B-469E-FD79-966F558A94E6}"/>
              </a:ext>
            </a:extLst>
          </p:cNvPr>
          <p:cNvSpPr>
            <a:spLocks noGrp="1"/>
          </p:cNvSpPr>
          <p:nvPr>
            <p:ph type="title"/>
          </p:nvPr>
        </p:nvSpPr>
        <p:spPr>
          <a:xfrm>
            <a:off x="838200" y="681038"/>
            <a:ext cx="10515600" cy="1146108"/>
          </a:xfrm>
        </p:spPr>
        <p:txBody>
          <a:bodyPr/>
          <a:lstStyle/>
          <a:p>
            <a:r>
              <a:rPr kumimoji="1" lang="ja-JP" altLang="en-US" dirty="0"/>
              <a:t>カウントベースの手法 </a:t>
            </a:r>
            <a:r>
              <a:rPr kumimoji="1" lang="en-US" altLang="ja-JP" dirty="0"/>
              <a:t>-&gt; </a:t>
            </a:r>
            <a:r>
              <a:rPr kumimoji="1" lang="en-US" altLang="ja-JP" dirty="0">
                <a:solidFill>
                  <a:srgbClr val="FF0000"/>
                </a:solidFill>
              </a:rPr>
              <a:t>N-gram</a:t>
            </a:r>
            <a:endParaRPr kumimoji="1" lang="ja-JP" altLang="en-US" dirty="0">
              <a:solidFill>
                <a:srgbClr val="FF0000"/>
              </a:solidFill>
            </a:endParaRPr>
          </a:p>
        </p:txBody>
      </p:sp>
      <p:sp>
        <p:nvSpPr>
          <p:cNvPr id="3" name="コンテンツ プレースホルダー 2">
            <a:extLst>
              <a:ext uri="{FF2B5EF4-FFF2-40B4-BE49-F238E27FC236}">
                <a16:creationId xmlns:a16="http://schemas.microsoft.com/office/drawing/2014/main" id="{02D2D568-3543-7CF7-7203-EEC8CA3343A1}"/>
              </a:ext>
            </a:extLst>
          </p:cNvPr>
          <p:cNvSpPr>
            <a:spLocks noGrp="1"/>
          </p:cNvSpPr>
          <p:nvPr>
            <p:ph idx="1"/>
          </p:nvPr>
        </p:nvSpPr>
        <p:spPr>
          <a:xfrm>
            <a:off x="838200" y="1827147"/>
            <a:ext cx="10515600" cy="2486555"/>
          </a:xfrm>
        </p:spPr>
        <p:txBody>
          <a:bodyPr/>
          <a:lstStyle/>
          <a:p>
            <a:r>
              <a:rPr lang="ja-JP" altLang="en-US" dirty="0">
                <a:latin typeface="+mn-ea"/>
              </a:rPr>
              <a:t>連続する</a:t>
            </a:r>
            <a:r>
              <a:rPr lang="en-US" altLang="ja-JP" dirty="0">
                <a:latin typeface="+mn-ea"/>
              </a:rPr>
              <a:t>N</a:t>
            </a:r>
            <a:r>
              <a:rPr lang="ja-JP" altLang="en-US" dirty="0">
                <a:latin typeface="+mn-ea"/>
              </a:rPr>
              <a:t>個の単語のまとまりの並びを考慮することで、</a:t>
            </a:r>
            <a:br>
              <a:rPr lang="en-US" altLang="ja-JP" dirty="0">
                <a:latin typeface="+mn-ea"/>
              </a:rPr>
            </a:br>
            <a:r>
              <a:rPr lang="ja-JP" altLang="en-US" dirty="0">
                <a:latin typeface="+mn-ea"/>
              </a:rPr>
              <a:t>文章の局所的な文脈を捉える</a:t>
            </a:r>
            <a:endParaRPr lang="en-US" altLang="ja-JP" dirty="0">
              <a:latin typeface="+mn-ea"/>
            </a:endParaRPr>
          </a:p>
          <a:p>
            <a:pPr lvl="1">
              <a:lnSpc>
                <a:spcPct val="100000"/>
              </a:lnSpc>
              <a:buFont typeface="Wingdings" panose="05000000000000000000" pitchFamily="2" charset="2"/>
              <a:buChar char="Ø"/>
            </a:pPr>
            <a:r>
              <a:rPr lang="ja-JP" altLang="en-US" dirty="0">
                <a:latin typeface="+mn-ea"/>
              </a:rPr>
              <a:t>単語</a:t>
            </a:r>
            <a:r>
              <a:rPr lang="en-US" altLang="ja-JP" dirty="0">
                <a:latin typeface="+mn-ea"/>
              </a:rPr>
              <a:t>N-gram</a:t>
            </a:r>
            <a:r>
              <a:rPr kumimoji="1" lang="ja-JP" altLang="en-US" dirty="0">
                <a:latin typeface="+mn-ea"/>
              </a:rPr>
              <a:t>：単語</a:t>
            </a:r>
            <a:r>
              <a:rPr lang="ja-JP" altLang="en-US" dirty="0">
                <a:latin typeface="+mn-ea"/>
              </a:rPr>
              <a:t>で分割する（英語だとこっちがやりやすい）</a:t>
            </a:r>
            <a:endParaRPr kumimoji="1" lang="en-US" altLang="ja-JP" sz="2400" dirty="0">
              <a:latin typeface="+mn-ea"/>
            </a:endParaRPr>
          </a:p>
          <a:p>
            <a:pPr lvl="1">
              <a:lnSpc>
                <a:spcPct val="100000"/>
              </a:lnSpc>
              <a:buFont typeface="Wingdings" panose="05000000000000000000" pitchFamily="2" charset="2"/>
              <a:buChar char="Ø"/>
            </a:pPr>
            <a:r>
              <a:rPr lang="ja-JP" altLang="en-US" dirty="0">
                <a:latin typeface="+mn-ea"/>
              </a:rPr>
              <a:t>文字</a:t>
            </a:r>
            <a:r>
              <a:rPr lang="en-US" altLang="ja-JP" dirty="0">
                <a:latin typeface="+mn-ea"/>
              </a:rPr>
              <a:t>N-gram</a:t>
            </a:r>
            <a:r>
              <a:rPr lang="ja-JP" altLang="en-US" dirty="0">
                <a:latin typeface="+mn-ea"/>
              </a:rPr>
              <a:t>：文字で分割する（日本語だとこっちがやりやすい）</a:t>
            </a:r>
            <a:endParaRPr lang="en-US" altLang="ja-JP" dirty="0">
              <a:latin typeface="+mn-ea"/>
            </a:endParaRPr>
          </a:p>
        </p:txBody>
      </p:sp>
      <p:sp>
        <p:nvSpPr>
          <p:cNvPr id="4" name="スライド番号プレースホルダー 3">
            <a:extLst>
              <a:ext uri="{FF2B5EF4-FFF2-40B4-BE49-F238E27FC236}">
                <a16:creationId xmlns:a16="http://schemas.microsoft.com/office/drawing/2014/main" id="{2FC39E4F-DB4B-9F47-2F7F-E4B394DF95FC}"/>
              </a:ext>
            </a:extLst>
          </p:cNvPr>
          <p:cNvSpPr>
            <a:spLocks noGrp="1"/>
          </p:cNvSpPr>
          <p:nvPr>
            <p:ph type="sldNum" sz="quarter" idx="12"/>
          </p:nvPr>
        </p:nvSpPr>
        <p:spPr/>
        <p:txBody>
          <a:bodyPr/>
          <a:lstStyle/>
          <a:p>
            <a:fld id="{BE88F909-70FA-4A47-9C83-3C778D5F9D10}" type="slidenum">
              <a:rPr kumimoji="1" lang="ja-JP" altLang="en-US" smtClean="0"/>
              <a:t>11</a:t>
            </a:fld>
            <a:endParaRPr kumimoji="1" lang="ja-JP" altLang="en-US" dirty="0"/>
          </a:p>
        </p:txBody>
      </p:sp>
      <p:sp>
        <p:nvSpPr>
          <p:cNvPr id="6" name="テキスト ボックス 5">
            <a:extLst>
              <a:ext uri="{FF2B5EF4-FFF2-40B4-BE49-F238E27FC236}">
                <a16:creationId xmlns:a16="http://schemas.microsoft.com/office/drawing/2014/main" id="{0AD79B0F-CA3A-2C6B-3E4D-93055B29D8E5}"/>
              </a:ext>
            </a:extLst>
          </p:cNvPr>
          <p:cNvSpPr txBox="1"/>
          <p:nvPr/>
        </p:nvSpPr>
        <p:spPr>
          <a:xfrm>
            <a:off x="504825" y="3513063"/>
            <a:ext cx="3486150" cy="461665"/>
          </a:xfrm>
          <a:prstGeom prst="rect">
            <a:avLst/>
          </a:prstGeom>
          <a:noFill/>
        </p:spPr>
        <p:txBody>
          <a:bodyPr wrap="square" rtlCol="0">
            <a:spAutoFit/>
          </a:bodyPr>
          <a:lstStyle/>
          <a:p>
            <a:r>
              <a:rPr kumimoji="1" lang="ja-JP" altLang="en-US" sz="2400" dirty="0"/>
              <a:t>例）今日はいい天気だ</a:t>
            </a:r>
            <a:endParaRPr kumimoji="1" lang="ja-JP" altLang="en-US" dirty="0"/>
          </a:p>
        </p:txBody>
      </p:sp>
      <p:sp>
        <p:nvSpPr>
          <p:cNvPr id="7" name="テキスト ボックス 6">
            <a:extLst>
              <a:ext uri="{FF2B5EF4-FFF2-40B4-BE49-F238E27FC236}">
                <a16:creationId xmlns:a16="http://schemas.microsoft.com/office/drawing/2014/main" id="{1706BD19-78A8-B457-89EC-9D5CAE6029FA}"/>
              </a:ext>
            </a:extLst>
          </p:cNvPr>
          <p:cNvSpPr txBox="1"/>
          <p:nvPr/>
        </p:nvSpPr>
        <p:spPr>
          <a:xfrm>
            <a:off x="838200" y="5763541"/>
            <a:ext cx="9153525" cy="523220"/>
          </a:xfrm>
          <a:prstGeom prst="rect">
            <a:avLst/>
          </a:prstGeom>
          <a:noFill/>
        </p:spPr>
        <p:txBody>
          <a:bodyPr wrap="square" rtlCol="0">
            <a:spAutoFit/>
          </a:bodyPr>
          <a:lstStyle/>
          <a:p>
            <a:r>
              <a:rPr kumimoji="1" lang="ja-JP" altLang="en-US" sz="2800" dirty="0"/>
              <a:t>⇒単語の意味の違いを表現することができる</a:t>
            </a:r>
          </a:p>
        </p:txBody>
      </p:sp>
    </p:spTree>
    <p:extLst>
      <p:ext uri="{BB962C8B-B14F-4D97-AF65-F5344CB8AC3E}">
        <p14:creationId xmlns:p14="http://schemas.microsoft.com/office/powerpoint/2010/main" val="304414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612D9-3399-E20B-3E29-2357ECF3C610}"/>
              </a:ext>
            </a:extLst>
          </p:cNvPr>
          <p:cNvSpPr>
            <a:spLocks noGrp="1"/>
          </p:cNvSpPr>
          <p:nvPr>
            <p:ph type="title"/>
          </p:nvPr>
        </p:nvSpPr>
        <p:spPr/>
        <p:txBody>
          <a:bodyPr>
            <a:normAutofit/>
          </a:bodyPr>
          <a:lstStyle/>
          <a:p>
            <a:r>
              <a:rPr kumimoji="1" lang="ja-JP" altLang="en-US" dirty="0"/>
              <a:t>カウントベース手法</a:t>
            </a:r>
            <a:r>
              <a:rPr lang="ja-JP" altLang="en-US" dirty="0"/>
              <a:t>を分散表現へ</a:t>
            </a:r>
            <a:endParaRPr kumimoji="1" lang="ja-JP" altLang="en-US" dirty="0"/>
          </a:p>
        </p:txBody>
      </p:sp>
      <p:sp>
        <p:nvSpPr>
          <p:cNvPr id="3" name="コンテンツ プレースホルダー 2">
            <a:extLst>
              <a:ext uri="{FF2B5EF4-FFF2-40B4-BE49-F238E27FC236}">
                <a16:creationId xmlns:a16="http://schemas.microsoft.com/office/drawing/2014/main" id="{0AEBCA7C-B1E9-EC0D-938D-6F7F0B2B90C1}"/>
              </a:ext>
            </a:extLst>
          </p:cNvPr>
          <p:cNvSpPr>
            <a:spLocks noGrp="1"/>
          </p:cNvSpPr>
          <p:nvPr>
            <p:ph idx="1"/>
          </p:nvPr>
        </p:nvSpPr>
        <p:spPr>
          <a:xfrm>
            <a:off x="838200" y="1758371"/>
            <a:ext cx="10515600" cy="4418591"/>
          </a:xfrm>
        </p:spPr>
        <p:txBody>
          <a:bodyPr/>
          <a:lstStyle/>
          <a:p>
            <a:r>
              <a:rPr kumimoji="1" lang="ja-JP" altLang="en-US" dirty="0"/>
              <a:t>カウントベース手法＋相互情報量</a:t>
            </a:r>
            <a:r>
              <a:rPr kumimoji="1" lang="en-US" altLang="ja-JP" dirty="0"/>
              <a:t>(PMI, PPMI)</a:t>
            </a:r>
            <a:r>
              <a:rPr kumimoji="1" lang="ja-JP" altLang="en-US" dirty="0"/>
              <a:t>＋特異値分解</a:t>
            </a:r>
            <a:r>
              <a:rPr kumimoji="1" lang="en-US" altLang="ja-JP" dirty="0"/>
              <a:t>(SVD)</a:t>
            </a:r>
          </a:p>
          <a:p>
            <a:pPr marL="514350" indent="-514350">
              <a:buFont typeface="+mj-lt"/>
              <a:buAutoNum type="arabicPeriod"/>
            </a:pPr>
            <a:r>
              <a:rPr lang="ja-JP" altLang="en-US" dirty="0"/>
              <a:t>共起行列を作る</a:t>
            </a:r>
            <a:endParaRPr lang="en-US" altLang="ja-JP" dirty="0"/>
          </a:p>
          <a:p>
            <a:pPr marL="514350" indent="-514350">
              <a:buFont typeface="+mj-lt"/>
              <a:buAutoNum type="arabicPeriod"/>
            </a:pPr>
            <a:r>
              <a:rPr lang="ja-JP" altLang="en-US" dirty="0"/>
              <a:t>相互情報量で意味的な重みづけをする</a:t>
            </a:r>
            <a:endParaRPr lang="en-US" altLang="ja-JP" dirty="0"/>
          </a:p>
          <a:p>
            <a:pPr marL="514350" indent="-514350">
              <a:buFont typeface="+mj-lt"/>
              <a:buAutoNum type="arabicPeriod"/>
            </a:pP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特異値分解で次元削減して密なベクトルにする</a:t>
            </a:r>
            <a:endParaRPr lang="en-US" altLang="ja-JP" dirty="0"/>
          </a:p>
        </p:txBody>
      </p:sp>
      <p:sp>
        <p:nvSpPr>
          <p:cNvPr id="4" name="スライド番号プレースホルダー 3">
            <a:extLst>
              <a:ext uri="{FF2B5EF4-FFF2-40B4-BE49-F238E27FC236}">
                <a16:creationId xmlns:a16="http://schemas.microsoft.com/office/drawing/2014/main" id="{E17196F4-1FC3-2969-2BA7-A74EAAE5FB8C}"/>
              </a:ext>
            </a:extLst>
          </p:cNvPr>
          <p:cNvSpPr>
            <a:spLocks noGrp="1"/>
          </p:cNvSpPr>
          <p:nvPr>
            <p:ph type="sldNum" sz="quarter" idx="12"/>
          </p:nvPr>
        </p:nvSpPr>
        <p:spPr/>
        <p:txBody>
          <a:bodyPr/>
          <a:lstStyle/>
          <a:p>
            <a:fld id="{BE88F909-70FA-4A47-9C83-3C778D5F9D10}"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79798E-A575-10AA-15B6-C3659C3D643A}"/>
                  </a:ext>
                </a:extLst>
              </p:cNvPr>
              <p:cNvSpPr txBox="1"/>
              <p:nvPr/>
            </p:nvSpPr>
            <p:spPr>
              <a:xfrm>
                <a:off x="1181100" y="3241422"/>
                <a:ext cx="4057650"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𝑃𝑀𝐼</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𝑙𝑜𝑔</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𝑃</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e>
                          </m:d>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den>
                      </m:f>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A779798E-A575-10AA-15B6-C3659C3D643A}"/>
                  </a:ext>
                </a:extLst>
              </p:cNvPr>
              <p:cNvSpPr txBox="1">
                <a:spLocks noRot="1" noChangeAspect="1" noMove="1" noResize="1" noEditPoints="1" noAdjustHandles="1" noChangeArrowheads="1" noChangeShapeType="1" noTextEdit="1"/>
              </p:cNvSpPr>
              <p:nvPr/>
            </p:nvSpPr>
            <p:spPr>
              <a:xfrm>
                <a:off x="1181100" y="3241422"/>
                <a:ext cx="4057650" cy="861326"/>
              </a:xfrm>
              <a:prstGeom prst="rect">
                <a:avLst/>
              </a:prstGeom>
              <a:blipFill>
                <a:blip r:embed="rId3"/>
                <a:stretch>
                  <a:fillRect/>
                </a:stretch>
              </a:blipFill>
            </p:spPr>
            <p:txBody>
              <a:bodyPr/>
              <a:lstStyle/>
              <a:p>
                <a:r>
                  <a:rPr lang="ja-JP" altLang="en-US">
                    <a:noFill/>
                  </a:rPr>
                  <a:t> </a:t>
                </a:r>
              </a:p>
            </p:txBody>
          </p:sp>
        </mc:Fallback>
      </mc:AlternateContent>
      <p:sp>
        <p:nvSpPr>
          <p:cNvPr id="6" name="右中かっこ 5">
            <a:extLst>
              <a:ext uri="{FF2B5EF4-FFF2-40B4-BE49-F238E27FC236}">
                <a16:creationId xmlns:a16="http://schemas.microsoft.com/office/drawing/2014/main" id="{4A91879A-EAA7-B126-90E2-4A9C0BFD14B5}"/>
              </a:ext>
            </a:extLst>
          </p:cNvPr>
          <p:cNvSpPr/>
          <p:nvPr/>
        </p:nvSpPr>
        <p:spPr>
          <a:xfrm>
            <a:off x="5124450" y="3241422"/>
            <a:ext cx="533400" cy="861326"/>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4D1242D-D8D9-0B72-9C9D-7D1BF7A3D171}"/>
              </a:ext>
            </a:extLst>
          </p:cNvPr>
          <p:cNvSpPr txBox="1"/>
          <p:nvPr/>
        </p:nvSpPr>
        <p:spPr>
          <a:xfrm>
            <a:off x="5695949" y="3271751"/>
            <a:ext cx="6496051" cy="830997"/>
          </a:xfrm>
          <a:prstGeom prst="rect">
            <a:avLst/>
          </a:prstGeom>
          <a:noFill/>
        </p:spPr>
        <p:txBody>
          <a:bodyPr wrap="square" rtlCol="0">
            <a:spAutoFit/>
          </a:bodyPr>
          <a:lstStyle/>
          <a:p>
            <a:r>
              <a:rPr kumimoji="1" lang="ja-JP" altLang="en-US" sz="2400" dirty="0"/>
              <a:t>関連があり共起しやすいペアは</a:t>
            </a:r>
            <a:r>
              <a:rPr kumimoji="1" lang="en-US" altLang="ja-JP" sz="2400" dirty="0"/>
              <a:t>PMI</a:t>
            </a:r>
            <a:r>
              <a:rPr kumimoji="1" lang="ja-JP" altLang="en-US" sz="2400" dirty="0"/>
              <a:t>が高い</a:t>
            </a:r>
            <a:endParaRPr kumimoji="1" lang="en-US" altLang="ja-JP" sz="2400" dirty="0"/>
          </a:p>
          <a:p>
            <a:r>
              <a:rPr kumimoji="1" lang="ja-JP" altLang="en-US" sz="2400" dirty="0"/>
              <a:t>負の値を</a:t>
            </a:r>
            <a:r>
              <a:rPr kumimoji="1" lang="en-US" altLang="ja-JP" sz="2400" dirty="0"/>
              <a:t>0</a:t>
            </a:r>
            <a:r>
              <a:rPr kumimoji="1" lang="ja-JP" altLang="en-US" sz="2400" dirty="0"/>
              <a:t>にした正規化版の</a:t>
            </a:r>
            <a:r>
              <a:rPr kumimoji="1" lang="en-US" altLang="ja-JP" sz="2400" dirty="0"/>
              <a:t>PPMI</a:t>
            </a:r>
            <a:r>
              <a:rPr kumimoji="1" lang="ja-JP" altLang="en-US" sz="2400" dirty="0"/>
              <a:t>もよく使う</a:t>
            </a:r>
          </a:p>
        </p:txBody>
      </p:sp>
      <p:sp>
        <p:nvSpPr>
          <p:cNvPr id="8" name="正方形/長方形 7">
            <a:extLst>
              <a:ext uri="{FF2B5EF4-FFF2-40B4-BE49-F238E27FC236}">
                <a16:creationId xmlns:a16="http://schemas.microsoft.com/office/drawing/2014/main" id="{78AE2F00-A9DD-1173-EA6B-623AE94D179A}"/>
              </a:ext>
            </a:extLst>
          </p:cNvPr>
          <p:cNvSpPr/>
          <p:nvPr/>
        </p:nvSpPr>
        <p:spPr>
          <a:xfrm>
            <a:off x="781051" y="5200650"/>
            <a:ext cx="1104901" cy="1571625"/>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62D734E-D26F-4576-7D4F-A406FA6B1071}"/>
              </a:ext>
            </a:extLst>
          </p:cNvPr>
          <p:cNvSpPr txBox="1"/>
          <p:nvPr/>
        </p:nvSpPr>
        <p:spPr>
          <a:xfrm>
            <a:off x="628650" y="5679954"/>
            <a:ext cx="1457325" cy="707886"/>
          </a:xfrm>
          <a:prstGeom prst="rect">
            <a:avLst/>
          </a:prstGeom>
          <a:noFill/>
        </p:spPr>
        <p:txBody>
          <a:bodyPr wrap="square" rtlCol="0">
            <a:spAutoFit/>
          </a:bodyPr>
          <a:lstStyle/>
          <a:p>
            <a:pPr algn="ctr"/>
            <a:r>
              <a:rPr kumimoji="1" lang="en-US" altLang="ja-JP" sz="2000" dirty="0"/>
              <a:t>X</a:t>
            </a:r>
          </a:p>
          <a:p>
            <a:pPr algn="ctr"/>
            <a:r>
              <a:rPr kumimoji="1" lang="ja-JP" altLang="en-US" sz="2000" dirty="0"/>
              <a:t>共起行列</a:t>
            </a:r>
          </a:p>
        </p:txBody>
      </p:sp>
      <p:sp>
        <p:nvSpPr>
          <p:cNvPr id="10" name="正方形/長方形 9">
            <a:extLst>
              <a:ext uri="{FF2B5EF4-FFF2-40B4-BE49-F238E27FC236}">
                <a16:creationId xmlns:a16="http://schemas.microsoft.com/office/drawing/2014/main" id="{E844BC17-0AD3-41EB-09B9-B0F21E37C43D}"/>
              </a:ext>
            </a:extLst>
          </p:cNvPr>
          <p:cNvSpPr/>
          <p:nvPr/>
        </p:nvSpPr>
        <p:spPr>
          <a:xfrm>
            <a:off x="2262188" y="5200650"/>
            <a:ext cx="1638300" cy="1571625"/>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CF6AAB-39A7-ED75-D2ED-2F24E516169C}"/>
              </a:ext>
            </a:extLst>
          </p:cNvPr>
          <p:cNvSpPr txBox="1"/>
          <p:nvPr/>
        </p:nvSpPr>
        <p:spPr>
          <a:xfrm>
            <a:off x="2402683" y="5679954"/>
            <a:ext cx="1457325" cy="707886"/>
          </a:xfrm>
          <a:prstGeom prst="rect">
            <a:avLst/>
          </a:prstGeom>
          <a:noFill/>
        </p:spPr>
        <p:txBody>
          <a:bodyPr wrap="square" rtlCol="0">
            <a:spAutoFit/>
          </a:bodyPr>
          <a:lstStyle/>
          <a:p>
            <a:pPr algn="ctr"/>
            <a:r>
              <a:rPr kumimoji="1" lang="en-US" altLang="ja-JP" sz="2000" dirty="0"/>
              <a:t>U</a:t>
            </a:r>
          </a:p>
          <a:p>
            <a:pPr algn="ctr"/>
            <a:r>
              <a:rPr kumimoji="1" lang="ja-JP" altLang="en-US" sz="2000" dirty="0"/>
              <a:t>直交行列</a:t>
            </a:r>
          </a:p>
        </p:txBody>
      </p:sp>
      <p:sp>
        <p:nvSpPr>
          <p:cNvPr id="12" name="正方形/長方形 11">
            <a:extLst>
              <a:ext uri="{FF2B5EF4-FFF2-40B4-BE49-F238E27FC236}">
                <a16:creationId xmlns:a16="http://schemas.microsoft.com/office/drawing/2014/main" id="{FFF6A470-026D-6BDE-7469-B310F0D23053}"/>
              </a:ext>
            </a:extLst>
          </p:cNvPr>
          <p:cNvSpPr/>
          <p:nvPr/>
        </p:nvSpPr>
        <p:spPr>
          <a:xfrm>
            <a:off x="3976689" y="5200650"/>
            <a:ext cx="878679" cy="15716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24646779-A2A4-C570-A80F-E9D927DE9E26}"/>
              </a:ext>
            </a:extLst>
          </p:cNvPr>
          <p:cNvSpPr/>
          <p:nvPr/>
        </p:nvSpPr>
        <p:spPr>
          <a:xfrm>
            <a:off x="4931569" y="5544131"/>
            <a:ext cx="878679" cy="861326"/>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82B0778-3CBA-D623-A065-99B072DB6D48}"/>
                  </a:ext>
                </a:extLst>
              </p:cNvPr>
              <p:cNvSpPr txBox="1"/>
              <p:nvPr/>
            </p:nvSpPr>
            <p:spPr>
              <a:xfrm>
                <a:off x="4648198" y="5548907"/>
                <a:ext cx="1457325"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smtClean="0">
                              <a:latin typeface="Cambria Math" panose="02040503050406030204" pitchFamily="18" charset="0"/>
                            </a:rPr>
                            <m:t>𝑉</m:t>
                          </m:r>
                        </m:e>
                        <m:sup>
                          <m:r>
                            <a:rPr kumimoji="1" lang="en-US" altLang="ja-JP" b="0" i="1" dirty="0" smtClean="0">
                              <a:latin typeface="Cambria Math" panose="02040503050406030204" pitchFamily="18" charset="0"/>
                            </a:rPr>
                            <m:t>𝑇</m:t>
                          </m:r>
                        </m:sup>
                      </m:sSup>
                    </m:oMath>
                  </m:oMathPara>
                </a14:m>
                <a:endParaRPr kumimoji="1" lang="en-US" altLang="ja-JP" dirty="0"/>
              </a:p>
              <a:p>
                <a:pPr algn="ctr"/>
                <a:r>
                  <a:rPr kumimoji="1" lang="ja-JP" altLang="en-US" dirty="0"/>
                  <a:t>直交</a:t>
                </a:r>
                <a:br>
                  <a:rPr kumimoji="1" lang="en-US" altLang="ja-JP" dirty="0"/>
                </a:br>
                <a:r>
                  <a:rPr kumimoji="1" lang="ja-JP" altLang="en-US" dirty="0"/>
                  <a:t>行列</a:t>
                </a:r>
              </a:p>
            </p:txBody>
          </p:sp>
        </mc:Choice>
        <mc:Fallback xmlns="">
          <p:sp>
            <p:nvSpPr>
              <p:cNvPr id="17" name="テキスト ボックス 16">
                <a:extLst>
                  <a:ext uri="{FF2B5EF4-FFF2-40B4-BE49-F238E27FC236}">
                    <a16:creationId xmlns:a16="http://schemas.microsoft.com/office/drawing/2014/main" id="{482B0778-3CBA-D623-A065-99B072DB6D48}"/>
                  </a:ext>
                </a:extLst>
              </p:cNvPr>
              <p:cNvSpPr txBox="1">
                <a:spLocks noRot="1" noChangeAspect="1" noMove="1" noResize="1" noEditPoints="1" noAdjustHandles="1" noChangeArrowheads="1" noChangeShapeType="1" noTextEdit="1"/>
              </p:cNvSpPr>
              <p:nvPr/>
            </p:nvSpPr>
            <p:spPr>
              <a:xfrm>
                <a:off x="4648198" y="5548907"/>
                <a:ext cx="1457325" cy="923330"/>
              </a:xfrm>
              <a:prstGeom prst="rect">
                <a:avLst/>
              </a:prstGeom>
              <a:blipFill>
                <a:blip r:embed="rId4"/>
                <a:stretch>
                  <a:fillRect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DEADA98-70A4-28A1-0A4C-98BF08FDB1F1}"/>
                  </a:ext>
                </a:extLst>
              </p:cNvPr>
              <p:cNvSpPr txBox="1"/>
              <p:nvPr/>
            </p:nvSpPr>
            <p:spPr>
              <a:xfrm>
                <a:off x="1838327" y="5651628"/>
                <a:ext cx="53816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3600" i="1" smtClean="0">
                          <a:latin typeface="Cambria Math" panose="02040503050406030204" pitchFamily="18" charset="0"/>
                        </a:rPr>
                        <m:t>≈</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7DEADA98-70A4-28A1-0A4C-98BF08FDB1F1}"/>
                  </a:ext>
                </a:extLst>
              </p:cNvPr>
              <p:cNvSpPr txBox="1">
                <a:spLocks noRot="1" noChangeAspect="1" noMove="1" noResize="1" noEditPoints="1" noAdjustHandles="1" noChangeArrowheads="1" noChangeShapeType="1" noTextEdit="1"/>
              </p:cNvSpPr>
              <p:nvPr/>
            </p:nvSpPr>
            <p:spPr>
              <a:xfrm>
                <a:off x="1838327" y="5651628"/>
                <a:ext cx="538161" cy="646331"/>
              </a:xfrm>
              <a:prstGeom prst="rect">
                <a:avLst/>
              </a:prstGeom>
              <a:blipFill>
                <a:blip r:embed="rId5"/>
                <a:stretch>
                  <a:fillRect/>
                </a:stretch>
              </a:blipFill>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B6855817-F25F-1CD5-E718-E94AC1CB5453}"/>
              </a:ext>
            </a:extLst>
          </p:cNvPr>
          <p:cNvCxnSpPr/>
          <p:nvPr/>
        </p:nvCxnSpPr>
        <p:spPr>
          <a:xfrm>
            <a:off x="3976689" y="5200650"/>
            <a:ext cx="878679" cy="774143"/>
          </a:xfrm>
          <a:prstGeom prst="line">
            <a:avLst/>
          </a:prstGeom>
          <a:ln w="3810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B486CA6-962A-B346-E540-8D7FC010274C}"/>
              </a:ext>
            </a:extLst>
          </p:cNvPr>
          <p:cNvSpPr txBox="1"/>
          <p:nvPr/>
        </p:nvSpPr>
        <p:spPr>
          <a:xfrm>
            <a:off x="3687365" y="5525349"/>
            <a:ext cx="1457325" cy="1015663"/>
          </a:xfrm>
          <a:prstGeom prst="rect">
            <a:avLst/>
          </a:prstGeom>
          <a:noFill/>
        </p:spPr>
        <p:txBody>
          <a:bodyPr wrap="square" rtlCol="0">
            <a:spAutoFit/>
          </a:bodyPr>
          <a:lstStyle/>
          <a:p>
            <a:pPr algn="ctr"/>
            <a:r>
              <a:rPr kumimoji="1" lang="en-US" altLang="ja-JP" sz="2000" dirty="0"/>
              <a:t>S</a:t>
            </a:r>
          </a:p>
          <a:p>
            <a:pPr algn="ctr"/>
            <a:r>
              <a:rPr kumimoji="1" lang="ja-JP" altLang="en-US" sz="2000" dirty="0"/>
              <a:t>対角</a:t>
            </a:r>
            <a:br>
              <a:rPr kumimoji="1" lang="en-US" altLang="ja-JP" sz="2000" dirty="0"/>
            </a:br>
            <a:r>
              <a:rPr kumimoji="1" lang="ja-JP" altLang="en-US" sz="2000" dirty="0"/>
              <a:t>行列</a:t>
            </a:r>
          </a:p>
        </p:txBody>
      </p:sp>
      <p:sp>
        <p:nvSpPr>
          <p:cNvPr id="21" name="矢印: 右 20">
            <a:extLst>
              <a:ext uri="{FF2B5EF4-FFF2-40B4-BE49-F238E27FC236}">
                <a16:creationId xmlns:a16="http://schemas.microsoft.com/office/drawing/2014/main" id="{2FA3BC89-580B-B569-20C8-B1EFA643987E}"/>
              </a:ext>
            </a:extLst>
          </p:cNvPr>
          <p:cNvSpPr/>
          <p:nvPr/>
        </p:nvSpPr>
        <p:spPr>
          <a:xfrm>
            <a:off x="6010284" y="5393768"/>
            <a:ext cx="390522" cy="1162050"/>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C5B4EDE0-B6E5-AF68-50F7-6F53B011356F}"/>
              </a:ext>
            </a:extLst>
          </p:cNvPr>
          <p:cNvSpPr/>
          <p:nvPr/>
        </p:nvSpPr>
        <p:spPr>
          <a:xfrm>
            <a:off x="6609164" y="5200650"/>
            <a:ext cx="1104901" cy="1571625"/>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73A5E3D5-DD68-E9DC-0065-CC46501CE1B8}"/>
              </a:ext>
            </a:extLst>
          </p:cNvPr>
          <p:cNvSpPr txBox="1"/>
          <p:nvPr/>
        </p:nvSpPr>
        <p:spPr>
          <a:xfrm>
            <a:off x="6444858" y="5810517"/>
            <a:ext cx="1457325" cy="400110"/>
          </a:xfrm>
          <a:prstGeom prst="rect">
            <a:avLst/>
          </a:prstGeom>
          <a:noFill/>
        </p:spPr>
        <p:txBody>
          <a:bodyPr wrap="square" rtlCol="0">
            <a:spAutoFit/>
          </a:bodyPr>
          <a:lstStyle/>
          <a:p>
            <a:pPr algn="ctr"/>
            <a:r>
              <a:rPr kumimoji="1" lang="en-US" altLang="ja-JP" sz="2000" dirty="0"/>
              <a:t>X</a:t>
            </a:r>
          </a:p>
        </p:txBody>
      </p:sp>
      <p:sp>
        <p:nvSpPr>
          <p:cNvPr id="24" name="正方形/長方形 23">
            <a:extLst>
              <a:ext uri="{FF2B5EF4-FFF2-40B4-BE49-F238E27FC236}">
                <a16:creationId xmlns:a16="http://schemas.microsoft.com/office/drawing/2014/main" id="{02E59F04-8987-8414-1535-77DC00941DD5}"/>
              </a:ext>
            </a:extLst>
          </p:cNvPr>
          <p:cNvSpPr/>
          <p:nvPr/>
        </p:nvSpPr>
        <p:spPr>
          <a:xfrm>
            <a:off x="8090301" y="5200650"/>
            <a:ext cx="1638300" cy="1571625"/>
          </a:xfrm>
          <a:prstGeom prst="rect">
            <a:avLst/>
          </a:prstGeom>
          <a:solidFill>
            <a:schemeClr val="accent2">
              <a:lumMod val="20000"/>
              <a:lumOff val="80000"/>
              <a:alpha val="30000"/>
            </a:schemeClr>
          </a:solidFill>
          <a:ln>
            <a:solidFill>
              <a:schemeClr val="tx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D61C6A2-DE39-A725-2396-BA1721CCC834}"/>
              </a:ext>
            </a:extLst>
          </p:cNvPr>
          <p:cNvSpPr/>
          <p:nvPr/>
        </p:nvSpPr>
        <p:spPr>
          <a:xfrm>
            <a:off x="9804802" y="5200650"/>
            <a:ext cx="878679" cy="1571625"/>
          </a:xfrm>
          <a:prstGeom prst="rect">
            <a:avLst/>
          </a:prstGeom>
          <a:noFill/>
          <a:ln>
            <a:solidFill>
              <a:schemeClr val="tx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3621687D-3BD1-F73D-7346-03C2C4AEF577}"/>
              </a:ext>
            </a:extLst>
          </p:cNvPr>
          <p:cNvSpPr/>
          <p:nvPr/>
        </p:nvSpPr>
        <p:spPr>
          <a:xfrm>
            <a:off x="10759682" y="5544131"/>
            <a:ext cx="878679" cy="861326"/>
          </a:xfrm>
          <a:prstGeom prst="rect">
            <a:avLst/>
          </a:prstGeom>
          <a:solidFill>
            <a:schemeClr val="accent2">
              <a:lumMod val="20000"/>
              <a:lumOff val="80000"/>
              <a:alpha val="30000"/>
            </a:schemeClr>
          </a:solidFill>
          <a:ln>
            <a:solidFill>
              <a:schemeClr val="tx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BF7D0DEB-63DE-E5BF-30EF-F4FA91916070}"/>
                  </a:ext>
                </a:extLst>
              </p:cNvPr>
              <p:cNvSpPr txBox="1"/>
              <p:nvPr/>
            </p:nvSpPr>
            <p:spPr>
              <a:xfrm>
                <a:off x="7666440" y="5651628"/>
                <a:ext cx="53816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3600" i="1" smtClean="0">
                          <a:latin typeface="Cambria Math" panose="02040503050406030204" pitchFamily="18" charset="0"/>
                        </a:rPr>
                        <m:t>≈</m:t>
                      </m:r>
                    </m:oMath>
                  </m:oMathPara>
                </a14:m>
                <a:endParaRPr kumimoji="1" lang="ja-JP" altLang="en-US" dirty="0"/>
              </a:p>
            </p:txBody>
          </p:sp>
        </mc:Choice>
        <mc:Fallback xmlns="">
          <p:sp>
            <p:nvSpPr>
              <p:cNvPr id="29" name="テキスト ボックス 28">
                <a:extLst>
                  <a:ext uri="{FF2B5EF4-FFF2-40B4-BE49-F238E27FC236}">
                    <a16:creationId xmlns:a16="http://schemas.microsoft.com/office/drawing/2014/main" id="{BF7D0DEB-63DE-E5BF-30EF-F4FA91916070}"/>
                  </a:ext>
                </a:extLst>
              </p:cNvPr>
              <p:cNvSpPr txBox="1">
                <a:spLocks noRot="1" noChangeAspect="1" noMove="1" noResize="1" noEditPoints="1" noAdjustHandles="1" noChangeArrowheads="1" noChangeShapeType="1" noTextEdit="1"/>
              </p:cNvSpPr>
              <p:nvPr/>
            </p:nvSpPr>
            <p:spPr>
              <a:xfrm>
                <a:off x="7666440" y="5651628"/>
                <a:ext cx="538161" cy="646331"/>
              </a:xfrm>
              <a:prstGeom prst="rect">
                <a:avLst/>
              </a:prstGeom>
              <a:blipFill>
                <a:blip r:embed="rId6"/>
                <a:stretch>
                  <a:fillRect/>
                </a:stretch>
              </a:blipFill>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61507EF9-9356-FFCF-10C0-240330158CF8}"/>
              </a:ext>
            </a:extLst>
          </p:cNvPr>
          <p:cNvCxnSpPr/>
          <p:nvPr/>
        </p:nvCxnSpPr>
        <p:spPr>
          <a:xfrm>
            <a:off x="9804802" y="5200650"/>
            <a:ext cx="878679" cy="774143"/>
          </a:xfrm>
          <a:prstGeom prst="line">
            <a:avLst/>
          </a:prstGeom>
          <a:ln w="38100">
            <a:solidFill>
              <a:schemeClr val="accent2">
                <a:lumMod val="20000"/>
                <a:lumOff val="80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F70F1D2-BD33-9073-F896-9E8A0EB260C4}"/>
              </a:ext>
            </a:extLst>
          </p:cNvPr>
          <p:cNvCxnSpPr/>
          <p:nvPr/>
        </p:nvCxnSpPr>
        <p:spPr>
          <a:xfrm>
            <a:off x="6609164" y="5248275"/>
            <a:ext cx="1104901"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6BD0F65E-A977-6730-D673-741B819920B8}"/>
              </a:ext>
            </a:extLst>
          </p:cNvPr>
          <p:cNvSpPr txBox="1"/>
          <p:nvPr/>
        </p:nvSpPr>
        <p:spPr>
          <a:xfrm>
            <a:off x="6432951" y="4902426"/>
            <a:ext cx="1457325" cy="307777"/>
          </a:xfrm>
          <a:prstGeom prst="rect">
            <a:avLst/>
          </a:prstGeom>
          <a:noFill/>
        </p:spPr>
        <p:txBody>
          <a:bodyPr wrap="square" rtlCol="0">
            <a:spAutoFit/>
          </a:bodyPr>
          <a:lstStyle/>
          <a:p>
            <a:pPr algn="ctr"/>
            <a:r>
              <a:rPr kumimoji="1" lang="ja-JP" altLang="en-US" sz="1400" dirty="0"/>
              <a:t>単語ベクトル</a:t>
            </a:r>
          </a:p>
        </p:txBody>
      </p:sp>
      <p:sp>
        <p:nvSpPr>
          <p:cNvPr id="35" name="正方形/長方形 34">
            <a:extLst>
              <a:ext uri="{FF2B5EF4-FFF2-40B4-BE49-F238E27FC236}">
                <a16:creationId xmlns:a16="http://schemas.microsoft.com/office/drawing/2014/main" id="{A0D34B2D-97EE-F913-091B-FD0650198745}"/>
              </a:ext>
            </a:extLst>
          </p:cNvPr>
          <p:cNvSpPr/>
          <p:nvPr/>
        </p:nvSpPr>
        <p:spPr>
          <a:xfrm>
            <a:off x="8090301" y="5200649"/>
            <a:ext cx="453035" cy="1571625"/>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1E92A63A-AA6B-B641-E49E-63332BE9A010}"/>
              </a:ext>
            </a:extLst>
          </p:cNvPr>
          <p:cNvSpPr txBox="1"/>
          <p:nvPr/>
        </p:nvSpPr>
        <p:spPr>
          <a:xfrm>
            <a:off x="8096854" y="5813571"/>
            <a:ext cx="446482" cy="400110"/>
          </a:xfrm>
          <a:prstGeom prst="rect">
            <a:avLst/>
          </a:prstGeom>
          <a:noFill/>
        </p:spPr>
        <p:txBody>
          <a:bodyPr wrap="square" rtlCol="0">
            <a:spAutoFit/>
          </a:bodyPr>
          <a:lstStyle/>
          <a:p>
            <a:pPr algn="ctr"/>
            <a:r>
              <a:rPr kumimoji="1" lang="en-US" altLang="ja-JP" sz="2000" dirty="0"/>
              <a:t>U’</a:t>
            </a:r>
            <a:endParaRPr kumimoji="1" lang="ja-JP" altLang="en-US" sz="2000" dirty="0"/>
          </a:p>
        </p:txBody>
      </p:sp>
      <p:cxnSp>
        <p:nvCxnSpPr>
          <p:cNvPr id="36" name="直線コネクタ 35">
            <a:extLst>
              <a:ext uri="{FF2B5EF4-FFF2-40B4-BE49-F238E27FC236}">
                <a16:creationId xmlns:a16="http://schemas.microsoft.com/office/drawing/2014/main" id="{7F82D74F-1ECE-76AE-B308-40C384E8F376}"/>
              </a:ext>
            </a:extLst>
          </p:cNvPr>
          <p:cNvCxnSpPr>
            <a:cxnSpLocks/>
          </p:cNvCxnSpPr>
          <p:nvPr/>
        </p:nvCxnSpPr>
        <p:spPr>
          <a:xfrm>
            <a:off x="8109351" y="5248275"/>
            <a:ext cx="433985"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4A8F1F05-23DC-7B7C-A170-9BBB072BC94B}"/>
              </a:ext>
            </a:extLst>
          </p:cNvPr>
          <p:cNvSpPr txBox="1"/>
          <p:nvPr/>
        </p:nvSpPr>
        <p:spPr>
          <a:xfrm>
            <a:off x="7889092" y="4741472"/>
            <a:ext cx="1457325" cy="523220"/>
          </a:xfrm>
          <a:prstGeom prst="rect">
            <a:avLst/>
          </a:prstGeom>
          <a:noFill/>
        </p:spPr>
        <p:txBody>
          <a:bodyPr wrap="square" rtlCol="0">
            <a:spAutoFit/>
          </a:bodyPr>
          <a:lstStyle/>
          <a:p>
            <a:pPr algn="ctr"/>
            <a:r>
              <a:rPr kumimoji="1" lang="ja-JP" altLang="en-US" sz="1400" dirty="0"/>
              <a:t>次元削減した</a:t>
            </a:r>
            <a:endParaRPr kumimoji="1" lang="en-US" altLang="ja-JP" sz="1400" dirty="0"/>
          </a:p>
          <a:p>
            <a:pPr algn="ctr"/>
            <a:r>
              <a:rPr kumimoji="1" lang="ja-JP" altLang="en-US" sz="1400" dirty="0"/>
              <a:t>単語ベクトル</a:t>
            </a:r>
          </a:p>
        </p:txBody>
      </p:sp>
      <p:sp>
        <p:nvSpPr>
          <p:cNvPr id="39" name="正方形/長方形 38">
            <a:extLst>
              <a:ext uri="{FF2B5EF4-FFF2-40B4-BE49-F238E27FC236}">
                <a16:creationId xmlns:a16="http://schemas.microsoft.com/office/drawing/2014/main" id="{2B868707-480C-6798-6734-C042075C0E25}"/>
              </a:ext>
            </a:extLst>
          </p:cNvPr>
          <p:cNvSpPr/>
          <p:nvPr/>
        </p:nvSpPr>
        <p:spPr>
          <a:xfrm>
            <a:off x="9811948" y="5210204"/>
            <a:ext cx="429806" cy="40011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 name="直線コネクタ 39">
            <a:extLst>
              <a:ext uri="{FF2B5EF4-FFF2-40B4-BE49-F238E27FC236}">
                <a16:creationId xmlns:a16="http://schemas.microsoft.com/office/drawing/2014/main" id="{879E1416-EA38-E92F-1DC3-2AC1A28B8249}"/>
              </a:ext>
            </a:extLst>
          </p:cNvPr>
          <p:cNvCxnSpPr>
            <a:cxnSpLocks/>
          </p:cNvCxnSpPr>
          <p:nvPr/>
        </p:nvCxnSpPr>
        <p:spPr>
          <a:xfrm>
            <a:off x="9811949" y="5217482"/>
            <a:ext cx="429805" cy="392832"/>
          </a:xfrm>
          <a:prstGeom prst="line">
            <a:avLst/>
          </a:prstGeom>
          <a:ln w="3810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0253F931-48D6-A037-204B-7A9050CF3BF6}"/>
              </a:ext>
            </a:extLst>
          </p:cNvPr>
          <p:cNvSpPr txBox="1"/>
          <p:nvPr/>
        </p:nvSpPr>
        <p:spPr>
          <a:xfrm>
            <a:off x="9804802" y="5264692"/>
            <a:ext cx="446482" cy="400110"/>
          </a:xfrm>
          <a:prstGeom prst="rect">
            <a:avLst/>
          </a:prstGeom>
          <a:noFill/>
        </p:spPr>
        <p:txBody>
          <a:bodyPr wrap="square" rtlCol="0">
            <a:spAutoFit/>
          </a:bodyPr>
          <a:lstStyle/>
          <a:p>
            <a:pPr algn="ctr"/>
            <a:r>
              <a:rPr kumimoji="1" lang="en-US" altLang="ja-JP" sz="2000" dirty="0"/>
              <a:t>S’</a:t>
            </a:r>
          </a:p>
        </p:txBody>
      </p:sp>
      <p:sp>
        <p:nvSpPr>
          <p:cNvPr id="43" name="正方形/長方形 42">
            <a:extLst>
              <a:ext uri="{FF2B5EF4-FFF2-40B4-BE49-F238E27FC236}">
                <a16:creationId xmlns:a16="http://schemas.microsoft.com/office/drawing/2014/main" id="{5307DA42-0558-28A0-65D0-9B6CD1BED002}"/>
              </a:ext>
            </a:extLst>
          </p:cNvPr>
          <p:cNvSpPr/>
          <p:nvPr/>
        </p:nvSpPr>
        <p:spPr>
          <a:xfrm>
            <a:off x="10759682" y="5544130"/>
            <a:ext cx="878679" cy="43066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4EB3D7E-AF58-B9A7-1019-F120BB2E9595}"/>
                  </a:ext>
                </a:extLst>
              </p:cNvPr>
              <p:cNvSpPr txBox="1"/>
              <p:nvPr/>
            </p:nvSpPr>
            <p:spPr>
              <a:xfrm>
                <a:off x="10476311" y="5548907"/>
                <a:ext cx="145732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smtClean="0">
                              <a:latin typeface="Cambria Math" panose="02040503050406030204" pitchFamily="18" charset="0"/>
                            </a:rPr>
                            <m:t>𝑉</m:t>
                          </m:r>
                          <m:r>
                            <a:rPr kumimoji="1" lang="en-US" altLang="ja-JP" b="0" i="1" dirty="0" smtClean="0">
                              <a:latin typeface="Cambria Math" panose="02040503050406030204" pitchFamily="18" charset="0"/>
                            </a:rPr>
                            <m:t>′</m:t>
                          </m:r>
                        </m:e>
                        <m:sup>
                          <m:r>
                            <a:rPr kumimoji="1" lang="en-US" altLang="ja-JP" b="0" i="1" dirty="0" smtClean="0">
                              <a:latin typeface="Cambria Math" panose="02040503050406030204" pitchFamily="18" charset="0"/>
                            </a:rPr>
                            <m:t>𝑇</m:t>
                          </m:r>
                        </m:sup>
                      </m:sSup>
                    </m:oMath>
                  </m:oMathPara>
                </a14:m>
                <a:endParaRPr kumimoji="1" lang="en-US" altLang="ja-JP" dirty="0"/>
              </a:p>
            </p:txBody>
          </p:sp>
        </mc:Choice>
        <mc:Fallback xmlns="">
          <p:sp>
            <p:nvSpPr>
              <p:cNvPr id="28" name="テキスト ボックス 27">
                <a:extLst>
                  <a:ext uri="{FF2B5EF4-FFF2-40B4-BE49-F238E27FC236}">
                    <a16:creationId xmlns:a16="http://schemas.microsoft.com/office/drawing/2014/main" id="{04EB3D7E-AF58-B9A7-1019-F120BB2E9595}"/>
                  </a:ext>
                </a:extLst>
              </p:cNvPr>
              <p:cNvSpPr txBox="1">
                <a:spLocks noRot="1" noChangeAspect="1" noMove="1" noResize="1" noEditPoints="1" noAdjustHandles="1" noChangeArrowheads="1" noChangeShapeType="1" noTextEdit="1"/>
              </p:cNvSpPr>
              <p:nvPr/>
            </p:nvSpPr>
            <p:spPr>
              <a:xfrm>
                <a:off x="10476311" y="5548907"/>
                <a:ext cx="1457325" cy="369332"/>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4305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5D6C6-94A8-FDB8-D1A1-7111CEA76AE7}"/>
              </a:ext>
            </a:extLst>
          </p:cNvPr>
          <p:cNvSpPr>
            <a:spLocks noGrp="1"/>
          </p:cNvSpPr>
          <p:nvPr>
            <p:ph type="title"/>
          </p:nvPr>
        </p:nvSpPr>
        <p:spPr/>
        <p:txBody>
          <a:bodyPr/>
          <a:lstStyle/>
          <a:p>
            <a:r>
              <a:rPr kumimoji="1" lang="ja-JP" altLang="en-US" dirty="0"/>
              <a:t>カウントベースの手法 まとめ</a:t>
            </a:r>
          </a:p>
        </p:txBody>
      </p:sp>
      <p:sp>
        <p:nvSpPr>
          <p:cNvPr id="3" name="コンテンツ プレースホルダー 2">
            <a:extLst>
              <a:ext uri="{FF2B5EF4-FFF2-40B4-BE49-F238E27FC236}">
                <a16:creationId xmlns:a16="http://schemas.microsoft.com/office/drawing/2014/main" id="{5A4B0E13-F105-F064-1198-8EA5977733E0}"/>
              </a:ext>
            </a:extLst>
          </p:cNvPr>
          <p:cNvSpPr>
            <a:spLocks noGrp="1"/>
          </p:cNvSpPr>
          <p:nvPr>
            <p:ph idx="1"/>
          </p:nvPr>
        </p:nvSpPr>
        <p:spPr>
          <a:xfrm>
            <a:off x="838200" y="1882196"/>
            <a:ext cx="10515600" cy="908629"/>
          </a:xfrm>
        </p:spPr>
        <p:txBody>
          <a:bodyPr>
            <a:normAutofit fontScale="92500" lnSpcReduction="10000"/>
          </a:bodyPr>
          <a:lstStyle/>
          <a:p>
            <a:r>
              <a:rPr lang="ja-JP" altLang="en-US" dirty="0"/>
              <a:t>「単語の数や共起」を数えることで、テキストの特徴を数値化</a:t>
            </a:r>
            <a:endParaRPr lang="en-US" altLang="ja-JP" dirty="0"/>
          </a:p>
          <a:p>
            <a:r>
              <a:rPr kumimoji="1" lang="ja-JP" altLang="en-US" dirty="0"/>
              <a:t>ベクトルの性質としてスパース（疎）になる</a:t>
            </a:r>
            <a:endParaRPr kumimoji="1" lang="en-US" altLang="ja-JP" dirty="0"/>
          </a:p>
        </p:txBody>
      </p:sp>
      <p:sp>
        <p:nvSpPr>
          <p:cNvPr id="4" name="スライド番号プレースホルダー 3">
            <a:extLst>
              <a:ext uri="{FF2B5EF4-FFF2-40B4-BE49-F238E27FC236}">
                <a16:creationId xmlns:a16="http://schemas.microsoft.com/office/drawing/2014/main" id="{57C7275A-8C41-978A-DDC6-5832F5CEFC07}"/>
              </a:ext>
            </a:extLst>
          </p:cNvPr>
          <p:cNvSpPr>
            <a:spLocks noGrp="1"/>
          </p:cNvSpPr>
          <p:nvPr>
            <p:ph type="sldNum" sz="quarter" idx="12"/>
          </p:nvPr>
        </p:nvSpPr>
        <p:spPr/>
        <p:txBody>
          <a:bodyPr/>
          <a:lstStyle/>
          <a:p>
            <a:fld id="{BE88F909-70FA-4A47-9C83-3C778D5F9D10}" type="slidenum">
              <a:rPr kumimoji="1" lang="ja-JP" altLang="en-US" smtClean="0"/>
              <a:t>13</a:t>
            </a:fld>
            <a:endParaRPr kumimoji="1" lang="ja-JP" altLang="en-US"/>
          </a:p>
        </p:txBody>
      </p:sp>
      <p:graphicFrame>
        <p:nvGraphicFramePr>
          <p:cNvPr id="5" name="表 4">
            <a:extLst>
              <a:ext uri="{FF2B5EF4-FFF2-40B4-BE49-F238E27FC236}">
                <a16:creationId xmlns:a16="http://schemas.microsoft.com/office/drawing/2014/main" id="{20D196E9-F80B-3AFC-BAE5-16A5C1D870FD}"/>
              </a:ext>
            </a:extLst>
          </p:cNvPr>
          <p:cNvGraphicFramePr>
            <a:graphicFrameLocks noGrp="1"/>
          </p:cNvGraphicFramePr>
          <p:nvPr>
            <p:extLst>
              <p:ext uri="{D42A27DB-BD31-4B8C-83A1-F6EECF244321}">
                <p14:modId xmlns:p14="http://schemas.microsoft.com/office/powerpoint/2010/main" val="1757904775"/>
              </p:ext>
            </p:extLst>
          </p:nvPr>
        </p:nvGraphicFramePr>
        <p:xfrm>
          <a:off x="838200" y="3155304"/>
          <a:ext cx="10515600" cy="3181350"/>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228024315"/>
                    </a:ext>
                  </a:extLst>
                </a:gridCol>
                <a:gridCol w="5257800">
                  <a:extLst>
                    <a:ext uri="{9D8B030D-6E8A-4147-A177-3AD203B41FA5}">
                      <a16:colId xmlns:a16="http://schemas.microsoft.com/office/drawing/2014/main" val="3015225651"/>
                    </a:ext>
                  </a:extLst>
                </a:gridCol>
              </a:tblGrid>
              <a:tr h="657484">
                <a:tc>
                  <a:txBody>
                    <a:bodyPr/>
                    <a:lstStyle/>
                    <a:p>
                      <a:r>
                        <a:rPr kumimoji="1" lang="ja-JP" altLang="en-US" sz="2800" dirty="0"/>
                        <a:t>メリット</a:t>
                      </a:r>
                    </a:p>
                  </a:txBody>
                  <a:tcPr>
                    <a:solidFill>
                      <a:srgbClr val="FF0000"/>
                    </a:solidFill>
                  </a:tcPr>
                </a:tc>
                <a:tc>
                  <a:txBody>
                    <a:bodyPr/>
                    <a:lstStyle/>
                    <a:p>
                      <a:r>
                        <a:rPr kumimoji="1" lang="ja-JP" altLang="en-US" sz="2800" dirty="0"/>
                        <a:t>デメリット</a:t>
                      </a:r>
                    </a:p>
                  </a:txBody>
                  <a:tcPr>
                    <a:solidFill>
                      <a:srgbClr val="0070C0"/>
                    </a:solidFill>
                  </a:tcPr>
                </a:tc>
                <a:extLst>
                  <a:ext uri="{0D108BD9-81ED-4DB2-BD59-A6C34878D82A}">
                    <a16:rowId xmlns:a16="http://schemas.microsoft.com/office/drawing/2014/main" val="488312337"/>
                  </a:ext>
                </a:extLst>
              </a:tr>
              <a:tr h="2523866">
                <a:tc>
                  <a:txBody>
                    <a:bodyPr/>
                    <a:lstStyle/>
                    <a:p>
                      <a:pPr marL="457200" indent="-457200">
                        <a:buFont typeface="Arial" panose="020B0604020202020204" pitchFamily="34" charset="0"/>
                        <a:buChar char="•"/>
                      </a:pPr>
                      <a:r>
                        <a:rPr kumimoji="1" lang="ja-JP" altLang="en-US" sz="2800" dirty="0"/>
                        <a:t>使うのが簡単</a:t>
                      </a:r>
                      <a:endParaRPr kumimoji="1" lang="en-US" altLang="ja-JP" sz="2800" dirty="0"/>
                    </a:p>
                    <a:p>
                      <a:pPr marL="457200" indent="-457200">
                        <a:buFont typeface="Arial" panose="020B0604020202020204" pitchFamily="34" charset="0"/>
                        <a:buChar char="•"/>
                      </a:pPr>
                      <a:r>
                        <a:rPr kumimoji="1" lang="ja-JP" altLang="en-US" sz="2800" dirty="0"/>
                        <a:t>シンプルな計算なので早い</a:t>
                      </a:r>
                      <a:endParaRPr kumimoji="1" lang="en-US" altLang="ja-JP" sz="2800" dirty="0"/>
                    </a:p>
                    <a:p>
                      <a:pPr marL="457200" indent="-457200">
                        <a:buFont typeface="Arial" panose="020B0604020202020204" pitchFamily="34" charset="0"/>
                        <a:buChar char="•"/>
                      </a:pPr>
                      <a:r>
                        <a:rPr kumimoji="1" lang="ja-JP" altLang="en-US" sz="2800" dirty="0"/>
                        <a:t>文書分類（スパム判定）</a:t>
                      </a:r>
                      <a:br>
                        <a:rPr kumimoji="1" lang="en-US" altLang="ja-JP" sz="2800" dirty="0"/>
                      </a:br>
                      <a:r>
                        <a:rPr kumimoji="1" lang="ja-JP" altLang="en-US" sz="2800" dirty="0"/>
                        <a:t>などに使える</a:t>
                      </a:r>
                    </a:p>
                  </a:txBody>
                  <a:tcPr/>
                </a:tc>
                <a:tc>
                  <a:txBody>
                    <a:bodyPr/>
                    <a:lstStyle/>
                    <a:p>
                      <a:pPr marL="457200" indent="-457200">
                        <a:buFont typeface="Arial" panose="020B0604020202020204" pitchFamily="34" charset="0"/>
                        <a:buChar char="•"/>
                      </a:pPr>
                      <a:r>
                        <a:rPr kumimoji="1" lang="ja-JP" altLang="en-US" sz="2800" dirty="0"/>
                        <a:t>類義語・多義語の区別は</a:t>
                      </a:r>
                      <a:br>
                        <a:rPr kumimoji="1" lang="en-US" altLang="ja-JP" sz="2800" dirty="0"/>
                      </a:br>
                      <a:r>
                        <a:rPr kumimoji="1" lang="ja-JP" altLang="en-US" sz="2800" dirty="0"/>
                        <a:t>難しい</a:t>
                      </a:r>
                      <a:endParaRPr kumimoji="1" lang="en-US" altLang="ja-JP" sz="2800" dirty="0"/>
                    </a:p>
                    <a:p>
                      <a:pPr marL="457200" indent="-457200">
                        <a:buFont typeface="Arial" panose="020B0604020202020204" pitchFamily="34" charset="0"/>
                        <a:buChar char="•"/>
                      </a:pPr>
                      <a:r>
                        <a:rPr kumimoji="1" lang="ja-JP" altLang="en-US" sz="2800" dirty="0"/>
                        <a:t>語彙の数だけ次元が増えるので高次元になりやすい</a:t>
                      </a:r>
                      <a:endParaRPr kumimoji="1" lang="en-US" altLang="ja-JP" sz="2800" dirty="0"/>
                    </a:p>
                    <a:p>
                      <a:pPr marL="457200" indent="-457200">
                        <a:buFont typeface="Arial" panose="020B0604020202020204" pitchFamily="34" charset="0"/>
                        <a:buChar char="•"/>
                      </a:pPr>
                      <a:r>
                        <a:rPr kumimoji="1" lang="ja-JP" altLang="en-US" sz="2800" dirty="0"/>
                        <a:t>長距離の文脈が分からない</a:t>
                      </a:r>
                    </a:p>
                  </a:txBody>
                  <a:tcPr/>
                </a:tc>
                <a:extLst>
                  <a:ext uri="{0D108BD9-81ED-4DB2-BD59-A6C34878D82A}">
                    <a16:rowId xmlns:a16="http://schemas.microsoft.com/office/drawing/2014/main" val="1461554776"/>
                  </a:ext>
                </a:extLst>
              </a:tr>
            </a:tbl>
          </a:graphicData>
        </a:graphic>
      </p:graphicFrame>
    </p:spTree>
    <p:extLst>
      <p:ext uri="{BB962C8B-B14F-4D97-AF65-F5344CB8AC3E}">
        <p14:creationId xmlns:p14="http://schemas.microsoft.com/office/powerpoint/2010/main" val="412266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C0EF84-4CF5-DD48-0BEB-DE08C0D85833}"/>
              </a:ext>
            </a:extLst>
          </p:cNvPr>
          <p:cNvSpPr>
            <a:spLocks noGrp="1"/>
          </p:cNvSpPr>
          <p:nvPr>
            <p:ph type="title"/>
          </p:nvPr>
        </p:nvSpPr>
        <p:spPr/>
        <p:txBody>
          <a:bodyPr>
            <a:noAutofit/>
          </a:bodyPr>
          <a:lstStyle/>
          <a:p>
            <a:r>
              <a:rPr kumimoji="1" lang="ja-JP" altLang="en-US" sz="3600" dirty="0"/>
              <a:t>コンピュータに単語の意味を理解させる手法</a:t>
            </a:r>
            <a:r>
              <a:rPr lang="ja-JP" altLang="en-US" sz="3600" dirty="0"/>
              <a:t>③</a:t>
            </a:r>
            <a:endParaRPr kumimoji="1" lang="ja-JP" altLang="en-US" sz="3600" dirty="0"/>
          </a:p>
        </p:txBody>
      </p:sp>
      <p:sp>
        <p:nvSpPr>
          <p:cNvPr id="3" name="コンテンツ プレースホルダー 2">
            <a:extLst>
              <a:ext uri="{FF2B5EF4-FFF2-40B4-BE49-F238E27FC236}">
                <a16:creationId xmlns:a16="http://schemas.microsoft.com/office/drawing/2014/main" id="{E1537582-535B-23E0-92CF-8F5CF9691558}"/>
              </a:ext>
            </a:extLst>
          </p:cNvPr>
          <p:cNvSpPr>
            <a:spLocks noGrp="1"/>
          </p:cNvSpPr>
          <p:nvPr>
            <p:ph idx="1"/>
          </p:nvPr>
        </p:nvSpPr>
        <p:spPr>
          <a:xfrm>
            <a:off x="838200" y="1758371"/>
            <a:ext cx="10515600" cy="2432630"/>
          </a:xfrm>
        </p:spPr>
        <p:txBody>
          <a:bodyPr>
            <a:normAutofit/>
          </a:bodyPr>
          <a:lstStyle/>
          <a:p>
            <a:r>
              <a:rPr kumimoji="1" lang="ja-JP" altLang="en-US" dirty="0">
                <a:solidFill>
                  <a:srgbClr val="FF0000"/>
                </a:solidFill>
              </a:rPr>
              <a:t>推論ベースの手法</a:t>
            </a:r>
            <a:endParaRPr kumimoji="1" lang="en-US" altLang="ja-JP" dirty="0">
              <a:solidFill>
                <a:srgbClr val="FF0000"/>
              </a:solidFill>
            </a:endParaRPr>
          </a:p>
          <a:p>
            <a:endParaRPr kumimoji="1" lang="en-US" altLang="ja-JP" sz="700" dirty="0">
              <a:solidFill>
                <a:srgbClr val="FF0000"/>
              </a:solidFill>
            </a:endParaRPr>
          </a:p>
          <a:p>
            <a:pPr marL="0" indent="0">
              <a:buNone/>
            </a:pPr>
            <a:r>
              <a:rPr kumimoji="1" lang="en-US" altLang="ja-JP" dirty="0">
                <a:solidFill>
                  <a:srgbClr val="FF0000"/>
                </a:solidFill>
              </a:rPr>
              <a:t>Word2Vec</a:t>
            </a:r>
            <a:r>
              <a:rPr kumimoji="1" lang="ja-JP" altLang="en-US" dirty="0"/>
              <a:t>：単語の出現パターンを予測するタスクを解きながら、その過程で単語のベクトルを学習する</a:t>
            </a:r>
            <a:endParaRPr kumimoji="1" lang="en-US" altLang="ja-JP" dirty="0"/>
          </a:p>
          <a:p>
            <a:pPr marL="0" indent="0">
              <a:buNone/>
            </a:pPr>
            <a:r>
              <a:rPr lang="ja-JP" altLang="en-US" dirty="0"/>
              <a:t>学習に用いるニューラルネットワークには</a:t>
            </a:r>
            <a:r>
              <a:rPr lang="en-US" altLang="ja-JP" dirty="0"/>
              <a:t>2</a:t>
            </a:r>
            <a:r>
              <a:rPr lang="ja-JP" altLang="en-US" dirty="0"/>
              <a:t>種類ある</a:t>
            </a:r>
            <a:endParaRPr kumimoji="1" lang="ja-JP" altLang="en-US" dirty="0"/>
          </a:p>
        </p:txBody>
      </p:sp>
      <p:sp>
        <p:nvSpPr>
          <p:cNvPr id="4" name="スライド番号プレースホルダー 3">
            <a:extLst>
              <a:ext uri="{FF2B5EF4-FFF2-40B4-BE49-F238E27FC236}">
                <a16:creationId xmlns:a16="http://schemas.microsoft.com/office/drawing/2014/main" id="{0B6898AC-388D-2292-E4EB-5160F6830BEB}"/>
              </a:ext>
            </a:extLst>
          </p:cNvPr>
          <p:cNvSpPr>
            <a:spLocks noGrp="1"/>
          </p:cNvSpPr>
          <p:nvPr>
            <p:ph type="sldNum" sz="quarter" idx="12"/>
          </p:nvPr>
        </p:nvSpPr>
        <p:spPr/>
        <p:txBody>
          <a:bodyPr/>
          <a:lstStyle/>
          <a:p>
            <a:fld id="{BE88F909-70FA-4A47-9C83-3C778D5F9D10}" type="slidenum">
              <a:rPr kumimoji="1" lang="ja-JP" altLang="en-US" smtClean="0"/>
              <a:t>14</a:t>
            </a:fld>
            <a:endParaRPr kumimoji="1" lang="ja-JP" altLang="en-US"/>
          </a:p>
        </p:txBody>
      </p:sp>
      <p:sp>
        <p:nvSpPr>
          <p:cNvPr id="6" name="正方形/長方形 5">
            <a:extLst>
              <a:ext uri="{FF2B5EF4-FFF2-40B4-BE49-F238E27FC236}">
                <a16:creationId xmlns:a16="http://schemas.microsoft.com/office/drawing/2014/main" id="{DA1F62B4-19F9-AD21-D734-123A9DF14761}"/>
              </a:ext>
            </a:extLst>
          </p:cNvPr>
          <p:cNvSpPr/>
          <p:nvPr/>
        </p:nvSpPr>
        <p:spPr>
          <a:xfrm flipH="1">
            <a:off x="838200" y="3887888"/>
            <a:ext cx="5253182" cy="2432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C35B2DE-DA97-8621-AB26-1F48286FC5AB}"/>
              </a:ext>
            </a:extLst>
          </p:cNvPr>
          <p:cNvSpPr/>
          <p:nvPr/>
        </p:nvSpPr>
        <p:spPr>
          <a:xfrm>
            <a:off x="6096000" y="3887888"/>
            <a:ext cx="5253182" cy="2432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6866704-6F38-79DA-EA0C-3C4EEFBF5A49}"/>
              </a:ext>
            </a:extLst>
          </p:cNvPr>
          <p:cNvSpPr txBox="1"/>
          <p:nvPr/>
        </p:nvSpPr>
        <p:spPr>
          <a:xfrm>
            <a:off x="1361773" y="3869872"/>
            <a:ext cx="4636654" cy="738664"/>
          </a:xfrm>
          <a:prstGeom prst="rect">
            <a:avLst/>
          </a:prstGeom>
          <a:noFill/>
        </p:spPr>
        <p:txBody>
          <a:bodyPr wrap="square" rtlCol="0">
            <a:spAutoFit/>
          </a:bodyPr>
          <a:lstStyle/>
          <a:p>
            <a:pPr algn="ctr"/>
            <a:r>
              <a:rPr kumimoji="1" lang="en-US" altLang="ja-JP" sz="2400">
                <a:solidFill>
                  <a:srgbClr val="FF0000"/>
                </a:solidFill>
                <a:latin typeface="游ゴシック Medium" panose="020B0500000000000000" pitchFamily="50" charset="-128"/>
                <a:ea typeface="游ゴシック Medium" panose="020B0500000000000000" pitchFamily="50" charset="-128"/>
              </a:rPr>
              <a:t>Skip-gram</a:t>
            </a:r>
          </a:p>
          <a:p>
            <a:pPr algn="ctr"/>
            <a:r>
              <a:rPr kumimoji="1" lang="ja-JP" altLang="en-US">
                <a:latin typeface="游ゴシック Medium" panose="020B0500000000000000" pitchFamily="50" charset="-128"/>
                <a:ea typeface="游ゴシック Medium" panose="020B0500000000000000" pitchFamily="50" charset="-128"/>
              </a:rPr>
              <a:t>注目している単語から周辺の単語を予測</a:t>
            </a:r>
          </a:p>
        </p:txBody>
      </p:sp>
      <p:sp>
        <p:nvSpPr>
          <p:cNvPr id="9" name="正方形/長方形 8">
            <a:extLst>
              <a:ext uri="{FF2B5EF4-FFF2-40B4-BE49-F238E27FC236}">
                <a16:creationId xmlns:a16="http://schemas.microsoft.com/office/drawing/2014/main" id="{DE58254E-046C-B8D1-76C5-3328472E95A9}"/>
              </a:ext>
            </a:extLst>
          </p:cNvPr>
          <p:cNvSpPr/>
          <p:nvPr/>
        </p:nvSpPr>
        <p:spPr>
          <a:xfrm>
            <a:off x="1017155" y="4608536"/>
            <a:ext cx="4895272" cy="4843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游ゴシック Medium" panose="020B0500000000000000" pitchFamily="50" charset="-128"/>
                <a:ea typeface="游ゴシック Medium" panose="020B0500000000000000" pitchFamily="50" charset="-128"/>
              </a:rPr>
              <a:t>You say goodbye and I say hello.</a:t>
            </a:r>
            <a:endParaRPr kumimoji="1" lang="ja-JP" altLang="en-US" sz="2400" dirty="0">
              <a:latin typeface="游ゴシック Medium" panose="020B0500000000000000" pitchFamily="50" charset="-128"/>
              <a:ea typeface="游ゴシック Medium" panose="020B0500000000000000" pitchFamily="50" charset="-128"/>
            </a:endParaRPr>
          </a:p>
        </p:txBody>
      </p:sp>
      <p:sp>
        <p:nvSpPr>
          <p:cNvPr id="10" name="矢印: 上カーブ 9">
            <a:extLst>
              <a:ext uri="{FF2B5EF4-FFF2-40B4-BE49-F238E27FC236}">
                <a16:creationId xmlns:a16="http://schemas.microsoft.com/office/drawing/2014/main" id="{1A2934D6-0ADC-675D-B261-E6722794D4DD}"/>
              </a:ext>
            </a:extLst>
          </p:cNvPr>
          <p:cNvSpPr/>
          <p:nvPr/>
        </p:nvSpPr>
        <p:spPr>
          <a:xfrm flipH="1">
            <a:off x="1172725" y="5092926"/>
            <a:ext cx="886691" cy="422126"/>
          </a:xfrm>
          <a:prstGeom prst="curvedUpArrow">
            <a:avLst>
              <a:gd name="adj1" fmla="val 27010"/>
              <a:gd name="adj2" fmla="val 500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矢印: 上カーブ 10">
            <a:extLst>
              <a:ext uri="{FF2B5EF4-FFF2-40B4-BE49-F238E27FC236}">
                <a16:creationId xmlns:a16="http://schemas.microsoft.com/office/drawing/2014/main" id="{39FD9466-246C-E8F2-D1F0-BF97D9E062E0}"/>
              </a:ext>
            </a:extLst>
          </p:cNvPr>
          <p:cNvSpPr/>
          <p:nvPr/>
        </p:nvSpPr>
        <p:spPr>
          <a:xfrm>
            <a:off x="2038626" y="5105731"/>
            <a:ext cx="1103747" cy="427338"/>
          </a:xfrm>
          <a:prstGeom prst="curvedUpArrow">
            <a:avLst>
              <a:gd name="adj1" fmla="val 33193"/>
              <a:gd name="adj2" fmla="val 500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37115B6-9588-CE3C-3AC0-8C684A99F625}"/>
              </a:ext>
            </a:extLst>
          </p:cNvPr>
          <p:cNvSpPr txBox="1"/>
          <p:nvPr/>
        </p:nvSpPr>
        <p:spPr>
          <a:xfrm>
            <a:off x="1107773" y="4666065"/>
            <a:ext cx="639068" cy="369332"/>
          </a:xfrm>
          <a:prstGeom prst="rect">
            <a:avLst/>
          </a:prstGeom>
          <a:solidFill>
            <a:schemeClr val="bg1"/>
          </a:solidFill>
          <a:ln>
            <a:solidFill>
              <a:srgbClr val="FF0000"/>
            </a:solidFill>
          </a:ln>
        </p:spPr>
        <p:txBody>
          <a:bodyPr wrap="square" rtlCol="0">
            <a:spAutoFit/>
          </a:bodyPr>
          <a:lstStyle/>
          <a:p>
            <a:pPr algn="ctr"/>
            <a:r>
              <a:rPr kumimoji="1" lang="en-US" altLang="ja-JP" dirty="0">
                <a:solidFill>
                  <a:srgbClr val="FF0000"/>
                </a:solidFill>
                <a:latin typeface="游ゴシック Medium" panose="020B0500000000000000" pitchFamily="50" charset="-128"/>
                <a:ea typeface="游ゴシック Medium" panose="020B0500000000000000" pitchFamily="50" charset="-128"/>
              </a:rPr>
              <a:t>??</a:t>
            </a:r>
            <a:endParaRPr kumimoji="1" lang="ja-JP" altLang="en-US" dirty="0">
              <a:solidFill>
                <a:srgbClr val="FF0000"/>
              </a:solidFill>
              <a:latin typeface="游ゴシック Medium" panose="020B0500000000000000" pitchFamily="50" charset="-128"/>
              <a:ea typeface="游ゴシック Medium" panose="020B0500000000000000" pitchFamily="50" charset="-128"/>
            </a:endParaRPr>
          </a:p>
        </p:txBody>
      </p:sp>
      <p:sp>
        <p:nvSpPr>
          <p:cNvPr id="15" name="テキスト ボックス 14">
            <a:extLst>
              <a:ext uri="{FF2B5EF4-FFF2-40B4-BE49-F238E27FC236}">
                <a16:creationId xmlns:a16="http://schemas.microsoft.com/office/drawing/2014/main" id="{36A94ABD-74C9-A0C3-FD52-B184BA256125}"/>
              </a:ext>
            </a:extLst>
          </p:cNvPr>
          <p:cNvSpPr txBox="1"/>
          <p:nvPr/>
        </p:nvSpPr>
        <p:spPr>
          <a:xfrm>
            <a:off x="1616070" y="5587003"/>
            <a:ext cx="3685307" cy="646331"/>
          </a:xfrm>
          <a:prstGeom prst="rect">
            <a:avLst/>
          </a:prstGeom>
          <a:noFill/>
        </p:spPr>
        <p:txBody>
          <a:bodyPr wrap="square" rtlCol="0">
            <a:spAutoFit/>
          </a:bodyPr>
          <a:lstStyle/>
          <a:p>
            <a:r>
              <a:rPr kumimoji="1" lang="ja-JP" altLang="en-US" b="1" dirty="0">
                <a:solidFill>
                  <a:srgbClr val="FF0000"/>
                </a:solidFill>
              </a:rPr>
              <a:t>〇 </a:t>
            </a:r>
            <a:r>
              <a:rPr kumimoji="1" lang="ja-JP" altLang="en-US" b="1" dirty="0"/>
              <a:t>低頻出の単語でも学習できる</a:t>
            </a:r>
            <a:endParaRPr kumimoji="1" lang="en-US" altLang="ja-JP" b="1" dirty="0"/>
          </a:p>
          <a:p>
            <a:r>
              <a:rPr kumimoji="1" lang="ja-JP" altLang="en-US" b="1" dirty="0">
                <a:solidFill>
                  <a:srgbClr val="0070C0"/>
                </a:solidFill>
              </a:rPr>
              <a:t>✖ </a:t>
            </a:r>
            <a:r>
              <a:rPr kumimoji="1" lang="ja-JP" altLang="en-US" b="1" dirty="0"/>
              <a:t>長い距離の依存関係の考慮なし</a:t>
            </a:r>
          </a:p>
        </p:txBody>
      </p:sp>
      <p:sp>
        <p:nvSpPr>
          <p:cNvPr id="16" name="テキスト ボックス 15">
            <a:extLst>
              <a:ext uri="{FF2B5EF4-FFF2-40B4-BE49-F238E27FC236}">
                <a16:creationId xmlns:a16="http://schemas.microsoft.com/office/drawing/2014/main" id="{47998D82-3552-7AEB-001C-38FAD6BC97CD}"/>
              </a:ext>
            </a:extLst>
          </p:cNvPr>
          <p:cNvSpPr txBox="1"/>
          <p:nvPr/>
        </p:nvSpPr>
        <p:spPr>
          <a:xfrm>
            <a:off x="6315362" y="3887888"/>
            <a:ext cx="4590476" cy="738664"/>
          </a:xfrm>
          <a:prstGeom prst="rect">
            <a:avLst/>
          </a:prstGeom>
          <a:noFill/>
        </p:spPr>
        <p:txBody>
          <a:bodyPr wrap="square" rtlCol="0">
            <a:spAutoFit/>
          </a:bodyPr>
          <a:lstStyle/>
          <a:p>
            <a:pPr algn="ctr"/>
            <a:r>
              <a:rPr kumimoji="1" lang="en-US" altLang="ja-JP" sz="2400" dirty="0" err="1">
                <a:solidFill>
                  <a:srgbClr val="FF0000"/>
                </a:solidFill>
              </a:rPr>
              <a:t>CBoW</a:t>
            </a:r>
            <a:endParaRPr kumimoji="1" lang="en-US" altLang="ja-JP" sz="2400" dirty="0">
              <a:solidFill>
                <a:srgbClr val="FF0000"/>
              </a:solidFill>
            </a:endParaRPr>
          </a:p>
          <a:p>
            <a:pPr algn="ctr"/>
            <a:r>
              <a:rPr kumimoji="1" lang="ja-JP" altLang="en-US" dirty="0">
                <a:latin typeface="游ゴシック Medium" panose="020B0500000000000000" pitchFamily="50" charset="-128"/>
                <a:ea typeface="游ゴシック Medium" panose="020B0500000000000000" pitchFamily="50" charset="-128"/>
              </a:rPr>
              <a:t>周辺の単語から注目している単語を予測</a:t>
            </a:r>
          </a:p>
        </p:txBody>
      </p:sp>
      <p:sp>
        <p:nvSpPr>
          <p:cNvPr id="18" name="テキスト ボックス 17">
            <a:extLst>
              <a:ext uri="{FF2B5EF4-FFF2-40B4-BE49-F238E27FC236}">
                <a16:creationId xmlns:a16="http://schemas.microsoft.com/office/drawing/2014/main" id="{4ABF25B1-3522-2B8D-A240-2460D501E6F0}"/>
              </a:ext>
            </a:extLst>
          </p:cNvPr>
          <p:cNvSpPr txBox="1"/>
          <p:nvPr/>
        </p:nvSpPr>
        <p:spPr>
          <a:xfrm>
            <a:off x="6291692" y="4624680"/>
            <a:ext cx="4860640" cy="461665"/>
          </a:xfrm>
          <a:prstGeom prst="rect">
            <a:avLst/>
          </a:prstGeom>
          <a:noFill/>
          <a:ln w="12700">
            <a:solidFill>
              <a:schemeClr val="tx1"/>
            </a:solidFill>
          </a:ln>
        </p:spPr>
        <p:txBody>
          <a:bodyPr wrap="square" rtlCol="0">
            <a:spAutoFit/>
          </a:bodyPr>
          <a:lstStyle/>
          <a:p>
            <a:pPr algn="ctr"/>
            <a:r>
              <a:rPr kumimoji="1" lang="en-US" altLang="ja-JP" sz="2400" dirty="0">
                <a:latin typeface="游ゴシック Medium" panose="020B0500000000000000" pitchFamily="50" charset="-128"/>
                <a:ea typeface="游ゴシック Medium" panose="020B0500000000000000" pitchFamily="50" charset="-128"/>
              </a:rPr>
              <a:t>You say goodbye and I say hello.</a:t>
            </a:r>
            <a:endParaRPr kumimoji="1" lang="ja-JP" altLang="en-US" sz="2400" dirty="0">
              <a:solidFill>
                <a:srgbClr val="FF0000"/>
              </a:solidFill>
              <a:latin typeface="游ゴシック Medium" panose="020B0500000000000000" pitchFamily="50" charset="-128"/>
              <a:ea typeface="游ゴシック Medium" panose="020B0500000000000000" pitchFamily="50" charset="-128"/>
            </a:endParaRPr>
          </a:p>
        </p:txBody>
      </p:sp>
      <p:sp>
        <p:nvSpPr>
          <p:cNvPr id="19" name="正方形/長方形 18">
            <a:extLst>
              <a:ext uri="{FF2B5EF4-FFF2-40B4-BE49-F238E27FC236}">
                <a16:creationId xmlns:a16="http://schemas.microsoft.com/office/drawing/2014/main" id="{36A970E9-5C86-73EE-78DB-DDC19600B937}"/>
              </a:ext>
            </a:extLst>
          </p:cNvPr>
          <p:cNvSpPr/>
          <p:nvPr/>
        </p:nvSpPr>
        <p:spPr>
          <a:xfrm>
            <a:off x="6989033" y="4695306"/>
            <a:ext cx="644533" cy="341745"/>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000">
                <a:solidFill>
                  <a:srgbClr val="FF0000"/>
                </a:solidFill>
                <a:latin typeface="游ゴシック Medium" panose="020B0500000000000000" pitchFamily="50" charset="-128"/>
                <a:ea typeface="游ゴシック Medium" panose="020B0500000000000000" pitchFamily="50" charset="-128"/>
              </a:rPr>
              <a:t>??</a:t>
            </a:r>
            <a:endParaRPr kumimoji="1" lang="ja-JP" altLang="en-US" sz="2000">
              <a:solidFill>
                <a:srgbClr val="FF0000"/>
              </a:solidFill>
              <a:latin typeface="游ゴシック Medium" panose="020B0500000000000000" pitchFamily="50" charset="-128"/>
              <a:ea typeface="游ゴシック Medium" panose="020B0500000000000000" pitchFamily="50" charset="-128"/>
            </a:endParaRPr>
          </a:p>
        </p:txBody>
      </p:sp>
      <p:sp>
        <p:nvSpPr>
          <p:cNvPr id="20" name="矢印: 上カーブ 19">
            <a:extLst>
              <a:ext uri="{FF2B5EF4-FFF2-40B4-BE49-F238E27FC236}">
                <a16:creationId xmlns:a16="http://schemas.microsoft.com/office/drawing/2014/main" id="{4668BE46-08A5-7B22-4AA1-2CFAEA2C4F33}"/>
              </a:ext>
            </a:extLst>
          </p:cNvPr>
          <p:cNvSpPr/>
          <p:nvPr/>
        </p:nvSpPr>
        <p:spPr>
          <a:xfrm>
            <a:off x="6627084" y="5062586"/>
            <a:ext cx="733140" cy="46166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上カーブ 20">
            <a:extLst>
              <a:ext uri="{FF2B5EF4-FFF2-40B4-BE49-F238E27FC236}">
                <a16:creationId xmlns:a16="http://schemas.microsoft.com/office/drawing/2014/main" id="{C8191890-CAC7-B84A-0A21-144BA6E04BA5}"/>
              </a:ext>
            </a:extLst>
          </p:cNvPr>
          <p:cNvSpPr/>
          <p:nvPr/>
        </p:nvSpPr>
        <p:spPr>
          <a:xfrm flipH="1">
            <a:off x="7377536" y="5077254"/>
            <a:ext cx="842538" cy="456089"/>
          </a:xfrm>
          <a:prstGeom prst="curvedUpArrow">
            <a:avLst>
              <a:gd name="adj1" fmla="val 27731"/>
              <a:gd name="adj2" fmla="val 500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22DD219F-808A-8E99-FA3C-C35DA997CE18}"/>
              </a:ext>
            </a:extLst>
          </p:cNvPr>
          <p:cNvSpPr txBox="1"/>
          <p:nvPr/>
        </p:nvSpPr>
        <p:spPr>
          <a:xfrm>
            <a:off x="6823365" y="5587004"/>
            <a:ext cx="4082473" cy="646331"/>
          </a:xfrm>
          <a:prstGeom prst="rect">
            <a:avLst/>
          </a:prstGeom>
          <a:noFill/>
        </p:spPr>
        <p:txBody>
          <a:bodyPr wrap="square" rtlCol="0">
            <a:spAutoFit/>
          </a:bodyPr>
          <a:lstStyle/>
          <a:p>
            <a:r>
              <a:rPr kumimoji="1" lang="ja-JP" altLang="en-US" b="1" dirty="0">
                <a:solidFill>
                  <a:srgbClr val="FF0000"/>
                </a:solidFill>
              </a:rPr>
              <a:t>〇</a:t>
            </a:r>
            <a:r>
              <a:rPr kumimoji="1" lang="ja-JP" altLang="en-US" dirty="0"/>
              <a:t> </a:t>
            </a:r>
            <a:r>
              <a:rPr kumimoji="1" lang="ja-JP" altLang="en-US" b="1" dirty="0"/>
              <a:t>計算効率が高い</a:t>
            </a:r>
            <a:endParaRPr kumimoji="1" lang="en-US" altLang="ja-JP" b="1" dirty="0"/>
          </a:p>
          <a:p>
            <a:r>
              <a:rPr kumimoji="1" lang="ja-JP" altLang="en-US" b="1" dirty="0">
                <a:solidFill>
                  <a:srgbClr val="0070C0"/>
                </a:solidFill>
              </a:rPr>
              <a:t>✖ </a:t>
            </a:r>
            <a:r>
              <a:rPr kumimoji="1" lang="en-US" altLang="ja-JP" b="1" dirty="0"/>
              <a:t>Skip-gram</a:t>
            </a:r>
            <a:r>
              <a:rPr kumimoji="1" lang="ja-JP" altLang="en-US" b="1" dirty="0"/>
              <a:t>に比べて精度低</a:t>
            </a:r>
          </a:p>
        </p:txBody>
      </p:sp>
      <p:cxnSp>
        <p:nvCxnSpPr>
          <p:cNvPr id="24" name="直線コネクタ 23">
            <a:extLst>
              <a:ext uri="{FF2B5EF4-FFF2-40B4-BE49-F238E27FC236}">
                <a16:creationId xmlns:a16="http://schemas.microsoft.com/office/drawing/2014/main" id="{54C4708C-7E6F-C381-F2DA-BC35E2194A2F}"/>
              </a:ext>
            </a:extLst>
          </p:cNvPr>
          <p:cNvCxnSpPr/>
          <p:nvPr/>
        </p:nvCxnSpPr>
        <p:spPr>
          <a:xfrm>
            <a:off x="7633566" y="5037051"/>
            <a:ext cx="12460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B1B61EF-B198-FE85-ACAF-7ED5DDC7D33F}"/>
              </a:ext>
            </a:extLst>
          </p:cNvPr>
          <p:cNvCxnSpPr>
            <a:cxnSpLocks/>
          </p:cNvCxnSpPr>
          <p:nvPr/>
        </p:nvCxnSpPr>
        <p:spPr>
          <a:xfrm flipV="1">
            <a:off x="6477000" y="5032337"/>
            <a:ext cx="512033" cy="4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73B884C-B9DB-4453-F37F-8844FDDB7763}"/>
              </a:ext>
            </a:extLst>
          </p:cNvPr>
          <p:cNvCxnSpPr>
            <a:cxnSpLocks/>
          </p:cNvCxnSpPr>
          <p:nvPr/>
        </p:nvCxnSpPr>
        <p:spPr>
          <a:xfrm>
            <a:off x="1832841" y="5030663"/>
            <a:ext cx="45315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6BEEE49-15F4-9F24-1401-0596936F4246}"/>
              </a:ext>
            </a:extLst>
          </p:cNvPr>
          <p:cNvSpPr txBox="1"/>
          <p:nvPr/>
        </p:nvSpPr>
        <p:spPr>
          <a:xfrm>
            <a:off x="2352622" y="4666065"/>
            <a:ext cx="1275248" cy="369332"/>
          </a:xfrm>
          <a:prstGeom prst="rect">
            <a:avLst/>
          </a:prstGeom>
          <a:solidFill>
            <a:schemeClr val="bg1"/>
          </a:solidFill>
          <a:ln>
            <a:solidFill>
              <a:srgbClr val="FF0000"/>
            </a:solidFill>
          </a:ln>
        </p:spPr>
        <p:txBody>
          <a:bodyPr wrap="square" rtlCol="0">
            <a:spAutoFit/>
          </a:bodyPr>
          <a:lstStyle/>
          <a:p>
            <a:pPr algn="ctr"/>
            <a:r>
              <a:rPr kumimoji="1" lang="en-US" altLang="ja-JP" dirty="0">
                <a:solidFill>
                  <a:srgbClr val="FF0000"/>
                </a:solidFill>
                <a:latin typeface="游ゴシック Medium" panose="020B0500000000000000" pitchFamily="50" charset="-128"/>
                <a:ea typeface="游ゴシック Medium" panose="020B0500000000000000" pitchFamily="50" charset="-128"/>
              </a:rPr>
              <a:t>??</a:t>
            </a:r>
            <a:endParaRPr kumimoji="1" lang="ja-JP" altLang="en-US" dirty="0">
              <a:solidFill>
                <a:srgbClr val="FF0000"/>
              </a:solidFill>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1348091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楕円 47">
            <a:extLst>
              <a:ext uri="{FF2B5EF4-FFF2-40B4-BE49-F238E27FC236}">
                <a16:creationId xmlns:a16="http://schemas.microsoft.com/office/drawing/2014/main" id="{54D0410A-514B-A1A9-4A0F-7B4447837C27}"/>
              </a:ext>
            </a:extLst>
          </p:cNvPr>
          <p:cNvSpPr/>
          <p:nvPr/>
        </p:nvSpPr>
        <p:spPr>
          <a:xfrm>
            <a:off x="2897982" y="2915057"/>
            <a:ext cx="1258490" cy="833220"/>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E120FFB4-23F9-5E0A-3230-15D4F5358AC7}"/>
              </a:ext>
            </a:extLst>
          </p:cNvPr>
          <p:cNvSpPr/>
          <p:nvPr/>
        </p:nvSpPr>
        <p:spPr>
          <a:xfrm>
            <a:off x="5690593" y="3717536"/>
            <a:ext cx="1258490" cy="833220"/>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ABB987D7-4184-1CE6-80CA-3B811D20964E}"/>
              </a:ext>
            </a:extLst>
          </p:cNvPr>
          <p:cNvSpPr/>
          <p:nvPr/>
        </p:nvSpPr>
        <p:spPr>
          <a:xfrm>
            <a:off x="5699523" y="2349576"/>
            <a:ext cx="1258490" cy="833220"/>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B201CE2-67BB-4310-93EC-915EF71752BF}"/>
              </a:ext>
            </a:extLst>
          </p:cNvPr>
          <p:cNvSpPr>
            <a:spLocks noGrp="1"/>
          </p:cNvSpPr>
          <p:nvPr>
            <p:ph type="title"/>
          </p:nvPr>
        </p:nvSpPr>
        <p:spPr/>
        <p:txBody>
          <a:bodyPr/>
          <a:lstStyle/>
          <a:p>
            <a:r>
              <a:rPr kumimoji="1" lang="en-US" altLang="ja-JP" dirty="0"/>
              <a:t>Skip-gram</a:t>
            </a:r>
            <a:r>
              <a:rPr kumimoji="1" lang="ja-JP" altLang="en-US" dirty="0"/>
              <a:t>モデルの例</a:t>
            </a:r>
          </a:p>
        </p:txBody>
      </p:sp>
      <p:sp>
        <p:nvSpPr>
          <p:cNvPr id="3" name="コンテンツ プレースホルダー 2">
            <a:extLst>
              <a:ext uri="{FF2B5EF4-FFF2-40B4-BE49-F238E27FC236}">
                <a16:creationId xmlns:a16="http://schemas.microsoft.com/office/drawing/2014/main" id="{9DEF0BD1-AC4C-1AB4-E0EB-002E0C315541}"/>
              </a:ext>
            </a:extLst>
          </p:cNvPr>
          <p:cNvSpPr>
            <a:spLocks noGrp="1"/>
          </p:cNvSpPr>
          <p:nvPr>
            <p:ph idx="1"/>
          </p:nvPr>
        </p:nvSpPr>
        <p:spPr>
          <a:xfrm>
            <a:off x="838200" y="5483226"/>
            <a:ext cx="10515600" cy="1238249"/>
          </a:xfrm>
        </p:spPr>
        <p:txBody>
          <a:bodyPr>
            <a:normAutofit/>
          </a:bodyPr>
          <a:lstStyle/>
          <a:p>
            <a:pPr marL="514350" indent="-514350">
              <a:buFont typeface="+mj-lt"/>
              <a:buAutoNum type="arabicPeriod"/>
            </a:pPr>
            <a:r>
              <a:rPr kumimoji="1" lang="ja-JP" altLang="en-US" sz="2000" dirty="0"/>
              <a:t>語彙を</a:t>
            </a:r>
            <a:r>
              <a:rPr kumimoji="1" lang="en-US" altLang="ja-JP" sz="2000" dirty="0"/>
              <a:t>One-hot</a:t>
            </a:r>
            <a:r>
              <a:rPr lang="ja-JP" altLang="en-US" sz="2000" dirty="0"/>
              <a:t>ベクトル</a:t>
            </a:r>
            <a:r>
              <a:rPr kumimoji="1" lang="ja-JP" altLang="en-US" sz="2000" dirty="0"/>
              <a:t>に変換する</a:t>
            </a:r>
            <a:endParaRPr kumimoji="1" lang="en-US" altLang="ja-JP" sz="2000" dirty="0"/>
          </a:p>
          <a:p>
            <a:pPr marL="514350" indent="-514350">
              <a:buFont typeface="+mj-lt"/>
              <a:buAutoNum type="arabicPeriod"/>
            </a:pPr>
            <a:r>
              <a:rPr kumimoji="1" lang="ja-JP" altLang="en-US" sz="2000" dirty="0"/>
              <a:t>中心単語の周辺に出現しやすい単語との内積を大きくするように学習</a:t>
            </a:r>
            <a:endParaRPr kumimoji="1" lang="en-US" altLang="ja-JP" sz="2000" dirty="0"/>
          </a:p>
          <a:p>
            <a:pPr marL="514350" indent="-514350">
              <a:buFont typeface="+mj-lt"/>
              <a:buAutoNum type="arabicPeriod"/>
            </a:pPr>
            <a:r>
              <a:rPr lang="ja-JP" altLang="en-US" sz="2000" dirty="0"/>
              <a:t>出力された周辺語の</a:t>
            </a:r>
            <a:r>
              <a:rPr lang="en-US" altLang="ja-JP" sz="2000" dirty="0"/>
              <a:t>One-hot</a:t>
            </a:r>
            <a:r>
              <a:rPr lang="ja-JP" altLang="en-US" sz="2000" dirty="0"/>
              <a:t>ベクトルと比較し、</a:t>
            </a:r>
            <a:r>
              <a:rPr lang="en-US" altLang="ja-JP" sz="2000" dirty="0"/>
              <a:t>Skip-gram</a:t>
            </a:r>
            <a:r>
              <a:rPr lang="ja-JP" altLang="en-US" sz="2000" dirty="0"/>
              <a:t>に</a:t>
            </a:r>
            <a:r>
              <a:rPr lang="en-US" altLang="ja-JP" sz="2000" dirty="0"/>
              <a:t>feedback</a:t>
            </a:r>
            <a:r>
              <a:rPr lang="ja-JP" altLang="en-US" sz="2000" dirty="0"/>
              <a:t>して最適化</a:t>
            </a:r>
            <a:endParaRPr kumimoji="1" lang="en-US" altLang="ja-JP" sz="2000" dirty="0"/>
          </a:p>
        </p:txBody>
      </p:sp>
      <p:sp>
        <p:nvSpPr>
          <p:cNvPr id="4" name="スライド番号プレースホルダー 3">
            <a:extLst>
              <a:ext uri="{FF2B5EF4-FFF2-40B4-BE49-F238E27FC236}">
                <a16:creationId xmlns:a16="http://schemas.microsoft.com/office/drawing/2014/main" id="{A3423234-DD6F-A5A0-7F2B-3E19C3903F86}"/>
              </a:ext>
            </a:extLst>
          </p:cNvPr>
          <p:cNvSpPr>
            <a:spLocks noGrp="1"/>
          </p:cNvSpPr>
          <p:nvPr>
            <p:ph type="sldNum" sz="quarter" idx="12"/>
          </p:nvPr>
        </p:nvSpPr>
        <p:spPr/>
        <p:txBody>
          <a:bodyPr/>
          <a:lstStyle/>
          <a:p>
            <a:fld id="{BE88F909-70FA-4A47-9C83-3C778D5F9D10}"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EA4E0964-DF59-B5F8-AF16-AAED28B4B4B3}"/>
              </a:ext>
            </a:extLst>
          </p:cNvPr>
          <p:cNvSpPr txBox="1"/>
          <p:nvPr/>
        </p:nvSpPr>
        <p:spPr>
          <a:xfrm>
            <a:off x="838200" y="2129638"/>
            <a:ext cx="1466850" cy="2246769"/>
          </a:xfrm>
          <a:prstGeom prst="rect">
            <a:avLst/>
          </a:prstGeom>
          <a:noFill/>
        </p:spPr>
        <p:txBody>
          <a:bodyPr wrap="square" rtlCol="0">
            <a:spAutoFit/>
          </a:bodyPr>
          <a:lstStyle/>
          <a:p>
            <a:pPr algn="r"/>
            <a:r>
              <a:rPr kumimoji="1" lang="en-US" altLang="ja-JP" sz="2000" dirty="0"/>
              <a:t>You   0</a:t>
            </a:r>
            <a:br>
              <a:rPr kumimoji="1" lang="en-US" altLang="ja-JP" sz="2000" dirty="0"/>
            </a:br>
            <a:r>
              <a:rPr kumimoji="1" lang="en-US" altLang="ja-JP" sz="2000" dirty="0"/>
              <a:t>say   1</a:t>
            </a:r>
            <a:br>
              <a:rPr kumimoji="1" lang="en-US" altLang="ja-JP" sz="2000" dirty="0"/>
            </a:br>
            <a:r>
              <a:rPr kumimoji="1" lang="en-US" altLang="ja-JP" sz="2000" dirty="0"/>
              <a:t>goodbye   0</a:t>
            </a:r>
            <a:br>
              <a:rPr kumimoji="1" lang="en-US" altLang="ja-JP" sz="2000" dirty="0"/>
            </a:br>
            <a:r>
              <a:rPr kumimoji="1" lang="en-US" altLang="ja-JP" sz="2000" dirty="0"/>
              <a:t>and   0</a:t>
            </a:r>
            <a:br>
              <a:rPr kumimoji="1" lang="en-US" altLang="ja-JP" sz="2000" dirty="0"/>
            </a:br>
            <a:r>
              <a:rPr kumimoji="1" lang="en-US" altLang="ja-JP" sz="2000" dirty="0"/>
              <a:t>I   0</a:t>
            </a:r>
            <a:br>
              <a:rPr kumimoji="1" lang="en-US" altLang="ja-JP" sz="2000" dirty="0"/>
            </a:br>
            <a:r>
              <a:rPr kumimoji="1" lang="en-US" altLang="ja-JP" sz="2000" dirty="0"/>
              <a:t>hello   0</a:t>
            </a:r>
            <a:br>
              <a:rPr kumimoji="1" lang="en-US" altLang="ja-JP" sz="2000" dirty="0"/>
            </a:br>
            <a:r>
              <a:rPr kumimoji="1" lang="en-US" altLang="ja-JP" sz="2000" dirty="0"/>
              <a:t>.   0</a:t>
            </a:r>
            <a:endParaRPr kumimoji="1" lang="ja-JP" altLang="en-US" sz="2000" dirty="0"/>
          </a:p>
        </p:txBody>
      </p:sp>
      <p:sp>
        <p:nvSpPr>
          <p:cNvPr id="7" name="正方形/長方形 6">
            <a:extLst>
              <a:ext uri="{FF2B5EF4-FFF2-40B4-BE49-F238E27FC236}">
                <a16:creationId xmlns:a16="http://schemas.microsoft.com/office/drawing/2014/main" id="{4691E2C0-3BE2-11D8-FA90-0C889591DD72}"/>
              </a:ext>
            </a:extLst>
          </p:cNvPr>
          <p:cNvSpPr/>
          <p:nvPr/>
        </p:nvSpPr>
        <p:spPr>
          <a:xfrm>
            <a:off x="2019300" y="2129637"/>
            <a:ext cx="285750" cy="224676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0503C37-A11F-1F4B-9505-24FF967C080B}"/>
              </a:ext>
            </a:extLst>
          </p:cNvPr>
          <p:cNvSpPr txBox="1"/>
          <p:nvPr/>
        </p:nvSpPr>
        <p:spPr>
          <a:xfrm>
            <a:off x="1714500" y="4529692"/>
            <a:ext cx="895350" cy="369332"/>
          </a:xfrm>
          <a:prstGeom prst="rect">
            <a:avLst/>
          </a:prstGeom>
          <a:noFill/>
        </p:spPr>
        <p:txBody>
          <a:bodyPr wrap="square" rtlCol="0">
            <a:spAutoFit/>
          </a:bodyPr>
          <a:lstStyle/>
          <a:p>
            <a:r>
              <a:rPr kumimoji="1" lang="ja-JP" altLang="en-US" dirty="0"/>
              <a:t>入力層</a:t>
            </a:r>
          </a:p>
        </p:txBody>
      </p:sp>
      <p:sp>
        <p:nvSpPr>
          <p:cNvPr id="9" name="正方形/長方形 8">
            <a:extLst>
              <a:ext uri="{FF2B5EF4-FFF2-40B4-BE49-F238E27FC236}">
                <a16:creationId xmlns:a16="http://schemas.microsoft.com/office/drawing/2014/main" id="{CFA7C065-793E-7892-46B8-1DFE70B8CDD9}"/>
              </a:ext>
            </a:extLst>
          </p:cNvPr>
          <p:cNvSpPr/>
          <p:nvPr/>
        </p:nvSpPr>
        <p:spPr>
          <a:xfrm>
            <a:off x="4457700" y="2679966"/>
            <a:ext cx="285750" cy="11461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E7103DA-EFAB-3406-7906-2804943A27F4}"/>
              </a:ext>
            </a:extLst>
          </p:cNvPr>
          <p:cNvSpPr/>
          <p:nvPr/>
        </p:nvSpPr>
        <p:spPr>
          <a:xfrm>
            <a:off x="4457700" y="2781300"/>
            <a:ext cx="285750" cy="2762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324683E-8FE2-8583-A1BE-6C727587F133}"/>
              </a:ext>
            </a:extLst>
          </p:cNvPr>
          <p:cNvSpPr/>
          <p:nvPr/>
        </p:nvSpPr>
        <p:spPr>
          <a:xfrm>
            <a:off x="4457700" y="3144498"/>
            <a:ext cx="285750" cy="276225"/>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45794294-4B1C-B024-3481-78A367E8E971}"/>
              </a:ext>
            </a:extLst>
          </p:cNvPr>
          <p:cNvSpPr/>
          <p:nvPr/>
        </p:nvSpPr>
        <p:spPr>
          <a:xfrm>
            <a:off x="4457700" y="3507697"/>
            <a:ext cx="285750" cy="276225"/>
          </a:xfrm>
          <a:prstGeom prst="ellipse">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846D376-DE19-CBB6-C8E5-35E516A88A98}"/>
              </a:ext>
            </a:extLst>
          </p:cNvPr>
          <p:cNvCxnSpPr/>
          <p:nvPr/>
        </p:nvCxnSpPr>
        <p:spPr>
          <a:xfrm>
            <a:off x="2305050" y="2129637"/>
            <a:ext cx="2152650" cy="550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7CF843D3-C8BB-E932-5E20-465633DC81B5}"/>
              </a:ext>
            </a:extLst>
          </p:cNvPr>
          <p:cNvCxnSpPr>
            <a:cxnSpLocks/>
          </p:cNvCxnSpPr>
          <p:nvPr/>
        </p:nvCxnSpPr>
        <p:spPr>
          <a:xfrm flipV="1">
            <a:off x="2305050" y="3836653"/>
            <a:ext cx="2152650" cy="539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7B340D5-D838-10E9-8859-E0F0F994574F}"/>
                  </a:ext>
                </a:extLst>
              </p:cNvPr>
              <p:cNvSpPr txBox="1"/>
              <p:nvPr/>
            </p:nvSpPr>
            <p:spPr>
              <a:xfrm>
                <a:off x="3157537" y="3021000"/>
                <a:ext cx="65722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𝑊</m:t>
                          </m:r>
                        </m:e>
                        <m:sub>
                          <m:r>
                            <a:rPr kumimoji="1" lang="en-US" altLang="ja-JP" sz="2800" b="0" i="1" smtClean="0">
                              <a:latin typeface="Cambria Math" panose="02040503050406030204" pitchFamily="18" charset="0"/>
                            </a:rPr>
                            <m:t>𝑖𝑛</m:t>
                          </m:r>
                        </m:sub>
                      </m:sSub>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D7B340D5-D838-10E9-8859-E0F0F994574F}"/>
                  </a:ext>
                </a:extLst>
              </p:cNvPr>
              <p:cNvSpPr txBox="1">
                <a:spLocks noRot="1" noChangeAspect="1" noMove="1" noResize="1" noEditPoints="1" noAdjustHandles="1" noChangeArrowheads="1" noChangeShapeType="1" noTextEdit="1"/>
              </p:cNvSpPr>
              <p:nvPr/>
            </p:nvSpPr>
            <p:spPr>
              <a:xfrm>
                <a:off x="3157537" y="3021000"/>
                <a:ext cx="657225" cy="523220"/>
              </a:xfrm>
              <a:prstGeom prst="rect">
                <a:avLst/>
              </a:prstGeom>
              <a:blipFill>
                <a:blip r:embed="rId2"/>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CDF19B8E-1FA7-FEC2-0FD2-3508C7AC3D5B}"/>
              </a:ext>
            </a:extLst>
          </p:cNvPr>
          <p:cNvSpPr txBox="1"/>
          <p:nvPr/>
        </p:nvSpPr>
        <p:spPr>
          <a:xfrm>
            <a:off x="4152900" y="4529692"/>
            <a:ext cx="895350" cy="369332"/>
          </a:xfrm>
          <a:prstGeom prst="rect">
            <a:avLst/>
          </a:prstGeom>
          <a:noFill/>
        </p:spPr>
        <p:txBody>
          <a:bodyPr wrap="square" rtlCol="0">
            <a:spAutoFit/>
          </a:bodyPr>
          <a:lstStyle/>
          <a:p>
            <a:r>
              <a:rPr kumimoji="1" lang="ja-JP" altLang="en-US" dirty="0"/>
              <a:t>中間層</a:t>
            </a:r>
          </a:p>
        </p:txBody>
      </p:sp>
      <p:sp>
        <p:nvSpPr>
          <p:cNvPr id="20" name="テキスト ボックス 19">
            <a:extLst>
              <a:ext uri="{FF2B5EF4-FFF2-40B4-BE49-F238E27FC236}">
                <a16:creationId xmlns:a16="http://schemas.microsoft.com/office/drawing/2014/main" id="{EA8D071C-6FCD-0B4D-D8C8-57DDE0B22C68}"/>
              </a:ext>
            </a:extLst>
          </p:cNvPr>
          <p:cNvSpPr txBox="1"/>
          <p:nvPr/>
        </p:nvSpPr>
        <p:spPr>
          <a:xfrm>
            <a:off x="8342711" y="1657916"/>
            <a:ext cx="1466850" cy="1815882"/>
          </a:xfrm>
          <a:prstGeom prst="rect">
            <a:avLst/>
          </a:prstGeom>
          <a:noFill/>
        </p:spPr>
        <p:txBody>
          <a:bodyPr wrap="square" rtlCol="0">
            <a:spAutoFit/>
          </a:bodyPr>
          <a:lstStyle/>
          <a:p>
            <a:pPr algn="r"/>
            <a:r>
              <a:rPr kumimoji="1" lang="en-US" altLang="ja-JP" sz="1600" dirty="0"/>
              <a:t>You   1</a:t>
            </a:r>
            <a:br>
              <a:rPr kumimoji="1" lang="en-US" altLang="ja-JP" sz="1600" dirty="0"/>
            </a:br>
            <a:r>
              <a:rPr kumimoji="1" lang="en-US" altLang="ja-JP" sz="1600" dirty="0"/>
              <a:t>say   0</a:t>
            </a:r>
            <a:br>
              <a:rPr kumimoji="1" lang="en-US" altLang="ja-JP" sz="1600" dirty="0"/>
            </a:br>
            <a:r>
              <a:rPr kumimoji="1" lang="en-US" altLang="ja-JP" sz="1600" dirty="0"/>
              <a:t>goodbye   0</a:t>
            </a:r>
            <a:br>
              <a:rPr kumimoji="1" lang="en-US" altLang="ja-JP" sz="1600" dirty="0"/>
            </a:br>
            <a:r>
              <a:rPr kumimoji="1" lang="en-US" altLang="ja-JP" sz="1600" dirty="0"/>
              <a:t>and   0</a:t>
            </a:r>
            <a:br>
              <a:rPr kumimoji="1" lang="en-US" altLang="ja-JP" sz="1600" dirty="0"/>
            </a:br>
            <a:r>
              <a:rPr kumimoji="1" lang="en-US" altLang="ja-JP" sz="1600" dirty="0"/>
              <a:t>I   0</a:t>
            </a:r>
            <a:br>
              <a:rPr kumimoji="1" lang="en-US" altLang="ja-JP" sz="1600" dirty="0"/>
            </a:br>
            <a:r>
              <a:rPr kumimoji="1" lang="en-US" altLang="ja-JP" sz="1600" dirty="0"/>
              <a:t>hello   0</a:t>
            </a:r>
            <a:br>
              <a:rPr kumimoji="1" lang="en-US" altLang="ja-JP" sz="1600" dirty="0"/>
            </a:br>
            <a:r>
              <a:rPr kumimoji="1" lang="en-US" altLang="ja-JP" sz="1600" dirty="0"/>
              <a:t>.   0</a:t>
            </a:r>
            <a:endParaRPr kumimoji="1" lang="ja-JP" altLang="en-US" sz="1600" dirty="0"/>
          </a:p>
        </p:txBody>
      </p:sp>
      <p:sp>
        <p:nvSpPr>
          <p:cNvPr id="21" name="正方形/長方形 20">
            <a:extLst>
              <a:ext uri="{FF2B5EF4-FFF2-40B4-BE49-F238E27FC236}">
                <a16:creationId xmlns:a16="http://schemas.microsoft.com/office/drawing/2014/main" id="{195F7C80-EC18-79F2-1471-BCC4A70EFCE7}"/>
              </a:ext>
            </a:extLst>
          </p:cNvPr>
          <p:cNvSpPr/>
          <p:nvPr/>
        </p:nvSpPr>
        <p:spPr>
          <a:xfrm>
            <a:off x="9523811" y="1657915"/>
            <a:ext cx="285750" cy="177108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B854E498-FCE9-AAB4-CC97-182A35B47A37}"/>
              </a:ext>
            </a:extLst>
          </p:cNvPr>
          <p:cNvSpPr txBox="1"/>
          <p:nvPr/>
        </p:nvSpPr>
        <p:spPr>
          <a:xfrm>
            <a:off x="8342711" y="3540692"/>
            <a:ext cx="1466850" cy="1815882"/>
          </a:xfrm>
          <a:prstGeom prst="rect">
            <a:avLst/>
          </a:prstGeom>
          <a:noFill/>
        </p:spPr>
        <p:txBody>
          <a:bodyPr wrap="square" rtlCol="0">
            <a:spAutoFit/>
          </a:bodyPr>
          <a:lstStyle/>
          <a:p>
            <a:pPr algn="r"/>
            <a:r>
              <a:rPr kumimoji="1" lang="en-US" altLang="ja-JP" sz="1600" dirty="0"/>
              <a:t>You   0</a:t>
            </a:r>
            <a:br>
              <a:rPr kumimoji="1" lang="en-US" altLang="ja-JP" sz="1600" dirty="0"/>
            </a:br>
            <a:r>
              <a:rPr kumimoji="1" lang="en-US" altLang="ja-JP" sz="1600" dirty="0"/>
              <a:t>say   0</a:t>
            </a:r>
            <a:br>
              <a:rPr kumimoji="1" lang="en-US" altLang="ja-JP" sz="1600" dirty="0"/>
            </a:br>
            <a:r>
              <a:rPr kumimoji="1" lang="en-US" altLang="ja-JP" sz="1600" dirty="0"/>
              <a:t>goodbye   1</a:t>
            </a:r>
            <a:br>
              <a:rPr kumimoji="1" lang="en-US" altLang="ja-JP" sz="1600" dirty="0"/>
            </a:br>
            <a:r>
              <a:rPr kumimoji="1" lang="en-US" altLang="ja-JP" sz="1600" dirty="0"/>
              <a:t>and   0</a:t>
            </a:r>
            <a:br>
              <a:rPr kumimoji="1" lang="en-US" altLang="ja-JP" sz="1600" dirty="0"/>
            </a:br>
            <a:r>
              <a:rPr kumimoji="1" lang="en-US" altLang="ja-JP" sz="1600" dirty="0"/>
              <a:t>I   0</a:t>
            </a:r>
            <a:br>
              <a:rPr kumimoji="1" lang="en-US" altLang="ja-JP" sz="1600" dirty="0"/>
            </a:br>
            <a:r>
              <a:rPr kumimoji="1" lang="en-US" altLang="ja-JP" sz="1600" dirty="0"/>
              <a:t>hello   0</a:t>
            </a:r>
            <a:br>
              <a:rPr kumimoji="1" lang="en-US" altLang="ja-JP" sz="1600" dirty="0"/>
            </a:br>
            <a:r>
              <a:rPr kumimoji="1" lang="en-US" altLang="ja-JP" sz="1600" dirty="0"/>
              <a:t>.   0</a:t>
            </a:r>
            <a:endParaRPr kumimoji="1" lang="ja-JP" altLang="en-US" sz="1600" dirty="0"/>
          </a:p>
        </p:txBody>
      </p:sp>
      <p:sp>
        <p:nvSpPr>
          <p:cNvPr id="23" name="正方形/長方形 22">
            <a:extLst>
              <a:ext uri="{FF2B5EF4-FFF2-40B4-BE49-F238E27FC236}">
                <a16:creationId xmlns:a16="http://schemas.microsoft.com/office/drawing/2014/main" id="{32760865-F464-3667-5EB9-83AD82A8FFB3}"/>
              </a:ext>
            </a:extLst>
          </p:cNvPr>
          <p:cNvSpPr/>
          <p:nvPr/>
        </p:nvSpPr>
        <p:spPr>
          <a:xfrm>
            <a:off x="9523811" y="3563090"/>
            <a:ext cx="285750" cy="177108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29D83F5B-B5A9-C92D-85C2-4D663B2BF790}"/>
              </a:ext>
            </a:extLst>
          </p:cNvPr>
          <p:cNvSpPr txBox="1"/>
          <p:nvPr/>
        </p:nvSpPr>
        <p:spPr>
          <a:xfrm>
            <a:off x="9966723" y="3323031"/>
            <a:ext cx="1947862" cy="369332"/>
          </a:xfrm>
          <a:prstGeom prst="rect">
            <a:avLst/>
          </a:prstGeom>
          <a:noFill/>
        </p:spPr>
        <p:txBody>
          <a:bodyPr wrap="square" rtlCol="0">
            <a:spAutoFit/>
          </a:bodyPr>
          <a:lstStyle/>
          <a:p>
            <a:r>
              <a:rPr kumimoji="1" lang="ja-JP" altLang="en-US" dirty="0"/>
              <a:t>正解ラベル</a:t>
            </a:r>
          </a:p>
        </p:txBody>
      </p:sp>
      <p:sp>
        <p:nvSpPr>
          <p:cNvPr id="25" name="テキスト ボックス 24">
            <a:extLst>
              <a:ext uri="{FF2B5EF4-FFF2-40B4-BE49-F238E27FC236}">
                <a16:creationId xmlns:a16="http://schemas.microsoft.com/office/drawing/2014/main" id="{51C19214-D159-0209-845B-10569FFB5492}"/>
              </a:ext>
            </a:extLst>
          </p:cNvPr>
          <p:cNvSpPr txBox="1"/>
          <p:nvPr/>
        </p:nvSpPr>
        <p:spPr>
          <a:xfrm>
            <a:off x="6967538" y="1662208"/>
            <a:ext cx="719138" cy="1846659"/>
          </a:xfrm>
          <a:prstGeom prst="rect">
            <a:avLst/>
          </a:prstGeom>
          <a:noFill/>
        </p:spPr>
        <p:txBody>
          <a:bodyPr wrap="square" rtlCol="0">
            <a:spAutoFit/>
          </a:bodyPr>
          <a:lstStyle/>
          <a:p>
            <a:r>
              <a:rPr kumimoji="1" lang="en-US" altLang="ja-JP" sz="1600" dirty="0"/>
              <a:t>0.81</a:t>
            </a:r>
          </a:p>
          <a:p>
            <a:r>
              <a:rPr kumimoji="1" lang="en-US" altLang="ja-JP" sz="1600" dirty="0"/>
              <a:t>0.00</a:t>
            </a:r>
          </a:p>
          <a:p>
            <a:r>
              <a:rPr kumimoji="1" lang="en-US" altLang="ja-JP" sz="1600" dirty="0"/>
              <a:t>0.11</a:t>
            </a:r>
          </a:p>
          <a:p>
            <a:r>
              <a:rPr kumimoji="1" lang="en-US" altLang="ja-JP" sz="1600" dirty="0"/>
              <a:t>0.00</a:t>
            </a:r>
          </a:p>
          <a:p>
            <a:r>
              <a:rPr kumimoji="1" lang="en-US" altLang="ja-JP" sz="1600" dirty="0"/>
              <a:t>0.08</a:t>
            </a:r>
          </a:p>
          <a:p>
            <a:r>
              <a:rPr kumimoji="1" lang="en-US" altLang="ja-JP" sz="1600" dirty="0"/>
              <a:t>0.00</a:t>
            </a:r>
          </a:p>
          <a:p>
            <a:r>
              <a:rPr kumimoji="1" lang="en-US" altLang="ja-JP" sz="1600" dirty="0"/>
              <a:t>0.00</a:t>
            </a:r>
            <a:endParaRPr kumimoji="1" lang="ja-JP" altLang="en-US" sz="1600" dirty="0"/>
          </a:p>
        </p:txBody>
      </p:sp>
      <p:sp>
        <p:nvSpPr>
          <p:cNvPr id="26" name="テキスト ボックス 25">
            <a:extLst>
              <a:ext uri="{FF2B5EF4-FFF2-40B4-BE49-F238E27FC236}">
                <a16:creationId xmlns:a16="http://schemas.microsoft.com/office/drawing/2014/main" id="{7A84586F-76DA-603D-CA2E-74608B28310A}"/>
              </a:ext>
            </a:extLst>
          </p:cNvPr>
          <p:cNvSpPr txBox="1"/>
          <p:nvPr/>
        </p:nvSpPr>
        <p:spPr>
          <a:xfrm>
            <a:off x="6967538" y="3566727"/>
            <a:ext cx="719138" cy="1846659"/>
          </a:xfrm>
          <a:prstGeom prst="rect">
            <a:avLst/>
          </a:prstGeom>
          <a:noFill/>
        </p:spPr>
        <p:txBody>
          <a:bodyPr wrap="square" rtlCol="0">
            <a:spAutoFit/>
          </a:bodyPr>
          <a:lstStyle/>
          <a:p>
            <a:r>
              <a:rPr kumimoji="1" lang="en-US" altLang="ja-JP" sz="1600" dirty="0"/>
              <a:t>0.11</a:t>
            </a:r>
          </a:p>
          <a:p>
            <a:r>
              <a:rPr kumimoji="1" lang="en-US" altLang="ja-JP" sz="1600" dirty="0"/>
              <a:t>0.00</a:t>
            </a:r>
          </a:p>
          <a:p>
            <a:r>
              <a:rPr kumimoji="1" lang="en-US" altLang="ja-JP" sz="1600" dirty="0"/>
              <a:t>0.81</a:t>
            </a:r>
          </a:p>
          <a:p>
            <a:r>
              <a:rPr kumimoji="1" lang="en-US" altLang="ja-JP" sz="1600" dirty="0"/>
              <a:t>0.00</a:t>
            </a:r>
          </a:p>
          <a:p>
            <a:r>
              <a:rPr kumimoji="1" lang="en-US" altLang="ja-JP" sz="1600" dirty="0"/>
              <a:t>0.08</a:t>
            </a:r>
          </a:p>
          <a:p>
            <a:r>
              <a:rPr kumimoji="1" lang="en-US" altLang="ja-JP" sz="1600" dirty="0"/>
              <a:t>0.00</a:t>
            </a:r>
          </a:p>
          <a:p>
            <a:r>
              <a:rPr kumimoji="1" lang="en-US" altLang="ja-JP" sz="1600" dirty="0"/>
              <a:t>0.00</a:t>
            </a:r>
            <a:endParaRPr kumimoji="1" lang="ja-JP" altLang="en-US" sz="1600" dirty="0"/>
          </a:p>
        </p:txBody>
      </p:sp>
      <p:sp>
        <p:nvSpPr>
          <p:cNvPr id="27" name="正方形/長方形 26">
            <a:extLst>
              <a:ext uri="{FF2B5EF4-FFF2-40B4-BE49-F238E27FC236}">
                <a16:creationId xmlns:a16="http://schemas.microsoft.com/office/drawing/2014/main" id="{54825826-23DA-D397-1D1D-02620CB98A48}"/>
              </a:ext>
            </a:extLst>
          </p:cNvPr>
          <p:cNvSpPr/>
          <p:nvPr/>
        </p:nvSpPr>
        <p:spPr>
          <a:xfrm>
            <a:off x="6967538" y="1657915"/>
            <a:ext cx="481014" cy="176280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4C88525F-AD50-E373-B55E-AEEEAFC01C7A}"/>
              </a:ext>
            </a:extLst>
          </p:cNvPr>
          <p:cNvSpPr/>
          <p:nvPr/>
        </p:nvSpPr>
        <p:spPr>
          <a:xfrm>
            <a:off x="6967538" y="3597108"/>
            <a:ext cx="481014" cy="176280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04C2BDE-003B-AB41-CE74-A17C54912770}"/>
              </a:ext>
            </a:extLst>
          </p:cNvPr>
          <p:cNvCxnSpPr>
            <a:cxnSpLocks/>
          </p:cNvCxnSpPr>
          <p:nvPr/>
        </p:nvCxnSpPr>
        <p:spPr>
          <a:xfrm flipH="1">
            <a:off x="4743450" y="1653724"/>
            <a:ext cx="2224088" cy="1026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220D08E-4258-357D-14D0-AAD5341AFA4D}"/>
              </a:ext>
            </a:extLst>
          </p:cNvPr>
          <p:cNvCxnSpPr>
            <a:cxnSpLocks/>
          </p:cNvCxnSpPr>
          <p:nvPr/>
        </p:nvCxnSpPr>
        <p:spPr>
          <a:xfrm flipV="1">
            <a:off x="4743450" y="3415272"/>
            <a:ext cx="2224088" cy="421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FAC12F4-44DD-0BC0-EE57-181F5AE65F01}"/>
              </a:ext>
            </a:extLst>
          </p:cNvPr>
          <p:cNvCxnSpPr>
            <a:cxnSpLocks/>
          </p:cNvCxnSpPr>
          <p:nvPr/>
        </p:nvCxnSpPr>
        <p:spPr>
          <a:xfrm flipH="1" flipV="1">
            <a:off x="4743450" y="2690544"/>
            <a:ext cx="2224088" cy="915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F8A9CEB-E398-0BD7-9193-A53583FBEA0F}"/>
              </a:ext>
            </a:extLst>
          </p:cNvPr>
          <p:cNvCxnSpPr>
            <a:cxnSpLocks/>
          </p:cNvCxnSpPr>
          <p:nvPr/>
        </p:nvCxnSpPr>
        <p:spPr>
          <a:xfrm flipH="1" flipV="1">
            <a:off x="4743450" y="3836650"/>
            <a:ext cx="2224088" cy="1519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F560477-99FD-E32B-EF75-110764143DF5}"/>
                  </a:ext>
                </a:extLst>
              </p:cNvPr>
              <p:cNvSpPr txBox="1"/>
              <p:nvPr/>
            </p:nvSpPr>
            <p:spPr>
              <a:xfrm>
                <a:off x="5875734" y="2451569"/>
                <a:ext cx="9072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𝑊</m:t>
                          </m:r>
                        </m:e>
                        <m:sub>
                          <m:r>
                            <a:rPr kumimoji="1" lang="en-US" altLang="ja-JP" sz="2800" b="0" i="1" smtClean="0">
                              <a:latin typeface="Cambria Math" panose="02040503050406030204" pitchFamily="18" charset="0"/>
                            </a:rPr>
                            <m:t>𝑜𝑢𝑡</m:t>
                          </m:r>
                        </m:sub>
                      </m:sSub>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DF560477-99FD-E32B-EF75-110764143DF5}"/>
                  </a:ext>
                </a:extLst>
              </p:cNvPr>
              <p:cNvSpPr txBox="1">
                <a:spLocks noRot="1" noChangeAspect="1" noMove="1" noResize="1" noEditPoints="1" noAdjustHandles="1" noChangeArrowheads="1" noChangeShapeType="1" noTextEdit="1"/>
              </p:cNvSpPr>
              <p:nvPr/>
            </p:nvSpPr>
            <p:spPr>
              <a:xfrm>
                <a:off x="5875734" y="2451569"/>
                <a:ext cx="907259"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30D5D9-8185-A95C-BEA2-734D1169C0FA}"/>
                  </a:ext>
                </a:extLst>
              </p:cNvPr>
              <p:cNvSpPr txBox="1"/>
              <p:nvPr/>
            </p:nvSpPr>
            <p:spPr>
              <a:xfrm>
                <a:off x="5875734" y="3853184"/>
                <a:ext cx="9072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𝑊</m:t>
                          </m:r>
                        </m:e>
                        <m:sub>
                          <m:r>
                            <a:rPr kumimoji="1" lang="en-US" altLang="ja-JP" sz="2800" b="0" i="1" smtClean="0">
                              <a:latin typeface="Cambria Math" panose="02040503050406030204" pitchFamily="18" charset="0"/>
                            </a:rPr>
                            <m:t>𝑜𝑢𝑡</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30D5D9-8185-A95C-BEA2-734D1169C0FA}"/>
                  </a:ext>
                </a:extLst>
              </p:cNvPr>
              <p:cNvSpPr txBox="1">
                <a:spLocks noRot="1" noChangeAspect="1" noMove="1" noResize="1" noEditPoints="1" noAdjustHandles="1" noChangeArrowheads="1" noChangeShapeType="1" noTextEdit="1"/>
              </p:cNvSpPr>
              <p:nvPr/>
            </p:nvSpPr>
            <p:spPr>
              <a:xfrm>
                <a:off x="5875734" y="3853184"/>
                <a:ext cx="907259" cy="523220"/>
              </a:xfrm>
              <a:prstGeom prst="rect">
                <a:avLst/>
              </a:prstGeom>
              <a:blipFill>
                <a:blip r:embed="rId4"/>
                <a:stretch>
                  <a:fillRect/>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AC7A3115-20C5-8C6A-EE68-766433B2F1D5}"/>
              </a:ext>
            </a:extLst>
          </p:cNvPr>
          <p:cNvSpPr txBox="1"/>
          <p:nvPr/>
        </p:nvSpPr>
        <p:spPr>
          <a:xfrm>
            <a:off x="7477126" y="5054136"/>
            <a:ext cx="895350" cy="369332"/>
          </a:xfrm>
          <a:prstGeom prst="rect">
            <a:avLst/>
          </a:prstGeom>
          <a:noFill/>
        </p:spPr>
        <p:txBody>
          <a:bodyPr wrap="square" rtlCol="0">
            <a:spAutoFit/>
          </a:bodyPr>
          <a:lstStyle/>
          <a:p>
            <a:r>
              <a:rPr kumimoji="1" lang="ja-JP" altLang="en-US" dirty="0"/>
              <a:t>出力層</a:t>
            </a:r>
          </a:p>
        </p:txBody>
      </p:sp>
      <p:sp>
        <p:nvSpPr>
          <p:cNvPr id="45" name="テキスト ボックス 44">
            <a:extLst>
              <a:ext uri="{FF2B5EF4-FFF2-40B4-BE49-F238E27FC236}">
                <a16:creationId xmlns:a16="http://schemas.microsoft.com/office/drawing/2014/main" id="{0D513164-61A1-46B0-9BF5-3682E891A39C}"/>
              </a:ext>
            </a:extLst>
          </p:cNvPr>
          <p:cNvSpPr txBox="1"/>
          <p:nvPr/>
        </p:nvSpPr>
        <p:spPr>
          <a:xfrm>
            <a:off x="4152898" y="1894546"/>
            <a:ext cx="985840" cy="523220"/>
          </a:xfrm>
          <a:prstGeom prst="rect">
            <a:avLst/>
          </a:prstGeom>
          <a:noFill/>
          <a:ln>
            <a:solidFill>
              <a:schemeClr val="tx1"/>
            </a:solidFill>
          </a:ln>
        </p:spPr>
        <p:txBody>
          <a:bodyPr wrap="square" rtlCol="0">
            <a:spAutoFit/>
          </a:bodyPr>
          <a:lstStyle/>
          <a:p>
            <a:r>
              <a:rPr kumimoji="1" lang="ja-JP" altLang="en-US" sz="2800" b="1" dirty="0">
                <a:ln>
                  <a:solidFill>
                    <a:schemeClr val="tx1"/>
                  </a:solidFill>
                </a:ln>
                <a:solidFill>
                  <a:srgbClr val="FFFF00"/>
                </a:solidFill>
              </a:rPr>
              <a:t>更新</a:t>
            </a:r>
          </a:p>
        </p:txBody>
      </p:sp>
      <p:sp>
        <p:nvSpPr>
          <p:cNvPr id="50" name="テキスト ボックス 49">
            <a:extLst>
              <a:ext uri="{FF2B5EF4-FFF2-40B4-BE49-F238E27FC236}">
                <a16:creationId xmlns:a16="http://schemas.microsoft.com/office/drawing/2014/main" id="{35836D2E-637E-6601-E33F-81784BEC7FBB}"/>
              </a:ext>
            </a:extLst>
          </p:cNvPr>
          <p:cNvSpPr txBox="1"/>
          <p:nvPr/>
        </p:nvSpPr>
        <p:spPr>
          <a:xfrm>
            <a:off x="7518806" y="3196998"/>
            <a:ext cx="1259664" cy="400110"/>
          </a:xfrm>
          <a:prstGeom prst="rect">
            <a:avLst/>
          </a:prstGeom>
          <a:noFill/>
          <a:ln>
            <a:solidFill>
              <a:schemeClr val="tx1"/>
            </a:solidFill>
          </a:ln>
        </p:spPr>
        <p:txBody>
          <a:bodyPr wrap="square" rtlCol="0">
            <a:spAutoFit/>
          </a:bodyPr>
          <a:lstStyle/>
          <a:p>
            <a:r>
              <a:rPr kumimoji="1" lang="en-US" altLang="ja-JP" sz="2000" dirty="0" err="1"/>
              <a:t>Softmax</a:t>
            </a:r>
            <a:endParaRPr kumimoji="1" lang="ja-JP" altLang="en-US" sz="2000" dirty="0"/>
          </a:p>
        </p:txBody>
      </p:sp>
    </p:spTree>
    <p:extLst>
      <p:ext uri="{BB962C8B-B14F-4D97-AF65-F5344CB8AC3E}">
        <p14:creationId xmlns:p14="http://schemas.microsoft.com/office/powerpoint/2010/main" val="326545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46" grpId="0" animBg="1"/>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03BCB-1464-BFE0-96F0-6FAE445522E5}"/>
            </a:ext>
          </a:extLst>
        </p:cNvPr>
        <p:cNvGrpSpPr/>
        <p:nvPr/>
      </p:nvGrpSpPr>
      <p:grpSpPr>
        <a:xfrm>
          <a:off x="0" y="0"/>
          <a:ext cx="0" cy="0"/>
          <a:chOff x="0" y="0"/>
          <a:chExt cx="0" cy="0"/>
        </a:xfrm>
      </p:grpSpPr>
      <p:sp>
        <p:nvSpPr>
          <p:cNvPr id="48" name="楕円 47">
            <a:extLst>
              <a:ext uri="{FF2B5EF4-FFF2-40B4-BE49-F238E27FC236}">
                <a16:creationId xmlns:a16="http://schemas.microsoft.com/office/drawing/2014/main" id="{DD3EF716-ADFF-10C8-97A1-356C3BD92B2E}"/>
              </a:ext>
            </a:extLst>
          </p:cNvPr>
          <p:cNvSpPr/>
          <p:nvPr/>
        </p:nvSpPr>
        <p:spPr>
          <a:xfrm>
            <a:off x="1801470" y="2224305"/>
            <a:ext cx="1258490" cy="833220"/>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AE6B8469-CB09-1AA7-A84B-A94DB679983A}"/>
              </a:ext>
            </a:extLst>
          </p:cNvPr>
          <p:cNvSpPr/>
          <p:nvPr/>
        </p:nvSpPr>
        <p:spPr>
          <a:xfrm>
            <a:off x="5638800" y="2888001"/>
            <a:ext cx="1258490" cy="833220"/>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D8C32D9-7F97-01B0-573A-0B3F9DFB2865}"/>
              </a:ext>
            </a:extLst>
          </p:cNvPr>
          <p:cNvSpPr>
            <a:spLocks noGrp="1"/>
          </p:cNvSpPr>
          <p:nvPr>
            <p:ph type="title"/>
          </p:nvPr>
        </p:nvSpPr>
        <p:spPr/>
        <p:txBody>
          <a:bodyPr/>
          <a:lstStyle/>
          <a:p>
            <a:r>
              <a:rPr kumimoji="1" lang="en-US" altLang="ja-JP" dirty="0" err="1"/>
              <a:t>CBoW</a:t>
            </a:r>
            <a:r>
              <a:rPr kumimoji="1" lang="ja-JP" altLang="en-US" dirty="0"/>
              <a:t>モデルの例</a:t>
            </a:r>
          </a:p>
        </p:txBody>
      </p:sp>
      <p:sp>
        <p:nvSpPr>
          <p:cNvPr id="3" name="コンテンツ プレースホルダー 2">
            <a:extLst>
              <a:ext uri="{FF2B5EF4-FFF2-40B4-BE49-F238E27FC236}">
                <a16:creationId xmlns:a16="http://schemas.microsoft.com/office/drawing/2014/main" id="{73F87F78-738D-D46D-937A-7A6517CC58C8}"/>
              </a:ext>
            </a:extLst>
          </p:cNvPr>
          <p:cNvSpPr>
            <a:spLocks noGrp="1"/>
          </p:cNvSpPr>
          <p:nvPr>
            <p:ph idx="1"/>
          </p:nvPr>
        </p:nvSpPr>
        <p:spPr>
          <a:xfrm>
            <a:off x="838200" y="5483226"/>
            <a:ext cx="10515600" cy="1238249"/>
          </a:xfrm>
        </p:spPr>
        <p:txBody>
          <a:bodyPr>
            <a:normAutofit/>
          </a:bodyPr>
          <a:lstStyle/>
          <a:p>
            <a:pPr marL="514350" indent="-514350">
              <a:buFont typeface="+mj-lt"/>
              <a:buAutoNum type="arabicPeriod"/>
            </a:pPr>
            <a:r>
              <a:rPr kumimoji="1" lang="ja-JP" altLang="en-US" sz="2000" dirty="0"/>
              <a:t>語彙を</a:t>
            </a:r>
            <a:r>
              <a:rPr kumimoji="1" lang="en-US" altLang="ja-JP" sz="2000" dirty="0"/>
              <a:t>One-hot</a:t>
            </a:r>
            <a:r>
              <a:rPr lang="ja-JP" altLang="en-US" sz="2000" dirty="0"/>
              <a:t>ベクトル</a:t>
            </a:r>
            <a:r>
              <a:rPr kumimoji="1" lang="ja-JP" altLang="en-US" sz="2000" dirty="0"/>
              <a:t>に変換する</a:t>
            </a:r>
            <a:endParaRPr kumimoji="1" lang="en-US" altLang="ja-JP" sz="2000" dirty="0"/>
          </a:p>
          <a:p>
            <a:pPr marL="514350" indent="-514350">
              <a:buFont typeface="+mj-lt"/>
              <a:buAutoNum type="arabicPeriod"/>
            </a:pPr>
            <a:r>
              <a:rPr kumimoji="1" lang="ja-JP" altLang="en-US" sz="2000" dirty="0"/>
              <a:t>周辺単語の中心に出現しやすい単語との内積を大きくするように学習</a:t>
            </a:r>
            <a:endParaRPr kumimoji="1" lang="en-US" altLang="ja-JP" sz="2000" dirty="0"/>
          </a:p>
          <a:p>
            <a:pPr marL="514350" indent="-514350">
              <a:buFont typeface="+mj-lt"/>
              <a:buAutoNum type="arabicPeriod"/>
            </a:pPr>
            <a:r>
              <a:rPr lang="ja-JP" altLang="en-US" sz="2000" dirty="0"/>
              <a:t>出力された周辺語の</a:t>
            </a:r>
            <a:r>
              <a:rPr lang="en-US" altLang="ja-JP" sz="2000" dirty="0"/>
              <a:t>One-hot</a:t>
            </a:r>
            <a:r>
              <a:rPr lang="ja-JP" altLang="en-US" sz="2000" dirty="0"/>
              <a:t>ベクトルと比較し、</a:t>
            </a:r>
            <a:r>
              <a:rPr lang="en-US" altLang="ja-JP" sz="2000" dirty="0" err="1"/>
              <a:t>CBoW</a:t>
            </a:r>
            <a:r>
              <a:rPr lang="ja-JP" altLang="en-US" sz="2000" dirty="0"/>
              <a:t>に</a:t>
            </a:r>
            <a:r>
              <a:rPr lang="en-US" altLang="ja-JP" sz="2000" dirty="0"/>
              <a:t>feedback</a:t>
            </a:r>
            <a:r>
              <a:rPr lang="ja-JP" altLang="en-US" sz="2000" dirty="0"/>
              <a:t>して最適化</a:t>
            </a:r>
            <a:endParaRPr kumimoji="1" lang="en-US" altLang="ja-JP" sz="2000" dirty="0"/>
          </a:p>
        </p:txBody>
      </p:sp>
      <p:sp>
        <p:nvSpPr>
          <p:cNvPr id="4" name="スライド番号プレースホルダー 3">
            <a:extLst>
              <a:ext uri="{FF2B5EF4-FFF2-40B4-BE49-F238E27FC236}">
                <a16:creationId xmlns:a16="http://schemas.microsoft.com/office/drawing/2014/main" id="{5AD39D95-E82E-827E-E4B2-999114328E04}"/>
              </a:ext>
            </a:extLst>
          </p:cNvPr>
          <p:cNvSpPr>
            <a:spLocks noGrp="1"/>
          </p:cNvSpPr>
          <p:nvPr>
            <p:ph type="sldNum" sz="quarter" idx="12"/>
          </p:nvPr>
        </p:nvSpPr>
        <p:spPr/>
        <p:txBody>
          <a:bodyPr/>
          <a:lstStyle/>
          <a:p>
            <a:fld id="{BE88F909-70FA-4A47-9C83-3C778D5F9D10}" type="slidenum">
              <a:rPr kumimoji="1" lang="ja-JP" altLang="en-US" smtClean="0"/>
              <a:t>16</a:t>
            </a:fld>
            <a:endParaRPr kumimoji="1" lang="ja-JP" altLang="en-US"/>
          </a:p>
        </p:txBody>
      </p:sp>
      <p:sp>
        <p:nvSpPr>
          <p:cNvPr id="5" name="テキスト ボックス 4">
            <a:extLst>
              <a:ext uri="{FF2B5EF4-FFF2-40B4-BE49-F238E27FC236}">
                <a16:creationId xmlns:a16="http://schemas.microsoft.com/office/drawing/2014/main" id="{D3BF8A74-8487-5803-7E18-4662A0231D5C}"/>
              </a:ext>
            </a:extLst>
          </p:cNvPr>
          <p:cNvSpPr txBox="1"/>
          <p:nvPr/>
        </p:nvSpPr>
        <p:spPr>
          <a:xfrm>
            <a:off x="8610600" y="2425977"/>
            <a:ext cx="1466850" cy="2246769"/>
          </a:xfrm>
          <a:prstGeom prst="rect">
            <a:avLst/>
          </a:prstGeom>
          <a:noFill/>
        </p:spPr>
        <p:txBody>
          <a:bodyPr wrap="square" rtlCol="0">
            <a:spAutoFit/>
          </a:bodyPr>
          <a:lstStyle/>
          <a:p>
            <a:pPr algn="r"/>
            <a:r>
              <a:rPr kumimoji="1" lang="en-US" altLang="ja-JP" sz="2000" dirty="0"/>
              <a:t>You   0</a:t>
            </a:r>
            <a:br>
              <a:rPr kumimoji="1" lang="en-US" altLang="ja-JP" sz="2000" dirty="0"/>
            </a:br>
            <a:r>
              <a:rPr kumimoji="1" lang="en-US" altLang="ja-JP" sz="2000" dirty="0"/>
              <a:t>say   1</a:t>
            </a:r>
            <a:br>
              <a:rPr kumimoji="1" lang="en-US" altLang="ja-JP" sz="2000" dirty="0"/>
            </a:br>
            <a:r>
              <a:rPr kumimoji="1" lang="en-US" altLang="ja-JP" sz="2000" dirty="0"/>
              <a:t>goodbye   0</a:t>
            </a:r>
            <a:br>
              <a:rPr kumimoji="1" lang="en-US" altLang="ja-JP" sz="2000" dirty="0"/>
            </a:br>
            <a:r>
              <a:rPr kumimoji="1" lang="en-US" altLang="ja-JP" sz="2000" dirty="0"/>
              <a:t>and   0</a:t>
            </a:r>
            <a:br>
              <a:rPr kumimoji="1" lang="en-US" altLang="ja-JP" sz="2000" dirty="0"/>
            </a:br>
            <a:r>
              <a:rPr kumimoji="1" lang="en-US" altLang="ja-JP" sz="2000" dirty="0"/>
              <a:t>I   0</a:t>
            </a:r>
            <a:br>
              <a:rPr kumimoji="1" lang="en-US" altLang="ja-JP" sz="2000" dirty="0"/>
            </a:br>
            <a:r>
              <a:rPr kumimoji="1" lang="en-US" altLang="ja-JP" sz="2000" dirty="0"/>
              <a:t>hello   0</a:t>
            </a:r>
            <a:br>
              <a:rPr kumimoji="1" lang="en-US" altLang="ja-JP" sz="2000" dirty="0"/>
            </a:br>
            <a:r>
              <a:rPr kumimoji="1" lang="en-US" altLang="ja-JP" sz="2000" dirty="0"/>
              <a:t>.   0</a:t>
            </a:r>
            <a:endParaRPr kumimoji="1" lang="ja-JP" altLang="en-US" sz="2000" dirty="0"/>
          </a:p>
        </p:txBody>
      </p:sp>
      <p:sp>
        <p:nvSpPr>
          <p:cNvPr id="7" name="正方形/長方形 6">
            <a:extLst>
              <a:ext uri="{FF2B5EF4-FFF2-40B4-BE49-F238E27FC236}">
                <a16:creationId xmlns:a16="http://schemas.microsoft.com/office/drawing/2014/main" id="{AFAFBB8B-0729-EB3B-52FE-23F97F1810D0}"/>
              </a:ext>
            </a:extLst>
          </p:cNvPr>
          <p:cNvSpPr/>
          <p:nvPr/>
        </p:nvSpPr>
        <p:spPr>
          <a:xfrm>
            <a:off x="9791700" y="2425976"/>
            <a:ext cx="285750" cy="224676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61849C3-56A7-8C68-260C-29B8993133F7}"/>
              </a:ext>
            </a:extLst>
          </p:cNvPr>
          <p:cNvSpPr txBox="1"/>
          <p:nvPr/>
        </p:nvSpPr>
        <p:spPr>
          <a:xfrm>
            <a:off x="29488" y="5037011"/>
            <a:ext cx="895350" cy="369332"/>
          </a:xfrm>
          <a:prstGeom prst="rect">
            <a:avLst/>
          </a:prstGeom>
          <a:noFill/>
        </p:spPr>
        <p:txBody>
          <a:bodyPr wrap="square" rtlCol="0">
            <a:spAutoFit/>
          </a:bodyPr>
          <a:lstStyle/>
          <a:p>
            <a:r>
              <a:rPr kumimoji="1" lang="ja-JP" altLang="en-US" dirty="0"/>
              <a:t>入力層</a:t>
            </a:r>
          </a:p>
        </p:txBody>
      </p:sp>
      <p:sp>
        <p:nvSpPr>
          <p:cNvPr id="9" name="正方形/長方形 8">
            <a:extLst>
              <a:ext uri="{FF2B5EF4-FFF2-40B4-BE49-F238E27FC236}">
                <a16:creationId xmlns:a16="http://schemas.microsoft.com/office/drawing/2014/main" id="{5E465D8E-2BD0-8D6A-BFE7-3AE88DE9B4A7}"/>
              </a:ext>
            </a:extLst>
          </p:cNvPr>
          <p:cNvSpPr/>
          <p:nvPr/>
        </p:nvSpPr>
        <p:spPr>
          <a:xfrm>
            <a:off x="4457700" y="2679966"/>
            <a:ext cx="285750" cy="11461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5F2AFDA-C92E-FCBA-860E-363ACA661D37}"/>
              </a:ext>
            </a:extLst>
          </p:cNvPr>
          <p:cNvSpPr/>
          <p:nvPr/>
        </p:nvSpPr>
        <p:spPr>
          <a:xfrm>
            <a:off x="4457700" y="2781300"/>
            <a:ext cx="285750" cy="2762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3D3F79D5-42AB-AC4E-57D3-27412155495E}"/>
              </a:ext>
            </a:extLst>
          </p:cNvPr>
          <p:cNvSpPr/>
          <p:nvPr/>
        </p:nvSpPr>
        <p:spPr>
          <a:xfrm>
            <a:off x="4457700" y="3144498"/>
            <a:ext cx="285750" cy="276225"/>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73F9B98-F98F-3109-E412-B6172C45F4D8}"/>
              </a:ext>
            </a:extLst>
          </p:cNvPr>
          <p:cNvSpPr/>
          <p:nvPr/>
        </p:nvSpPr>
        <p:spPr>
          <a:xfrm>
            <a:off x="4457700" y="3507697"/>
            <a:ext cx="285750" cy="276225"/>
          </a:xfrm>
          <a:prstGeom prst="ellipse">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0E860075-2112-F206-8522-8A5B61D6C08E}"/>
              </a:ext>
            </a:extLst>
          </p:cNvPr>
          <p:cNvCxnSpPr>
            <a:cxnSpLocks/>
          </p:cNvCxnSpPr>
          <p:nvPr/>
        </p:nvCxnSpPr>
        <p:spPr>
          <a:xfrm>
            <a:off x="1771651" y="1653724"/>
            <a:ext cx="2686049" cy="1026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AC32576-923F-5EE0-44AF-7FAD63DFEBF2}"/>
              </a:ext>
            </a:extLst>
          </p:cNvPr>
          <p:cNvCxnSpPr>
            <a:cxnSpLocks/>
          </p:cNvCxnSpPr>
          <p:nvPr/>
        </p:nvCxnSpPr>
        <p:spPr>
          <a:xfrm>
            <a:off x="1757819" y="3425736"/>
            <a:ext cx="2699881" cy="4109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CC33DA0-18C4-E150-AB92-2A3C5C88F6CD}"/>
                  </a:ext>
                </a:extLst>
              </p:cNvPr>
              <p:cNvSpPr txBox="1"/>
              <p:nvPr/>
            </p:nvSpPr>
            <p:spPr>
              <a:xfrm>
                <a:off x="2061025" y="2330248"/>
                <a:ext cx="65722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𝑊</m:t>
                          </m:r>
                        </m:e>
                        <m:sub>
                          <m:r>
                            <a:rPr kumimoji="1" lang="en-US" altLang="ja-JP" sz="2800" b="0" i="1" smtClean="0">
                              <a:latin typeface="Cambria Math" panose="02040503050406030204" pitchFamily="18" charset="0"/>
                            </a:rPr>
                            <m:t>𝑖𝑛</m:t>
                          </m:r>
                        </m:sub>
                      </m:sSub>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ACC33DA0-18C4-E150-AB92-2A3C5C88F6CD}"/>
                  </a:ext>
                </a:extLst>
              </p:cNvPr>
              <p:cNvSpPr txBox="1">
                <a:spLocks noRot="1" noChangeAspect="1" noMove="1" noResize="1" noEditPoints="1" noAdjustHandles="1" noChangeArrowheads="1" noChangeShapeType="1" noTextEdit="1"/>
              </p:cNvSpPr>
              <p:nvPr/>
            </p:nvSpPr>
            <p:spPr>
              <a:xfrm>
                <a:off x="2061025" y="2330248"/>
                <a:ext cx="657225" cy="523220"/>
              </a:xfrm>
              <a:prstGeom prst="rect">
                <a:avLst/>
              </a:prstGeom>
              <a:blipFill>
                <a:blip r:embed="rId2"/>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C98C6C09-80BB-7E0C-6027-A7A5CFE57599}"/>
              </a:ext>
            </a:extLst>
          </p:cNvPr>
          <p:cNvSpPr txBox="1"/>
          <p:nvPr/>
        </p:nvSpPr>
        <p:spPr>
          <a:xfrm>
            <a:off x="4152900" y="4529692"/>
            <a:ext cx="895350" cy="369332"/>
          </a:xfrm>
          <a:prstGeom prst="rect">
            <a:avLst/>
          </a:prstGeom>
          <a:noFill/>
        </p:spPr>
        <p:txBody>
          <a:bodyPr wrap="square" rtlCol="0">
            <a:spAutoFit/>
          </a:bodyPr>
          <a:lstStyle/>
          <a:p>
            <a:r>
              <a:rPr kumimoji="1" lang="ja-JP" altLang="en-US" dirty="0"/>
              <a:t>中間層</a:t>
            </a:r>
          </a:p>
        </p:txBody>
      </p:sp>
      <p:sp>
        <p:nvSpPr>
          <p:cNvPr id="20" name="テキスト ボックス 19">
            <a:extLst>
              <a:ext uri="{FF2B5EF4-FFF2-40B4-BE49-F238E27FC236}">
                <a16:creationId xmlns:a16="http://schemas.microsoft.com/office/drawing/2014/main" id="{60C5E27D-0452-B212-AD01-5C82C3FD5801}"/>
              </a:ext>
            </a:extLst>
          </p:cNvPr>
          <p:cNvSpPr txBox="1"/>
          <p:nvPr/>
        </p:nvSpPr>
        <p:spPr>
          <a:xfrm>
            <a:off x="295276" y="1644188"/>
            <a:ext cx="1466850" cy="1815882"/>
          </a:xfrm>
          <a:prstGeom prst="rect">
            <a:avLst/>
          </a:prstGeom>
          <a:noFill/>
        </p:spPr>
        <p:txBody>
          <a:bodyPr wrap="square" rtlCol="0">
            <a:spAutoFit/>
          </a:bodyPr>
          <a:lstStyle/>
          <a:p>
            <a:pPr algn="r"/>
            <a:r>
              <a:rPr kumimoji="1" lang="en-US" altLang="ja-JP" sz="1600" dirty="0"/>
              <a:t>You   1</a:t>
            </a:r>
            <a:br>
              <a:rPr kumimoji="1" lang="en-US" altLang="ja-JP" sz="1600" dirty="0"/>
            </a:br>
            <a:r>
              <a:rPr kumimoji="1" lang="en-US" altLang="ja-JP" sz="1600" dirty="0"/>
              <a:t>say   0</a:t>
            </a:r>
            <a:br>
              <a:rPr kumimoji="1" lang="en-US" altLang="ja-JP" sz="1600" dirty="0"/>
            </a:br>
            <a:r>
              <a:rPr kumimoji="1" lang="en-US" altLang="ja-JP" sz="1600" dirty="0"/>
              <a:t>goodbye   0</a:t>
            </a:r>
            <a:br>
              <a:rPr kumimoji="1" lang="en-US" altLang="ja-JP" sz="1600" dirty="0"/>
            </a:br>
            <a:r>
              <a:rPr kumimoji="1" lang="en-US" altLang="ja-JP" sz="1600" dirty="0"/>
              <a:t>and   0</a:t>
            </a:r>
            <a:br>
              <a:rPr kumimoji="1" lang="en-US" altLang="ja-JP" sz="1600" dirty="0"/>
            </a:br>
            <a:r>
              <a:rPr kumimoji="1" lang="en-US" altLang="ja-JP" sz="1600" dirty="0"/>
              <a:t>I   0</a:t>
            </a:r>
            <a:br>
              <a:rPr kumimoji="1" lang="en-US" altLang="ja-JP" sz="1600" dirty="0"/>
            </a:br>
            <a:r>
              <a:rPr kumimoji="1" lang="en-US" altLang="ja-JP" sz="1600" dirty="0"/>
              <a:t>hello   0</a:t>
            </a:r>
            <a:br>
              <a:rPr kumimoji="1" lang="en-US" altLang="ja-JP" sz="1600" dirty="0"/>
            </a:br>
            <a:r>
              <a:rPr kumimoji="1" lang="en-US" altLang="ja-JP" sz="1600" dirty="0"/>
              <a:t>.   0</a:t>
            </a:r>
            <a:endParaRPr kumimoji="1" lang="ja-JP" altLang="en-US" sz="1600" dirty="0"/>
          </a:p>
        </p:txBody>
      </p:sp>
      <p:sp>
        <p:nvSpPr>
          <p:cNvPr id="21" name="正方形/長方形 20">
            <a:extLst>
              <a:ext uri="{FF2B5EF4-FFF2-40B4-BE49-F238E27FC236}">
                <a16:creationId xmlns:a16="http://schemas.microsoft.com/office/drawing/2014/main" id="{CCE6FE84-7A8B-F79A-2C81-7723D4DEF8E3}"/>
              </a:ext>
            </a:extLst>
          </p:cNvPr>
          <p:cNvSpPr/>
          <p:nvPr/>
        </p:nvSpPr>
        <p:spPr>
          <a:xfrm>
            <a:off x="1476376" y="1644187"/>
            <a:ext cx="285750" cy="177108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8D58FDD-E4C4-9C71-44C0-255DFABDF99E}"/>
              </a:ext>
            </a:extLst>
          </p:cNvPr>
          <p:cNvSpPr txBox="1"/>
          <p:nvPr/>
        </p:nvSpPr>
        <p:spPr>
          <a:xfrm>
            <a:off x="295276" y="3526964"/>
            <a:ext cx="1466850" cy="1815882"/>
          </a:xfrm>
          <a:prstGeom prst="rect">
            <a:avLst/>
          </a:prstGeom>
          <a:noFill/>
        </p:spPr>
        <p:txBody>
          <a:bodyPr wrap="square" rtlCol="0">
            <a:spAutoFit/>
          </a:bodyPr>
          <a:lstStyle/>
          <a:p>
            <a:pPr algn="r"/>
            <a:r>
              <a:rPr kumimoji="1" lang="en-US" altLang="ja-JP" sz="1600" dirty="0"/>
              <a:t>You   0</a:t>
            </a:r>
            <a:br>
              <a:rPr kumimoji="1" lang="en-US" altLang="ja-JP" sz="1600" dirty="0"/>
            </a:br>
            <a:r>
              <a:rPr kumimoji="1" lang="en-US" altLang="ja-JP" sz="1600" dirty="0"/>
              <a:t>say   0</a:t>
            </a:r>
            <a:br>
              <a:rPr kumimoji="1" lang="en-US" altLang="ja-JP" sz="1600" dirty="0"/>
            </a:br>
            <a:r>
              <a:rPr kumimoji="1" lang="en-US" altLang="ja-JP" sz="1600" dirty="0"/>
              <a:t>goodbye   1</a:t>
            </a:r>
            <a:br>
              <a:rPr kumimoji="1" lang="en-US" altLang="ja-JP" sz="1600" dirty="0"/>
            </a:br>
            <a:r>
              <a:rPr kumimoji="1" lang="en-US" altLang="ja-JP" sz="1600" dirty="0"/>
              <a:t>and   0</a:t>
            </a:r>
            <a:br>
              <a:rPr kumimoji="1" lang="en-US" altLang="ja-JP" sz="1600" dirty="0"/>
            </a:br>
            <a:r>
              <a:rPr kumimoji="1" lang="en-US" altLang="ja-JP" sz="1600" dirty="0"/>
              <a:t>I   0</a:t>
            </a:r>
            <a:br>
              <a:rPr kumimoji="1" lang="en-US" altLang="ja-JP" sz="1600" dirty="0"/>
            </a:br>
            <a:r>
              <a:rPr kumimoji="1" lang="en-US" altLang="ja-JP" sz="1600" dirty="0"/>
              <a:t>hello   0</a:t>
            </a:r>
            <a:br>
              <a:rPr kumimoji="1" lang="en-US" altLang="ja-JP" sz="1600" dirty="0"/>
            </a:br>
            <a:r>
              <a:rPr kumimoji="1" lang="en-US" altLang="ja-JP" sz="1600" dirty="0"/>
              <a:t>.   0</a:t>
            </a:r>
            <a:endParaRPr kumimoji="1" lang="ja-JP" altLang="en-US" sz="1600" dirty="0"/>
          </a:p>
        </p:txBody>
      </p:sp>
      <p:sp>
        <p:nvSpPr>
          <p:cNvPr id="23" name="正方形/長方形 22">
            <a:extLst>
              <a:ext uri="{FF2B5EF4-FFF2-40B4-BE49-F238E27FC236}">
                <a16:creationId xmlns:a16="http://schemas.microsoft.com/office/drawing/2014/main" id="{AAC2D855-EA18-A6B4-56A4-FAECB223F363}"/>
              </a:ext>
            </a:extLst>
          </p:cNvPr>
          <p:cNvSpPr/>
          <p:nvPr/>
        </p:nvSpPr>
        <p:spPr>
          <a:xfrm>
            <a:off x="1476376" y="3549362"/>
            <a:ext cx="285750" cy="177108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445526E-1B27-E50A-FACD-EFF51D159829}"/>
              </a:ext>
            </a:extLst>
          </p:cNvPr>
          <p:cNvSpPr txBox="1"/>
          <p:nvPr/>
        </p:nvSpPr>
        <p:spPr>
          <a:xfrm>
            <a:off x="10077450" y="3364696"/>
            <a:ext cx="1947862" cy="369332"/>
          </a:xfrm>
          <a:prstGeom prst="rect">
            <a:avLst/>
          </a:prstGeom>
          <a:noFill/>
        </p:spPr>
        <p:txBody>
          <a:bodyPr wrap="square" rtlCol="0">
            <a:spAutoFit/>
          </a:bodyPr>
          <a:lstStyle/>
          <a:p>
            <a:r>
              <a:rPr kumimoji="1" lang="ja-JP" altLang="en-US" dirty="0"/>
              <a:t>正解ラベル</a:t>
            </a:r>
          </a:p>
        </p:txBody>
      </p:sp>
      <p:cxnSp>
        <p:nvCxnSpPr>
          <p:cNvPr id="29" name="直線コネクタ 28">
            <a:extLst>
              <a:ext uri="{FF2B5EF4-FFF2-40B4-BE49-F238E27FC236}">
                <a16:creationId xmlns:a16="http://schemas.microsoft.com/office/drawing/2014/main" id="{3E4729E0-EA37-2FEF-D5AE-DD74E65FEB41}"/>
              </a:ext>
            </a:extLst>
          </p:cNvPr>
          <p:cNvCxnSpPr>
            <a:cxnSpLocks/>
          </p:cNvCxnSpPr>
          <p:nvPr/>
        </p:nvCxnSpPr>
        <p:spPr>
          <a:xfrm flipH="1">
            <a:off x="4743450" y="2381294"/>
            <a:ext cx="2640836" cy="298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338FF31-6EBA-17A1-8AFD-B751176B0A4C}"/>
              </a:ext>
            </a:extLst>
          </p:cNvPr>
          <p:cNvCxnSpPr>
            <a:cxnSpLocks/>
          </p:cNvCxnSpPr>
          <p:nvPr/>
        </p:nvCxnSpPr>
        <p:spPr>
          <a:xfrm>
            <a:off x="4743450" y="3836650"/>
            <a:ext cx="2640836" cy="791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1FAD2EEF-28B5-358E-C09F-76DADC52A0AA}"/>
                  </a:ext>
                </a:extLst>
              </p:cNvPr>
              <p:cNvSpPr txBox="1"/>
              <p:nvPr/>
            </p:nvSpPr>
            <p:spPr>
              <a:xfrm>
                <a:off x="5815011" y="2989994"/>
                <a:ext cx="9072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𝑊</m:t>
                          </m:r>
                        </m:e>
                        <m:sub>
                          <m:r>
                            <a:rPr kumimoji="1" lang="en-US" altLang="ja-JP" sz="2800" b="0" i="1" smtClean="0">
                              <a:latin typeface="Cambria Math" panose="02040503050406030204" pitchFamily="18" charset="0"/>
                            </a:rPr>
                            <m:t>𝑜𝑢𝑡</m:t>
                          </m:r>
                        </m:sub>
                      </m:sSub>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1FAD2EEF-28B5-358E-C09F-76DADC52A0AA}"/>
                  </a:ext>
                </a:extLst>
              </p:cNvPr>
              <p:cNvSpPr txBox="1">
                <a:spLocks noRot="1" noChangeAspect="1" noMove="1" noResize="1" noEditPoints="1" noAdjustHandles="1" noChangeArrowheads="1" noChangeShapeType="1" noTextEdit="1"/>
              </p:cNvSpPr>
              <p:nvPr/>
            </p:nvSpPr>
            <p:spPr>
              <a:xfrm>
                <a:off x="5815011" y="2989994"/>
                <a:ext cx="907259" cy="523220"/>
              </a:xfrm>
              <a:prstGeom prst="rect">
                <a:avLst/>
              </a:prstGeom>
              <a:blipFill>
                <a:blip r:embed="rId3"/>
                <a:stretch>
                  <a:fillRect/>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18C10061-95FC-0D4B-E981-2F2F368BCCDD}"/>
              </a:ext>
            </a:extLst>
          </p:cNvPr>
          <p:cNvSpPr txBox="1"/>
          <p:nvPr/>
        </p:nvSpPr>
        <p:spPr>
          <a:xfrm>
            <a:off x="7277102" y="4787126"/>
            <a:ext cx="895350" cy="369332"/>
          </a:xfrm>
          <a:prstGeom prst="rect">
            <a:avLst/>
          </a:prstGeom>
          <a:noFill/>
        </p:spPr>
        <p:txBody>
          <a:bodyPr wrap="square" rtlCol="0">
            <a:spAutoFit/>
          </a:bodyPr>
          <a:lstStyle/>
          <a:p>
            <a:r>
              <a:rPr kumimoji="1" lang="ja-JP" altLang="en-US" dirty="0"/>
              <a:t>出力層</a:t>
            </a:r>
          </a:p>
        </p:txBody>
      </p:sp>
      <p:sp>
        <p:nvSpPr>
          <p:cNvPr id="45" name="テキスト ボックス 44">
            <a:extLst>
              <a:ext uri="{FF2B5EF4-FFF2-40B4-BE49-F238E27FC236}">
                <a16:creationId xmlns:a16="http://schemas.microsoft.com/office/drawing/2014/main" id="{396BBD9A-5495-1760-92F0-3099DBC2065D}"/>
              </a:ext>
            </a:extLst>
          </p:cNvPr>
          <p:cNvSpPr txBox="1"/>
          <p:nvPr/>
        </p:nvSpPr>
        <p:spPr>
          <a:xfrm>
            <a:off x="4152898" y="1894546"/>
            <a:ext cx="985840" cy="523220"/>
          </a:xfrm>
          <a:prstGeom prst="rect">
            <a:avLst/>
          </a:prstGeom>
          <a:noFill/>
          <a:ln>
            <a:solidFill>
              <a:schemeClr val="tx1"/>
            </a:solidFill>
          </a:ln>
        </p:spPr>
        <p:txBody>
          <a:bodyPr wrap="square" rtlCol="0">
            <a:spAutoFit/>
          </a:bodyPr>
          <a:lstStyle/>
          <a:p>
            <a:r>
              <a:rPr kumimoji="1" lang="ja-JP" altLang="en-US" sz="2800" b="1" dirty="0">
                <a:ln>
                  <a:solidFill>
                    <a:schemeClr val="tx1"/>
                  </a:solidFill>
                </a:ln>
                <a:solidFill>
                  <a:srgbClr val="FFFF00"/>
                </a:solidFill>
              </a:rPr>
              <a:t>更新</a:t>
            </a:r>
          </a:p>
        </p:txBody>
      </p:sp>
      <p:cxnSp>
        <p:nvCxnSpPr>
          <p:cNvPr id="16" name="直線コネクタ 15">
            <a:extLst>
              <a:ext uri="{FF2B5EF4-FFF2-40B4-BE49-F238E27FC236}">
                <a16:creationId xmlns:a16="http://schemas.microsoft.com/office/drawing/2014/main" id="{48342515-1FE1-EB96-99E9-15E01EAE2C4D}"/>
              </a:ext>
            </a:extLst>
          </p:cNvPr>
          <p:cNvCxnSpPr>
            <a:cxnSpLocks/>
          </p:cNvCxnSpPr>
          <p:nvPr/>
        </p:nvCxnSpPr>
        <p:spPr>
          <a:xfrm flipV="1">
            <a:off x="1771651" y="2684979"/>
            <a:ext cx="2686049" cy="8706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7ED502C-7D5B-E14B-D49A-F4A4D7851683}"/>
              </a:ext>
            </a:extLst>
          </p:cNvPr>
          <p:cNvCxnSpPr>
            <a:cxnSpLocks/>
          </p:cNvCxnSpPr>
          <p:nvPr/>
        </p:nvCxnSpPr>
        <p:spPr>
          <a:xfrm flipV="1">
            <a:off x="1769267" y="3836650"/>
            <a:ext cx="2697958" cy="1483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C587CC6A-47A6-F2B9-4EDB-9BBB5C617598}"/>
              </a:ext>
            </a:extLst>
          </p:cNvPr>
          <p:cNvSpPr/>
          <p:nvPr/>
        </p:nvSpPr>
        <p:spPr>
          <a:xfrm>
            <a:off x="1832970" y="3677979"/>
            <a:ext cx="1258490" cy="833220"/>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B489A9F5-9DA9-297F-4AAC-EA3AC36977C1}"/>
                  </a:ext>
                </a:extLst>
              </p:cNvPr>
              <p:cNvSpPr txBox="1"/>
              <p:nvPr/>
            </p:nvSpPr>
            <p:spPr>
              <a:xfrm>
                <a:off x="2092525" y="3783922"/>
                <a:ext cx="65722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𝑊</m:t>
                          </m:r>
                        </m:e>
                        <m:sub>
                          <m:r>
                            <a:rPr kumimoji="1" lang="en-US" altLang="ja-JP" sz="2800" b="0" i="1" smtClean="0">
                              <a:latin typeface="Cambria Math" panose="02040503050406030204" pitchFamily="18" charset="0"/>
                            </a:rPr>
                            <m:t>𝑖𝑛</m:t>
                          </m:r>
                        </m:sub>
                      </m:sSub>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B489A9F5-9DA9-297F-4AAC-EA3AC36977C1}"/>
                  </a:ext>
                </a:extLst>
              </p:cNvPr>
              <p:cNvSpPr txBox="1">
                <a:spLocks noRot="1" noChangeAspect="1" noMove="1" noResize="1" noEditPoints="1" noAdjustHandles="1" noChangeArrowheads="1" noChangeShapeType="1" noTextEdit="1"/>
              </p:cNvSpPr>
              <p:nvPr/>
            </p:nvSpPr>
            <p:spPr>
              <a:xfrm>
                <a:off x="2092525" y="3783922"/>
                <a:ext cx="657225" cy="523220"/>
              </a:xfrm>
              <a:prstGeom prst="rect">
                <a:avLst/>
              </a:prstGeom>
              <a:blipFill>
                <a:blip r:embed="rId4"/>
                <a:stretch>
                  <a:fillRect/>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7AD263A0-D8FC-D84A-FB50-5F6B87F45D7F}"/>
              </a:ext>
            </a:extLst>
          </p:cNvPr>
          <p:cNvSpPr txBox="1"/>
          <p:nvPr/>
        </p:nvSpPr>
        <p:spPr>
          <a:xfrm>
            <a:off x="7079486" y="2381294"/>
            <a:ext cx="946548" cy="2246769"/>
          </a:xfrm>
          <a:prstGeom prst="rect">
            <a:avLst/>
          </a:prstGeom>
          <a:noFill/>
        </p:spPr>
        <p:txBody>
          <a:bodyPr wrap="square" rtlCol="0">
            <a:spAutoFit/>
          </a:bodyPr>
          <a:lstStyle/>
          <a:p>
            <a:pPr algn="r"/>
            <a:r>
              <a:rPr kumimoji="1" lang="en-US" altLang="ja-JP" sz="2000" dirty="0"/>
              <a:t>0</a:t>
            </a:r>
            <a:br>
              <a:rPr kumimoji="1" lang="en-US" altLang="ja-JP" sz="2000" dirty="0"/>
            </a:br>
            <a:r>
              <a:rPr kumimoji="1" lang="en-US" altLang="ja-JP" sz="2000" dirty="0"/>
              <a:t>0.83</a:t>
            </a:r>
            <a:br>
              <a:rPr kumimoji="1" lang="en-US" altLang="ja-JP" sz="2000" dirty="0"/>
            </a:br>
            <a:r>
              <a:rPr kumimoji="1" lang="en-US" altLang="ja-JP" sz="2000" dirty="0"/>
              <a:t>0</a:t>
            </a:r>
            <a:br>
              <a:rPr kumimoji="1" lang="en-US" altLang="ja-JP" sz="2000" dirty="0"/>
            </a:br>
            <a:r>
              <a:rPr kumimoji="1" lang="en-US" altLang="ja-JP" sz="2000" dirty="0"/>
              <a:t>0.05</a:t>
            </a:r>
            <a:br>
              <a:rPr kumimoji="1" lang="en-US" altLang="ja-JP" sz="2000" dirty="0"/>
            </a:br>
            <a:r>
              <a:rPr kumimoji="1" lang="en-US" altLang="ja-JP" sz="2000" dirty="0"/>
              <a:t>0.02</a:t>
            </a:r>
            <a:br>
              <a:rPr kumimoji="1" lang="en-US" altLang="ja-JP" sz="2000" dirty="0"/>
            </a:br>
            <a:r>
              <a:rPr kumimoji="1" lang="en-US" altLang="ja-JP" sz="2000" dirty="0"/>
              <a:t>0.10</a:t>
            </a:r>
            <a:br>
              <a:rPr kumimoji="1" lang="en-US" altLang="ja-JP" sz="2000" dirty="0"/>
            </a:br>
            <a:r>
              <a:rPr kumimoji="1" lang="en-US" altLang="ja-JP" sz="2000" dirty="0"/>
              <a:t>0</a:t>
            </a:r>
            <a:endParaRPr kumimoji="1" lang="ja-JP" altLang="en-US" sz="2000" dirty="0"/>
          </a:p>
        </p:txBody>
      </p:sp>
      <p:sp>
        <p:nvSpPr>
          <p:cNvPr id="41" name="正方形/長方形 40">
            <a:extLst>
              <a:ext uri="{FF2B5EF4-FFF2-40B4-BE49-F238E27FC236}">
                <a16:creationId xmlns:a16="http://schemas.microsoft.com/office/drawing/2014/main" id="{0CDAF034-E02B-6948-9C24-07104A3EF3AF}"/>
              </a:ext>
            </a:extLst>
          </p:cNvPr>
          <p:cNvSpPr/>
          <p:nvPr/>
        </p:nvSpPr>
        <p:spPr>
          <a:xfrm>
            <a:off x="7384286" y="2381294"/>
            <a:ext cx="578064" cy="224676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C0A2EDE0-80EE-8A45-EBC6-4FE82FAE32AA}"/>
              </a:ext>
            </a:extLst>
          </p:cNvPr>
          <p:cNvSpPr txBox="1"/>
          <p:nvPr/>
        </p:nvSpPr>
        <p:spPr>
          <a:xfrm>
            <a:off x="7094945" y="1845009"/>
            <a:ext cx="1259664" cy="400110"/>
          </a:xfrm>
          <a:prstGeom prst="rect">
            <a:avLst/>
          </a:prstGeom>
          <a:noFill/>
          <a:ln>
            <a:solidFill>
              <a:schemeClr val="tx1"/>
            </a:solidFill>
          </a:ln>
        </p:spPr>
        <p:txBody>
          <a:bodyPr wrap="square" rtlCol="0">
            <a:spAutoFit/>
          </a:bodyPr>
          <a:lstStyle/>
          <a:p>
            <a:r>
              <a:rPr kumimoji="1" lang="en-US" altLang="ja-JP" sz="2000" dirty="0" err="1"/>
              <a:t>Softmax</a:t>
            </a:r>
            <a:endParaRPr kumimoji="1" lang="ja-JP" altLang="en-US" sz="2000" dirty="0"/>
          </a:p>
        </p:txBody>
      </p:sp>
    </p:spTree>
    <p:extLst>
      <p:ext uri="{BB962C8B-B14F-4D97-AF65-F5344CB8AC3E}">
        <p14:creationId xmlns:p14="http://schemas.microsoft.com/office/powerpoint/2010/main" val="301889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6" grpId="0" animBg="1"/>
      <p:bldP spid="45"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B50E47-93EF-5A3F-CD5E-00F6780AE1AD}"/>
              </a:ext>
            </a:extLst>
          </p:cNvPr>
          <p:cNvSpPr>
            <a:spLocks noGrp="1"/>
          </p:cNvSpPr>
          <p:nvPr>
            <p:ph type="title"/>
          </p:nvPr>
        </p:nvSpPr>
        <p:spPr/>
        <p:txBody>
          <a:bodyPr/>
          <a:lstStyle/>
          <a:p>
            <a:r>
              <a:rPr kumimoji="1" lang="ja-JP" altLang="en-US" dirty="0"/>
              <a:t>ベクトルの距離・類似度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BD234E1-104B-129A-8050-20EA00DFF472}"/>
                  </a:ext>
                </a:extLst>
              </p:cNvPr>
              <p:cNvSpPr>
                <a:spLocks noGrp="1"/>
              </p:cNvSpPr>
              <p:nvPr>
                <p:ph idx="1"/>
              </p:nvPr>
            </p:nvSpPr>
            <p:spPr/>
            <p:txBody>
              <a:bodyPr/>
              <a:lstStyle/>
              <a:p>
                <a:r>
                  <a:rPr lang="ja-JP" altLang="en-US" dirty="0"/>
                  <a:t>ユークリッド距離</a:t>
                </a:r>
                <a:r>
                  <a:rPr lang="en-US" altLang="ja-JP" dirty="0"/>
                  <a:t>(Euclidean Distance)</a:t>
                </a:r>
              </a:p>
              <a:p>
                <a:pPr marL="457200" lvl="1"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𝒖</m:t>
                      </m:r>
                      <m:r>
                        <a:rPr kumimoji="1" lang="en-US" altLang="ja-JP" b="1" i="1" smtClean="0">
                          <a:latin typeface="Cambria Math" panose="02040503050406030204" pitchFamily="18" charset="0"/>
                        </a:rPr>
                        <m:t>, </m:t>
                      </m:r>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rPr>
                        <m:t>)=</m:t>
                      </m:r>
                      <m:rad>
                        <m:radPr>
                          <m:degHide m:val="on"/>
                          <m:ctrlPr>
                            <a:rPr kumimoji="1" lang="en-US" altLang="ja-JP"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1</m:t>
                                      </m:r>
                                    </m:sub>
                                  </m:sSub>
                                </m:e>
                              </m:d>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2</m:t>
                                      </m:r>
                                    </m:sub>
                                  </m:sSub>
                                </m:e>
                              </m:d>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)^2</m:t>
                          </m:r>
                        </m:e>
                      </m:rad>
                    </m:oMath>
                  </m:oMathPara>
                </a14:m>
                <a:endParaRPr kumimoji="1" lang="en-US" altLang="ja-JP" dirty="0"/>
              </a:p>
              <a:p>
                <a:pPr marL="457200" lvl="1" indent="0">
                  <a:buNone/>
                </a:pPr>
                <a:r>
                  <a:rPr lang="ja-JP" altLang="en-US" dirty="0"/>
                  <a:t>距離が遠い ⇒ 単語が似ていない</a:t>
                </a:r>
                <a:endParaRPr lang="en-US" altLang="ja-JP" dirty="0"/>
              </a:p>
              <a:p>
                <a:pPr marL="457200" lvl="1" indent="0">
                  <a:buNone/>
                </a:pPr>
                <a:r>
                  <a:rPr kumimoji="1" lang="ja-JP" altLang="en-US" dirty="0"/>
                  <a:t>距離が近い ⇒ 単語が似ている</a:t>
                </a:r>
                <a:endParaRPr lang="en-US" altLang="ja-JP" dirty="0"/>
              </a:p>
              <a:p>
                <a:endParaRPr kumimoji="1" lang="en-US" altLang="ja-JP" dirty="0"/>
              </a:p>
              <a:p>
                <a:r>
                  <a:rPr lang="ja-JP" altLang="en-US" dirty="0"/>
                  <a:t>コサイン類似度</a:t>
                </a:r>
                <a:r>
                  <a:rPr lang="en-US" altLang="ja-JP" dirty="0"/>
                  <a:t>(Cosine Similarity)</a:t>
                </a:r>
              </a:p>
              <a:p>
                <a:endParaRPr lang="en-US" altLang="ja-JP" dirty="0"/>
              </a:p>
              <a:p>
                <a:pPr marL="457200" lvl="1" indent="0">
                  <a:buNone/>
                </a:pPr>
                <a14:m>
                  <m:oMathPara xmlns:m="http://schemas.openxmlformats.org/officeDocument/2006/math">
                    <m:oMathParaPr>
                      <m:jc m:val="left"/>
                    </m:oMathParaPr>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r>
                                <a:rPr kumimoji="1" lang="ja-JP" altLang="en-US" b="0" i="1" smtClean="0">
                                  <a:latin typeface="Cambria Math" panose="02040503050406030204" pitchFamily="18" charset="0"/>
                                </a:rPr>
                                <m:t>𝜃</m:t>
                              </m:r>
                            </m:e>
                          </m:d>
                        </m:e>
                      </m:func>
                      <m:r>
                        <a:rPr kumimoji="1" lang="en-US" altLang="ja-JP" b="0" i="1"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𝒖</m:t>
                          </m:r>
                          <m:r>
                            <a:rPr kumimoji="1" lang="en-US" altLang="ja-JP" b="1" i="1" smtClean="0">
                              <a:latin typeface="Cambria Math" panose="02040503050406030204" pitchFamily="18" charset="0"/>
                              <a:ea typeface="Cambria Math" panose="02040503050406030204" pitchFamily="18" charset="0"/>
                            </a:rPr>
                            <m:t>∙</m:t>
                          </m:r>
                          <m:r>
                            <a:rPr kumimoji="1" lang="en-US" altLang="ja-JP" b="1" i="1" smtClean="0">
                              <a:latin typeface="Cambria Math" panose="02040503050406030204" pitchFamily="18" charset="0"/>
                              <a:ea typeface="Cambria Math" panose="02040503050406030204" pitchFamily="18" charset="0"/>
                            </a:rPr>
                            <m:t>𝒗</m:t>
                          </m:r>
                        </m:num>
                        <m:den>
                          <m:d>
                            <m:dPr>
                              <m:begChr m:val="|"/>
                              <m:endChr m:val="|"/>
                              <m:ctrlPr>
                                <a:rPr kumimoji="1" lang="en-US" altLang="ja-JP" b="1" i="1" smtClean="0">
                                  <a:latin typeface="Cambria Math" panose="02040503050406030204" pitchFamily="18" charset="0"/>
                                </a:rPr>
                              </m:ctrlPr>
                            </m:dPr>
                            <m:e>
                              <m:d>
                                <m:dPr>
                                  <m:begChr m:val="|"/>
                                  <m:endChr m:val="|"/>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𝒖</m:t>
                                  </m:r>
                                </m:e>
                              </m:d>
                            </m:e>
                          </m:d>
                          <m:r>
                            <a:rPr kumimoji="1" lang="en-US" altLang="ja-JP" b="1" i="1" smtClean="0">
                              <a:latin typeface="Cambria Math" panose="02040503050406030204" pitchFamily="18" charset="0"/>
                            </a:rPr>
                            <m:t>∗</m:t>
                          </m:r>
                          <m:d>
                            <m:dPr>
                              <m:begChr m:val="|"/>
                              <m:endChr m:val="|"/>
                              <m:ctrlPr>
                                <a:rPr kumimoji="1" lang="en-US" altLang="ja-JP" b="1" i="1" smtClean="0">
                                  <a:latin typeface="Cambria Math" panose="02040503050406030204" pitchFamily="18" charset="0"/>
                                </a:rPr>
                              </m:ctrlPr>
                            </m:dPr>
                            <m:e>
                              <m:d>
                                <m:dPr>
                                  <m:begChr m:val="|"/>
                                  <m:endChr m:val="|"/>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𝒗</m:t>
                                  </m:r>
                                </m:e>
                              </m:d>
                            </m:e>
                          </m:d>
                        </m:den>
                      </m:f>
                    </m:oMath>
                  </m:oMathPara>
                </a14:m>
                <a:endParaRPr kumimoji="1" lang="ja-JP" altLang="en-US" b="1" dirty="0"/>
              </a:p>
            </p:txBody>
          </p:sp>
        </mc:Choice>
        <mc:Fallback xmlns="">
          <p:sp>
            <p:nvSpPr>
              <p:cNvPr id="3" name="コンテンツ プレースホルダー 2">
                <a:extLst>
                  <a:ext uri="{FF2B5EF4-FFF2-40B4-BE49-F238E27FC236}">
                    <a16:creationId xmlns:a16="http://schemas.microsoft.com/office/drawing/2014/main" id="{8BD234E1-104B-129A-8050-20EA00DFF472}"/>
                  </a:ext>
                </a:extLst>
              </p:cNvPr>
              <p:cNvSpPr>
                <a:spLocks noGrp="1" noRot="1" noChangeAspect="1" noMove="1" noResize="1" noEditPoints="1" noAdjustHandles="1" noChangeArrowheads="1" noChangeShapeType="1" noTextEdit="1"/>
              </p:cNvSpPr>
              <p:nvPr>
                <p:ph idx="1"/>
              </p:nvPr>
            </p:nvSpPr>
            <p:spPr>
              <a:blipFill>
                <a:blip r:embed="rId2"/>
                <a:stretch>
                  <a:fillRect l="-1043" t="-267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7A2FAF1-F14F-2822-85A0-9735DF7942AB}"/>
              </a:ext>
            </a:extLst>
          </p:cNvPr>
          <p:cNvSpPr>
            <a:spLocks noGrp="1"/>
          </p:cNvSpPr>
          <p:nvPr>
            <p:ph type="sldNum" sz="quarter" idx="12"/>
          </p:nvPr>
        </p:nvSpPr>
        <p:spPr/>
        <p:txBody>
          <a:bodyPr/>
          <a:lstStyle/>
          <a:p>
            <a:fld id="{BE88F909-70FA-4A47-9C83-3C778D5F9D10}" type="slidenum">
              <a:rPr kumimoji="1" lang="ja-JP" altLang="en-US" smtClean="0"/>
              <a:t>17</a:t>
            </a:fld>
            <a:endParaRPr kumimoji="1" lang="ja-JP" altLang="en-US"/>
          </a:p>
        </p:txBody>
      </p:sp>
      <p:sp>
        <p:nvSpPr>
          <p:cNvPr id="5" name="テキスト ボックス 4">
            <a:extLst>
              <a:ext uri="{FF2B5EF4-FFF2-40B4-BE49-F238E27FC236}">
                <a16:creationId xmlns:a16="http://schemas.microsoft.com/office/drawing/2014/main" id="{EB579065-A540-2D3F-EC49-7F32297F6525}"/>
              </a:ext>
            </a:extLst>
          </p:cNvPr>
          <p:cNvSpPr txBox="1"/>
          <p:nvPr/>
        </p:nvSpPr>
        <p:spPr>
          <a:xfrm>
            <a:off x="4752975" y="4976633"/>
            <a:ext cx="7515225" cy="1200329"/>
          </a:xfrm>
          <a:prstGeom prst="rect">
            <a:avLst/>
          </a:prstGeom>
          <a:noFill/>
        </p:spPr>
        <p:txBody>
          <a:bodyPr wrap="square" rtlCol="0">
            <a:spAutoFit/>
          </a:bodyPr>
          <a:lstStyle/>
          <a:p>
            <a:r>
              <a:rPr kumimoji="1" lang="ja-JP" altLang="en-US" sz="2400" dirty="0"/>
              <a:t>ベクトルの角度が</a:t>
            </a:r>
            <a:r>
              <a:rPr kumimoji="1" lang="en-US" altLang="ja-JP" sz="2400" dirty="0"/>
              <a:t>0°	</a:t>
            </a:r>
            <a:r>
              <a:rPr kumimoji="1" lang="ja-JP" altLang="en-US" sz="2400" dirty="0"/>
              <a:t>⇒ </a:t>
            </a:r>
            <a:r>
              <a:rPr kumimoji="1" lang="en-US" altLang="ja-JP" sz="2400" dirty="0"/>
              <a:t>1 (</a:t>
            </a:r>
            <a:r>
              <a:rPr kumimoji="1" lang="ja-JP" altLang="en-US" sz="2400" dirty="0"/>
              <a:t>とても似ている</a:t>
            </a:r>
            <a:r>
              <a:rPr kumimoji="1" lang="en-US" altLang="ja-JP" sz="2400" dirty="0"/>
              <a:t>)</a:t>
            </a:r>
          </a:p>
          <a:p>
            <a:r>
              <a:rPr kumimoji="1" lang="ja-JP" altLang="en-US" sz="2400" dirty="0"/>
              <a:t>ベクトルの角度が</a:t>
            </a:r>
            <a:r>
              <a:rPr kumimoji="1" lang="en-US" altLang="ja-JP" sz="2400" dirty="0"/>
              <a:t>90°	</a:t>
            </a:r>
            <a:r>
              <a:rPr kumimoji="1" lang="ja-JP" altLang="en-US" sz="2400" dirty="0"/>
              <a:t>⇒ </a:t>
            </a:r>
            <a:r>
              <a:rPr kumimoji="1" lang="en-US" altLang="ja-JP" sz="2400" dirty="0"/>
              <a:t>0 (</a:t>
            </a:r>
            <a:r>
              <a:rPr kumimoji="1" lang="ja-JP" altLang="en-US" sz="2400" dirty="0"/>
              <a:t>全くの無関係</a:t>
            </a:r>
            <a:r>
              <a:rPr kumimoji="1" lang="en-US" altLang="ja-JP" sz="2400" dirty="0"/>
              <a:t>)</a:t>
            </a:r>
          </a:p>
          <a:p>
            <a:r>
              <a:rPr kumimoji="1" lang="ja-JP" altLang="en-US" sz="2400" dirty="0"/>
              <a:t>ベクトルの角度が</a:t>
            </a:r>
            <a:r>
              <a:rPr kumimoji="1" lang="en-US" altLang="ja-JP" sz="2400" dirty="0"/>
              <a:t>180°	</a:t>
            </a:r>
            <a:r>
              <a:rPr kumimoji="1" lang="ja-JP" altLang="en-US" sz="2400" dirty="0"/>
              <a:t>⇒ </a:t>
            </a:r>
            <a:r>
              <a:rPr kumimoji="1" lang="en-US" altLang="ja-JP" sz="2400" dirty="0"/>
              <a:t>-1 (</a:t>
            </a:r>
            <a:r>
              <a:rPr kumimoji="1" lang="ja-JP" altLang="en-US" sz="2400" dirty="0"/>
              <a:t>反対の意味</a:t>
            </a:r>
            <a:r>
              <a:rPr kumimoji="1" lang="en-US" altLang="ja-JP" sz="2400" dirty="0"/>
              <a:t>)</a:t>
            </a:r>
            <a:endParaRPr kumimoji="1" lang="ja-JP" altLang="en-US" sz="2400" dirty="0"/>
          </a:p>
        </p:txBody>
      </p:sp>
    </p:spTree>
    <p:extLst>
      <p:ext uri="{BB962C8B-B14F-4D97-AF65-F5344CB8AC3E}">
        <p14:creationId xmlns:p14="http://schemas.microsoft.com/office/powerpoint/2010/main" val="319333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0357E4E-5647-A17D-238F-9EC4387EAF1F}"/>
              </a:ext>
            </a:extLst>
          </p:cNvPr>
          <p:cNvSpPr/>
          <p:nvPr/>
        </p:nvSpPr>
        <p:spPr>
          <a:xfrm>
            <a:off x="9126995" y="4393103"/>
            <a:ext cx="2956133" cy="1221095"/>
          </a:xfrm>
          <a:prstGeom prst="rect">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1B0B497-D5E6-B6AD-E19E-FB0423AC31F5}"/>
              </a:ext>
            </a:extLst>
          </p:cNvPr>
          <p:cNvSpPr>
            <a:spLocks noGrp="1"/>
          </p:cNvSpPr>
          <p:nvPr>
            <p:ph type="title"/>
          </p:nvPr>
        </p:nvSpPr>
        <p:spPr/>
        <p:txBody>
          <a:bodyPr/>
          <a:lstStyle/>
          <a:p>
            <a:r>
              <a:rPr kumimoji="1" lang="en-US" altLang="ja-JP" dirty="0"/>
              <a:t>Word2vec</a:t>
            </a:r>
            <a:r>
              <a:rPr kumimoji="1" lang="ja-JP" altLang="en-US" dirty="0"/>
              <a:t>の高速化</a:t>
            </a:r>
          </a:p>
        </p:txBody>
      </p:sp>
      <p:sp>
        <p:nvSpPr>
          <p:cNvPr id="3" name="コンテンツ プレースホルダー 2">
            <a:extLst>
              <a:ext uri="{FF2B5EF4-FFF2-40B4-BE49-F238E27FC236}">
                <a16:creationId xmlns:a16="http://schemas.microsoft.com/office/drawing/2014/main" id="{3AA40514-3080-F0E3-DFF4-5E72F00C94B2}"/>
              </a:ext>
            </a:extLst>
          </p:cNvPr>
          <p:cNvSpPr>
            <a:spLocks noGrp="1"/>
          </p:cNvSpPr>
          <p:nvPr>
            <p:ph idx="1"/>
          </p:nvPr>
        </p:nvSpPr>
        <p:spPr>
          <a:xfrm>
            <a:off x="838200" y="1653437"/>
            <a:ext cx="10515600" cy="4523526"/>
          </a:xfrm>
        </p:spPr>
        <p:txBody>
          <a:bodyPr/>
          <a:lstStyle/>
          <a:p>
            <a:r>
              <a:rPr kumimoji="1" lang="en-US" altLang="ja-JP" dirty="0">
                <a:solidFill>
                  <a:srgbClr val="FF0000"/>
                </a:solidFill>
              </a:rPr>
              <a:t>Embedding</a:t>
            </a:r>
            <a:r>
              <a:rPr kumimoji="1" lang="ja-JP" altLang="en-US" dirty="0">
                <a:solidFill>
                  <a:srgbClr val="FF0000"/>
                </a:solidFill>
              </a:rPr>
              <a:t>レイヤ</a:t>
            </a:r>
            <a:endParaRPr kumimoji="1" lang="en-US" altLang="ja-JP" dirty="0">
              <a:solidFill>
                <a:srgbClr val="FF0000"/>
              </a:solidFill>
            </a:endParaRPr>
          </a:p>
          <a:p>
            <a:endParaRPr lang="en-US" altLang="ja-JP" dirty="0"/>
          </a:p>
          <a:p>
            <a:endParaRPr kumimoji="1" lang="en-US" altLang="ja-JP" dirty="0"/>
          </a:p>
          <a:p>
            <a:pPr marL="0" indent="0">
              <a:buNone/>
            </a:pPr>
            <a:endParaRPr lang="en-US" altLang="ja-JP" dirty="0"/>
          </a:p>
          <a:p>
            <a:r>
              <a:rPr kumimoji="1" lang="en-US" altLang="ja-JP" dirty="0">
                <a:solidFill>
                  <a:srgbClr val="FF0000"/>
                </a:solidFill>
              </a:rPr>
              <a:t>Negative Sampling</a:t>
            </a:r>
          </a:p>
        </p:txBody>
      </p:sp>
      <p:sp>
        <p:nvSpPr>
          <p:cNvPr id="4" name="スライド番号プレースホルダー 3">
            <a:extLst>
              <a:ext uri="{FF2B5EF4-FFF2-40B4-BE49-F238E27FC236}">
                <a16:creationId xmlns:a16="http://schemas.microsoft.com/office/drawing/2014/main" id="{C0E80EC2-A43F-18ED-BFCA-7B410BACC9F7}"/>
              </a:ext>
            </a:extLst>
          </p:cNvPr>
          <p:cNvSpPr>
            <a:spLocks noGrp="1"/>
          </p:cNvSpPr>
          <p:nvPr>
            <p:ph type="sldNum" sz="quarter" idx="12"/>
          </p:nvPr>
        </p:nvSpPr>
        <p:spPr/>
        <p:txBody>
          <a:bodyPr/>
          <a:lstStyle/>
          <a:p>
            <a:fld id="{BE88F909-70FA-4A47-9C83-3C778D5F9D10}"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ADA4246C-C0AE-7ED8-2BB8-65FA0D8B1679}"/>
              </a:ext>
            </a:extLst>
          </p:cNvPr>
          <p:cNvSpPr txBox="1"/>
          <p:nvPr/>
        </p:nvSpPr>
        <p:spPr>
          <a:xfrm>
            <a:off x="1101745" y="2230883"/>
            <a:ext cx="2705101" cy="923330"/>
          </a:xfrm>
          <a:prstGeom prst="rect">
            <a:avLst/>
          </a:prstGeom>
          <a:noFill/>
        </p:spPr>
        <p:txBody>
          <a:bodyPr wrap="square" rtlCol="0">
            <a:spAutoFit/>
          </a:bodyPr>
          <a:lstStyle/>
          <a:p>
            <a:r>
              <a:rPr kumimoji="1" lang="ja-JP" altLang="en-US" dirty="0"/>
              <a:t>語彙数</a:t>
            </a:r>
            <a:r>
              <a:rPr kumimoji="1" lang="en-US" altLang="ja-JP" dirty="0"/>
              <a:t>100</a:t>
            </a:r>
            <a:r>
              <a:rPr kumimoji="1" lang="ja-JP" altLang="en-US" dirty="0"/>
              <a:t>万</a:t>
            </a:r>
            <a:br>
              <a:rPr kumimoji="1" lang="en-US" altLang="ja-JP" dirty="0"/>
            </a:br>
            <a:r>
              <a:rPr kumimoji="1" lang="ja-JP" altLang="en-US" dirty="0"/>
              <a:t>中間層のニューロン</a:t>
            </a:r>
            <a:r>
              <a:rPr kumimoji="1" lang="en-US" altLang="ja-JP" dirty="0"/>
              <a:t>100</a:t>
            </a:r>
          </a:p>
          <a:p>
            <a:r>
              <a:rPr kumimoji="1" lang="ja-JP" altLang="en-US" dirty="0"/>
              <a:t>入力層での計算</a:t>
            </a:r>
          </a:p>
        </p:txBody>
      </p:sp>
      <p:sp>
        <p:nvSpPr>
          <p:cNvPr id="6" name="テキスト ボックス 5">
            <a:extLst>
              <a:ext uri="{FF2B5EF4-FFF2-40B4-BE49-F238E27FC236}">
                <a16:creationId xmlns:a16="http://schemas.microsoft.com/office/drawing/2014/main" id="{F2905449-3AA3-B014-8B0D-AE4F68FF9618}"/>
              </a:ext>
            </a:extLst>
          </p:cNvPr>
          <p:cNvSpPr txBox="1"/>
          <p:nvPr/>
        </p:nvSpPr>
        <p:spPr>
          <a:xfrm>
            <a:off x="4302143" y="1973542"/>
            <a:ext cx="1352550" cy="369332"/>
          </a:xfrm>
          <a:prstGeom prst="rect">
            <a:avLst/>
          </a:prstGeom>
          <a:noFill/>
        </p:spPr>
        <p:txBody>
          <a:bodyPr wrap="square" rtlCol="0">
            <a:spAutoFit/>
          </a:bodyPr>
          <a:lstStyle/>
          <a:p>
            <a:r>
              <a:rPr kumimoji="1" lang="en-US" altLang="ja-JP" dirty="0"/>
              <a:t>[0 1 0 … 0 0]</a:t>
            </a:r>
            <a:endParaRPr kumimoji="1" lang="ja-JP" altLang="en-US" dirty="0"/>
          </a:p>
        </p:txBody>
      </p:sp>
      <p:sp>
        <p:nvSpPr>
          <p:cNvPr id="7" name="テキスト ボックス 6">
            <a:extLst>
              <a:ext uri="{FF2B5EF4-FFF2-40B4-BE49-F238E27FC236}">
                <a16:creationId xmlns:a16="http://schemas.microsoft.com/office/drawing/2014/main" id="{849D67ED-052F-C7EE-59DB-0F85DFFF6848}"/>
              </a:ext>
            </a:extLst>
          </p:cNvPr>
          <p:cNvSpPr txBox="1"/>
          <p:nvPr/>
        </p:nvSpPr>
        <p:spPr>
          <a:xfrm>
            <a:off x="4073011" y="2712324"/>
            <a:ext cx="1581150" cy="646331"/>
          </a:xfrm>
          <a:prstGeom prst="rect">
            <a:avLst/>
          </a:prstGeom>
          <a:noFill/>
        </p:spPr>
        <p:txBody>
          <a:bodyPr wrap="square" rtlCol="0">
            <a:spAutoFit/>
          </a:bodyPr>
          <a:lstStyle/>
          <a:p>
            <a:pPr algn="ctr"/>
            <a:r>
              <a:rPr kumimoji="1" lang="en-US" altLang="ja-JP" dirty="0"/>
              <a:t>C</a:t>
            </a:r>
          </a:p>
          <a:p>
            <a:pPr algn="ctr"/>
            <a:r>
              <a:rPr kumimoji="1" lang="en-US" altLang="ja-JP" dirty="0"/>
              <a:t>(1 × 1000000)</a:t>
            </a:r>
            <a:endParaRPr kumimoji="1" lang="ja-JP" altLang="en-US" dirty="0"/>
          </a:p>
        </p:txBody>
      </p:sp>
      <p:sp>
        <p:nvSpPr>
          <p:cNvPr id="9" name="楕円 8">
            <a:extLst>
              <a:ext uri="{FF2B5EF4-FFF2-40B4-BE49-F238E27FC236}">
                <a16:creationId xmlns:a16="http://schemas.microsoft.com/office/drawing/2014/main" id="{86141A25-8534-8426-3A93-62A16AC909B9}"/>
              </a:ext>
            </a:extLst>
          </p:cNvPr>
          <p:cNvSpPr/>
          <p:nvPr/>
        </p:nvSpPr>
        <p:spPr>
          <a:xfrm>
            <a:off x="6014263" y="1683409"/>
            <a:ext cx="171450" cy="179383"/>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C6DC1CF-C7E0-98BD-4E55-834289EAC8B1}"/>
                  </a:ext>
                </a:extLst>
              </p:cNvPr>
              <p:cNvSpPr txBox="1"/>
              <p:nvPr/>
            </p:nvSpPr>
            <p:spPr>
              <a:xfrm>
                <a:off x="5575285" y="2716036"/>
                <a:ext cx="1924048" cy="6463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𝑖𝑛</m:t>
                          </m:r>
                        </m:sub>
                      </m:sSub>
                    </m:oMath>
                  </m:oMathPara>
                </a14:m>
                <a:endParaRPr kumimoji="1" lang="en-US" altLang="ja-JP" dirty="0"/>
              </a:p>
              <a:p>
                <a:pPr algn="ctr"/>
                <a:r>
                  <a:rPr kumimoji="1" lang="en-US" altLang="ja-JP" dirty="0"/>
                  <a:t>(1000000 × 100)</a:t>
                </a:r>
                <a:endParaRPr kumimoji="1" lang="ja-JP" altLang="en-US" dirty="0"/>
              </a:p>
            </p:txBody>
          </p:sp>
        </mc:Choice>
        <mc:Fallback xmlns="">
          <p:sp>
            <p:nvSpPr>
              <p:cNvPr id="10" name="テキスト ボックス 9">
                <a:extLst>
                  <a:ext uri="{FF2B5EF4-FFF2-40B4-BE49-F238E27FC236}">
                    <a16:creationId xmlns:a16="http://schemas.microsoft.com/office/drawing/2014/main" id="{2C6DC1CF-C7E0-98BD-4E55-834289EAC8B1}"/>
                  </a:ext>
                </a:extLst>
              </p:cNvPr>
              <p:cNvSpPr txBox="1">
                <a:spLocks noRot="1" noChangeAspect="1" noMove="1" noResize="1" noEditPoints="1" noAdjustHandles="1" noChangeArrowheads="1" noChangeShapeType="1" noTextEdit="1"/>
              </p:cNvSpPr>
              <p:nvPr/>
            </p:nvSpPr>
            <p:spPr>
              <a:xfrm>
                <a:off x="5575285" y="2716036"/>
                <a:ext cx="1924048" cy="646395"/>
              </a:xfrm>
              <a:prstGeom prst="rect">
                <a:avLst/>
              </a:prstGeom>
              <a:blipFill>
                <a:blip r:embed="rId3"/>
                <a:stretch>
                  <a:fillRect b="-16038"/>
                </a:stretch>
              </a:blipFill>
            </p:spPr>
            <p:txBody>
              <a:bodyPr/>
              <a:lstStyle/>
              <a:p>
                <a:r>
                  <a:rPr lang="ja-JP" altLang="en-US">
                    <a:noFill/>
                  </a:rPr>
                  <a:t> </a:t>
                </a:r>
              </a:p>
            </p:txBody>
          </p:sp>
        </mc:Fallback>
      </mc:AlternateContent>
      <p:sp>
        <p:nvSpPr>
          <p:cNvPr id="11" name="楕円 10">
            <a:extLst>
              <a:ext uri="{FF2B5EF4-FFF2-40B4-BE49-F238E27FC236}">
                <a16:creationId xmlns:a16="http://schemas.microsoft.com/office/drawing/2014/main" id="{FA1B0767-A223-F962-ECAA-114B31DB47E8}"/>
              </a:ext>
            </a:extLst>
          </p:cNvPr>
          <p:cNvSpPr/>
          <p:nvPr/>
        </p:nvSpPr>
        <p:spPr>
          <a:xfrm>
            <a:off x="6014263" y="1928174"/>
            <a:ext cx="171450" cy="179383"/>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B2FEF250-0AD2-2063-7C7D-E6A7EF24A8E4}"/>
              </a:ext>
            </a:extLst>
          </p:cNvPr>
          <p:cNvSpPr/>
          <p:nvPr/>
        </p:nvSpPr>
        <p:spPr>
          <a:xfrm>
            <a:off x="6271438" y="1683409"/>
            <a:ext cx="171450" cy="17938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FC149C56-B963-BDFC-4208-5CB223FE81DE}"/>
              </a:ext>
            </a:extLst>
          </p:cNvPr>
          <p:cNvSpPr/>
          <p:nvPr/>
        </p:nvSpPr>
        <p:spPr>
          <a:xfrm>
            <a:off x="6271438" y="1930826"/>
            <a:ext cx="171450" cy="179383"/>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7B44354-890A-BD0C-16B1-4DC80EFA4E71}"/>
              </a:ext>
            </a:extLst>
          </p:cNvPr>
          <p:cNvSpPr/>
          <p:nvPr/>
        </p:nvSpPr>
        <p:spPr>
          <a:xfrm>
            <a:off x="6804838" y="1683409"/>
            <a:ext cx="171450" cy="17938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9A5EAA2-35FF-16CA-F622-0C2A6427BBC3}"/>
              </a:ext>
            </a:extLst>
          </p:cNvPr>
          <p:cNvSpPr txBox="1"/>
          <p:nvPr/>
        </p:nvSpPr>
        <p:spPr>
          <a:xfrm>
            <a:off x="6442888" y="1549676"/>
            <a:ext cx="295274" cy="369332"/>
          </a:xfrm>
          <a:prstGeom prst="rect">
            <a:avLst/>
          </a:prstGeom>
          <a:noFill/>
        </p:spPr>
        <p:txBody>
          <a:bodyPr wrap="square" rtlCol="0">
            <a:spAutoFit/>
          </a:bodyPr>
          <a:lstStyle/>
          <a:p>
            <a:r>
              <a:rPr kumimoji="1" lang="en-US" altLang="ja-JP" dirty="0"/>
              <a:t>…</a:t>
            </a:r>
            <a:endParaRPr kumimoji="1" lang="ja-JP" altLang="en-US" dirty="0"/>
          </a:p>
        </p:txBody>
      </p:sp>
      <p:sp>
        <p:nvSpPr>
          <p:cNvPr id="16" name="テキスト ボックス 15">
            <a:extLst>
              <a:ext uri="{FF2B5EF4-FFF2-40B4-BE49-F238E27FC236}">
                <a16:creationId xmlns:a16="http://schemas.microsoft.com/office/drawing/2014/main" id="{E4750F74-DF76-383E-AD1B-2249F0B57F3A}"/>
              </a:ext>
            </a:extLst>
          </p:cNvPr>
          <p:cNvSpPr txBox="1"/>
          <p:nvPr/>
        </p:nvSpPr>
        <p:spPr>
          <a:xfrm>
            <a:off x="6442888" y="1762450"/>
            <a:ext cx="295274" cy="369332"/>
          </a:xfrm>
          <a:prstGeom prst="rect">
            <a:avLst/>
          </a:prstGeom>
          <a:noFill/>
        </p:spPr>
        <p:txBody>
          <a:bodyPr wrap="square" rtlCol="0">
            <a:spAutoFit/>
          </a:bodyPr>
          <a:lstStyle/>
          <a:p>
            <a:r>
              <a:rPr kumimoji="1" lang="en-US" altLang="ja-JP" dirty="0"/>
              <a:t>…</a:t>
            </a:r>
            <a:endParaRPr kumimoji="1" lang="ja-JP" altLang="en-US" dirty="0"/>
          </a:p>
        </p:txBody>
      </p:sp>
      <p:sp>
        <p:nvSpPr>
          <p:cNvPr id="17" name="楕円 16">
            <a:extLst>
              <a:ext uri="{FF2B5EF4-FFF2-40B4-BE49-F238E27FC236}">
                <a16:creationId xmlns:a16="http://schemas.microsoft.com/office/drawing/2014/main" id="{31101872-024B-21A4-468A-5CF4953E6C7C}"/>
              </a:ext>
            </a:extLst>
          </p:cNvPr>
          <p:cNvSpPr/>
          <p:nvPr/>
        </p:nvSpPr>
        <p:spPr>
          <a:xfrm>
            <a:off x="6809600" y="1928174"/>
            <a:ext cx="171450" cy="17938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19633C-E502-3E01-B4F1-069037B15A4C}"/>
              </a:ext>
            </a:extLst>
          </p:cNvPr>
          <p:cNvSpPr txBox="1"/>
          <p:nvPr/>
        </p:nvSpPr>
        <p:spPr>
          <a:xfrm rot="5400000">
            <a:off x="6795315" y="2046217"/>
            <a:ext cx="295274" cy="369332"/>
          </a:xfrm>
          <a:prstGeom prst="rect">
            <a:avLst/>
          </a:prstGeom>
          <a:noFill/>
        </p:spPr>
        <p:txBody>
          <a:bodyPr wrap="square" rtlCol="0">
            <a:spAutoFit/>
          </a:bodyPr>
          <a:lstStyle/>
          <a:p>
            <a:r>
              <a:rPr kumimoji="1" lang="en-US" altLang="ja-JP" dirty="0"/>
              <a:t>…</a:t>
            </a:r>
            <a:endParaRPr kumimoji="1" lang="ja-JP" altLang="en-US" dirty="0"/>
          </a:p>
        </p:txBody>
      </p:sp>
      <p:sp>
        <p:nvSpPr>
          <p:cNvPr id="20" name="テキスト ボックス 19">
            <a:extLst>
              <a:ext uri="{FF2B5EF4-FFF2-40B4-BE49-F238E27FC236}">
                <a16:creationId xmlns:a16="http://schemas.microsoft.com/office/drawing/2014/main" id="{465B7AC8-D06E-4D9F-A9BA-C0909BDAAE04}"/>
              </a:ext>
            </a:extLst>
          </p:cNvPr>
          <p:cNvSpPr txBox="1"/>
          <p:nvPr/>
        </p:nvSpPr>
        <p:spPr>
          <a:xfrm rot="5400000">
            <a:off x="6282034" y="2046217"/>
            <a:ext cx="295274" cy="369332"/>
          </a:xfrm>
          <a:prstGeom prst="rect">
            <a:avLst/>
          </a:prstGeom>
          <a:noFill/>
        </p:spPr>
        <p:txBody>
          <a:bodyPr wrap="square" rtlCol="0">
            <a:spAutoFit/>
          </a:bodyPr>
          <a:lstStyle/>
          <a:p>
            <a:r>
              <a:rPr kumimoji="1" lang="en-US" altLang="ja-JP" dirty="0"/>
              <a:t>…</a:t>
            </a:r>
            <a:endParaRPr kumimoji="1" lang="ja-JP" altLang="en-US" dirty="0"/>
          </a:p>
        </p:txBody>
      </p:sp>
      <p:sp>
        <p:nvSpPr>
          <p:cNvPr id="21" name="テキスト ボックス 20">
            <a:extLst>
              <a:ext uri="{FF2B5EF4-FFF2-40B4-BE49-F238E27FC236}">
                <a16:creationId xmlns:a16="http://schemas.microsoft.com/office/drawing/2014/main" id="{BBB0344E-60C8-D455-FB69-0E9BD8DEEBB4}"/>
              </a:ext>
            </a:extLst>
          </p:cNvPr>
          <p:cNvSpPr txBox="1"/>
          <p:nvPr/>
        </p:nvSpPr>
        <p:spPr>
          <a:xfrm rot="5400000">
            <a:off x="6013193" y="2046217"/>
            <a:ext cx="295274" cy="369332"/>
          </a:xfrm>
          <a:prstGeom prst="rect">
            <a:avLst/>
          </a:prstGeom>
          <a:noFill/>
        </p:spPr>
        <p:txBody>
          <a:bodyPr wrap="square" rtlCol="0">
            <a:spAutoFit/>
          </a:bodyPr>
          <a:lstStyle/>
          <a:p>
            <a:r>
              <a:rPr kumimoji="1" lang="en-US" altLang="ja-JP" dirty="0"/>
              <a:t>…</a:t>
            </a:r>
            <a:endParaRPr kumimoji="1" lang="ja-JP" altLang="en-US" dirty="0"/>
          </a:p>
        </p:txBody>
      </p:sp>
      <p:sp>
        <p:nvSpPr>
          <p:cNvPr id="22" name="楕円 21">
            <a:extLst>
              <a:ext uri="{FF2B5EF4-FFF2-40B4-BE49-F238E27FC236}">
                <a16:creationId xmlns:a16="http://schemas.microsoft.com/office/drawing/2014/main" id="{6C499797-43D4-8A81-D6BC-BFF9888EFAA7}"/>
              </a:ext>
            </a:extLst>
          </p:cNvPr>
          <p:cNvSpPr/>
          <p:nvPr/>
        </p:nvSpPr>
        <p:spPr>
          <a:xfrm>
            <a:off x="6014263" y="2366791"/>
            <a:ext cx="171450" cy="179383"/>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931C5A12-921A-D7F2-51CF-5C949AA38D6D}"/>
              </a:ext>
            </a:extLst>
          </p:cNvPr>
          <p:cNvSpPr/>
          <p:nvPr/>
        </p:nvSpPr>
        <p:spPr>
          <a:xfrm>
            <a:off x="6271438" y="2366791"/>
            <a:ext cx="171450" cy="179383"/>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54EC3FD-5602-8150-5C9C-C284A3CD175B}"/>
              </a:ext>
            </a:extLst>
          </p:cNvPr>
          <p:cNvSpPr/>
          <p:nvPr/>
        </p:nvSpPr>
        <p:spPr>
          <a:xfrm>
            <a:off x="6804838" y="2366791"/>
            <a:ext cx="171450" cy="179383"/>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0A07A9-926C-E72A-A74F-01B3117D8E75}"/>
              </a:ext>
            </a:extLst>
          </p:cNvPr>
          <p:cNvSpPr txBox="1"/>
          <p:nvPr/>
        </p:nvSpPr>
        <p:spPr>
          <a:xfrm>
            <a:off x="6442888" y="2233058"/>
            <a:ext cx="295274" cy="369332"/>
          </a:xfrm>
          <a:prstGeom prst="rect">
            <a:avLst/>
          </a:prstGeom>
          <a:noFill/>
        </p:spPr>
        <p:txBody>
          <a:bodyPr wrap="square" rtlCol="0">
            <a:spAutoFit/>
          </a:bodyPr>
          <a:lstStyle/>
          <a:p>
            <a:r>
              <a:rPr kumimoji="1" lang="en-US" altLang="ja-JP" dirty="0"/>
              <a:t>…</a:t>
            </a:r>
            <a:endParaRPr kumimoji="1" lang="ja-JP" altLang="en-US" dirty="0"/>
          </a:p>
        </p:txBody>
      </p:sp>
      <p:sp>
        <p:nvSpPr>
          <p:cNvPr id="26" name="大かっこ 25">
            <a:extLst>
              <a:ext uri="{FF2B5EF4-FFF2-40B4-BE49-F238E27FC236}">
                <a16:creationId xmlns:a16="http://schemas.microsoft.com/office/drawing/2014/main" id="{1A752AE0-3D95-6199-8C16-0DB83F94F5A9}"/>
              </a:ext>
            </a:extLst>
          </p:cNvPr>
          <p:cNvSpPr/>
          <p:nvPr/>
        </p:nvSpPr>
        <p:spPr>
          <a:xfrm>
            <a:off x="5910558" y="1616318"/>
            <a:ext cx="1151454" cy="1030928"/>
          </a:xfrm>
          <a:prstGeom prst="bracketPair">
            <a:avLst>
              <a:gd name="adj" fmla="val 1385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次の値と等しい 26">
            <a:extLst>
              <a:ext uri="{FF2B5EF4-FFF2-40B4-BE49-F238E27FC236}">
                <a16:creationId xmlns:a16="http://schemas.microsoft.com/office/drawing/2014/main" id="{BD472B78-36A8-E9DB-3FAC-9D7473BEC712}"/>
              </a:ext>
            </a:extLst>
          </p:cNvPr>
          <p:cNvSpPr/>
          <p:nvPr/>
        </p:nvSpPr>
        <p:spPr>
          <a:xfrm>
            <a:off x="7413608" y="2897404"/>
            <a:ext cx="349267" cy="358280"/>
          </a:xfrm>
          <a:prstGeom prst="mathEqual">
            <a:avLst>
              <a:gd name="adj1" fmla="val 7569"/>
              <a:gd name="adj2" fmla="val 22394"/>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A06486E7-5C57-35DA-651F-874B17F77C8A}"/>
              </a:ext>
            </a:extLst>
          </p:cNvPr>
          <p:cNvSpPr txBox="1"/>
          <p:nvPr/>
        </p:nvSpPr>
        <p:spPr>
          <a:xfrm>
            <a:off x="7924877" y="2715134"/>
            <a:ext cx="1126097" cy="646395"/>
          </a:xfrm>
          <a:prstGeom prst="rect">
            <a:avLst/>
          </a:prstGeom>
          <a:noFill/>
        </p:spPr>
        <p:txBody>
          <a:bodyPr wrap="square" rtlCol="0">
            <a:spAutoFit/>
          </a:bodyPr>
          <a:lstStyle/>
          <a:p>
            <a:pPr algn="ctr"/>
            <a:r>
              <a:rPr kumimoji="1" lang="en-US" altLang="ja-JP" dirty="0"/>
              <a:t>h</a:t>
            </a:r>
          </a:p>
          <a:p>
            <a:pPr algn="ctr"/>
            <a:r>
              <a:rPr kumimoji="1" lang="en-US" altLang="ja-JP" dirty="0"/>
              <a:t>(1 × 100)</a:t>
            </a:r>
            <a:endParaRPr kumimoji="1" lang="ja-JP" altLang="en-US" dirty="0"/>
          </a:p>
        </p:txBody>
      </p:sp>
      <p:sp>
        <p:nvSpPr>
          <p:cNvPr id="29" name="正方形/長方形 28">
            <a:extLst>
              <a:ext uri="{FF2B5EF4-FFF2-40B4-BE49-F238E27FC236}">
                <a16:creationId xmlns:a16="http://schemas.microsoft.com/office/drawing/2014/main" id="{3E95B128-997B-3110-2512-033FB3C57BBC}"/>
              </a:ext>
            </a:extLst>
          </p:cNvPr>
          <p:cNvSpPr/>
          <p:nvPr/>
        </p:nvSpPr>
        <p:spPr>
          <a:xfrm>
            <a:off x="5967708" y="1909483"/>
            <a:ext cx="1065730" cy="23420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コネクタ: カギ線 30">
            <a:extLst>
              <a:ext uri="{FF2B5EF4-FFF2-40B4-BE49-F238E27FC236}">
                <a16:creationId xmlns:a16="http://schemas.microsoft.com/office/drawing/2014/main" id="{09D93049-C13C-2AD0-6DFD-009E08A5FDA2}"/>
              </a:ext>
            </a:extLst>
          </p:cNvPr>
          <p:cNvCxnSpPr>
            <a:stCxn id="29" idx="3"/>
          </p:cNvCxnSpPr>
          <p:nvPr/>
        </p:nvCxnSpPr>
        <p:spPr>
          <a:xfrm>
            <a:off x="7033438" y="2026586"/>
            <a:ext cx="729437" cy="206472"/>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楕円 31">
            <a:extLst>
              <a:ext uri="{FF2B5EF4-FFF2-40B4-BE49-F238E27FC236}">
                <a16:creationId xmlns:a16="http://schemas.microsoft.com/office/drawing/2014/main" id="{033FACDE-45CD-8CCF-0968-FBDC046EC808}"/>
              </a:ext>
            </a:extLst>
          </p:cNvPr>
          <p:cNvSpPr/>
          <p:nvPr/>
        </p:nvSpPr>
        <p:spPr>
          <a:xfrm>
            <a:off x="7967810" y="2157612"/>
            <a:ext cx="171450" cy="179383"/>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7F1AC2C-6C31-35B9-5F9B-B3C62EC5FADA}"/>
              </a:ext>
            </a:extLst>
          </p:cNvPr>
          <p:cNvSpPr/>
          <p:nvPr/>
        </p:nvSpPr>
        <p:spPr>
          <a:xfrm>
            <a:off x="8239272" y="2150497"/>
            <a:ext cx="171450" cy="179383"/>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5DB5C24-D6B5-8448-D593-94C9DA9F8EB5}"/>
              </a:ext>
            </a:extLst>
          </p:cNvPr>
          <p:cNvSpPr txBox="1"/>
          <p:nvPr/>
        </p:nvSpPr>
        <p:spPr>
          <a:xfrm>
            <a:off x="8396435" y="1991888"/>
            <a:ext cx="295274" cy="369332"/>
          </a:xfrm>
          <a:prstGeom prst="rect">
            <a:avLst/>
          </a:prstGeom>
          <a:noFill/>
        </p:spPr>
        <p:txBody>
          <a:bodyPr wrap="square" rtlCol="0">
            <a:spAutoFit/>
          </a:bodyPr>
          <a:lstStyle/>
          <a:p>
            <a:r>
              <a:rPr kumimoji="1" lang="en-US" altLang="ja-JP" dirty="0"/>
              <a:t>…</a:t>
            </a:r>
            <a:endParaRPr kumimoji="1" lang="ja-JP" altLang="en-US" dirty="0"/>
          </a:p>
        </p:txBody>
      </p:sp>
      <p:sp>
        <p:nvSpPr>
          <p:cNvPr id="35" name="楕円 34">
            <a:extLst>
              <a:ext uri="{FF2B5EF4-FFF2-40B4-BE49-F238E27FC236}">
                <a16:creationId xmlns:a16="http://schemas.microsoft.com/office/drawing/2014/main" id="{C0DF8F71-3C12-C845-D6EB-286805B19A4A}"/>
              </a:ext>
            </a:extLst>
          </p:cNvPr>
          <p:cNvSpPr/>
          <p:nvPr/>
        </p:nvSpPr>
        <p:spPr>
          <a:xfrm>
            <a:off x="8763147" y="2157612"/>
            <a:ext cx="171450" cy="17938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大かっこ 36">
            <a:extLst>
              <a:ext uri="{FF2B5EF4-FFF2-40B4-BE49-F238E27FC236}">
                <a16:creationId xmlns:a16="http://schemas.microsoft.com/office/drawing/2014/main" id="{D2777E1F-EFE8-7173-C8F2-8164CD913FC9}"/>
              </a:ext>
            </a:extLst>
          </p:cNvPr>
          <p:cNvSpPr/>
          <p:nvPr/>
        </p:nvSpPr>
        <p:spPr>
          <a:xfrm>
            <a:off x="7885086" y="2107557"/>
            <a:ext cx="1151454" cy="319066"/>
          </a:xfrm>
          <a:prstGeom prst="bracketPair">
            <a:avLst>
              <a:gd name="adj" fmla="val 1385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01A2D7B5-56E4-0343-A3D6-AB6299B1434B}"/>
              </a:ext>
            </a:extLst>
          </p:cNvPr>
          <p:cNvSpPr txBox="1"/>
          <p:nvPr/>
        </p:nvSpPr>
        <p:spPr>
          <a:xfrm>
            <a:off x="9531133" y="2267090"/>
            <a:ext cx="2390772" cy="646331"/>
          </a:xfrm>
          <a:prstGeom prst="rect">
            <a:avLst/>
          </a:prstGeom>
          <a:noFill/>
        </p:spPr>
        <p:txBody>
          <a:bodyPr wrap="square" rtlCol="0">
            <a:spAutoFit/>
          </a:bodyPr>
          <a:lstStyle/>
          <a:p>
            <a:r>
              <a:rPr kumimoji="1" lang="ja-JP" altLang="en-US" dirty="0"/>
              <a:t>やっているのは</a:t>
            </a:r>
            <a:endParaRPr kumimoji="1" lang="en-US" altLang="ja-JP" dirty="0"/>
          </a:p>
          <a:p>
            <a:r>
              <a:rPr kumimoji="1" lang="en-US" altLang="ja-JP" dirty="0"/>
              <a:t>1</a:t>
            </a:r>
            <a:r>
              <a:rPr kumimoji="1" lang="ja-JP" altLang="en-US" dirty="0"/>
              <a:t>行の抜き出し</a:t>
            </a:r>
          </a:p>
        </p:txBody>
      </p:sp>
      <p:sp>
        <p:nvSpPr>
          <p:cNvPr id="39" name="テキスト ボックス 38">
            <a:extLst>
              <a:ext uri="{FF2B5EF4-FFF2-40B4-BE49-F238E27FC236}">
                <a16:creationId xmlns:a16="http://schemas.microsoft.com/office/drawing/2014/main" id="{AAD14C30-D49E-7905-FE7B-3621420CCD2E}"/>
              </a:ext>
            </a:extLst>
          </p:cNvPr>
          <p:cNvSpPr txBox="1"/>
          <p:nvPr/>
        </p:nvSpPr>
        <p:spPr>
          <a:xfrm>
            <a:off x="1101745" y="3382884"/>
            <a:ext cx="7746049" cy="461665"/>
          </a:xfrm>
          <a:prstGeom prst="rect">
            <a:avLst/>
          </a:prstGeom>
          <a:noFill/>
        </p:spPr>
        <p:txBody>
          <a:bodyPr wrap="square" rtlCol="0">
            <a:spAutoFit/>
          </a:bodyPr>
          <a:lstStyle/>
          <a:p>
            <a:r>
              <a:rPr kumimoji="1" lang="ja-JP" altLang="en-US" sz="2400" dirty="0"/>
              <a:t>⇒</a:t>
            </a:r>
            <a:r>
              <a:rPr kumimoji="1" lang="en-US" altLang="ja-JP" sz="2400" u="sng" dirty="0"/>
              <a:t>One-hot</a:t>
            </a:r>
            <a:r>
              <a:rPr kumimoji="1" lang="ja-JP" altLang="en-US" sz="2400" u="sng" dirty="0"/>
              <a:t>表現を、意味ベクトル（低次元）に変換する</a:t>
            </a:r>
          </a:p>
        </p:txBody>
      </p:sp>
      <p:sp>
        <p:nvSpPr>
          <p:cNvPr id="40" name="テキスト ボックス 39">
            <a:extLst>
              <a:ext uri="{FF2B5EF4-FFF2-40B4-BE49-F238E27FC236}">
                <a16:creationId xmlns:a16="http://schemas.microsoft.com/office/drawing/2014/main" id="{24E0CF53-A5D0-E9E3-3402-2E589AA27012}"/>
              </a:ext>
            </a:extLst>
          </p:cNvPr>
          <p:cNvSpPr txBox="1"/>
          <p:nvPr/>
        </p:nvSpPr>
        <p:spPr>
          <a:xfrm>
            <a:off x="1117574" y="4982082"/>
            <a:ext cx="2705101" cy="923330"/>
          </a:xfrm>
          <a:prstGeom prst="rect">
            <a:avLst/>
          </a:prstGeom>
          <a:noFill/>
        </p:spPr>
        <p:txBody>
          <a:bodyPr wrap="square" rtlCol="0">
            <a:spAutoFit/>
          </a:bodyPr>
          <a:lstStyle/>
          <a:p>
            <a:r>
              <a:rPr kumimoji="1" lang="ja-JP" altLang="en-US" dirty="0"/>
              <a:t>語彙数</a:t>
            </a:r>
            <a:r>
              <a:rPr kumimoji="1" lang="en-US" altLang="ja-JP" dirty="0"/>
              <a:t>100</a:t>
            </a:r>
            <a:r>
              <a:rPr kumimoji="1" lang="ja-JP" altLang="en-US" dirty="0"/>
              <a:t>万</a:t>
            </a:r>
            <a:br>
              <a:rPr kumimoji="1" lang="en-US" altLang="ja-JP" dirty="0"/>
            </a:br>
            <a:r>
              <a:rPr kumimoji="1" lang="ja-JP" altLang="en-US" dirty="0"/>
              <a:t>中間層のニューロン</a:t>
            </a:r>
            <a:r>
              <a:rPr kumimoji="1" lang="en-US" altLang="ja-JP" dirty="0"/>
              <a:t>100</a:t>
            </a:r>
          </a:p>
          <a:p>
            <a:r>
              <a:rPr kumimoji="1" lang="ja-JP" altLang="en-US" dirty="0"/>
              <a:t>中間層以降での計算</a:t>
            </a:r>
          </a:p>
        </p:txBody>
      </p:sp>
      <p:sp>
        <p:nvSpPr>
          <p:cNvPr id="41" name="正方形/長方形 40">
            <a:extLst>
              <a:ext uri="{FF2B5EF4-FFF2-40B4-BE49-F238E27FC236}">
                <a16:creationId xmlns:a16="http://schemas.microsoft.com/office/drawing/2014/main" id="{9B309644-383B-5FBC-300C-BFB423E11F15}"/>
              </a:ext>
            </a:extLst>
          </p:cNvPr>
          <p:cNvSpPr/>
          <p:nvPr/>
        </p:nvSpPr>
        <p:spPr>
          <a:xfrm>
            <a:off x="4495800" y="4201679"/>
            <a:ext cx="285750" cy="11461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CEBFA58A-DBEC-6E32-DA81-E714D14B0215}"/>
              </a:ext>
            </a:extLst>
          </p:cNvPr>
          <p:cNvSpPr/>
          <p:nvPr/>
        </p:nvSpPr>
        <p:spPr>
          <a:xfrm>
            <a:off x="4495800" y="4303013"/>
            <a:ext cx="285750" cy="2762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889266D3-627A-5B82-206F-9E92717D12A0}"/>
              </a:ext>
            </a:extLst>
          </p:cNvPr>
          <p:cNvSpPr/>
          <p:nvPr/>
        </p:nvSpPr>
        <p:spPr>
          <a:xfrm>
            <a:off x="4495800" y="5029410"/>
            <a:ext cx="285750" cy="276225"/>
          </a:xfrm>
          <a:prstGeom prst="ellipse">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083E0591-5310-3F46-3DE5-0855B0888AD1}"/>
              </a:ext>
            </a:extLst>
          </p:cNvPr>
          <p:cNvSpPr/>
          <p:nvPr/>
        </p:nvSpPr>
        <p:spPr>
          <a:xfrm>
            <a:off x="6471462" y="4015544"/>
            <a:ext cx="285750" cy="15276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633A085F-7AC3-C793-1161-E567824A841B}"/>
              </a:ext>
            </a:extLst>
          </p:cNvPr>
          <p:cNvSpPr/>
          <p:nvPr/>
        </p:nvSpPr>
        <p:spPr>
          <a:xfrm>
            <a:off x="6471462" y="4116878"/>
            <a:ext cx="285750" cy="2762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EBBDDCF9-25F5-E71A-B8E4-FFB6B429999C}"/>
              </a:ext>
            </a:extLst>
          </p:cNvPr>
          <p:cNvSpPr/>
          <p:nvPr/>
        </p:nvSpPr>
        <p:spPr>
          <a:xfrm>
            <a:off x="6471462" y="4480076"/>
            <a:ext cx="285750" cy="276225"/>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BD8273B-5E81-A584-30D9-4723E5AABE4D}"/>
              </a:ext>
            </a:extLst>
          </p:cNvPr>
          <p:cNvSpPr/>
          <p:nvPr/>
        </p:nvSpPr>
        <p:spPr>
          <a:xfrm>
            <a:off x="6471462" y="5167522"/>
            <a:ext cx="285750" cy="276225"/>
          </a:xfrm>
          <a:prstGeom prst="ellipse">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a:extLst>
              <a:ext uri="{FF2B5EF4-FFF2-40B4-BE49-F238E27FC236}">
                <a16:creationId xmlns:a16="http://schemas.microsoft.com/office/drawing/2014/main" id="{0B654287-54F8-D46E-6CD3-D43D9DA874BD}"/>
              </a:ext>
            </a:extLst>
          </p:cNvPr>
          <p:cNvSpPr txBox="1"/>
          <p:nvPr/>
        </p:nvSpPr>
        <p:spPr>
          <a:xfrm rot="5400000">
            <a:off x="4583130" y="4481339"/>
            <a:ext cx="295274" cy="523220"/>
          </a:xfrm>
          <a:prstGeom prst="rect">
            <a:avLst/>
          </a:prstGeom>
          <a:noFill/>
        </p:spPr>
        <p:txBody>
          <a:bodyPr wrap="square" rtlCol="0">
            <a:spAutoFit/>
          </a:bodyPr>
          <a:lstStyle/>
          <a:p>
            <a:r>
              <a:rPr kumimoji="1" lang="en-US" altLang="ja-JP" sz="2800" dirty="0"/>
              <a:t>…</a:t>
            </a:r>
            <a:endParaRPr kumimoji="1" lang="ja-JP" altLang="en-US" sz="2800" dirty="0"/>
          </a:p>
        </p:txBody>
      </p:sp>
      <p:sp>
        <p:nvSpPr>
          <p:cNvPr id="50" name="テキスト ボックス 49">
            <a:extLst>
              <a:ext uri="{FF2B5EF4-FFF2-40B4-BE49-F238E27FC236}">
                <a16:creationId xmlns:a16="http://schemas.microsoft.com/office/drawing/2014/main" id="{C04890D1-439C-DF55-DB7A-2D64B30B1671}"/>
              </a:ext>
            </a:extLst>
          </p:cNvPr>
          <p:cNvSpPr txBox="1"/>
          <p:nvPr/>
        </p:nvSpPr>
        <p:spPr>
          <a:xfrm rot="5400000">
            <a:off x="6562394" y="4657054"/>
            <a:ext cx="295274" cy="523220"/>
          </a:xfrm>
          <a:prstGeom prst="rect">
            <a:avLst/>
          </a:prstGeom>
          <a:noFill/>
        </p:spPr>
        <p:txBody>
          <a:bodyPr wrap="square" rtlCol="0">
            <a:spAutoFit/>
          </a:bodyPr>
          <a:lstStyle/>
          <a:p>
            <a:r>
              <a:rPr kumimoji="1" lang="en-US" altLang="ja-JP" sz="2800" dirty="0"/>
              <a:t>…</a:t>
            </a:r>
            <a:endParaRPr kumimoji="1" lang="ja-JP" altLang="en-US" sz="2800" dirty="0"/>
          </a:p>
        </p:txBody>
      </p:sp>
      <p:sp>
        <p:nvSpPr>
          <p:cNvPr id="51" name="フリーフォーム: 図形 50">
            <a:extLst>
              <a:ext uri="{FF2B5EF4-FFF2-40B4-BE49-F238E27FC236}">
                <a16:creationId xmlns:a16="http://schemas.microsoft.com/office/drawing/2014/main" id="{864EB6C6-1F0A-6790-CDC9-ADF5F73AFD07}"/>
              </a:ext>
            </a:extLst>
          </p:cNvPr>
          <p:cNvSpPr/>
          <p:nvPr/>
        </p:nvSpPr>
        <p:spPr>
          <a:xfrm>
            <a:off x="3839985" y="4105275"/>
            <a:ext cx="385718" cy="1302929"/>
          </a:xfrm>
          <a:custGeom>
            <a:avLst/>
            <a:gdLst>
              <a:gd name="connsiteX0" fmla="*/ 236715 w 385718"/>
              <a:gd name="connsiteY0" fmla="*/ 0 h 1302929"/>
              <a:gd name="connsiteX1" fmla="*/ 379590 w 385718"/>
              <a:gd name="connsiteY1" fmla="*/ 333375 h 1302929"/>
              <a:gd name="connsiteX2" fmla="*/ 55740 w 385718"/>
              <a:gd name="connsiteY2" fmla="*/ 581025 h 1302929"/>
              <a:gd name="connsiteX3" fmla="*/ 274815 w 385718"/>
              <a:gd name="connsiteY3" fmla="*/ 1000125 h 1302929"/>
              <a:gd name="connsiteX4" fmla="*/ 27165 w 385718"/>
              <a:gd name="connsiteY4" fmla="*/ 1276350 h 1302929"/>
              <a:gd name="connsiteX5" fmla="*/ 17640 w 385718"/>
              <a:gd name="connsiteY5" fmla="*/ 1276350 h 13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18" h="1302929">
                <a:moveTo>
                  <a:pt x="236715" y="0"/>
                </a:moveTo>
                <a:cubicBezTo>
                  <a:pt x="323234" y="118268"/>
                  <a:pt x="409753" y="236537"/>
                  <a:pt x="379590" y="333375"/>
                </a:cubicBezTo>
                <a:cubicBezTo>
                  <a:pt x="349427" y="430213"/>
                  <a:pt x="73202" y="469900"/>
                  <a:pt x="55740" y="581025"/>
                </a:cubicBezTo>
                <a:cubicBezTo>
                  <a:pt x="38277" y="692150"/>
                  <a:pt x="279577" y="884238"/>
                  <a:pt x="274815" y="1000125"/>
                </a:cubicBezTo>
                <a:cubicBezTo>
                  <a:pt x="270053" y="1116012"/>
                  <a:pt x="27165" y="1276350"/>
                  <a:pt x="27165" y="1276350"/>
                </a:cubicBezTo>
                <a:cubicBezTo>
                  <a:pt x="-15697" y="1322387"/>
                  <a:pt x="971" y="1299368"/>
                  <a:pt x="17640" y="1276350"/>
                </a:cubicBez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552482E5-A16E-C735-FDAB-D0F6ACB99034}"/>
              </a:ext>
            </a:extLst>
          </p:cNvPr>
          <p:cNvCxnSpPr>
            <a:endCxn id="51" idx="0"/>
          </p:cNvCxnSpPr>
          <p:nvPr/>
        </p:nvCxnSpPr>
        <p:spPr>
          <a:xfrm flipH="1" flipV="1">
            <a:off x="4076700" y="4105275"/>
            <a:ext cx="419100" cy="964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C74640C9-A768-A064-DFA8-371DD36FDC7E}"/>
              </a:ext>
            </a:extLst>
          </p:cNvPr>
          <p:cNvCxnSpPr>
            <a:cxnSpLocks/>
            <a:endCxn id="51" idx="4"/>
          </p:cNvCxnSpPr>
          <p:nvPr/>
        </p:nvCxnSpPr>
        <p:spPr>
          <a:xfrm flipH="1">
            <a:off x="3867150" y="5347788"/>
            <a:ext cx="628650" cy="3383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E2820AC9-233D-AD80-DD19-1F6115F0F52A}"/>
              </a:ext>
            </a:extLst>
          </p:cNvPr>
          <p:cNvCxnSpPr>
            <a:cxnSpLocks/>
          </p:cNvCxnSpPr>
          <p:nvPr/>
        </p:nvCxnSpPr>
        <p:spPr>
          <a:xfrm flipV="1">
            <a:off x="4781550" y="4020733"/>
            <a:ext cx="1689912" cy="18094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86389A50-B01E-7519-6E0F-7DA1ABD7862F}"/>
              </a:ext>
            </a:extLst>
          </p:cNvPr>
          <p:cNvCxnSpPr>
            <a:cxnSpLocks/>
          </p:cNvCxnSpPr>
          <p:nvPr/>
        </p:nvCxnSpPr>
        <p:spPr>
          <a:xfrm flipH="1" flipV="1">
            <a:off x="4781550" y="5347788"/>
            <a:ext cx="1689912" cy="1953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C6757B5F-0892-3D9B-2B72-C7B21025329E}"/>
              </a:ext>
            </a:extLst>
          </p:cNvPr>
          <p:cNvSpPr txBox="1"/>
          <p:nvPr/>
        </p:nvSpPr>
        <p:spPr>
          <a:xfrm>
            <a:off x="4014012" y="5352760"/>
            <a:ext cx="895350" cy="369332"/>
          </a:xfrm>
          <a:prstGeom prst="rect">
            <a:avLst/>
          </a:prstGeom>
          <a:noFill/>
        </p:spPr>
        <p:txBody>
          <a:bodyPr wrap="square" rtlCol="0">
            <a:spAutoFit/>
          </a:bodyPr>
          <a:lstStyle/>
          <a:p>
            <a:r>
              <a:rPr kumimoji="1" lang="ja-JP" altLang="en-US" dirty="0"/>
              <a:t>中間層</a:t>
            </a:r>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3026D346-2357-F8D7-9873-EBA126798A15}"/>
                  </a:ext>
                </a:extLst>
              </p:cNvPr>
              <p:cNvSpPr txBox="1"/>
              <p:nvPr/>
            </p:nvSpPr>
            <p:spPr>
              <a:xfrm>
                <a:off x="4656111" y="4446065"/>
                <a:ext cx="1924048"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𝑜𝑢𝑡</m:t>
                          </m:r>
                        </m:sub>
                      </m:sSub>
                    </m:oMath>
                  </m:oMathPara>
                </a14:m>
                <a:endParaRPr kumimoji="1" lang="en-US" altLang="ja-JP" dirty="0"/>
              </a:p>
              <a:p>
                <a:pPr algn="ctr"/>
                <a:r>
                  <a:rPr kumimoji="1" lang="en-US" altLang="ja-JP" dirty="0"/>
                  <a:t>(100 × 1000000)</a:t>
                </a:r>
                <a:endParaRPr kumimoji="1" lang="ja-JP" altLang="en-US" dirty="0"/>
              </a:p>
            </p:txBody>
          </p:sp>
        </mc:Choice>
        <mc:Fallback xmlns="">
          <p:sp>
            <p:nvSpPr>
              <p:cNvPr id="64" name="テキスト ボックス 63">
                <a:extLst>
                  <a:ext uri="{FF2B5EF4-FFF2-40B4-BE49-F238E27FC236}">
                    <a16:creationId xmlns:a16="http://schemas.microsoft.com/office/drawing/2014/main" id="{3026D346-2357-F8D7-9873-EBA126798A15}"/>
                  </a:ext>
                </a:extLst>
              </p:cNvPr>
              <p:cNvSpPr txBox="1">
                <a:spLocks noRot="1" noChangeAspect="1" noMove="1" noResize="1" noEditPoints="1" noAdjustHandles="1" noChangeArrowheads="1" noChangeShapeType="1" noTextEdit="1"/>
              </p:cNvSpPr>
              <p:nvPr/>
            </p:nvSpPr>
            <p:spPr>
              <a:xfrm>
                <a:off x="4656111" y="4446065"/>
                <a:ext cx="1924048" cy="646331"/>
              </a:xfrm>
              <a:prstGeom prst="rect">
                <a:avLst/>
              </a:prstGeom>
              <a:blipFill>
                <a:blip r:embed="rId4"/>
                <a:stretch>
                  <a:fillRect b="-16038"/>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55E8F095-EC61-5679-08FA-1CAA0F4EA378}"/>
              </a:ext>
            </a:extLst>
          </p:cNvPr>
          <p:cNvSpPr txBox="1"/>
          <p:nvPr/>
        </p:nvSpPr>
        <p:spPr>
          <a:xfrm>
            <a:off x="6781409" y="4158403"/>
            <a:ext cx="1514409" cy="461665"/>
          </a:xfrm>
          <a:prstGeom prst="rect">
            <a:avLst/>
          </a:prstGeom>
          <a:noFill/>
        </p:spPr>
        <p:txBody>
          <a:bodyPr wrap="square" rtlCol="0">
            <a:spAutoFit/>
          </a:bodyPr>
          <a:lstStyle/>
          <a:p>
            <a:pPr algn="ctr"/>
            <a:r>
              <a:rPr kumimoji="1" lang="en-US" altLang="ja-JP" sz="2400" dirty="0" err="1"/>
              <a:t>Softmax</a:t>
            </a:r>
            <a:endParaRPr kumimoji="1" lang="ja-JP" altLang="en-US" sz="2400" dirty="0"/>
          </a:p>
        </p:txBody>
      </p:sp>
      <p:cxnSp>
        <p:nvCxnSpPr>
          <p:cNvPr id="69" name="直線矢印コネクタ 68">
            <a:extLst>
              <a:ext uri="{FF2B5EF4-FFF2-40B4-BE49-F238E27FC236}">
                <a16:creationId xmlns:a16="http://schemas.microsoft.com/office/drawing/2014/main" id="{85595F5C-1DBC-CCE6-7794-ED5D229D0294}"/>
              </a:ext>
            </a:extLst>
          </p:cNvPr>
          <p:cNvCxnSpPr>
            <a:cxnSpLocks/>
          </p:cNvCxnSpPr>
          <p:nvPr/>
        </p:nvCxnSpPr>
        <p:spPr>
          <a:xfrm>
            <a:off x="6890563" y="4773491"/>
            <a:ext cx="143443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06677687-8C78-A4BE-F6CC-84D52A8B507C}"/>
              </a:ext>
            </a:extLst>
          </p:cNvPr>
          <p:cNvSpPr txBox="1"/>
          <p:nvPr/>
        </p:nvSpPr>
        <p:spPr>
          <a:xfrm>
            <a:off x="6757212" y="5289384"/>
            <a:ext cx="895350" cy="369332"/>
          </a:xfrm>
          <a:prstGeom prst="rect">
            <a:avLst/>
          </a:prstGeom>
          <a:noFill/>
        </p:spPr>
        <p:txBody>
          <a:bodyPr wrap="square" rtlCol="0">
            <a:spAutoFit/>
          </a:bodyPr>
          <a:lstStyle/>
          <a:p>
            <a:r>
              <a:rPr kumimoji="1" lang="ja-JP" altLang="en-US" dirty="0"/>
              <a:t>出力層</a:t>
            </a:r>
          </a:p>
        </p:txBody>
      </p:sp>
      <p:sp>
        <p:nvSpPr>
          <p:cNvPr id="73" name="テキスト ボックス 72">
            <a:extLst>
              <a:ext uri="{FF2B5EF4-FFF2-40B4-BE49-F238E27FC236}">
                <a16:creationId xmlns:a16="http://schemas.microsoft.com/office/drawing/2014/main" id="{02613C24-56FE-6A3B-7DF9-417C4F65F988}"/>
              </a:ext>
            </a:extLst>
          </p:cNvPr>
          <p:cNvSpPr txBox="1"/>
          <p:nvPr/>
        </p:nvSpPr>
        <p:spPr>
          <a:xfrm>
            <a:off x="8354848" y="4279247"/>
            <a:ext cx="579749" cy="954107"/>
          </a:xfrm>
          <a:prstGeom prst="rect">
            <a:avLst/>
          </a:prstGeom>
          <a:noFill/>
          <a:ln>
            <a:solidFill>
              <a:schemeClr val="tx1"/>
            </a:solidFill>
          </a:ln>
        </p:spPr>
        <p:txBody>
          <a:bodyPr wrap="square" rtlCol="0">
            <a:spAutoFit/>
          </a:bodyPr>
          <a:lstStyle/>
          <a:p>
            <a:pPr algn="ctr"/>
            <a:r>
              <a:rPr kumimoji="1" lang="ja-JP" altLang="en-US" sz="2800" dirty="0"/>
              <a:t>確率</a:t>
            </a:r>
          </a:p>
        </p:txBody>
      </p:sp>
      <p:sp>
        <p:nvSpPr>
          <p:cNvPr id="74" name="テキスト ボックス 73">
            <a:extLst>
              <a:ext uri="{FF2B5EF4-FFF2-40B4-BE49-F238E27FC236}">
                <a16:creationId xmlns:a16="http://schemas.microsoft.com/office/drawing/2014/main" id="{A8F27F43-53CA-B2FA-1C1B-8E5C8CB0A876}"/>
              </a:ext>
            </a:extLst>
          </p:cNvPr>
          <p:cNvSpPr txBox="1"/>
          <p:nvPr/>
        </p:nvSpPr>
        <p:spPr>
          <a:xfrm>
            <a:off x="9148591" y="4567745"/>
            <a:ext cx="2773314"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中間層のニューロンと重み行列の積</a:t>
            </a:r>
            <a:endParaRPr kumimoji="1" lang="en-US" altLang="ja-JP" dirty="0"/>
          </a:p>
          <a:p>
            <a:pPr marL="285750" indent="-285750">
              <a:buFont typeface="Arial" panose="020B0604020202020204" pitchFamily="34" charset="0"/>
              <a:buChar char="•"/>
            </a:pPr>
            <a:r>
              <a:rPr kumimoji="1" lang="en-US" altLang="ja-JP" dirty="0" err="1"/>
              <a:t>Softmax</a:t>
            </a:r>
            <a:r>
              <a:rPr kumimoji="1" lang="ja-JP" altLang="en-US" dirty="0"/>
              <a:t>レイヤの計算</a:t>
            </a:r>
            <a:endParaRPr kumimoji="1" lang="en-US" altLang="ja-JP" dirty="0"/>
          </a:p>
        </p:txBody>
      </p:sp>
      <p:sp>
        <p:nvSpPr>
          <p:cNvPr id="75" name="テキスト ボックス 74">
            <a:extLst>
              <a:ext uri="{FF2B5EF4-FFF2-40B4-BE49-F238E27FC236}">
                <a16:creationId xmlns:a16="http://schemas.microsoft.com/office/drawing/2014/main" id="{CF8EC5B7-DF3D-5B7C-C0F2-D10B5353277D}"/>
              </a:ext>
            </a:extLst>
          </p:cNvPr>
          <p:cNvSpPr txBox="1"/>
          <p:nvPr/>
        </p:nvSpPr>
        <p:spPr>
          <a:xfrm>
            <a:off x="9401175" y="4203692"/>
            <a:ext cx="2548701" cy="369332"/>
          </a:xfrm>
          <a:prstGeom prst="rect">
            <a:avLst/>
          </a:prstGeom>
          <a:noFill/>
        </p:spPr>
        <p:txBody>
          <a:bodyPr wrap="square" rtlCol="0">
            <a:spAutoFit/>
          </a:bodyPr>
          <a:lstStyle/>
          <a:p>
            <a:pPr algn="ctr"/>
            <a:r>
              <a:rPr kumimoji="1" lang="ja-JP" altLang="en-US" dirty="0">
                <a:highlight>
                  <a:srgbClr val="FFFF00"/>
                </a:highlight>
              </a:rPr>
              <a:t>ボトルネック</a:t>
            </a:r>
          </a:p>
        </p:txBody>
      </p:sp>
      <p:sp>
        <p:nvSpPr>
          <p:cNvPr id="78" name="テキスト ボックス 77">
            <a:extLst>
              <a:ext uri="{FF2B5EF4-FFF2-40B4-BE49-F238E27FC236}">
                <a16:creationId xmlns:a16="http://schemas.microsoft.com/office/drawing/2014/main" id="{A68CB327-1094-8F51-3D9F-18679F2D1557}"/>
              </a:ext>
            </a:extLst>
          </p:cNvPr>
          <p:cNvSpPr txBox="1"/>
          <p:nvPr/>
        </p:nvSpPr>
        <p:spPr>
          <a:xfrm>
            <a:off x="1101745" y="5929383"/>
            <a:ext cx="10234448" cy="830997"/>
          </a:xfrm>
          <a:prstGeom prst="rect">
            <a:avLst/>
          </a:prstGeom>
          <a:noFill/>
        </p:spPr>
        <p:txBody>
          <a:bodyPr wrap="square" rtlCol="0">
            <a:spAutoFit/>
          </a:bodyPr>
          <a:lstStyle/>
          <a:p>
            <a:r>
              <a:rPr kumimoji="1" lang="ja-JP" altLang="en-US" sz="2400" dirty="0"/>
              <a:t>⇒</a:t>
            </a:r>
            <a:r>
              <a:rPr kumimoji="1" lang="ja-JP" altLang="en-US" sz="2400" u="sng" dirty="0"/>
              <a:t>正例、負例を用意。シグモイド関数を用いて二値分類</a:t>
            </a:r>
            <a:endParaRPr kumimoji="1" lang="en-US" altLang="ja-JP" sz="2400" u="sng" dirty="0"/>
          </a:p>
          <a:p>
            <a:r>
              <a:rPr kumimoji="1" lang="en-US" altLang="ja-JP" sz="2400" dirty="0"/>
              <a:t>	</a:t>
            </a:r>
            <a:r>
              <a:rPr kumimoji="1" lang="ja-JP" altLang="en-US" sz="2400" u="sng" dirty="0"/>
              <a:t>全部の単語を</a:t>
            </a:r>
            <a:r>
              <a:rPr kumimoji="1" lang="en-US" altLang="ja-JP" sz="2400" u="sng" dirty="0" err="1"/>
              <a:t>Softmax</a:t>
            </a:r>
            <a:r>
              <a:rPr kumimoji="1" lang="ja-JP" altLang="en-US" sz="2400" u="sng" dirty="0"/>
              <a:t>する必要がなくなる</a:t>
            </a:r>
          </a:p>
        </p:txBody>
      </p:sp>
    </p:spTree>
    <p:extLst>
      <p:ext uri="{BB962C8B-B14F-4D97-AF65-F5344CB8AC3E}">
        <p14:creationId xmlns:p14="http://schemas.microsoft.com/office/powerpoint/2010/main" val="1988269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9D350-F34E-21EF-49CD-2CF9544B7E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4FB0B14-A54A-D873-8D6F-64434A225BC1}"/>
              </a:ext>
            </a:extLst>
          </p:cNvPr>
          <p:cNvSpPr>
            <a:spLocks noGrp="1"/>
          </p:cNvSpPr>
          <p:nvPr>
            <p:ph type="title"/>
          </p:nvPr>
        </p:nvSpPr>
        <p:spPr/>
        <p:txBody>
          <a:bodyPr/>
          <a:lstStyle/>
          <a:p>
            <a:r>
              <a:rPr kumimoji="1" lang="ja-JP" altLang="en-US" dirty="0"/>
              <a:t>推論ベースの手法 まとめ</a:t>
            </a:r>
          </a:p>
        </p:txBody>
      </p:sp>
      <p:sp>
        <p:nvSpPr>
          <p:cNvPr id="3" name="コンテンツ プレースホルダー 2">
            <a:extLst>
              <a:ext uri="{FF2B5EF4-FFF2-40B4-BE49-F238E27FC236}">
                <a16:creationId xmlns:a16="http://schemas.microsoft.com/office/drawing/2014/main" id="{0164B5F0-F662-27AB-462F-ECC2733BE285}"/>
              </a:ext>
            </a:extLst>
          </p:cNvPr>
          <p:cNvSpPr>
            <a:spLocks noGrp="1"/>
          </p:cNvSpPr>
          <p:nvPr>
            <p:ph idx="1"/>
          </p:nvPr>
        </p:nvSpPr>
        <p:spPr>
          <a:xfrm>
            <a:off x="838200" y="1882196"/>
            <a:ext cx="10515600" cy="908629"/>
          </a:xfrm>
        </p:spPr>
        <p:txBody>
          <a:bodyPr>
            <a:normAutofit fontScale="92500" lnSpcReduction="10000"/>
          </a:bodyPr>
          <a:lstStyle/>
          <a:p>
            <a:r>
              <a:rPr lang="ja-JP" altLang="en-US" dirty="0"/>
              <a:t>単語の出現関係を予測して単語の意味を学習する</a:t>
            </a:r>
            <a:endParaRPr lang="en-US" altLang="ja-JP" dirty="0"/>
          </a:p>
          <a:p>
            <a:r>
              <a:rPr lang="ja-JP" altLang="en-US" dirty="0"/>
              <a:t>自動的に分散表現</a:t>
            </a:r>
            <a:r>
              <a:rPr kumimoji="1" lang="ja-JP" altLang="en-US" dirty="0"/>
              <a:t>（意味が内包された密なベクトル）を獲得</a:t>
            </a:r>
            <a:endParaRPr kumimoji="1" lang="en-US" altLang="ja-JP" dirty="0"/>
          </a:p>
        </p:txBody>
      </p:sp>
      <p:sp>
        <p:nvSpPr>
          <p:cNvPr id="4" name="スライド番号プレースホルダー 3">
            <a:extLst>
              <a:ext uri="{FF2B5EF4-FFF2-40B4-BE49-F238E27FC236}">
                <a16:creationId xmlns:a16="http://schemas.microsoft.com/office/drawing/2014/main" id="{43936F5B-34A7-A7DB-53D0-E1E62CF88726}"/>
              </a:ext>
            </a:extLst>
          </p:cNvPr>
          <p:cNvSpPr>
            <a:spLocks noGrp="1"/>
          </p:cNvSpPr>
          <p:nvPr>
            <p:ph type="sldNum" sz="quarter" idx="12"/>
          </p:nvPr>
        </p:nvSpPr>
        <p:spPr/>
        <p:txBody>
          <a:bodyPr/>
          <a:lstStyle/>
          <a:p>
            <a:fld id="{BE88F909-70FA-4A47-9C83-3C778D5F9D10}" type="slidenum">
              <a:rPr kumimoji="1" lang="ja-JP" altLang="en-US" smtClean="0"/>
              <a:t>19</a:t>
            </a:fld>
            <a:endParaRPr kumimoji="1" lang="ja-JP" altLang="en-US"/>
          </a:p>
        </p:txBody>
      </p:sp>
      <p:graphicFrame>
        <p:nvGraphicFramePr>
          <p:cNvPr id="5" name="表 4">
            <a:extLst>
              <a:ext uri="{FF2B5EF4-FFF2-40B4-BE49-F238E27FC236}">
                <a16:creationId xmlns:a16="http://schemas.microsoft.com/office/drawing/2014/main" id="{1C4AEE3E-57E5-83AB-A291-8EA35B881ACA}"/>
              </a:ext>
            </a:extLst>
          </p:cNvPr>
          <p:cNvGraphicFramePr>
            <a:graphicFrameLocks noGrp="1"/>
          </p:cNvGraphicFramePr>
          <p:nvPr>
            <p:extLst>
              <p:ext uri="{D42A27DB-BD31-4B8C-83A1-F6EECF244321}">
                <p14:modId xmlns:p14="http://schemas.microsoft.com/office/powerpoint/2010/main" val="1927175529"/>
              </p:ext>
            </p:extLst>
          </p:nvPr>
        </p:nvGraphicFramePr>
        <p:xfrm>
          <a:off x="838200" y="2790825"/>
          <a:ext cx="10515600" cy="1463040"/>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228024315"/>
                    </a:ext>
                  </a:extLst>
                </a:gridCol>
                <a:gridCol w="5257800">
                  <a:extLst>
                    <a:ext uri="{9D8B030D-6E8A-4147-A177-3AD203B41FA5}">
                      <a16:colId xmlns:a16="http://schemas.microsoft.com/office/drawing/2014/main" val="3015225651"/>
                    </a:ext>
                  </a:extLst>
                </a:gridCol>
              </a:tblGrid>
              <a:tr h="436896">
                <a:tc>
                  <a:txBody>
                    <a:bodyPr/>
                    <a:lstStyle/>
                    <a:p>
                      <a:r>
                        <a:rPr kumimoji="1" lang="ja-JP" altLang="en-US" sz="2800" dirty="0"/>
                        <a:t>メリット</a:t>
                      </a:r>
                    </a:p>
                  </a:txBody>
                  <a:tcPr>
                    <a:solidFill>
                      <a:srgbClr val="FF0000"/>
                    </a:solidFill>
                  </a:tcPr>
                </a:tc>
                <a:tc>
                  <a:txBody>
                    <a:bodyPr/>
                    <a:lstStyle/>
                    <a:p>
                      <a:r>
                        <a:rPr kumimoji="1" lang="ja-JP" altLang="en-US" sz="2800" dirty="0"/>
                        <a:t>デメリット</a:t>
                      </a:r>
                    </a:p>
                  </a:txBody>
                  <a:tcPr>
                    <a:solidFill>
                      <a:srgbClr val="0070C0"/>
                    </a:solidFill>
                  </a:tcPr>
                </a:tc>
                <a:extLst>
                  <a:ext uri="{0D108BD9-81ED-4DB2-BD59-A6C34878D82A}">
                    <a16:rowId xmlns:a16="http://schemas.microsoft.com/office/drawing/2014/main" val="488312337"/>
                  </a:ext>
                </a:extLst>
              </a:tr>
              <a:tr h="839455">
                <a:tc>
                  <a:txBody>
                    <a:bodyPr/>
                    <a:lstStyle/>
                    <a:p>
                      <a:pPr marL="457200" indent="-457200">
                        <a:buFont typeface="Arial" panose="020B0604020202020204" pitchFamily="34" charset="0"/>
                        <a:buChar char="•"/>
                      </a:pPr>
                      <a:r>
                        <a:rPr kumimoji="1" lang="ja-JP" altLang="en-US" sz="2800" dirty="0"/>
                        <a:t>単語の意味をベクトルからとらえられる</a:t>
                      </a:r>
                      <a:endParaRPr kumimoji="1" lang="en-US" altLang="ja-JP" sz="2800" dirty="0"/>
                    </a:p>
                  </a:txBody>
                  <a:tcPr/>
                </a:tc>
                <a:tc>
                  <a:txBody>
                    <a:bodyPr/>
                    <a:lstStyle/>
                    <a:p>
                      <a:pPr marL="457200" indent="-457200">
                        <a:buFont typeface="Arial" panose="020B0604020202020204" pitchFamily="34" charset="0"/>
                        <a:buChar char="•"/>
                      </a:pPr>
                      <a:r>
                        <a:rPr kumimoji="1" lang="ja-JP" altLang="en-US" sz="2800" dirty="0"/>
                        <a:t>抽象度が高く学習にコストがかかる</a:t>
                      </a:r>
                      <a:endParaRPr kumimoji="1" lang="en-US" altLang="ja-JP" sz="2800" dirty="0"/>
                    </a:p>
                  </a:txBody>
                  <a:tcPr/>
                </a:tc>
                <a:extLst>
                  <a:ext uri="{0D108BD9-81ED-4DB2-BD59-A6C34878D82A}">
                    <a16:rowId xmlns:a16="http://schemas.microsoft.com/office/drawing/2014/main" val="1461554776"/>
                  </a:ext>
                </a:extLst>
              </a:tr>
            </a:tbl>
          </a:graphicData>
        </a:graphic>
      </p:graphicFrame>
      <p:sp>
        <p:nvSpPr>
          <p:cNvPr id="6" name="テキスト ボックス 5">
            <a:extLst>
              <a:ext uri="{FF2B5EF4-FFF2-40B4-BE49-F238E27FC236}">
                <a16:creationId xmlns:a16="http://schemas.microsoft.com/office/drawing/2014/main" id="{08C761E7-D337-D7D2-8139-8B0BF0ECC7F4}"/>
              </a:ext>
            </a:extLst>
          </p:cNvPr>
          <p:cNvSpPr txBox="1"/>
          <p:nvPr/>
        </p:nvSpPr>
        <p:spPr>
          <a:xfrm>
            <a:off x="266700" y="4599920"/>
            <a:ext cx="11658600" cy="1938992"/>
          </a:xfrm>
          <a:prstGeom prst="rect">
            <a:avLst/>
          </a:prstGeom>
          <a:noFill/>
        </p:spPr>
        <p:txBody>
          <a:bodyPr wrap="square" rtlCol="0">
            <a:spAutoFit/>
          </a:bodyPr>
          <a:lstStyle/>
          <a:p>
            <a:r>
              <a:rPr kumimoji="1" lang="en-US" altLang="ja-JP" sz="2400" dirty="0"/>
              <a:t>Word2Vec</a:t>
            </a:r>
            <a:r>
              <a:rPr kumimoji="1" lang="ja-JP" altLang="en-US" sz="2400" dirty="0"/>
              <a:t>以外の推論ベースの手法</a:t>
            </a:r>
            <a:endParaRPr kumimoji="1" lang="en-US" altLang="ja-JP" sz="2400" dirty="0"/>
          </a:p>
          <a:p>
            <a:pPr marL="285750" indent="-285750">
              <a:buFont typeface="Arial" panose="020B0604020202020204" pitchFamily="34" charset="0"/>
              <a:buChar char="•"/>
            </a:pPr>
            <a:r>
              <a:rPr kumimoji="1" lang="en-US" altLang="ja-JP" sz="2400" dirty="0" err="1"/>
              <a:t>FastText</a:t>
            </a:r>
            <a:r>
              <a:rPr kumimoji="1" lang="en-US" altLang="ja-JP" sz="2400" dirty="0"/>
              <a:t> : </a:t>
            </a:r>
            <a:r>
              <a:rPr kumimoji="1" lang="en-US" altLang="ja-JP" sz="2400" dirty="0" err="1"/>
              <a:t>subword</a:t>
            </a:r>
            <a:r>
              <a:rPr kumimoji="1" lang="en-US" altLang="ja-JP" sz="2400" dirty="0"/>
              <a:t>(N-gram)  + Word2Vec </a:t>
            </a:r>
            <a:r>
              <a:rPr kumimoji="1" lang="ja-JP" altLang="en-US" sz="2400" dirty="0"/>
              <a:t>で作るモデル、未知語にも強い</a:t>
            </a:r>
            <a:endParaRPr kumimoji="1" lang="en-US" altLang="ja-JP" sz="2400" dirty="0"/>
          </a:p>
          <a:p>
            <a:pPr marL="285750" indent="-285750">
              <a:buFont typeface="Arial" panose="020B0604020202020204" pitchFamily="34" charset="0"/>
              <a:buChar char="•"/>
            </a:pPr>
            <a:r>
              <a:rPr kumimoji="1" lang="en-US" altLang="ja-JP" sz="2400" dirty="0" err="1"/>
              <a:t>ELMo</a:t>
            </a:r>
            <a:r>
              <a:rPr kumimoji="1" lang="en-US" altLang="ja-JP" sz="2400" dirty="0"/>
              <a:t> : </a:t>
            </a:r>
            <a:r>
              <a:rPr kumimoji="1" lang="ja-JP" altLang="en-US" sz="2400" dirty="0"/>
              <a:t>双方向</a:t>
            </a:r>
            <a:r>
              <a:rPr kumimoji="1" lang="en-US" altLang="ja-JP" sz="2400" dirty="0"/>
              <a:t>LSTM</a:t>
            </a:r>
            <a:r>
              <a:rPr kumimoji="1" lang="ja-JP" altLang="en-US" sz="2400" dirty="0"/>
              <a:t>の文脈予測モデル、同じ単語でも文脈で使うベクトルを変える</a:t>
            </a:r>
            <a:endParaRPr kumimoji="1" lang="en-US" altLang="ja-JP" sz="2400" dirty="0"/>
          </a:p>
          <a:p>
            <a:pPr marL="285750" indent="-285750">
              <a:buFont typeface="Arial" panose="020B0604020202020204" pitchFamily="34" charset="0"/>
              <a:buChar char="•"/>
            </a:pPr>
            <a:r>
              <a:rPr kumimoji="1" lang="en-US" altLang="ja-JP" sz="2400" dirty="0"/>
              <a:t>BERT : Transformer</a:t>
            </a:r>
            <a:r>
              <a:rPr kumimoji="1" lang="ja-JP" altLang="en-US" sz="2400" dirty="0"/>
              <a:t>ベースの双方向予測モデル、深い文脈理解が可能</a:t>
            </a:r>
            <a:endParaRPr kumimoji="1" lang="en-US" altLang="ja-JP" sz="2400" dirty="0"/>
          </a:p>
          <a:p>
            <a:pPr marL="285750" indent="-285750">
              <a:buFont typeface="Arial" panose="020B0604020202020204" pitchFamily="34" charset="0"/>
              <a:buChar char="•"/>
            </a:pPr>
            <a:r>
              <a:rPr kumimoji="1" lang="en-US" altLang="ja-JP" sz="2400" dirty="0"/>
              <a:t>GPT</a:t>
            </a:r>
            <a:r>
              <a:rPr kumimoji="1" lang="ja-JP" altLang="en-US" sz="2400" dirty="0"/>
              <a:t>系 </a:t>
            </a:r>
            <a:r>
              <a:rPr kumimoji="1" lang="en-US" altLang="ja-JP" sz="2400" dirty="0"/>
              <a:t>: </a:t>
            </a:r>
            <a:r>
              <a:rPr kumimoji="1" lang="ja-JP" altLang="en-US" sz="2400" dirty="0"/>
              <a:t>次単語を順番に</a:t>
            </a:r>
            <a:r>
              <a:rPr kumimoji="1" lang="en-US" altLang="ja-JP" sz="2400" dirty="0"/>
              <a:t>1</a:t>
            </a:r>
            <a:r>
              <a:rPr kumimoji="1" lang="ja-JP" altLang="en-US" sz="2400" dirty="0"/>
              <a:t>つずつ予測する、自然な文章生成に特化</a:t>
            </a:r>
          </a:p>
        </p:txBody>
      </p:sp>
    </p:spTree>
    <p:extLst>
      <p:ext uri="{BB962C8B-B14F-4D97-AF65-F5344CB8AC3E}">
        <p14:creationId xmlns:p14="http://schemas.microsoft.com/office/powerpoint/2010/main" val="25415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626F6F4E-27ED-B666-D8D9-154A70A56B14}"/>
              </a:ext>
            </a:extLst>
          </p:cNvPr>
          <p:cNvSpPr/>
          <p:nvPr/>
        </p:nvSpPr>
        <p:spPr>
          <a:xfrm>
            <a:off x="838200" y="5107021"/>
            <a:ext cx="10515600" cy="1249329"/>
          </a:xfrm>
          <a:prstGeom prst="roundRect">
            <a:avLst/>
          </a:prstGeom>
          <a:noFill/>
          <a:ln w="762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4" name="Google Shape;294;p3"/>
          <p:cNvSpPr txBox="1">
            <a:spLocks noGrp="1"/>
          </p:cNvSpPr>
          <p:nvPr>
            <p:ph type="title"/>
          </p:nvPr>
        </p:nvSpPr>
        <p:spPr>
          <a:xfrm>
            <a:off x="838200" y="48544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ja-JP" b="1" dirty="0">
                <a:latin typeface="Arial"/>
                <a:ea typeface="Arial"/>
                <a:cs typeface="Arial"/>
                <a:sym typeface="Arial"/>
              </a:rPr>
              <a:t>自然言語処理</a:t>
            </a:r>
            <a:r>
              <a:rPr lang="ja-JP" altLang="en-US" b="1" dirty="0">
                <a:latin typeface="Arial"/>
                <a:ea typeface="Arial"/>
                <a:cs typeface="Arial"/>
                <a:sym typeface="Arial"/>
              </a:rPr>
              <a:t>の復習</a:t>
            </a:r>
            <a:endParaRPr dirty="0"/>
          </a:p>
        </p:txBody>
      </p:sp>
      <p:sp>
        <p:nvSpPr>
          <p:cNvPr id="295" name="Google Shape;295;p3"/>
          <p:cNvSpPr txBox="1">
            <a:spLocks noGrp="1"/>
          </p:cNvSpPr>
          <p:nvPr>
            <p:ph type="body" idx="1"/>
          </p:nvPr>
        </p:nvSpPr>
        <p:spPr>
          <a:xfrm>
            <a:off x="886097" y="1811006"/>
            <a:ext cx="10515600" cy="296101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ja-JP" sz="3200" b="1" dirty="0">
                <a:latin typeface="Arial"/>
                <a:ea typeface="Arial"/>
                <a:cs typeface="Arial"/>
                <a:sym typeface="Arial"/>
              </a:rPr>
              <a:t>自然言語とは</a:t>
            </a:r>
            <a:endParaRPr sz="3200" b="1" dirty="0">
              <a:latin typeface="Arial"/>
              <a:ea typeface="Arial"/>
              <a:cs typeface="Arial"/>
              <a:sym typeface="Arial"/>
            </a:endParaRPr>
          </a:p>
          <a:p>
            <a:pPr marL="228600" lvl="0" indent="-228600" algn="l" rtl="0">
              <a:lnSpc>
                <a:spcPct val="120000"/>
              </a:lnSpc>
              <a:spcBef>
                <a:spcPts val="1000"/>
              </a:spcBef>
              <a:spcAft>
                <a:spcPts val="0"/>
              </a:spcAft>
              <a:buClr>
                <a:srgbClr val="333333"/>
              </a:buClr>
              <a:buSzPts val="2400"/>
              <a:buChar char="•"/>
            </a:pPr>
            <a:r>
              <a:rPr lang="ja-JP" sz="2400" i="0" dirty="0">
                <a:solidFill>
                  <a:srgbClr val="333333"/>
                </a:solidFill>
                <a:latin typeface="Meiryo"/>
                <a:ea typeface="Meiryo"/>
                <a:cs typeface="Meiryo"/>
                <a:sym typeface="Meiryo"/>
              </a:rPr>
              <a:t>人間が話したり書いたり</a:t>
            </a:r>
            <a:r>
              <a:rPr lang="ja-JP" sz="2400" b="1" i="0" dirty="0">
                <a:solidFill>
                  <a:srgbClr val="FF0000"/>
                </a:solidFill>
                <a:latin typeface="Meiryo"/>
                <a:ea typeface="Meiryo"/>
                <a:cs typeface="Meiryo"/>
                <a:sym typeface="Meiryo"/>
              </a:rPr>
              <a:t>日常的に使っている言葉</a:t>
            </a:r>
            <a:r>
              <a:rPr lang="ja-JP" sz="2400" b="0" i="0" dirty="0">
                <a:solidFill>
                  <a:srgbClr val="333333"/>
                </a:solidFill>
                <a:latin typeface="Meiryo"/>
                <a:ea typeface="Meiryo"/>
                <a:cs typeface="Meiryo"/>
                <a:sym typeface="Meiryo"/>
              </a:rPr>
              <a:t>のこと</a:t>
            </a:r>
            <a:endParaRPr sz="2400" b="0" i="0" dirty="0">
              <a:solidFill>
                <a:srgbClr val="333333"/>
              </a:solidFill>
              <a:latin typeface="Meiryo"/>
              <a:ea typeface="Meiryo"/>
              <a:cs typeface="Meiryo"/>
              <a:sym typeface="Meiryo"/>
            </a:endParaRPr>
          </a:p>
          <a:p>
            <a:pPr marL="0" lvl="0" indent="0" algn="l" rtl="0">
              <a:lnSpc>
                <a:spcPct val="120000"/>
              </a:lnSpc>
              <a:spcBef>
                <a:spcPts val="1000"/>
              </a:spcBef>
              <a:spcAft>
                <a:spcPts val="0"/>
              </a:spcAft>
              <a:buClr>
                <a:srgbClr val="333333"/>
              </a:buClr>
              <a:buSzPts val="3200"/>
              <a:buNone/>
            </a:pPr>
            <a:r>
              <a:rPr lang="ja-JP" sz="3200" b="0" i="0" dirty="0">
                <a:solidFill>
                  <a:srgbClr val="333333"/>
                </a:solidFill>
                <a:latin typeface="Meiryo"/>
                <a:ea typeface="Meiryo"/>
                <a:cs typeface="Meiryo"/>
                <a:sym typeface="Meiryo"/>
              </a:rPr>
              <a:t>自然言語処理とは</a:t>
            </a:r>
            <a:endParaRPr sz="3200" b="0" i="0" dirty="0">
              <a:solidFill>
                <a:srgbClr val="333333"/>
              </a:solidFill>
              <a:latin typeface="Meiryo"/>
              <a:ea typeface="Meiryo"/>
              <a:cs typeface="Meiryo"/>
              <a:sym typeface="Meiryo"/>
            </a:endParaRPr>
          </a:p>
          <a:p>
            <a:pPr marL="228600" lvl="0" indent="-228600" algn="l" rtl="0">
              <a:lnSpc>
                <a:spcPct val="120000"/>
              </a:lnSpc>
              <a:spcBef>
                <a:spcPts val="1000"/>
              </a:spcBef>
              <a:spcAft>
                <a:spcPts val="0"/>
              </a:spcAft>
              <a:buClr>
                <a:srgbClr val="333333"/>
              </a:buClr>
              <a:buSzPts val="2400"/>
              <a:buChar char="•"/>
            </a:pPr>
            <a:r>
              <a:rPr lang="ja-JP" sz="2400" dirty="0">
                <a:solidFill>
                  <a:srgbClr val="333333"/>
                </a:solidFill>
                <a:latin typeface="Meiryo"/>
                <a:ea typeface="Meiryo"/>
                <a:cs typeface="Meiryo"/>
                <a:sym typeface="Meiryo"/>
              </a:rPr>
              <a:t>自然言語の</a:t>
            </a:r>
            <a:r>
              <a:rPr lang="ja-JP" sz="2400" b="1" dirty="0">
                <a:solidFill>
                  <a:srgbClr val="FF0000"/>
                </a:solidFill>
                <a:latin typeface="Meiryo"/>
                <a:ea typeface="Meiryo"/>
                <a:cs typeface="Meiryo"/>
                <a:sym typeface="Meiryo"/>
              </a:rPr>
              <a:t>意味を解析し処理</a:t>
            </a:r>
            <a:r>
              <a:rPr lang="ja-JP" sz="2400" dirty="0">
                <a:solidFill>
                  <a:srgbClr val="333333"/>
                </a:solidFill>
                <a:latin typeface="Meiryo"/>
                <a:ea typeface="Meiryo"/>
                <a:cs typeface="Meiryo"/>
                <a:sym typeface="Meiryo"/>
              </a:rPr>
              <a:t>する技術</a:t>
            </a:r>
            <a:endParaRPr sz="2400" dirty="0">
              <a:solidFill>
                <a:srgbClr val="333333"/>
              </a:solidFill>
              <a:latin typeface="Meiryo"/>
              <a:ea typeface="Meiryo"/>
              <a:cs typeface="Meiryo"/>
              <a:sym typeface="Meiryo"/>
            </a:endParaRPr>
          </a:p>
          <a:p>
            <a:pPr marL="228600" lvl="0" indent="-228600" algn="l" rtl="0">
              <a:lnSpc>
                <a:spcPct val="120000"/>
              </a:lnSpc>
              <a:spcBef>
                <a:spcPts val="1000"/>
              </a:spcBef>
              <a:spcAft>
                <a:spcPts val="0"/>
              </a:spcAft>
              <a:buClr>
                <a:srgbClr val="333333"/>
              </a:buClr>
              <a:buSzPts val="2400"/>
              <a:buChar char="•"/>
            </a:pPr>
            <a:r>
              <a:rPr lang="ja-JP" sz="2400" dirty="0">
                <a:solidFill>
                  <a:srgbClr val="333333"/>
                </a:solidFill>
                <a:latin typeface="Meiryo"/>
                <a:ea typeface="Meiryo"/>
                <a:cs typeface="Meiryo"/>
                <a:sym typeface="Meiryo"/>
              </a:rPr>
              <a:t>形態素解析→構文解析→意味解析→文脈解析の順番で進む。</a:t>
            </a:r>
            <a:endParaRPr sz="2400" dirty="0">
              <a:solidFill>
                <a:srgbClr val="333333"/>
              </a:solidFill>
              <a:latin typeface="Meiryo"/>
              <a:ea typeface="Meiryo"/>
              <a:cs typeface="Meiryo"/>
              <a:sym typeface="Meiryo"/>
            </a:endParaRPr>
          </a:p>
        </p:txBody>
      </p:sp>
      <p:sp>
        <p:nvSpPr>
          <p:cNvPr id="296" name="Google Shape;296;p3" descr="打ち合わせをする人のイラスト【線画＋塗り】"/>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3" descr="打ち合わせをする人のイラスト【線画＋塗り】"/>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t>2</a:t>
            </a:fld>
            <a:endParaRPr/>
          </a:p>
        </p:txBody>
      </p:sp>
      <p:sp>
        <p:nvSpPr>
          <p:cNvPr id="2" name="テキスト ボックス 1">
            <a:extLst>
              <a:ext uri="{FF2B5EF4-FFF2-40B4-BE49-F238E27FC236}">
                <a16:creationId xmlns:a16="http://schemas.microsoft.com/office/drawing/2014/main" id="{5C29940F-1805-2888-7239-53087D68C2B3}"/>
              </a:ext>
            </a:extLst>
          </p:cNvPr>
          <p:cNvSpPr txBox="1"/>
          <p:nvPr/>
        </p:nvSpPr>
        <p:spPr>
          <a:xfrm>
            <a:off x="874813" y="5512813"/>
            <a:ext cx="10442373" cy="584775"/>
          </a:xfrm>
          <a:prstGeom prst="rect">
            <a:avLst/>
          </a:prstGeom>
          <a:noFill/>
        </p:spPr>
        <p:txBody>
          <a:bodyPr wrap="square" rtlCol="0">
            <a:spAutoFit/>
          </a:bodyPr>
          <a:lstStyle/>
          <a:p>
            <a:pPr algn="ctr"/>
            <a:r>
              <a:rPr kumimoji="1" lang="ja-JP" altLang="en-US" sz="3200" b="1" dirty="0"/>
              <a:t>コンピュータに人間の扱う単語の</a:t>
            </a:r>
            <a:r>
              <a:rPr kumimoji="1" lang="ja-JP" altLang="en-US" sz="3200" b="1" dirty="0">
                <a:solidFill>
                  <a:srgbClr val="FF0000"/>
                </a:solidFill>
              </a:rPr>
              <a:t>意味</a:t>
            </a:r>
            <a:r>
              <a:rPr kumimoji="1" lang="ja-JP" altLang="en-US" sz="3200" b="1" dirty="0"/>
              <a:t>を理解してほしい</a:t>
            </a:r>
          </a:p>
        </p:txBody>
      </p:sp>
      <p:sp>
        <p:nvSpPr>
          <p:cNvPr id="4" name="テキスト ボックス 3">
            <a:extLst>
              <a:ext uri="{FF2B5EF4-FFF2-40B4-BE49-F238E27FC236}">
                <a16:creationId xmlns:a16="http://schemas.microsoft.com/office/drawing/2014/main" id="{085BA012-B64F-1127-CA4D-513DD5D214F1}"/>
              </a:ext>
            </a:extLst>
          </p:cNvPr>
          <p:cNvSpPr txBox="1"/>
          <p:nvPr/>
        </p:nvSpPr>
        <p:spPr>
          <a:xfrm>
            <a:off x="1091118" y="4870078"/>
            <a:ext cx="2799945" cy="523220"/>
          </a:xfrm>
          <a:prstGeom prst="rect">
            <a:avLst/>
          </a:prstGeom>
          <a:solidFill>
            <a:schemeClr val="tx1"/>
          </a:solidFill>
        </p:spPr>
        <p:txBody>
          <a:bodyPr wrap="square" rtlCol="0">
            <a:spAutoFit/>
          </a:bodyPr>
          <a:lstStyle/>
          <a:p>
            <a:r>
              <a:rPr kumimoji="1" lang="ja-JP" altLang="en-US" sz="2800" dirty="0">
                <a:solidFill>
                  <a:schemeClr val="bg1"/>
                </a:solidFill>
              </a:rPr>
              <a:t>　 今日の目的</a:t>
            </a:r>
          </a:p>
        </p:txBody>
      </p:sp>
      <p:sp>
        <p:nvSpPr>
          <p:cNvPr id="3" name="星: 5 pt 2">
            <a:extLst>
              <a:ext uri="{FF2B5EF4-FFF2-40B4-BE49-F238E27FC236}">
                <a16:creationId xmlns:a16="http://schemas.microsoft.com/office/drawing/2014/main" id="{511DC1F8-6F3A-C970-DA2F-5815D7381048}"/>
              </a:ext>
            </a:extLst>
          </p:cNvPr>
          <p:cNvSpPr/>
          <p:nvPr/>
        </p:nvSpPr>
        <p:spPr>
          <a:xfrm>
            <a:off x="1091118" y="4883899"/>
            <a:ext cx="515566" cy="473885"/>
          </a:xfrm>
          <a:prstGeom prst="star5">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038CEA-D2F4-FD6C-B7BD-2ED5A284AB33}"/>
              </a:ext>
            </a:extLst>
          </p:cNvPr>
          <p:cNvSpPr>
            <a:spLocks noGrp="1"/>
          </p:cNvSpPr>
          <p:nvPr>
            <p:ph type="title"/>
          </p:nvPr>
        </p:nvSpPr>
        <p:spPr/>
        <p:txBody>
          <a:bodyPr/>
          <a:lstStyle/>
          <a:p>
            <a:r>
              <a:rPr kumimoji="1" lang="ja-JP" altLang="en-US" dirty="0"/>
              <a:t>学習したモデルの精度の評価</a:t>
            </a:r>
          </a:p>
        </p:txBody>
      </p:sp>
      <p:sp>
        <p:nvSpPr>
          <p:cNvPr id="3" name="コンテンツ プレースホルダー 2">
            <a:extLst>
              <a:ext uri="{FF2B5EF4-FFF2-40B4-BE49-F238E27FC236}">
                <a16:creationId xmlns:a16="http://schemas.microsoft.com/office/drawing/2014/main" id="{0BB03890-80C8-9197-C8DF-A9F42AB3742A}"/>
              </a:ext>
            </a:extLst>
          </p:cNvPr>
          <p:cNvSpPr>
            <a:spLocks noGrp="1"/>
          </p:cNvSpPr>
          <p:nvPr>
            <p:ph idx="1"/>
          </p:nvPr>
        </p:nvSpPr>
        <p:spPr>
          <a:xfrm>
            <a:off x="838200" y="2068517"/>
            <a:ext cx="10515600" cy="4652958"/>
          </a:xfrm>
        </p:spPr>
        <p:txBody>
          <a:bodyPr/>
          <a:lstStyle/>
          <a:p>
            <a:r>
              <a:rPr kumimoji="1" lang="ja-JP" altLang="en-US" dirty="0"/>
              <a:t>内省的評価（主観的）</a:t>
            </a:r>
            <a:endParaRPr kumimoji="1" lang="en-US" altLang="ja-JP" dirty="0"/>
          </a:p>
          <a:p>
            <a:pPr lvl="1">
              <a:lnSpc>
                <a:spcPct val="150000"/>
              </a:lnSpc>
              <a:buFont typeface="Wingdings" panose="05000000000000000000" pitchFamily="2" charset="2"/>
              <a:buChar char="Ø"/>
            </a:pPr>
            <a:r>
              <a:rPr lang="ja-JP" altLang="en-US" dirty="0"/>
              <a:t>単語ベクトル自体の「意味的な質」を直接測る方法</a:t>
            </a:r>
            <a:endParaRPr lang="en-US" altLang="ja-JP" dirty="0"/>
          </a:p>
          <a:p>
            <a:pPr lvl="1">
              <a:lnSpc>
                <a:spcPct val="150000"/>
              </a:lnSpc>
              <a:buFont typeface="Wingdings" panose="05000000000000000000" pitchFamily="2" charset="2"/>
              <a:buChar char="Ø"/>
            </a:pPr>
            <a:r>
              <a:rPr kumimoji="1" lang="ja-JP" altLang="en-US" dirty="0"/>
              <a:t>単語間の類似度や、足し引きの結果を見て判定</a:t>
            </a:r>
            <a:endParaRPr kumimoji="1" lang="en-US" altLang="ja-JP" dirty="0"/>
          </a:p>
          <a:p>
            <a:pPr lvl="1">
              <a:buFont typeface="Wingdings" panose="05000000000000000000" pitchFamily="2" charset="2"/>
              <a:buChar char="Ø"/>
            </a:pPr>
            <a:endParaRPr kumimoji="1" lang="en-US" altLang="ja-JP" dirty="0"/>
          </a:p>
          <a:p>
            <a:r>
              <a:rPr lang="ja-JP" altLang="en-US" dirty="0"/>
              <a:t>外省的評価（客観的）</a:t>
            </a:r>
            <a:endParaRPr lang="en-US" altLang="ja-JP" dirty="0"/>
          </a:p>
          <a:p>
            <a:pPr lvl="1">
              <a:lnSpc>
                <a:spcPct val="150000"/>
              </a:lnSpc>
              <a:buFont typeface="Wingdings" panose="05000000000000000000" pitchFamily="2" charset="2"/>
              <a:buChar char="Ø"/>
            </a:pPr>
            <a:r>
              <a:rPr kumimoji="1" lang="ja-JP" altLang="en-US" dirty="0"/>
              <a:t>分類問題など実際のタスクを単語分散表現により解くことで</a:t>
            </a:r>
            <a:br>
              <a:rPr kumimoji="1" lang="en-US" altLang="ja-JP" dirty="0"/>
            </a:br>
            <a:r>
              <a:rPr kumimoji="1" lang="ja-JP" altLang="en-US" dirty="0"/>
              <a:t>タスクの精度を評価する</a:t>
            </a:r>
            <a:endParaRPr kumimoji="1" lang="en-US" altLang="ja-JP" dirty="0"/>
          </a:p>
          <a:p>
            <a:pPr lvl="1">
              <a:lnSpc>
                <a:spcPct val="150000"/>
              </a:lnSpc>
              <a:buFont typeface="Wingdings" panose="05000000000000000000" pitchFamily="2" charset="2"/>
              <a:buChar char="Ø"/>
            </a:pPr>
            <a:r>
              <a:rPr kumimoji="1" lang="ja-JP" altLang="en-US" dirty="0"/>
              <a:t>かなりの量をテストしないといけないので時間がかかる</a:t>
            </a:r>
            <a:endParaRPr kumimoji="1" lang="en-US" altLang="ja-JP" dirty="0"/>
          </a:p>
          <a:p>
            <a:pPr lvl="1">
              <a:buFont typeface="Wingdings" panose="05000000000000000000" pitchFamily="2" charset="2"/>
              <a:buChar char="Ø"/>
            </a:pPr>
            <a:endParaRPr kumimoji="1" lang="ja-JP" altLang="en-US" dirty="0"/>
          </a:p>
        </p:txBody>
      </p:sp>
      <p:sp>
        <p:nvSpPr>
          <p:cNvPr id="4" name="スライド番号プレースホルダー 3">
            <a:extLst>
              <a:ext uri="{FF2B5EF4-FFF2-40B4-BE49-F238E27FC236}">
                <a16:creationId xmlns:a16="http://schemas.microsoft.com/office/drawing/2014/main" id="{DDFBAE74-3B11-FCF6-CA34-58F8CEBAFEFA}"/>
              </a:ext>
            </a:extLst>
          </p:cNvPr>
          <p:cNvSpPr>
            <a:spLocks noGrp="1"/>
          </p:cNvSpPr>
          <p:nvPr>
            <p:ph type="sldNum" sz="quarter" idx="12"/>
          </p:nvPr>
        </p:nvSpPr>
        <p:spPr/>
        <p:txBody>
          <a:bodyPr/>
          <a:lstStyle/>
          <a:p>
            <a:fld id="{BE88F909-70FA-4A47-9C83-3C778D5F9D10}" type="slidenum">
              <a:rPr kumimoji="1" lang="ja-JP" altLang="en-US" smtClean="0"/>
              <a:t>20</a:t>
            </a:fld>
            <a:endParaRPr kumimoji="1" lang="ja-JP" altLang="en-US"/>
          </a:p>
        </p:txBody>
      </p:sp>
    </p:spTree>
    <p:extLst>
      <p:ext uri="{BB962C8B-B14F-4D97-AF65-F5344CB8AC3E}">
        <p14:creationId xmlns:p14="http://schemas.microsoft.com/office/powerpoint/2010/main" val="3178014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D848F4-AFAC-F139-5DE0-38C656B08ED1}"/>
              </a:ext>
            </a:extLst>
          </p:cNvPr>
          <p:cNvSpPr>
            <a:spLocks noGrp="1"/>
          </p:cNvSpPr>
          <p:nvPr>
            <p:ph type="title"/>
          </p:nvPr>
        </p:nvSpPr>
        <p:spPr/>
        <p:txBody>
          <a:bodyPr/>
          <a:lstStyle/>
          <a:p>
            <a:r>
              <a:rPr kumimoji="1" lang="en-US" altLang="ja-JP" dirty="0"/>
              <a:t>Word2Vec</a:t>
            </a:r>
            <a:r>
              <a:rPr kumimoji="1" lang="ja-JP" altLang="en-US" dirty="0"/>
              <a:t>などの実装</a:t>
            </a:r>
          </a:p>
        </p:txBody>
      </p:sp>
      <p:sp>
        <p:nvSpPr>
          <p:cNvPr id="3" name="テキスト プレースホルダー 2">
            <a:extLst>
              <a:ext uri="{FF2B5EF4-FFF2-40B4-BE49-F238E27FC236}">
                <a16:creationId xmlns:a16="http://schemas.microsoft.com/office/drawing/2014/main" id="{02D1A381-3938-0459-0023-0E37E37E9C7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8DF4681-C4A3-89BB-4354-26F3932EB83E}"/>
              </a:ext>
            </a:extLst>
          </p:cNvPr>
          <p:cNvSpPr>
            <a:spLocks noGrp="1"/>
          </p:cNvSpPr>
          <p:nvPr>
            <p:ph type="sldNum" sz="quarter" idx="12"/>
          </p:nvPr>
        </p:nvSpPr>
        <p:spPr/>
        <p:txBody>
          <a:bodyPr/>
          <a:lstStyle/>
          <a:p>
            <a:fld id="{BE88F909-70FA-4A47-9C83-3C778D5F9D10}" type="slidenum">
              <a:rPr kumimoji="1" lang="ja-JP" altLang="en-US" smtClean="0"/>
              <a:t>21</a:t>
            </a:fld>
            <a:endParaRPr kumimoji="1" lang="ja-JP" altLang="en-US"/>
          </a:p>
        </p:txBody>
      </p:sp>
    </p:spTree>
    <p:extLst>
      <p:ext uri="{BB962C8B-B14F-4D97-AF65-F5344CB8AC3E}">
        <p14:creationId xmlns:p14="http://schemas.microsoft.com/office/powerpoint/2010/main" val="3424920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118C19FE-1776-783C-95F6-E56317F45DED}"/>
              </a:ext>
            </a:extLst>
          </p:cNvPr>
          <p:cNvSpPr/>
          <p:nvPr/>
        </p:nvSpPr>
        <p:spPr>
          <a:xfrm>
            <a:off x="491421" y="719832"/>
            <a:ext cx="6769025" cy="594926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77C7416-51B9-A491-5751-22E306A6C9F6}"/>
              </a:ext>
            </a:extLst>
          </p:cNvPr>
          <p:cNvSpPr txBox="1"/>
          <p:nvPr/>
        </p:nvSpPr>
        <p:spPr>
          <a:xfrm>
            <a:off x="491421" y="719832"/>
            <a:ext cx="6725220" cy="6001643"/>
          </a:xfrm>
          <a:prstGeom prst="rect">
            <a:avLst/>
          </a:prstGeom>
          <a:noFill/>
        </p:spPr>
        <p:txBody>
          <a:bodyPr wrap="square">
            <a:spAutoFit/>
          </a:bodyPr>
          <a:lstStyle/>
          <a:p>
            <a:r>
              <a:rPr lang="en-US" altLang="ja-JP" sz="3200" dirty="0">
                <a:solidFill>
                  <a:srgbClr val="FF00FF"/>
                </a:solidFill>
              </a:rPr>
              <a:t>from</a:t>
            </a:r>
            <a:r>
              <a:rPr lang="en-US" altLang="ja-JP" sz="3200" dirty="0"/>
              <a:t> </a:t>
            </a:r>
            <a:r>
              <a:rPr lang="en-US" altLang="ja-JP" sz="3200" dirty="0" err="1"/>
              <a:t>gensim.models</a:t>
            </a:r>
            <a:r>
              <a:rPr lang="en-US" altLang="ja-JP" sz="3200" dirty="0"/>
              <a:t> </a:t>
            </a:r>
            <a:r>
              <a:rPr lang="en-US" altLang="ja-JP" sz="3200" dirty="0">
                <a:solidFill>
                  <a:srgbClr val="FF00FF"/>
                </a:solidFill>
              </a:rPr>
              <a:t>import</a:t>
            </a:r>
            <a:r>
              <a:rPr lang="en-US" altLang="ja-JP" sz="3200" dirty="0"/>
              <a:t> </a:t>
            </a:r>
            <a:r>
              <a:rPr lang="en-US" altLang="ja-JP" sz="3200" dirty="0">
                <a:solidFill>
                  <a:srgbClr val="00B050"/>
                </a:solidFill>
              </a:rPr>
              <a:t>Word2Vec</a:t>
            </a:r>
          </a:p>
          <a:p>
            <a:endParaRPr lang="en-US" altLang="ja-JP" sz="3200" dirty="0"/>
          </a:p>
          <a:p>
            <a:r>
              <a:rPr lang="ja-JP" altLang="en-US" sz="3200" dirty="0"/>
              <a:t>model = </a:t>
            </a:r>
            <a:r>
              <a:rPr lang="ja-JP" altLang="en-US" sz="3200" dirty="0">
                <a:solidFill>
                  <a:srgbClr val="00B050"/>
                </a:solidFill>
              </a:rPr>
              <a:t>Word2Vec</a:t>
            </a:r>
            <a:r>
              <a:rPr lang="ja-JP" altLang="en-US" sz="3200" dirty="0"/>
              <a:t>(</a:t>
            </a:r>
          </a:p>
          <a:p>
            <a:r>
              <a:rPr lang="ja-JP" altLang="en-US" sz="3200" dirty="0"/>
              <a:t>    sentences=sentences,</a:t>
            </a:r>
          </a:p>
          <a:p>
            <a:r>
              <a:rPr lang="ja-JP" altLang="en-US" sz="3200" dirty="0"/>
              <a:t>    vector_size=100,</a:t>
            </a:r>
          </a:p>
          <a:p>
            <a:r>
              <a:rPr lang="ja-JP" altLang="en-US" sz="3200" dirty="0"/>
              <a:t>    window=5,</a:t>
            </a:r>
          </a:p>
          <a:p>
            <a:r>
              <a:rPr lang="ja-JP" altLang="en-US" sz="3200" dirty="0"/>
              <a:t>    min_count=</a:t>
            </a:r>
            <a:r>
              <a:rPr lang="en-US" altLang="ja-JP" sz="3200" dirty="0"/>
              <a:t>1</a:t>
            </a:r>
            <a:r>
              <a:rPr lang="ja-JP" altLang="en-US" sz="3200" dirty="0"/>
              <a:t>,</a:t>
            </a:r>
          </a:p>
          <a:p>
            <a:r>
              <a:rPr lang="ja-JP" altLang="en-US" sz="3200" dirty="0"/>
              <a:t>    sg=</a:t>
            </a:r>
            <a:r>
              <a:rPr lang="en-US" altLang="ja-JP" sz="3200" dirty="0"/>
              <a:t>1</a:t>
            </a:r>
            <a:r>
              <a:rPr lang="ja-JP" altLang="en-US" sz="3200" dirty="0"/>
              <a:t>,</a:t>
            </a:r>
            <a:endParaRPr lang="en-US" altLang="ja-JP" sz="3200" dirty="0"/>
          </a:p>
          <a:p>
            <a:r>
              <a:rPr lang="en-US" altLang="ja-JP" sz="3200" dirty="0"/>
              <a:t>    </a:t>
            </a:r>
            <a:r>
              <a:rPr lang="en-US" altLang="ja-JP" sz="3200" dirty="0" err="1"/>
              <a:t>hs</a:t>
            </a:r>
            <a:r>
              <a:rPr lang="en-US" altLang="ja-JP" sz="3200" dirty="0"/>
              <a:t>=0,</a:t>
            </a:r>
            <a:endParaRPr lang="ja-JP" altLang="en-US" sz="3200" dirty="0"/>
          </a:p>
          <a:p>
            <a:r>
              <a:rPr lang="ja-JP" altLang="en-US" sz="3200" dirty="0"/>
              <a:t>    negative=5,</a:t>
            </a:r>
          </a:p>
          <a:p>
            <a:r>
              <a:rPr lang="ja-JP" altLang="en-US" sz="3200" dirty="0"/>
              <a:t>    seed=42</a:t>
            </a:r>
          </a:p>
          <a:p>
            <a:r>
              <a:rPr lang="ja-JP" altLang="en-US" sz="3200" dirty="0"/>
              <a:t>)</a:t>
            </a:r>
          </a:p>
        </p:txBody>
      </p:sp>
      <p:sp>
        <p:nvSpPr>
          <p:cNvPr id="2" name="スライド番号プレースホルダー 1">
            <a:extLst>
              <a:ext uri="{FF2B5EF4-FFF2-40B4-BE49-F238E27FC236}">
                <a16:creationId xmlns:a16="http://schemas.microsoft.com/office/drawing/2014/main" id="{53506BDC-BA64-4C57-9741-A9059565FF3D}"/>
              </a:ext>
            </a:extLst>
          </p:cNvPr>
          <p:cNvSpPr>
            <a:spLocks noGrp="1"/>
          </p:cNvSpPr>
          <p:nvPr>
            <p:ph type="sldNum" sz="quarter" idx="12"/>
          </p:nvPr>
        </p:nvSpPr>
        <p:spPr/>
        <p:txBody>
          <a:bodyPr/>
          <a:lstStyle/>
          <a:p>
            <a:fld id="{BE88F909-70FA-4A47-9C83-3C778D5F9D10}" type="slidenum">
              <a:rPr kumimoji="1" lang="ja-JP" altLang="en-US" smtClean="0"/>
              <a:t>22</a:t>
            </a:fld>
            <a:endParaRPr kumimoji="1" lang="ja-JP" altLang="en-US"/>
          </a:p>
        </p:txBody>
      </p:sp>
      <p:sp>
        <p:nvSpPr>
          <p:cNvPr id="4" name="テキスト ボックス 3">
            <a:extLst>
              <a:ext uri="{FF2B5EF4-FFF2-40B4-BE49-F238E27FC236}">
                <a16:creationId xmlns:a16="http://schemas.microsoft.com/office/drawing/2014/main" id="{8CA109E7-4121-1BCF-7FF5-271722791A87}"/>
              </a:ext>
            </a:extLst>
          </p:cNvPr>
          <p:cNvSpPr txBox="1"/>
          <p:nvPr/>
        </p:nvSpPr>
        <p:spPr>
          <a:xfrm>
            <a:off x="3047544" y="136525"/>
            <a:ext cx="6096912" cy="523220"/>
          </a:xfrm>
          <a:prstGeom prst="rect">
            <a:avLst/>
          </a:prstGeom>
          <a:noFill/>
        </p:spPr>
        <p:txBody>
          <a:bodyPr wrap="square">
            <a:spAutoFit/>
          </a:bodyPr>
          <a:lstStyle/>
          <a:p>
            <a:pPr algn="ctr"/>
            <a:r>
              <a:rPr kumimoji="1" lang="en-US" altLang="ja-JP" sz="2800" dirty="0"/>
              <a:t>Word2Vec</a:t>
            </a:r>
            <a:r>
              <a:rPr kumimoji="1" lang="ja-JP" altLang="en-US" sz="2800" dirty="0"/>
              <a:t>の作成とパラメータ</a:t>
            </a:r>
            <a:endParaRPr lang="ja-JP" altLang="en-US" sz="2800" dirty="0"/>
          </a:p>
        </p:txBody>
      </p:sp>
      <p:graphicFrame>
        <p:nvGraphicFramePr>
          <p:cNvPr id="6" name="表 5">
            <a:extLst>
              <a:ext uri="{FF2B5EF4-FFF2-40B4-BE49-F238E27FC236}">
                <a16:creationId xmlns:a16="http://schemas.microsoft.com/office/drawing/2014/main" id="{F12FB52E-3989-4D0C-360A-5027D391092B}"/>
              </a:ext>
            </a:extLst>
          </p:cNvPr>
          <p:cNvGraphicFramePr>
            <a:graphicFrameLocks noGrp="1"/>
          </p:cNvGraphicFramePr>
          <p:nvPr>
            <p:extLst>
              <p:ext uri="{D42A27DB-BD31-4B8C-83A1-F6EECF244321}">
                <p14:modId xmlns:p14="http://schemas.microsoft.com/office/powerpoint/2010/main" val="1981851564"/>
              </p:ext>
            </p:extLst>
          </p:nvPr>
        </p:nvGraphicFramePr>
        <p:xfrm>
          <a:off x="4621279" y="1809495"/>
          <a:ext cx="7079300" cy="4377951"/>
        </p:xfrm>
        <a:graphic>
          <a:graphicData uri="http://schemas.openxmlformats.org/drawingml/2006/table">
            <a:tbl>
              <a:tblPr firstRow="1" bandRow="1">
                <a:tableStyleId>{21E4AEA4-8DFA-4A89-87EB-49C32662AFE0}</a:tableStyleId>
              </a:tblPr>
              <a:tblGrid>
                <a:gridCol w="5869681">
                  <a:extLst>
                    <a:ext uri="{9D8B030D-6E8A-4147-A177-3AD203B41FA5}">
                      <a16:colId xmlns:a16="http://schemas.microsoft.com/office/drawing/2014/main" val="17282243"/>
                    </a:ext>
                  </a:extLst>
                </a:gridCol>
                <a:gridCol w="1209619">
                  <a:extLst>
                    <a:ext uri="{9D8B030D-6E8A-4147-A177-3AD203B41FA5}">
                      <a16:colId xmlns:a16="http://schemas.microsoft.com/office/drawing/2014/main" val="727746990"/>
                    </a:ext>
                  </a:extLst>
                </a:gridCol>
              </a:tblGrid>
              <a:tr h="486439">
                <a:tc>
                  <a:txBody>
                    <a:bodyPr/>
                    <a:lstStyle/>
                    <a:p>
                      <a:r>
                        <a:rPr kumimoji="1" lang="ja-JP" altLang="en-US" sz="2400" dirty="0"/>
                        <a:t>パラメータの内容</a:t>
                      </a:r>
                    </a:p>
                  </a:txBody>
                  <a:tcPr/>
                </a:tc>
                <a:tc>
                  <a:txBody>
                    <a:bodyPr/>
                    <a:lstStyle/>
                    <a:p>
                      <a:r>
                        <a:rPr kumimoji="1" lang="ja-JP" altLang="en-US" sz="1600" dirty="0"/>
                        <a:t>デフォルト</a:t>
                      </a:r>
                    </a:p>
                  </a:txBody>
                  <a:tcPr/>
                </a:tc>
                <a:extLst>
                  <a:ext uri="{0D108BD9-81ED-4DB2-BD59-A6C34878D82A}">
                    <a16:rowId xmlns:a16="http://schemas.microsoft.com/office/drawing/2014/main" val="244406225"/>
                  </a:ext>
                </a:extLst>
              </a:tr>
              <a:tr h="486439">
                <a:tc>
                  <a:txBody>
                    <a:bodyPr/>
                    <a:lstStyle/>
                    <a:p>
                      <a:r>
                        <a:rPr kumimoji="1" lang="ja-JP" altLang="en-US" sz="2400" dirty="0"/>
                        <a:t>トークン化済みのリスト</a:t>
                      </a:r>
                    </a:p>
                  </a:txBody>
                  <a:tcPr/>
                </a:tc>
                <a:tc>
                  <a:txBody>
                    <a:bodyPr/>
                    <a:lstStyle/>
                    <a:p>
                      <a:pPr algn="r"/>
                      <a:r>
                        <a:rPr kumimoji="1" lang="ja-JP" altLang="en-US" sz="2400" dirty="0"/>
                        <a:t>必須</a:t>
                      </a:r>
                    </a:p>
                  </a:txBody>
                  <a:tcPr/>
                </a:tc>
                <a:extLst>
                  <a:ext uri="{0D108BD9-81ED-4DB2-BD59-A6C34878D82A}">
                    <a16:rowId xmlns:a16="http://schemas.microsoft.com/office/drawing/2014/main" val="1373915685"/>
                  </a:ext>
                </a:extLst>
              </a:tr>
              <a:tr h="486439">
                <a:tc>
                  <a:txBody>
                    <a:bodyPr/>
                    <a:lstStyle/>
                    <a:p>
                      <a:r>
                        <a:rPr kumimoji="1" lang="ja-JP" altLang="en-US" sz="2400" dirty="0"/>
                        <a:t>単語ベクトルの次元数</a:t>
                      </a:r>
                    </a:p>
                  </a:txBody>
                  <a:tcPr/>
                </a:tc>
                <a:tc>
                  <a:txBody>
                    <a:bodyPr/>
                    <a:lstStyle/>
                    <a:p>
                      <a:pPr algn="r"/>
                      <a:r>
                        <a:rPr kumimoji="1" lang="en-US" altLang="ja-JP" sz="2400" dirty="0"/>
                        <a:t>100</a:t>
                      </a:r>
                      <a:endParaRPr kumimoji="1" lang="ja-JP" altLang="en-US" sz="2400" dirty="0"/>
                    </a:p>
                  </a:txBody>
                  <a:tcPr/>
                </a:tc>
                <a:extLst>
                  <a:ext uri="{0D108BD9-81ED-4DB2-BD59-A6C34878D82A}">
                    <a16:rowId xmlns:a16="http://schemas.microsoft.com/office/drawing/2014/main" val="3925131974"/>
                  </a:ext>
                </a:extLst>
              </a:tr>
              <a:tr h="486439">
                <a:tc>
                  <a:txBody>
                    <a:bodyPr/>
                    <a:lstStyle/>
                    <a:p>
                      <a:r>
                        <a:rPr lang="ja-JP" altLang="en-US" sz="2400" dirty="0"/>
                        <a:t>コンテキストの前後単語数</a:t>
                      </a:r>
                      <a:endParaRPr kumimoji="1" lang="ja-JP" altLang="en-US" sz="2400" dirty="0"/>
                    </a:p>
                  </a:txBody>
                  <a:tcPr/>
                </a:tc>
                <a:tc>
                  <a:txBody>
                    <a:bodyPr/>
                    <a:lstStyle/>
                    <a:p>
                      <a:pPr algn="r"/>
                      <a:r>
                        <a:rPr kumimoji="1" lang="en-US" altLang="ja-JP" sz="2400" dirty="0"/>
                        <a:t>5</a:t>
                      </a:r>
                      <a:endParaRPr kumimoji="1" lang="ja-JP" altLang="en-US" sz="2400" dirty="0"/>
                    </a:p>
                  </a:txBody>
                  <a:tcPr/>
                </a:tc>
                <a:extLst>
                  <a:ext uri="{0D108BD9-81ED-4DB2-BD59-A6C34878D82A}">
                    <a16:rowId xmlns:a16="http://schemas.microsoft.com/office/drawing/2014/main" val="676954189"/>
                  </a:ext>
                </a:extLst>
              </a:tr>
              <a:tr h="486439">
                <a:tc>
                  <a:txBody>
                    <a:bodyPr/>
                    <a:lstStyle/>
                    <a:p>
                      <a:r>
                        <a:rPr lang="ja-JP" altLang="en-US" sz="2400" dirty="0"/>
                        <a:t>出現回数がこの値未満の単語を無視</a:t>
                      </a:r>
                      <a:endParaRPr kumimoji="1" lang="ja-JP" altLang="en-US" sz="2400" dirty="0"/>
                    </a:p>
                  </a:txBody>
                  <a:tcPr/>
                </a:tc>
                <a:tc>
                  <a:txBody>
                    <a:bodyPr/>
                    <a:lstStyle/>
                    <a:p>
                      <a:pPr algn="r"/>
                      <a:r>
                        <a:rPr kumimoji="1" lang="en-US" altLang="ja-JP" sz="2400" dirty="0"/>
                        <a:t>5</a:t>
                      </a:r>
                      <a:endParaRPr kumimoji="1" lang="ja-JP" altLang="en-US" sz="2400" dirty="0"/>
                    </a:p>
                  </a:txBody>
                  <a:tcPr/>
                </a:tc>
                <a:extLst>
                  <a:ext uri="{0D108BD9-81ED-4DB2-BD59-A6C34878D82A}">
                    <a16:rowId xmlns:a16="http://schemas.microsoft.com/office/drawing/2014/main" val="3639299926"/>
                  </a:ext>
                </a:extLst>
              </a:tr>
              <a:tr h="486439">
                <a:tc>
                  <a:txBody>
                    <a:bodyPr/>
                    <a:lstStyle/>
                    <a:p>
                      <a:r>
                        <a:rPr lang="en-US" altLang="ja-JP" sz="2400" dirty="0"/>
                        <a:t>0: CBOW</a:t>
                      </a:r>
                      <a:r>
                        <a:rPr lang="ja-JP" altLang="en-US" sz="2400" dirty="0"/>
                        <a:t>（高速） </a:t>
                      </a:r>
                      <a:r>
                        <a:rPr lang="en-US" altLang="ja-JP" sz="2400" dirty="0"/>
                        <a:t>/ 1: Skip-gram</a:t>
                      </a:r>
                      <a:r>
                        <a:rPr lang="ja-JP" altLang="en-US" sz="2400" dirty="0"/>
                        <a:t>（精度高）</a:t>
                      </a:r>
                      <a:endParaRPr kumimoji="1" lang="ja-JP" altLang="en-US" sz="2400" dirty="0"/>
                    </a:p>
                  </a:txBody>
                  <a:tcPr/>
                </a:tc>
                <a:tc>
                  <a:txBody>
                    <a:bodyPr/>
                    <a:lstStyle/>
                    <a:p>
                      <a:pPr algn="r"/>
                      <a:r>
                        <a:rPr kumimoji="1" lang="en-US" altLang="ja-JP" sz="2400" dirty="0"/>
                        <a:t>0</a:t>
                      </a:r>
                      <a:endParaRPr kumimoji="1" lang="ja-JP" altLang="en-US" sz="2400" dirty="0"/>
                    </a:p>
                  </a:txBody>
                  <a:tcPr/>
                </a:tc>
                <a:extLst>
                  <a:ext uri="{0D108BD9-81ED-4DB2-BD59-A6C34878D82A}">
                    <a16:rowId xmlns:a16="http://schemas.microsoft.com/office/drawing/2014/main" val="1694640206"/>
                  </a:ext>
                </a:extLst>
              </a:tr>
              <a:tr h="486439">
                <a:tc>
                  <a:txBody>
                    <a:bodyPr/>
                    <a:lstStyle/>
                    <a:p>
                      <a:r>
                        <a:rPr kumimoji="1" lang="en-US" altLang="ja-JP" sz="2400" dirty="0"/>
                        <a:t>1:</a:t>
                      </a:r>
                      <a:r>
                        <a:rPr lang="ja-JP" altLang="en-US" sz="2400" dirty="0"/>
                        <a:t>階層的ソフトマックス（少語彙向け）</a:t>
                      </a:r>
                      <a:endParaRPr kumimoji="1" lang="ja-JP" altLang="en-US" sz="2400" dirty="0"/>
                    </a:p>
                  </a:txBody>
                  <a:tcPr/>
                </a:tc>
                <a:tc>
                  <a:txBody>
                    <a:bodyPr/>
                    <a:lstStyle/>
                    <a:p>
                      <a:pPr algn="r"/>
                      <a:r>
                        <a:rPr kumimoji="1" lang="en-US" altLang="ja-JP" sz="2400" dirty="0"/>
                        <a:t>0</a:t>
                      </a:r>
                      <a:endParaRPr kumimoji="1" lang="ja-JP" altLang="en-US" sz="2400" dirty="0"/>
                    </a:p>
                  </a:txBody>
                  <a:tcPr/>
                </a:tc>
                <a:extLst>
                  <a:ext uri="{0D108BD9-81ED-4DB2-BD59-A6C34878D82A}">
                    <a16:rowId xmlns:a16="http://schemas.microsoft.com/office/drawing/2014/main" val="3377711709"/>
                  </a:ext>
                </a:extLst>
              </a:tr>
              <a:tr h="486439">
                <a:tc>
                  <a:txBody>
                    <a:bodyPr/>
                    <a:lstStyle/>
                    <a:p>
                      <a:r>
                        <a:rPr lang="ja-JP" altLang="en-US" sz="2400" dirty="0"/>
                        <a:t>ネガティブサンプリング数（</a:t>
                      </a:r>
                      <a:r>
                        <a:rPr lang="en-US" altLang="ja-JP" sz="2400" dirty="0"/>
                        <a:t>0 </a:t>
                      </a:r>
                      <a:r>
                        <a:rPr lang="ja-JP" altLang="en-US" sz="2400" dirty="0"/>
                        <a:t>で無効）</a:t>
                      </a:r>
                      <a:endParaRPr kumimoji="1" lang="ja-JP" altLang="en-US" sz="2400" dirty="0"/>
                    </a:p>
                  </a:txBody>
                  <a:tcPr/>
                </a:tc>
                <a:tc>
                  <a:txBody>
                    <a:bodyPr/>
                    <a:lstStyle/>
                    <a:p>
                      <a:pPr algn="r"/>
                      <a:r>
                        <a:rPr kumimoji="1" lang="en-US" altLang="ja-JP" sz="2400" dirty="0"/>
                        <a:t>5</a:t>
                      </a:r>
                      <a:endParaRPr kumimoji="1" lang="ja-JP" altLang="en-US" sz="2400" dirty="0"/>
                    </a:p>
                  </a:txBody>
                  <a:tcPr/>
                </a:tc>
                <a:extLst>
                  <a:ext uri="{0D108BD9-81ED-4DB2-BD59-A6C34878D82A}">
                    <a16:rowId xmlns:a16="http://schemas.microsoft.com/office/drawing/2014/main" val="1657162179"/>
                  </a:ext>
                </a:extLst>
              </a:tr>
              <a:tr h="486439">
                <a:tc>
                  <a:txBody>
                    <a:bodyPr/>
                    <a:lstStyle/>
                    <a:p>
                      <a:r>
                        <a:rPr kumimoji="1" lang="ja-JP" altLang="en-US" sz="2400" dirty="0"/>
                        <a:t>シード値</a:t>
                      </a:r>
                    </a:p>
                  </a:txBody>
                  <a:tcPr/>
                </a:tc>
                <a:tc>
                  <a:txBody>
                    <a:bodyPr/>
                    <a:lstStyle/>
                    <a:p>
                      <a:pPr algn="r"/>
                      <a:r>
                        <a:rPr kumimoji="1" lang="en-US" altLang="ja-JP" sz="2400" dirty="0"/>
                        <a:t>None</a:t>
                      </a:r>
                      <a:endParaRPr kumimoji="1" lang="ja-JP" altLang="en-US" sz="2400" dirty="0"/>
                    </a:p>
                  </a:txBody>
                  <a:tcPr/>
                </a:tc>
                <a:extLst>
                  <a:ext uri="{0D108BD9-81ED-4DB2-BD59-A6C34878D82A}">
                    <a16:rowId xmlns:a16="http://schemas.microsoft.com/office/drawing/2014/main" val="3923612860"/>
                  </a:ext>
                </a:extLst>
              </a:tr>
            </a:tbl>
          </a:graphicData>
        </a:graphic>
      </p:graphicFrame>
      <p:sp>
        <p:nvSpPr>
          <p:cNvPr id="3" name="テキスト ボックス 2">
            <a:extLst>
              <a:ext uri="{FF2B5EF4-FFF2-40B4-BE49-F238E27FC236}">
                <a16:creationId xmlns:a16="http://schemas.microsoft.com/office/drawing/2014/main" id="{40075160-B00C-906E-EEB7-790450D3316C}"/>
              </a:ext>
            </a:extLst>
          </p:cNvPr>
          <p:cNvSpPr txBox="1"/>
          <p:nvPr/>
        </p:nvSpPr>
        <p:spPr>
          <a:xfrm>
            <a:off x="3793908" y="2845431"/>
            <a:ext cx="959836" cy="369332"/>
          </a:xfrm>
          <a:prstGeom prst="rect">
            <a:avLst/>
          </a:prstGeom>
          <a:noFill/>
        </p:spPr>
        <p:txBody>
          <a:bodyPr wrap="square" rtlCol="0">
            <a:spAutoFit/>
          </a:bodyPr>
          <a:lstStyle/>
          <a:p>
            <a:r>
              <a:rPr kumimoji="1" lang="ja-JP" altLang="en-US" dirty="0"/>
              <a:t>・・・</a:t>
            </a:r>
          </a:p>
        </p:txBody>
      </p:sp>
      <p:sp>
        <p:nvSpPr>
          <p:cNvPr id="8" name="テキスト ボックス 7">
            <a:extLst>
              <a:ext uri="{FF2B5EF4-FFF2-40B4-BE49-F238E27FC236}">
                <a16:creationId xmlns:a16="http://schemas.microsoft.com/office/drawing/2014/main" id="{38EDA1B0-D965-0827-AE20-885AE653CA07}"/>
              </a:ext>
            </a:extLst>
          </p:cNvPr>
          <p:cNvSpPr txBox="1"/>
          <p:nvPr/>
        </p:nvSpPr>
        <p:spPr>
          <a:xfrm>
            <a:off x="2878872" y="3325132"/>
            <a:ext cx="1830072" cy="369332"/>
          </a:xfrm>
          <a:prstGeom prst="rect">
            <a:avLst/>
          </a:prstGeom>
          <a:noFill/>
        </p:spPr>
        <p:txBody>
          <a:bodyPr wrap="square" rtlCol="0">
            <a:spAutoFit/>
          </a:bodyPr>
          <a:lstStyle/>
          <a:p>
            <a:r>
              <a:rPr kumimoji="1" lang="ja-JP" altLang="en-US" dirty="0"/>
              <a:t>・・・・・・・</a:t>
            </a:r>
          </a:p>
        </p:txBody>
      </p:sp>
      <p:sp>
        <p:nvSpPr>
          <p:cNvPr id="9" name="テキスト ボックス 8">
            <a:extLst>
              <a:ext uri="{FF2B5EF4-FFF2-40B4-BE49-F238E27FC236}">
                <a16:creationId xmlns:a16="http://schemas.microsoft.com/office/drawing/2014/main" id="{77B76EA3-CBC8-06A9-5013-8B02A13439CC}"/>
              </a:ext>
            </a:extLst>
          </p:cNvPr>
          <p:cNvSpPr txBox="1"/>
          <p:nvPr/>
        </p:nvSpPr>
        <p:spPr>
          <a:xfrm>
            <a:off x="3118046" y="3813804"/>
            <a:ext cx="1590897" cy="369332"/>
          </a:xfrm>
          <a:prstGeom prst="rect">
            <a:avLst/>
          </a:prstGeom>
          <a:noFill/>
        </p:spPr>
        <p:txBody>
          <a:bodyPr wrap="square" rtlCol="0">
            <a:spAutoFit/>
          </a:bodyPr>
          <a:lstStyle/>
          <a:p>
            <a:r>
              <a:rPr kumimoji="1" lang="ja-JP" altLang="en-US" dirty="0"/>
              <a:t>・・・・・・</a:t>
            </a:r>
          </a:p>
        </p:txBody>
      </p:sp>
      <p:sp>
        <p:nvSpPr>
          <p:cNvPr id="10" name="テキスト ボックス 9">
            <a:extLst>
              <a:ext uri="{FF2B5EF4-FFF2-40B4-BE49-F238E27FC236}">
                <a16:creationId xmlns:a16="http://schemas.microsoft.com/office/drawing/2014/main" id="{E1F34442-1A1F-091C-51F4-99812D12083F}"/>
              </a:ext>
            </a:extLst>
          </p:cNvPr>
          <p:cNvSpPr txBox="1"/>
          <p:nvPr/>
        </p:nvSpPr>
        <p:spPr>
          <a:xfrm>
            <a:off x="1764743" y="4302476"/>
            <a:ext cx="2944200" cy="369332"/>
          </a:xfrm>
          <a:prstGeom prst="rect">
            <a:avLst/>
          </a:prstGeom>
          <a:noFill/>
        </p:spPr>
        <p:txBody>
          <a:bodyPr wrap="square" rtlCol="0">
            <a:spAutoFit/>
          </a:bodyPr>
          <a:lstStyle/>
          <a:p>
            <a:r>
              <a:rPr kumimoji="1" lang="ja-JP" altLang="en-US" dirty="0"/>
              <a:t>・・・・・・・・・・・・</a:t>
            </a:r>
          </a:p>
        </p:txBody>
      </p:sp>
      <p:sp>
        <p:nvSpPr>
          <p:cNvPr id="11" name="テキスト ボックス 10">
            <a:extLst>
              <a:ext uri="{FF2B5EF4-FFF2-40B4-BE49-F238E27FC236}">
                <a16:creationId xmlns:a16="http://schemas.microsoft.com/office/drawing/2014/main" id="{083F76F5-2BB5-0EB4-B981-560F7380A866}"/>
              </a:ext>
            </a:extLst>
          </p:cNvPr>
          <p:cNvSpPr txBox="1"/>
          <p:nvPr/>
        </p:nvSpPr>
        <p:spPr>
          <a:xfrm>
            <a:off x="1764743" y="4784127"/>
            <a:ext cx="2944200" cy="369332"/>
          </a:xfrm>
          <a:prstGeom prst="rect">
            <a:avLst/>
          </a:prstGeom>
          <a:noFill/>
        </p:spPr>
        <p:txBody>
          <a:bodyPr wrap="square" rtlCol="0">
            <a:spAutoFit/>
          </a:bodyPr>
          <a:lstStyle/>
          <a:p>
            <a:r>
              <a:rPr kumimoji="1" lang="ja-JP" altLang="en-US" dirty="0"/>
              <a:t>・・・・・・・・・・・・</a:t>
            </a:r>
          </a:p>
        </p:txBody>
      </p:sp>
      <p:sp>
        <p:nvSpPr>
          <p:cNvPr id="12" name="テキスト ボックス 11">
            <a:extLst>
              <a:ext uri="{FF2B5EF4-FFF2-40B4-BE49-F238E27FC236}">
                <a16:creationId xmlns:a16="http://schemas.microsoft.com/office/drawing/2014/main" id="{2962D773-7293-6C5A-BDB0-5DFE50C2D6A8}"/>
              </a:ext>
            </a:extLst>
          </p:cNvPr>
          <p:cNvSpPr txBox="1"/>
          <p:nvPr/>
        </p:nvSpPr>
        <p:spPr>
          <a:xfrm>
            <a:off x="2910850" y="5279820"/>
            <a:ext cx="1842894" cy="369332"/>
          </a:xfrm>
          <a:prstGeom prst="rect">
            <a:avLst/>
          </a:prstGeom>
          <a:noFill/>
        </p:spPr>
        <p:txBody>
          <a:bodyPr wrap="square" rtlCol="0">
            <a:spAutoFit/>
          </a:bodyPr>
          <a:lstStyle/>
          <a:p>
            <a:r>
              <a:rPr kumimoji="1" lang="ja-JP" altLang="en-US" dirty="0"/>
              <a:t>・・・・・・・</a:t>
            </a:r>
          </a:p>
        </p:txBody>
      </p:sp>
      <p:sp>
        <p:nvSpPr>
          <p:cNvPr id="13" name="テキスト ボックス 12">
            <a:extLst>
              <a:ext uri="{FF2B5EF4-FFF2-40B4-BE49-F238E27FC236}">
                <a16:creationId xmlns:a16="http://schemas.microsoft.com/office/drawing/2014/main" id="{B6DB4B36-3CC1-C1C1-7C0A-4DE1F98C7B89}"/>
              </a:ext>
            </a:extLst>
          </p:cNvPr>
          <p:cNvSpPr txBox="1"/>
          <p:nvPr/>
        </p:nvSpPr>
        <p:spPr>
          <a:xfrm>
            <a:off x="2430590" y="5775513"/>
            <a:ext cx="2556014" cy="369332"/>
          </a:xfrm>
          <a:prstGeom prst="rect">
            <a:avLst/>
          </a:prstGeom>
          <a:noFill/>
        </p:spPr>
        <p:txBody>
          <a:bodyPr wrap="square" rtlCol="0">
            <a:spAutoFit/>
          </a:bodyPr>
          <a:lstStyle/>
          <a:p>
            <a:r>
              <a:rPr kumimoji="1" lang="ja-JP" altLang="en-US" dirty="0"/>
              <a:t>・・・・・・・・・</a:t>
            </a:r>
          </a:p>
        </p:txBody>
      </p:sp>
    </p:spTree>
    <p:extLst>
      <p:ext uri="{BB962C8B-B14F-4D97-AF65-F5344CB8AC3E}">
        <p14:creationId xmlns:p14="http://schemas.microsoft.com/office/powerpoint/2010/main" val="25454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4BF4D8-137C-3B55-8FA0-4741DCE2783A}"/>
              </a:ext>
            </a:extLst>
          </p:cNvPr>
          <p:cNvSpPr>
            <a:spLocks noGrp="1"/>
          </p:cNvSpPr>
          <p:nvPr>
            <p:ph type="title"/>
          </p:nvPr>
        </p:nvSpPr>
        <p:spPr/>
        <p:txBody>
          <a:bodyPr/>
          <a:lstStyle/>
          <a:p>
            <a:r>
              <a:rPr kumimoji="1" lang="ja-JP" altLang="en-US" dirty="0"/>
              <a:t>メソッド一覧</a:t>
            </a:r>
          </a:p>
        </p:txBody>
      </p:sp>
      <p:sp>
        <p:nvSpPr>
          <p:cNvPr id="3" name="コンテンツ プレースホルダー 2">
            <a:extLst>
              <a:ext uri="{FF2B5EF4-FFF2-40B4-BE49-F238E27FC236}">
                <a16:creationId xmlns:a16="http://schemas.microsoft.com/office/drawing/2014/main" id="{C9510314-3A7A-E465-76D3-1F5BE3A247FF}"/>
              </a:ext>
            </a:extLst>
          </p:cNvPr>
          <p:cNvSpPr>
            <a:spLocks noGrp="1"/>
          </p:cNvSpPr>
          <p:nvPr>
            <p:ph idx="1"/>
          </p:nvPr>
        </p:nvSpPr>
        <p:spPr/>
        <p:txBody>
          <a:bodyPr numCol="2"/>
          <a:lstStyle/>
          <a:p>
            <a:pPr marL="514350" indent="-514350">
              <a:buFont typeface="+mj-lt"/>
              <a:buAutoNum type="arabicPeriod"/>
            </a:pPr>
            <a:r>
              <a:rPr kumimoji="1" lang="ja-JP" altLang="en-US" dirty="0"/>
              <a:t>単語ベクトルの取得</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dirty="0"/>
              <a:t>類似単語の取得</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dirty="0"/>
              <a:t>単語の類似度計算</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dirty="0"/>
              <a:t>ベクトル計算</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dirty="0"/>
              <a:t>語彙に単語が含まれるか確認</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dirty="0"/>
              <a:t>学習済みモデルの保存</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dirty="0"/>
              <a:t>学習済みモデルの読み込み</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dirty="0"/>
              <a:t>語彙一覧の取得</a:t>
            </a:r>
          </a:p>
        </p:txBody>
      </p:sp>
      <p:sp>
        <p:nvSpPr>
          <p:cNvPr id="4" name="スライド番号プレースホルダー 3">
            <a:extLst>
              <a:ext uri="{FF2B5EF4-FFF2-40B4-BE49-F238E27FC236}">
                <a16:creationId xmlns:a16="http://schemas.microsoft.com/office/drawing/2014/main" id="{41C0DCF6-4B51-590D-89F7-A31CB273FABF}"/>
              </a:ext>
            </a:extLst>
          </p:cNvPr>
          <p:cNvSpPr>
            <a:spLocks noGrp="1"/>
          </p:cNvSpPr>
          <p:nvPr>
            <p:ph type="sldNum" sz="quarter" idx="12"/>
          </p:nvPr>
        </p:nvSpPr>
        <p:spPr/>
        <p:txBody>
          <a:bodyPr/>
          <a:lstStyle/>
          <a:p>
            <a:fld id="{BE88F909-70FA-4A47-9C83-3C778D5F9D10}" type="slidenum">
              <a:rPr kumimoji="1" lang="ja-JP" altLang="en-US" smtClean="0"/>
              <a:t>23</a:t>
            </a:fld>
            <a:endParaRPr kumimoji="1" lang="ja-JP" altLang="en-US"/>
          </a:p>
        </p:txBody>
      </p:sp>
      <p:sp>
        <p:nvSpPr>
          <p:cNvPr id="5" name="テキスト ボックス 4">
            <a:extLst>
              <a:ext uri="{FF2B5EF4-FFF2-40B4-BE49-F238E27FC236}">
                <a16:creationId xmlns:a16="http://schemas.microsoft.com/office/drawing/2014/main" id="{A0E7D609-CDC8-986D-951E-543EF2FB6979}"/>
              </a:ext>
            </a:extLst>
          </p:cNvPr>
          <p:cNvSpPr txBox="1"/>
          <p:nvPr/>
        </p:nvSpPr>
        <p:spPr>
          <a:xfrm>
            <a:off x="1820130" y="2549485"/>
            <a:ext cx="2841758" cy="461665"/>
          </a:xfrm>
          <a:prstGeom prst="rect">
            <a:avLst/>
          </a:prstGeom>
          <a:noFill/>
          <a:ln>
            <a:solidFill>
              <a:schemeClr val="tx1"/>
            </a:solidFill>
          </a:ln>
        </p:spPr>
        <p:txBody>
          <a:bodyPr wrap="square" rtlCol="0">
            <a:spAutoFit/>
          </a:bodyPr>
          <a:lstStyle/>
          <a:p>
            <a:r>
              <a:rPr kumimoji="1" lang="en-US" altLang="ja-JP" sz="2400" dirty="0"/>
              <a:t>X = </a:t>
            </a:r>
            <a:r>
              <a:rPr kumimoji="1" lang="en-US" altLang="ja-JP" sz="2400" dirty="0" err="1"/>
              <a:t>model.wv</a:t>
            </a:r>
            <a:r>
              <a:rPr kumimoji="1" lang="en-US" altLang="ja-JP" sz="2400" dirty="0"/>
              <a:t>[‘</a:t>
            </a:r>
            <a:r>
              <a:rPr kumimoji="1" lang="ja-JP" altLang="en-US" sz="2400" dirty="0"/>
              <a:t>単語</a:t>
            </a:r>
            <a:r>
              <a:rPr kumimoji="1" lang="en-US" altLang="ja-JP" sz="2400" dirty="0"/>
              <a:t>’]</a:t>
            </a:r>
            <a:endParaRPr kumimoji="1" lang="ja-JP" altLang="en-US" sz="2400" dirty="0"/>
          </a:p>
        </p:txBody>
      </p:sp>
      <p:sp>
        <p:nvSpPr>
          <p:cNvPr id="6" name="テキスト ボックス 5">
            <a:extLst>
              <a:ext uri="{FF2B5EF4-FFF2-40B4-BE49-F238E27FC236}">
                <a16:creationId xmlns:a16="http://schemas.microsoft.com/office/drawing/2014/main" id="{E9ABD124-28D2-82F9-18CF-B644C36D09C6}"/>
              </a:ext>
            </a:extLst>
          </p:cNvPr>
          <p:cNvSpPr txBox="1"/>
          <p:nvPr/>
        </p:nvSpPr>
        <p:spPr>
          <a:xfrm>
            <a:off x="602526" y="3576595"/>
            <a:ext cx="5276966" cy="461665"/>
          </a:xfrm>
          <a:prstGeom prst="rect">
            <a:avLst/>
          </a:prstGeom>
          <a:noFill/>
          <a:ln>
            <a:solidFill>
              <a:schemeClr val="tx1"/>
            </a:solidFill>
          </a:ln>
        </p:spPr>
        <p:txBody>
          <a:bodyPr wrap="square" rtlCol="0">
            <a:spAutoFit/>
          </a:bodyPr>
          <a:lstStyle/>
          <a:p>
            <a:r>
              <a:rPr kumimoji="1" lang="en-US" altLang="ja-JP" sz="2400" dirty="0" err="1"/>
              <a:t>model.wv</a:t>
            </a:r>
            <a:r>
              <a:rPr kumimoji="1" lang="en-US" altLang="ja-JP" sz="2400" dirty="0"/>
              <a:t>. </a:t>
            </a:r>
            <a:r>
              <a:rPr kumimoji="1" lang="en-US" altLang="ja-JP" sz="2400" dirty="0" err="1"/>
              <a:t>most_similar</a:t>
            </a:r>
            <a:r>
              <a:rPr kumimoji="1" lang="en-US" altLang="ja-JP" sz="2400" dirty="0"/>
              <a:t>('</a:t>
            </a:r>
            <a:r>
              <a:rPr kumimoji="1" lang="ja-JP" altLang="en-US" sz="2400" dirty="0"/>
              <a:t>単語</a:t>
            </a:r>
            <a:r>
              <a:rPr kumimoji="1" lang="en-US" altLang="ja-JP" sz="2400" dirty="0"/>
              <a:t>', </a:t>
            </a:r>
            <a:r>
              <a:rPr kumimoji="1" lang="en-US" altLang="ja-JP" sz="2400" dirty="0" err="1"/>
              <a:t>topn</a:t>
            </a:r>
            <a:r>
              <a:rPr kumimoji="1" lang="en-US" altLang="ja-JP" sz="2400" dirty="0"/>
              <a:t>=10)</a:t>
            </a:r>
            <a:endParaRPr kumimoji="1" lang="ja-JP" altLang="en-US" sz="2400" dirty="0"/>
          </a:p>
        </p:txBody>
      </p:sp>
      <p:sp>
        <p:nvSpPr>
          <p:cNvPr id="7" name="テキスト ボックス 6">
            <a:extLst>
              <a:ext uri="{FF2B5EF4-FFF2-40B4-BE49-F238E27FC236}">
                <a16:creationId xmlns:a16="http://schemas.microsoft.com/office/drawing/2014/main" id="{60A9C11A-73B5-B82E-5DCF-C420013E75EB}"/>
              </a:ext>
            </a:extLst>
          </p:cNvPr>
          <p:cNvSpPr txBox="1"/>
          <p:nvPr/>
        </p:nvSpPr>
        <p:spPr>
          <a:xfrm>
            <a:off x="875158" y="4598541"/>
            <a:ext cx="4731702" cy="461665"/>
          </a:xfrm>
          <a:prstGeom prst="rect">
            <a:avLst/>
          </a:prstGeom>
          <a:noFill/>
          <a:ln>
            <a:solidFill>
              <a:schemeClr val="tx1"/>
            </a:solidFill>
          </a:ln>
        </p:spPr>
        <p:txBody>
          <a:bodyPr wrap="square" rtlCol="0">
            <a:spAutoFit/>
          </a:bodyPr>
          <a:lstStyle/>
          <a:p>
            <a:r>
              <a:rPr kumimoji="1" lang="en-US" altLang="ja-JP" sz="2400" dirty="0" err="1"/>
              <a:t>model.wv.similarity</a:t>
            </a:r>
            <a:r>
              <a:rPr kumimoji="1" lang="en-US" altLang="ja-JP" sz="2400" dirty="0"/>
              <a:t>('</a:t>
            </a:r>
            <a:r>
              <a:rPr kumimoji="1" lang="ja-JP" altLang="en-US" sz="2400" dirty="0"/>
              <a:t>単語</a:t>
            </a:r>
            <a:r>
              <a:rPr kumimoji="1" lang="en-US" altLang="ja-JP" sz="2400" dirty="0"/>
              <a:t>1', '</a:t>
            </a:r>
            <a:r>
              <a:rPr kumimoji="1" lang="ja-JP" altLang="en-US" sz="2400" dirty="0"/>
              <a:t>単語</a:t>
            </a:r>
            <a:r>
              <a:rPr kumimoji="1" lang="en-US" altLang="ja-JP" sz="2400" dirty="0"/>
              <a:t>2')</a:t>
            </a:r>
            <a:endParaRPr kumimoji="1" lang="ja-JP" altLang="en-US" sz="2400" dirty="0"/>
          </a:p>
        </p:txBody>
      </p:sp>
      <p:sp>
        <p:nvSpPr>
          <p:cNvPr id="8" name="テキスト ボックス 7">
            <a:extLst>
              <a:ext uri="{FF2B5EF4-FFF2-40B4-BE49-F238E27FC236}">
                <a16:creationId xmlns:a16="http://schemas.microsoft.com/office/drawing/2014/main" id="{B550A5BB-7A43-B4F6-374D-A3181D1274DF}"/>
              </a:ext>
            </a:extLst>
          </p:cNvPr>
          <p:cNvSpPr txBox="1"/>
          <p:nvPr/>
        </p:nvSpPr>
        <p:spPr>
          <a:xfrm>
            <a:off x="92176" y="5656519"/>
            <a:ext cx="6003824" cy="830997"/>
          </a:xfrm>
          <a:prstGeom prst="rect">
            <a:avLst/>
          </a:prstGeom>
          <a:noFill/>
          <a:ln>
            <a:solidFill>
              <a:schemeClr val="tx1"/>
            </a:solidFill>
          </a:ln>
        </p:spPr>
        <p:txBody>
          <a:bodyPr wrap="square" rtlCol="0">
            <a:spAutoFit/>
          </a:bodyPr>
          <a:lstStyle/>
          <a:p>
            <a:r>
              <a:rPr kumimoji="1" lang="en-US" altLang="ja-JP" sz="2400" dirty="0" err="1"/>
              <a:t>model.wv</a:t>
            </a:r>
            <a:r>
              <a:rPr kumimoji="1" lang="en-US" altLang="ja-JP" sz="2400" dirty="0"/>
              <a:t>. </a:t>
            </a:r>
            <a:r>
              <a:rPr kumimoji="1" lang="en-US" altLang="ja-JP" sz="2400" dirty="0" err="1"/>
              <a:t>most_similar</a:t>
            </a:r>
            <a:r>
              <a:rPr kumimoji="1" lang="en-US" altLang="ja-JP" sz="2400" dirty="0"/>
              <a:t>(positive=['</a:t>
            </a:r>
            <a:r>
              <a:rPr kumimoji="1" lang="ja-JP" altLang="en-US" sz="2400" dirty="0"/>
              <a:t>単語</a:t>
            </a:r>
            <a:r>
              <a:rPr kumimoji="1" lang="en-US" altLang="ja-JP" sz="2400" dirty="0"/>
              <a:t>1’, …],</a:t>
            </a:r>
          </a:p>
          <a:p>
            <a:r>
              <a:rPr kumimoji="1" lang="en-US" altLang="ja-JP" sz="2400" dirty="0"/>
              <a:t>			    negative=['</a:t>
            </a:r>
            <a:r>
              <a:rPr kumimoji="1" lang="ja-JP" altLang="en-US" sz="2400" dirty="0"/>
              <a:t>単語</a:t>
            </a:r>
            <a:r>
              <a:rPr kumimoji="1" lang="en-US" altLang="ja-JP" sz="2400" dirty="0"/>
              <a:t>2’, …])</a:t>
            </a:r>
            <a:endParaRPr kumimoji="1" lang="ja-JP" altLang="en-US" sz="2400" dirty="0"/>
          </a:p>
        </p:txBody>
      </p:sp>
      <p:sp>
        <p:nvSpPr>
          <p:cNvPr id="9" name="テキスト ボックス 8">
            <a:extLst>
              <a:ext uri="{FF2B5EF4-FFF2-40B4-BE49-F238E27FC236}">
                <a16:creationId xmlns:a16="http://schemas.microsoft.com/office/drawing/2014/main" id="{E4ACF1AD-0035-43E1-73FE-17CFD5F142CD}"/>
              </a:ext>
            </a:extLst>
          </p:cNvPr>
          <p:cNvSpPr txBox="1"/>
          <p:nvPr/>
        </p:nvSpPr>
        <p:spPr>
          <a:xfrm>
            <a:off x="7793844" y="2541414"/>
            <a:ext cx="2530571" cy="461665"/>
          </a:xfrm>
          <a:prstGeom prst="rect">
            <a:avLst/>
          </a:prstGeom>
          <a:noFill/>
          <a:ln>
            <a:solidFill>
              <a:schemeClr val="tx1"/>
            </a:solidFill>
          </a:ln>
        </p:spPr>
        <p:txBody>
          <a:bodyPr wrap="square" rtlCol="0">
            <a:spAutoFit/>
          </a:bodyPr>
          <a:lstStyle/>
          <a:p>
            <a:r>
              <a:rPr kumimoji="1" lang="en-US" altLang="ja-JP" sz="2400" dirty="0"/>
              <a:t>‘</a:t>
            </a:r>
            <a:r>
              <a:rPr kumimoji="1" lang="ja-JP" altLang="en-US" sz="2400" dirty="0"/>
              <a:t>単語</a:t>
            </a:r>
            <a:r>
              <a:rPr kumimoji="1" lang="en-US" altLang="ja-JP" sz="2400" dirty="0"/>
              <a:t>’</a:t>
            </a:r>
            <a:r>
              <a:rPr kumimoji="1" lang="ja-JP" altLang="en-US" sz="2400" dirty="0"/>
              <a:t> </a:t>
            </a:r>
            <a:r>
              <a:rPr kumimoji="1" lang="en-US" altLang="ja-JP" sz="2400" dirty="0"/>
              <a:t>in </a:t>
            </a:r>
            <a:r>
              <a:rPr kumimoji="1" lang="en-US" altLang="ja-JP" sz="2400" dirty="0" err="1"/>
              <a:t>model.wv</a:t>
            </a:r>
            <a:endParaRPr kumimoji="1" lang="ja-JP" altLang="en-US" sz="2400" dirty="0"/>
          </a:p>
        </p:txBody>
      </p:sp>
      <p:sp>
        <p:nvSpPr>
          <p:cNvPr id="10" name="テキスト ボックス 9">
            <a:extLst>
              <a:ext uri="{FF2B5EF4-FFF2-40B4-BE49-F238E27FC236}">
                <a16:creationId xmlns:a16="http://schemas.microsoft.com/office/drawing/2014/main" id="{95085C98-E14E-D13E-1972-6DD9E9F4DF96}"/>
              </a:ext>
            </a:extLst>
          </p:cNvPr>
          <p:cNvSpPr txBox="1"/>
          <p:nvPr/>
        </p:nvSpPr>
        <p:spPr>
          <a:xfrm>
            <a:off x="7344401" y="3576595"/>
            <a:ext cx="3429456" cy="461665"/>
          </a:xfrm>
          <a:prstGeom prst="rect">
            <a:avLst/>
          </a:prstGeom>
          <a:noFill/>
          <a:ln>
            <a:solidFill>
              <a:schemeClr val="tx1"/>
            </a:solidFill>
          </a:ln>
        </p:spPr>
        <p:txBody>
          <a:bodyPr wrap="square" rtlCol="0">
            <a:spAutoFit/>
          </a:bodyPr>
          <a:lstStyle/>
          <a:p>
            <a:r>
              <a:rPr kumimoji="1" lang="en-US" altLang="ja-JP" sz="2400" dirty="0" err="1"/>
              <a:t>model.save</a:t>
            </a:r>
            <a:r>
              <a:rPr kumimoji="1" lang="en-US" altLang="ja-JP" sz="2400" dirty="0"/>
              <a:t>("</a:t>
            </a:r>
            <a:r>
              <a:rPr kumimoji="1" lang="en-US" altLang="ja-JP" sz="2400" dirty="0" err="1"/>
              <a:t>file.model</a:t>
            </a:r>
            <a:r>
              <a:rPr kumimoji="1" lang="en-US" altLang="ja-JP" sz="2400" dirty="0"/>
              <a:t>")</a:t>
            </a:r>
            <a:endParaRPr kumimoji="1" lang="ja-JP" altLang="en-US" sz="2400" dirty="0"/>
          </a:p>
        </p:txBody>
      </p:sp>
      <p:sp>
        <p:nvSpPr>
          <p:cNvPr id="11" name="テキスト ボックス 10">
            <a:extLst>
              <a:ext uri="{FF2B5EF4-FFF2-40B4-BE49-F238E27FC236}">
                <a16:creationId xmlns:a16="http://schemas.microsoft.com/office/drawing/2014/main" id="{B4E41AB7-26F5-36B8-C6E8-6605174AA746}"/>
              </a:ext>
            </a:extLst>
          </p:cNvPr>
          <p:cNvSpPr txBox="1"/>
          <p:nvPr/>
        </p:nvSpPr>
        <p:spPr>
          <a:xfrm>
            <a:off x="7183103" y="4598541"/>
            <a:ext cx="3752051" cy="461665"/>
          </a:xfrm>
          <a:prstGeom prst="rect">
            <a:avLst/>
          </a:prstGeom>
          <a:noFill/>
          <a:ln>
            <a:solidFill>
              <a:schemeClr val="tx1"/>
            </a:solidFill>
          </a:ln>
        </p:spPr>
        <p:txBody>
          <a:bodyPr wrap="square" rtlCol="0">
            <a:spAutoFit/>
          </a:bodyPr>
          <a:lstStyle/>
          <a:p>
            <a:r>
              <a:rPr kumimoji="1" lang="en-US" altLang="ja-JP" sz="2400" dirty="0"/>
              <a:t>Word2Vec.load("</a:t>
            </a:r>
            <a:r>
              <a:rPr kumimoji="1" lang="en-US" altLang="ja-JP" sz="2400" dirty="0" err="1"/>
              <a:t>file.model</a:t>
            </a:r>
            <a:r>
              <a:rPr kumimoji="1" lang="en-US" altLang="ja-JP" sz="2400" dirty="0"/>
              <a:t>")</a:t>
            </a:r>
            <a:endParaRPr kumimoji="1" lang="ja-JP" altLang="en-US" sz="2400" dirty="0"/>
          </a:p>
        </p:txBody>
      </p:sp>
      <p:sp>
        <p:nvSpPr>
          <p:cNvPr id="12" name="テキスト ボックス 11">
            <a:extLst>
              <a:ext uri="{FF2B5EF4-FFF2-40B4-BE49-F238E27FC236}">
                <a16:creationId xmlns:a16="http://schemas.microsoft.com/office/drawing/2014/main" id="{FF61AE1D-1EA2-59FD-E061-B4B34439CA11}"/>
              </a:ext>
            </a:extLst>
          </p:cNvPr>
          <p:cNvSpPr txBox="1"/>
          <p:nvPr/>
        </p:nvSpPr>
        <p:spPr>
          <a:xfrm>
            <a:off x="7205688" y="5610353"/>
            <a:ext cx="3706879" cy="461665"/>
          </a:xfrm>
          <a:prstGeom prst="rect">
            <a:avLst/>
          </a:prstGeom>
          <a:noFill/>
          <a:ln>
            <a:solidFill>
              <a:schemeClr val="tx1"/>
            </a:solidFill>
          </a:ln>
        </p:spPr>
        <p:txBody>
          <a:bodyPr wrap="square" rtlCol="0">
            <a:spAutoFit/>
          </a:bodyPr>
          <a:lstStyle/>
          <a:p>
            <a:r>
              <a:rPr kumimoji="1" lang="en-US" altLang="ja-JP" sz="2400" dirty="0" err="1"/>
              <a:t>model.wv.index_to_key</a:t>
            </a:r>
            <a:r>
              <a:rPr kumimoji="1" lang="en-US" altLang="ja-JP" sz="2400" dirty="0"/>
              <a:t>[:10]</a:t>
            </a:r>
            <a:endParaRPr kumimoji="1" lang="ja-JP" altLang="en-US" sz="2400" dirty="0"/>
          </a:p>
        </p:txBody>
      </p:sp>
    </p:spTree>
    <p:extLst>
      <p:ext uri="{BB962C8B-B14F-4D97-AF65-F5344CB8AC3E}">
        <p14:creationId xmlns:p14="http://schemas.microsoft.com/office/powerpoint/2010/main" val="2187947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1E6EE1-F1D3-1227-D54E-63A0ECEAA34B}"/>
              </a:ext>
            </a:extLst>
          </p:cNvPr>
          <p:cNvSpPr>
            <a:spLocks noGrp="1"/>
          </p:cNvSpPr>
          <p:nvPr>
            <p:ph type="title"/>
          </p:nvPr>
        </p:nvSpPr>
        <p:spPr/>
        <p:txBody>
          <a:bodyPr/>
          <a:lstStyle/>
          <a:p>
            <a:r>
              <a:rPr kumimoji="1" lang="en-US" altLang="ja-JP" dirty="0"/>
              <a:t>TF-IDF</a:t>
            </a:r>
            <a:r>
              <a:rPr kumimoji="1" lang="ja-JP" altLang="en-US" dirty="0"/>
              <a:t>の実装</a:t>
            </a:r>
          </a:p>
        </p:txBody>
      </p:sp>
      <p:sp>
        <p:nvSpPr>
          <p:cNvPr id="4" name="スライド番号プレースホルダー 3">
            <a:extLst>
              <a:ext uri="{FF2B5EF4-FFF2-40B4-BE49-F238E27FC236}">
                <a16:creationId xmlns:a16="http://schemas.microsoft.com/office/drawing/2014/main" id="{1BA67BDD-90F1-F475-209A-0847F082D1C9}"/>
              </a:ext>
            </a:extLst>
          </p:cNvPr>
          <p:cNvSpPr>
            <a:spLocks noGrp="1"/>
          </p:cNvSpPr>
          <p:nvPr>
            <p:ph type="sldNum" sz="quarter" idx="12"/>
          </p:nvPr>
        </p:nvSpPr>
        <p:spPr/>
        <p:txBody>
          <a:bodyPr/>
          <a:lstStyle/>
          <a:p>
            <a:fld id="{BE88F909-70FA-4A47-9C83-3C778D5F9D10}" type="slidenum">
              <a:rPr kumimoji="1" lang="ja-JP" altLang="en-US" smtClean="0"/>
              <a:t>24</a:t>
            </a:fld>
            <a:endParaRPr kumimoji="1" lang="ja-JP" altLang="en-US"/>
          </a:p>
        </p:txBody>
      </p:sp>
      <p:sp>
        <p:nvSpPr>
          <p:cNvPr id="5" name="テキスト ボックス 4">
            <a:extLst>
              <a:ext uri="{FF2B5EF4-FFF2-40B4-BE49-F238E27FC236}">
                <a16:creationId xmlns:a16="http://schemas.microsoft.com/office/drawing/2014/main" id="{C8EC00FC-27BF-6911-670D-490329059DB9}"/>
              </a:ext>
            </a:extLst>
          </p:cNvPr>
          <p:cNvSpPr txBox="1"/>
          <p:nvPr/>
        </p:nvSpPr>
        <p:spPr>
          <a:xfrm>
            <a:off x="1113341" y="1758371"/>
            <a:ext cx="9965317" cy="4770537"/>
          </a:xfrm>
          <a:prstGeom prst="rect">
            <a:avLst/>
          </a:prstGeom>
          <a:noFill/>
        </p:spPr>
        <p:txBody>
          <a:bodyPr wrap="square">
            <a:spAutoFit/>
          </a:bodyPr>
          <a:lstStyle/>
          <a:p>
            <a:r>
              <a:rPr lang="en-US" altLang="ja-JP" sz="3200" dirty="0"/>
              <a:t>from </a:t>
            </a:r>
            <a:r>
              <a:rPr lang="en-US" altLang="ja-JP" sz="3200" dirty="0" err="1"/>
              <a:t>sklearn.feature_extraction.text</a:t>
            </a:r>
            <a:r>
              <a:rPr lang="en-US" altLang="ja-JP" sz="3200" dirty="0"/>
              <a:t> import </a:t>
            </a:r>
            <a:r>
              <a:rPr lang="en-US" altLang="ja-JP" sz="3200" dirty="0" err="1"/>
              <a:t>TfidfVectorizer</a:t>
            </a:r>
            <a:endParaRPr lang="en-US" altLang="ja-JP" sz="3200" dirty="0"/>
          </a:p>
          <a:p>
            <a:endParaRPr lang="en-US" altLang="ja-JP" sz="3200" dirty="0"/>
          </a:p>
          <a:p>
            <a:r>
              <a:rPr lang="ja-JP" altLang="en-US" sz="2400" dirty="0"/>
              <a:t>インスタンスの生成</a:t>
            </a:r>
            <a:endParaRPr lang="en-US" altLang="ja-JP" sz="2400" dirty="0"/>
          </a:p>
          <a:p>
            <a:r>
              <a:rPr lang="en-US" altLang="ja-JP" sz="3200" dirty="0"/>
              <a:t>vectorizer = </a:t>
            </a:r>
            <a:r>
              <a:rPr lang="en-US" altLang="ja-JP" sz="3200" dirty="0" err="1"/>
              <a:t>TfidfVectorizer</a:t>
            </a:r>
            <a:r>
              <a:rPr lang="en-US" altLang="ja-JP" sz="3200" dirty="0"/>
              <a:t>()</a:t>
            </a:r>
          </a:p>
          <a:p>
            <a:endParaRPr lang="en-US" altLang="ja-JP" sz="3200" dirty="0"/>
          </a:p>
          <a:p>
            <a:r>
              <a:rPr lang="en-US" altLang="ja-JP" sz="2400" dirty="0"/>
              <a:t>TF-IDF</a:t>
            </a:r>
            <a:r>
              <a:rPr lang="ja-JP" altLang="en-US" sz="2400" dirty="0"/>
              <a:t>のベクトル化</a:t>
            </a:r>
            <a:endParaRPr lang="en-US" altLang="ja-JP" sz="2400" dirty="0"/>
          </a:p>
          <a:p>
            <a:r>
              <a:rPr lang="en-US" altLang="ja-JP" sz="3200" dirty="0" err="1"/>
              <a:t>tfidf_matrix</a:t>
            </a:r>
            <a:r>
              <a:rPr lang="en-US" altLang="ja-JP" sz="3200" dirty="0"/>
              <a:t> = </a:t>
            </a:r>
            <a:r>
              <a:rPr lang="en-US" altLang="ja-JP" sz="3200" dirty="0" err="1"/>
              <a:t>vectorizer.fit_transform</a:t>
            </a:r>
            <a:r>
              <a:rPr lang="en-US" altLang="ja-JP" sz="3200" dirty="0"/>
              <a:t>(</a:t>
            </a:r>
            <a:r>
              <a:rPr lang="ja-JP" altLang="en-US" sz="3200" dirty="0"/>
              <a:t>データ</a:t>
            </a:r>
            <a:r>
              <a:rPr lang="en-US" altLang="ja-JP" sz="3200" dirty="0"/>
              <a:t>)</a:t>
            </a:r>
          </a:p>
          <a:p>
            <a:endParaRPr lang="en-US" altLang="ja-JP" sz="3200" dirty="0"/>
          </a:p>
          <a:p>
            <a:r>
              <a:rPr lang="ja-JP" altLang="en-US" sz="2400" dirty="0"/>
              <a:t>重要単語の抽出</a:t>
            </a:r>
            <a:endParaRPr lang="en-US" altLang="ja-JP" sz="2400" dirty="0"/>
          </a:p>
          <a:p>
            <a:r>
              <a:rPr lang="en-US" altLang="ja-JP" sz="3200" dirty="0" err="1"/>
              <a:t>feature_names</a:t>
            </a:r>
            <a:r>
              <a:rPr lang="en-US" altLang="ja-JP" sz="3200" dirty="0"/>
              <a:t> = </a:t>
            </a:r>
            <a:r>
              <a:rPr lang="en-US" altLang="ja-JP" sz="3200" dirty="0" err="1"/>
              <a:t>vectorizer.get_feature_names_out</a:t>
            </a:r>
            <a:r>
              <a:rPr lang="en-US" altLang="ja-JP" sz="3200" dirty="0"/>
              <a:t>()</a:t>
            </a:r>
            <a:endParaRPr lang="ja-JP" altLang="en-US" sz="3200" dirty="0"/>
          </a:p>
        </p:txBody>
      </p:sp>
    </p:spTree>
    <p:extLst>
      <p:ext uri="{BB962C8B-B14F-4D97-AF65-F5344CB8AC3E}">
        <p14:creationId xmlns:p14="http://schemas.microsoft.com/office/powerpoint/2010/main" val="215080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60073-0902-CE2A-10F1-01F242C61991}"/>
              </a:ext>
            </a:extLst>
          </p:cNvPr>
          <p:cNvSpPr>
            <a:spLocks noGrp="1"/>
          </p:cNvSpPr>
          <p:nvPr>
            <p:ph type="title"/>
          </p:nvPr>
        </p:nvSpPr>
        <p:spPr/>
        <p:txBody>
          <a:bodyPr/>
          <a:lstStyle/>
          <a:p>
            <a:pPr algn="l"/>
            <a:r>
              <a:rPr kumimoji="1" lang="en-US" altLang="ja-JP" dirty="0"/>
              <a:t>Question1								40</a:t>
            </a:r>
            <a:r>
              <a:rPr kumimoji="1" lang="ja-JP" altLang="en-US" dirty="0"/>
              <a:t>分</a:t>
            </a:r>
          </a:p>
        </p:txBody>
      </p:sp>
      <p:sp>
        <p:nvSpPr>
          <p:cNvPr id="3" name="コンテンツ プレースホルダー 2">
            <a:extLst>
              <a:ext uri="{FF2B5EF4-FFF2-40B4-BE49-F238E27FC236}">
                <a16:creationId xmlns:a16="http://schemas.microsoft.com/office/drawing/2014/main" id="{B96D40B4-4C52-B7EC-33AA-C5E340D9F7CE}"/>
              </a:ext>
            </a:extLst>
          </p:cNvPr>
          <p:cNvSpPr>
            <a:spLocks noGrp="1"/>
          </p:cNvSpPr>
          <p:nvPr>
            <p:ph idx="1"/>
          </p:nvPr>
        </p:nvSpPr>
        <p:spPr/>
        <p:txBody>
          <a:bodyPr>
            <a:normAutofit/>
          </a:bodyPr>
          <a:lstStyle/>
          <a:p>
            <a:r>
              <a:rPr kumimoji="1" lang="en-US" altLang="ja-JP" sz="3200" dirty="0"/>
              <a:t>Word2Vec</a:t>
            </a:r>
            <a:r>
              <a:rPr kumimoji="1" lang="ja-JP" altLang="en-US" sz="3200" dirty="0"/>
              <a:t>を用いて単語の分散表現を得る</a:t>
            </a:r>
          </a:p>
        </p:txBody>
      </p:sp>
      <p:sp>
        <p:nvSpPr>
          <p:cNvPr id="4" name="スライド番号プレースホルダー 3">
            <a:extLst>
              <a:ext uri="{FF2B5EF4-FFF2-40B4-BE49-F238E27FC236}">
                <a16:creationId xmlns:a16="http://schemas.microsoft.com/office/drawing/2014/main" id="{F7E5C315-37A2-B5CF-AD79-32E92F105B03}"/>
              </a:ext>
            </a:extLst>
          </p:cNvPr>
          <p:cNvSpPr>
            <a:spLocks noGrp="1"/>
          </p:cNvSpPr>
          <p:nvPr>
            <p:ph type="sldNum" sz="quarter" idx="12"/>
          </p:nvPr>
        </p:nvSpPr>
        <p:spPr/>
        <p:txBody>
          <a:bodyPr/>
          <a:lstStyle/>
          <a:p>
            <a:fld id="{BE88F909-70FA-4A47-9C83-3C778D5F9D10}" type="slidenum">
              <a:rPr kumimoji="1" lang="ja-JP" altLang="en-US" smtClean="0"/>
              <a:t>25</a:t>
            </a:fld>
            <a:endParaRPr kumimoji="1" lang="ja-JP" altLang="en-US"/>
          </a:p>
        </p:txBody>
      </p:sp>
      <p:sp>
        <p:nvSpPr>
          <p:cNvPr id="5" name="テキスト ボックス 4">
            <a:extLst>
              <a:ext uri="{FF2B5EF4-FFF2-40B4-BE49-F238E27FC236}">
                <a16:creationId xmlns:a16="http://schemas.microsoft.com/office/drawing/2014/main" id="{462554E0-F66D-B84F-DF63-4C38B6A6BCC7}"/>
              </a:ext>
            </a:extLst>
          </p:cNvPr>
          <p:cNvSpPr txBox="1"/>
          <p:nvPr/>
        </p:nvSpPr>
        <p:spPr>
          <a:xfrm>
            <a:off x="1299659" y="3168632"/>
            <a:ext cx="7191198" cy="954107"/>
          </a:xfrm>
          <a:prstGeom prst="rect">
            <a:avLst/>
          </a:prstGeom>
          <a:noFill/>
        </p:spPr>
        <p:txBody>
          <a:bodyPr wrap="square" rtlCol="0">
            <a:spAutoFit/>
          </a:bodyPr>
          <a:lstStyle/>
          <a:p>
            <a:r>
              <a:rPr kumimoji="1" lang="ja-JP" altLang="en-US" sz="2800" dirty="0"/>
              <a:t>使用するデータ</a:t>
            </a:r>
            <a:endParaRPr kumimoji="1" lang="en-US" altLang="ja-JP" sz="2800" dirty="0"/>
          </a:p>
          <a:p>
            <a:r>
              <a:rPr kumimoji="1" lang="en-US" altLang="ja-JP" sz="2800" dirty="0"/>
              <a:t>Livedoor</a:t>
            </a:r>
            <a:r>
              <a:rPr kumimoji="1" lang="ja-JP" altLang="en-US" sz="2800" dirty="0"/>
              <a:t>ニュースコーパス</a:t>
            </a:r>
            <a:r>
              <a:rPr kumimoji="1" lang="en-US" altLang="ja-JP" sz="2800" dirty="0"/>
              <a:t>(IT</a:t>
            </a:r>
            <a:r>
              <a:rPr kumimoji="1" lang="ja-JP" altLang="en-US" sz="2800" dirty="0"/>
              <a:t>ライフハック</a:t>
            </a:r>
            <a:r>
              <a:rPr kumimoji="1" lang="en-US" altLang="ja-JP" sz="2800" dirty="0"/>
              <a:t>)</a:t>
            </a:r>
            <a:endParaRPr kumimoji="1" lang="ja-JP" altLang="en-US" sz="2800" dirty="0"/>
          </a:p>
        </p:txBody>
      </p:sp>
      <p:sp>
        <p:nvSpPr>
          <p:cNvPr id="6" name="テキスト ボックス 5">
            <a:extLst>
              <a:ext uri="{FF2B5EF4-FFF2-40B4-BE49-F238E27FC236}">
                <a16:creationId xmlns:a16="http://schemas.microsoft.com/office/drawing/2014/main" id="{819BCE9E-3936-AD97-2FD2-348F94718157}"/>
              </a:ext>
            </a:extLst>
          </p:cNvPr>
          <p:cNvSpPr txBox="1"/>
          <p:nvPr/>
        </p:nvSpPr>
        <p:spPr>
          <a:xfrm>
            <a:off x="1299659" y="4639207"/>
            <a:ext cx="9923039" cy="1384995"/>
          </a:xfrm>
          <a:prstGeom prst="rect">
            <a:avLst/>
          </a:prstGeom>
          <a:noFill/>
        </p:spPr>
        <p:txBody>
          <a:bodyPr wrap="square" rtlCol="0">
            <a:spAutoFit/>
          </a:bodyPr>
          <a:lstStyle/>
          <a:p>
            <a:r>
              <a:rPr kumimoji="1" lang="en-US" altLang="ja-JP" sz="2800" dirty="0"/>
              <a:t>Word2Vec</a:t>
            </a:r>
            <a:r>
              <a:rPr kumimoji="1" lang="ja-JP" altLang="en-US" sz="2800" dirty="0"/>
              <a:t>を使って単語埋め込みについて理解してください</a:t>
            </a:r>
            <a:endParaRPr kumimoji="1" lang="en-US" altLang="ja-JP" sz="2800" dirty="0"/>
          </a:p>
          <a:p>
            <a:r>
              <a:rPr kumimoji="1" lang="ja-JP" altLang="en-US" sz="2800" dirty="0"/>
              <a:t>また、自然言語処理全般における前処理の重要性をこの演習で理解してください</a:t>
            </a:r>
          </a:p>
        </p:txBody>
      </p:sp>
    </p:spTree>
    <p:extLst>
      <p:ext uri="{BB962C8B-B14F-4D97-AF65-F5344CB8AC3E}">
        <p14:creationId xmlns:p14="http://schemas.microsoft.com/office/powerpoint/2010/main" val="2928257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64C015B0-80D5-51CA-D5E0-0546C4C59AED}"/>
              </a:ext>
            </a:extLst>
          </p:cNvPr>
          <p:cNvSpPr/>
          <p:nvPr/>
        </p:nvSpPr>
        <p:spPr>
          <a:xfrm>
            <a:off x="3714395" y="4821898"/>
            <a:ext cx="1578902" cy="1601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23763D0-527E-2028-B4B6-9341F95D0279}"/>
              </a:ext>
            </a:extLst>
          </p:cNvPr>
          <p:cNvSpPr>
            <a:spLocks noGrp="1"/>
          </p:cNvSpPr>
          <p:nvPr>
            <p:ph type="title"/>
          </p:nvPr>
        </p:nvSpPr>
        <p:spPr/>
        <p:txBody>
          <a:bodyPr>
            <a:normAutofit/>
          </a:bodyPr>
          <a:lstStyle/>
          <a:p>
            <a:pPr algn="l"/>
            <a:r>
              <a:rPr kumimoji="1" lang="en-US" altLang="ja-JP" dirty="0"/>
              <a:t>Question2						30</a:t>
            </a:r>
            <a:r>
              <a:rPr kumimoji="1" lang="ja-JP" altLang="en-US" dirty="0"/>
              <a:t>分 </a:t>
            </a:r>
            <a:r>
              <a:rPr kumimoji="1" lang="en-US" altLang="ja-JP" dirty="0"/>
              <a:t>+ 30</a:t>
            </a:r>
            <a:r>
              <a:rPr kumimoji="1" lang="ja-JP" altLang="en-US" dirty="0"/>
              <a:t>分</a:t>
            </a:r>
          </a:p>
        </p:txBody>
      </p:sp>
      <p:sp>
        <p:nvSpPr>
          <p:cNvPr id="3" name="コンテンツ プレースホルダー 2">
            <a:extLst>
              <a:ext uri="{FF2B5EF4-FFF2-40B4-BE49-F238E27FC236}">
                <a16:creationId xmlns:a16="http://schemas.microsoft.com/office/drawing/2014/main" id="{33DE848D-0372-7E84-248F-5E2783794933}"/>
              </a:ext>
            </a:extLst>
          </p:cNvPr>
          <p:cNvSpPr>
            <a:spLocks noGrp="1"/>
          </p:cNvSpPr>
          <p:nvPr>
            <p:ph idx="1"/>
          </p:nvPr>
        </p:nvSpPr>
        <p:spPr/>
        <p:txBody>
          <a:bodyPr>
            <a:normAutofit/>
          </a:bodyPr>
          <a:lstStyle/>
          <a:p>
            <a:r>
              <a:rPr kumimoji="1" lang="en-US" altLang="ja-JP" sz="3200" dirty="0" err="1"/>
              <a:t>Cntextial</a:t>
            </a:r>
            <a:r>
              <a:rPr kumimoji="1" lang="en-US" altLang="ja-JP" sz="3200" dirty="0"/>
              <a:t> Inquiry</a:t>
            </a:r>
            <a:r>
              <a:rPr kumimoji="1" lang="ja-JP" altLang="en-US" sz="3200" dirty="0"/>
              <a:t>法に</a:t>
            </a:r>
            <a:r>
              <a:rPr kumimoji="1" lang="en-US" altLang="ja-JP" sz="3200" dirty="0"/>
              <a:t>Word2Vec</a:t>
            </a:r>
            <a:r>
              <a:rPr kumimoji="1" lang="ja-JP" altLang="en-US" sz="3200" dirty="0"/>
              <a:t>を用いる</a:t>
            </a:r>
            <a:endParaRPr kumimoji="1" lang="en-US" altLang="ja-JP" sz="3200" dirty="0"/>
          </a:p>
        </p:txBody>
      </p:sp>
      <p:sp>
        <p:nvSpPr>
          <p:cNvPr id="4" name="スライド番号プレースホルダー 3">
            <a:extLst>
              <a:ext uri="{FF2B5EF4-FFF2-40B4-BE49-F238E27FC236}">
                <a16:creationId xmlns:a16="http://schemas.microsoft.com/office/drawing/2014/main" id="{643016DC-FB3E-7CA0-4F44-6D42ECA38BB3}"/>
              </a:ext>
            </a:extLst>
          </p:cNvPr>
          <p:cNvSpPr>
            <a:spLocks noGrp="1"/>
          </p:cNvSpPr>
          <p:nvPr>
            <p:ph type="sldNum" sz="quarter" idx="12"/>
          </p:nvPr>
        </p:nvSpPr>
        <p:spPr/>
        <p:txBody>
          <a:bodyPr/>
          <a:lstStyle/>
          <a:p>
            <a:fld id="{BE88F909-70FA-4A47-9C83-3C778D5F9D10}" type="slidenum">
              <a:rPr kumimoji="1" lang="ja-JP" altLang="en-US" smtClean="0"/>
              <a:t>26</a:t>
            </a:fld>
            <a:endParaRPr kumimoji="1" lang="ja-JP" altLang="en-US"/>
          </a:p>
        </p:txBody>
      </p:sp>
      <p:sp>
        <p:nvSpPr>
          <p:cNvPr id="5" name="テキスト ボックス 4">
            <a:extLst>
              <a:ext uri="{FF2B5EF4-FFF2-40B4-BE49-F238E27FC236}">
                <a16:creationId xmlns:a16="http://schemas.microsoft.com/office/drawing/2014/main" id="{D94AFDDF-AF53-8F7A-1D0B-85492CFB2CBB}"/>
              </a:ext>
            </a:extLst>
          </p:cNvPr>
          <p:cNvSpPr txBox="1"/>
          <p:nvPr/>
        </p:nvSpPr>
        <p:spPr>
          <a:xfrm>
            <a:off x="1140633" y="2951946"/>
            <a:ext cx="7191198" cy="954107"/>
          </a:xfrm>
          <a:prstGeom prst="rect">
            <a:avLst/>
          </a:prstGeom>
          <a:noFill/>
        </p:spPr>
        <p:txBody>
          <a:bodyPr wrap="square" rtlCol="0">
            <a:spAutoFit/>
          </a:bodyPr>
          <a:lstStyle/>
          <a:p>
            <a:r>
              <a:rPr kumimoji="1" lang="ja-JP" altLang="en-US" sz="2800" dirty="0"/>
              <a:t>使用するデータ</a:t>
            </a:r>
            <a:endParaRPr kumimoji="1" lang="en-US" altLang="ja-JP" sz="2800" dirty="0"/>
          </a:p>
          <a:p>
            <a:r>
              <a:rPr kumimoji="1" lang="ja-JP" altLang="en-US" sz="2800" dirty="0"/>
              <a:t>社会人講座第</a:t>
            </a:r>
            <a:r>
              <a:rPr kumimoji="1" lang="en-US" altLang="ja-JP" sz="2800" dirty="0"/>
              <a:t>3</a:t>
            </a:r>
            <a:r>
              <a:rPr kumimoji="1" lang="ja-JP" altLang="en-US" sz="2800" dirty="0"/>
              <a:t>回で作成したシナリオ</a:t>
            </a:r>
          </a:p>
        </p:txBody>
      </p:sp>
      <p:sp>
        <p:nvSpPr>
          <p:cNvPr id="7" name="テキスト ボックス 6">
            <a:extLst>
              <a:ext uri="{FF2B5EF4-FFF2-40B4-BE49-F238E27FC236}">
                <a16:creationId xmlns:a16="http://schemas.microsoft.com/office/drawing/2014/main" id="{95C8C664-5D35-7720-4C85-D30FF2DC291C}"/>
              </a:ext>
            </a:extLst>
          </p:cNvPr>
          <p:cNvSpPr txBox="1"/>
          <p:nvPr/>
        </p:nvSpPr>
        <p:spPr>
          <a:xfrm>
            <a:off x="3704455" y="5030854"/>
            <a:ext cx="1750233" cy="1200329"/>
          </a:xfrm>
          <a:prstGeom prst="rect">
            <a:avLst/>
          </a:prstGeom>
          <a:noFill/>
        </p:spPr>
        <p:txBody>
          <a:bodyPr wrap="square" rtlCol="0">
            <a:spAutoFit/>
          </a:bodyPr>
          <a:lstStyle/>
          <a:p>
            <a:r>
              <a:rPr kumimoji="1" lang="ja-JP" altLang="en-US" sz="2400" dirty="0"/>
              <a:t>考察問題</a:t>
            </a:r>
            <a:r>
              <a:rPr kumimoji="1" lang="en-US" altLang="ja-JP" sz="2400" dirty="0"/>
              <a:t>1</a:t>
            </a:r>
          </a:p>
          <a:p>
            <a:r>
              <a:rPr kumimoji="1" lang="ja-JP" altLang="en-US" sz="2400" dirty="0"/>
              <a:t>考察問題</a:t>
            </a:r>
            <a:r>
              <a:rPr kumimoji="1" lang="en-US" altLang="ja-JP" sz="2400" dirty="0"/>
              <a:t>2</a:t>
            </a:r>
          </a:p>
          <a:p>
            <a:r>
              <a:rPr kumimoji="1" lang="ja-JP" altLang="en-US" sz="2400" dirty="0"/>
              <a:t>の発表</a:t>
            </a:r>
            <a:endParaRPr kumimoji="1" lang="en-US" altLang="ja-JP" sz="2400" dirty="0"/>
          </a:p>
        </p:txBody>
      </p:sp>
      <p:sp>
        <p:nvSpPr>
          <p:cNvPr id="8" name="テキスト ボックス 7">
            <a:extLst>
              <a:ext uri="{FF2B5EF4-FFF2-40B4-BE49-F238E27FC236}">
                <a16:creationId xmlns:a16="http://schemas.microsoft.com/office/drawing/2014/main" id="{81EF7C88-27F7-936D-7FF0-2EDDEDE869E2}"/>
              </a:ext>
            </a:extLst>
          </p:cNvPr>
          <p:cNvSpPr txBox="1"/>
          <p:nvPr/>
        </p:nvSpPr>
        <p:spPr>
          <a:xfrm>
            <a:off x="1140633" y="4066957"/>
            <a:ext cx="9536833" cy="523220"/>
          </a:xfrm>
          <a:prstGeom prst="rect">
            <a:avLst/>
          </a:prstGeom>
          <a:noFill/>
        </p:spPr>
        <p:txBody>
          <a:bodyPr wrap="square" rtlCol="0">
            <a:spAutoFit/>
          </a:bodyPr>
          <a:lstStyle/>
          <a:p>
            <a:r>
              <a:rPr kumimoji="1" lang="ja-JP" altLang="en-US" sz="2800" dirty="0"/>
              <a:t>自由度が高く、負荷の高い考察になるので一度中断します</a:t>
            </a:r>
          </a:p>
        </p:txBody>
      </p:sp>
      <p:sp>
        <p:nvSpPr>
          <p:cNvPr id="9" name="楕円 8">
            <a:extLst>
              <a:ext uri="{FF2B5EF4-FFF2-40B4-BE49-F238E27FC236}">
                <a16:creationId xmlns:a16="http://schemas.microsoft.com/office/drawing/2014/main" id="{14F8A44E-E6CD-5615-7604-3163003BD8D0}"/>
              </a:ext>
            </a:extLst>
          </p:cNvPr>
          <p:cNvSpPr/>
          <p:nvPr/>
        </p:nvSpPr>
        <p:spPr>
          <a:xfrm>
            <a:off x="1461998" y="5045408"/>
            <a:ext cx="1209735" cy="114610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7F06998C-84E6-D379-81C3-D0DDF20D4297}"/>
              </a:ext>
            </a:extLst>
          </p:cNvPr>
          <p:cNvCxnSpPr>
            <a:endCxn id="9" idx="0"/>
          </p:cNvCxnSpPr>
          <p:nvPr/>
        </p:nvCxnSpPr>
        <p:spPr>
          <a:xfrm flipH="1" flipV="1">
            <a:off x="2066866" y="5045408"/>
            <a:ext cx="473" cy="600164"/>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AD88158A-146F-245F-EC18-3FFA2B83D52E}"/>
              </a:ext>
            </a:extLst>
          </p:cNvPr>
          <p:cNvCxnSpPr>
            <a:cxnSpLocks/>
          </p:cNvCxnSpPr>
          <p:nvPr/>
        </p:nvCxnSpPr>
        <p:spPr>
          <a:xfrm flipH="1" flipV="1">
            <a:off x="2066865" y="5611186"/>
            <a:ext cx="244693" cy="353423"/>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117E6CC-5F32-922C-F4C7-FD4A28196873}"/>
              </a:ext>
            </a:extLst>
          </p:cNvPr>
          <p:cNvSpPr txBox="1"/>
          <p:nvPr/>
        </p:nvSpPr>
        <p:spPr>
          <a:xfrm>
            <a:off x="1547190" y="5353184"/>
            <a:ext cx="1039349" cy="584775"/>
          </a:xfrm>
          <a:prstGeom prst="rect">
            <a:avLst/>
          </a:prstGeom>
          <a:noFill/>
        </p:spPr>
        <p:txBody>
          <a:bodyPr wrap="square" rtlCol="0">
            <a:spAutoFit/>
          </a:bodyPr>
          <a:lstStyle/>
          <a:p>
            <a:r>
              <a:rPr kumimoji="1" lang="en-US" altLang="ja-JP" sz="3200" dirty="0"/>
              <a:t>30</a:t>
            </a:r>
            <a:r>
              <a:rPr kumimoji="1" lang="ja-JP" altLang="en-US" sz="3200" dirty="0"/>
              <a:t>分</a:t>
            </a:r>
            <a:endParaRPr kumimoji="1" lang="en-US" altLang="ja-JP" sz="3200" dirty="0"/>
          </a:p>
        </p:txBody>
      </p:sp>
      <p:sp>
        <p:nvSpPr>
          <p:cNvPr id="14" name="楕円 13">
            <a:extLst>
              <a:ext uri="{FF2B5EF4-FFF2-40B4-BE49-F238E27FC236}">
                <a16:creationId xmlns:a16="http://schemas.microsoft.com/office/drawing/2014/main" id="{6594FAD8-E604-F579-CB68-14B7EE019669}"/>
              </a:ext>
            </a:extLst>
          </p:cNvPr>
          <p:cNvSpPr/>
          <p:nvPr/>
        </p:nvSpPr>
        <p:spPr>
          <a:xfrm>
            <a:off x="6350632" y="5030854"/>
            <a:ext cx="1209735" cy="114610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34A302F7-E5EC-774B-68BC-E7D0AA73B736}"/>
              </a:ext>
            </a:extLst>
          </p:cNvPr>
          <p:cNvCxnSpPr>
            <a:endCxn id="14" idx="0"/>
          </p:cNvCxnSpPr>
          <p:nvPr/>
        </p:nvCxnSpPr>
        <p:spPr>
          <a:xfrm flipH="1" flipV="1">
            <a:off x="6955500" y="5030854"/>
            <a:ext cx="473" cy="600164"/>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29BE61D-2A76-C2A3-BD91-728E25FF390E}"/>
              </a:ext>
            </a:extLst>
          </p:cNvPr>
          <p:cNvCxnSpPr>
            <a:cxnSpLocks/>
          </p:cNvCxnSpPr>
          <p:nvPr/>
        </p:nvCxnSpPr>
        <p:spPr>
          <a:xfrm flipH="1" flipV="1">
            <a:off x="6955499" y="5596632"/>
            <a:ext cx="244693" cy="353423"/>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168F218-B034-B319-098F-D0C0AE7890A6}"/>
              </a:ext>
            </a:extLst>
          </p:cNvPr>
          <p:cNvSpPr txBox="1"/>
          <p:nvPr/>
        </p:nvSpPr>
        <p:spPr>
          <a:xfrm>
            <a:off x="6435824" y="5338630"/>
            <a:ext cx="1039349" cy="584775"/>
          </a:xfrm>
          <a:prstGeom prst="rect">
            <a:avLst/>
          </a:prstGeom>
          <a:noFill/>
        </p:spPr>
        <p:txBody>
          <a:bodyPr wrap="square" rtlCol="0">
            <a:spAutoFit/>
          </a:bodyPr>
          <a:lstStyle/>
          <a:p>
            <a:r>
              <a:rPr kumimoji="1" lang="en-US" altLang="ja-JP" sz="3200" dirty="0"/>
              <a:t>30</a:t>
            </a:r>
            <a:r>
              <a:rPr kumimoji="1" lang="ja-JP" altLang="en-US" sz="3200" dirty="0"/>
              <a:t>分</a:t>
            </a:r>
            <a:endParaRPr kumimoji="1" lang="en-US" altLang="ja-JP" sz="3200" dirty="0"/>
          </a:p>
        </p:txBody>
      </p:sp>
      <p:sp>
        <p:nvSpPr>
          <p:cNvPr id="18" name="矢印: 右 17">
            <a:extLst>
              <a:ext uri="{FF2B5EF4-FFF2-40B4-BE49-F238E27FC236}">
                <a16:creationId xmlns:a16="http://schemas.microsoft.com/office/drawing/2014/main" id="{21244CDB-1564-E736-EB58-B619F821A004}"/>
              </a:ext>
            </a:extLst>
          </p:cNvPr>
          <p:cNvSpPr/>
          <p:nvPr/>
        </p:nvSpPr>
        <p:spPr>
          <a:xfrm>
            <a:off x="2831233" y="4938026"/>
            <a:ext cx="670182" cy="1273324"/>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F7B606CA-2BA7-816F-0D0E-290170589A53}"/>
              </a:ext>
            </a:extLst>
          </p:cNvPr>
          <p:cNvSpPr/>
          <p:nvPr/>
        </p:nvSpPr>
        <p:spPr>
          <a:xfrm>
            <a:off x="5539880" y="4974524"/>
            <a:ext cx="670182" cy="1273324"/>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BF9634D7-BE40-AC9A-3C9F-1525CC6564D1}"/>
              </a:ext>
            </a:extLst>
          </p:cNvPr>
          <p:cNvSpPr/>
          <p:nvPr/>
        </p:nvSpPr>
        <p:spPr>
          <a:xfrm>
            <a:off x="7830143" y="4972413"/>
            <a:ext cx="670182" cy="1273324"/>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B772190-4C29-C2D3-D7C4-651C1387A3BC}"/>
              </a:ext>
            </a:extLst>
          </p:cNvPr>
          <p:cNvSpPr/>
          <p:nvPr/>
        </p:nvSpPr>
        <p:spPr>
          <a:xfrm>
            <a:off x="8780041" y="4810376"/>
            <a:ext cx="1578902" cy="1601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F0D8D58E-3EE6-C57F-655D-3C45CF7198CD}"/>
              </a:ext>
            </a:extLst>
          </p:cNvPr>
          <p:cNvSpPr txBox="1"/>
          <p:nvPr/>
        </p:nvSpPr>
        <p:spPr>
          <a:xfrm>
            <a:off x="8770101" y="5230073"/>
            <a:ext cx="1750233" cy="830997"/>
          </a:xfrm>
          <a:prstGeom prst="rect">
            <a:avLst/>
          </a:prstGeom>
          <a:noFill/>
        </p:spPr>
        <p:txBody>
          <a:bodyPr wrap="square" rtlCol="0">
            <a:spAutoFit/>
          </a:bodyPr>
          <a:lstStyle/>
          <a:p>
            <a:r>
              <a:rPr kumimoji="1" lang="ja-JP" altLang="en-US" sz="2400" dirty="0"/>
              <a:t>考察問題</a:t>
            </a:r>
            <a:r>
              <a:rPr kumimoji="1" lang="en-US" altLang="ja-JP" sz="2400" dirty="0"/>
              <a:t>2</a:t>
            </a:r>
          </a:p>
          <a:p>
            <a:r>
              <a:rPr kumimoji="1" lang="ja-JP" altLang="en-US" sz="2400" dirty="0"/>
              <a:t>の再発表</a:t>
            </a:r>
            <a:endParaRPr kumimoji="1" lang="en-US" altLang="ja-JP" sz="2400" dirty="0"/>
          </a:p>
        </p:txBody>
      </p:sp>
    </p:spTree>
    <p:extLst>
      <p:ext uri="{BB962C8B-B14F-4D97-AF65-F5344CB8AC3E}">
        <p14:creationId xmlns:p14="http://schemas.microsoft.com/office/powerpoint/2010/main" val="294193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02A84C-120D-37B9-31FF-6341A4EA4DA1}"/>
              </a:ext>
            </a:extLst>
          </p:cNvPr>
          <p:cNvSpPr>
            <a:spLocks noGrp="1"/>
          </p:cNvSpPr>
          <p:nvPr>
            <p:ph type="title"/>
          </p:nvPr>
        </p:nvSpPr>
        <p:spPr/>
        <p:txBody>
          <a:bodyPr/>
          <a:lstStyle/>
          <a:p>
            <a:r>
              <a:rPr kumimoji="1" lang="ja-JP" altLang="en-US" dirty="0"/>
              <a:t>単語埋め込み</a:t>
            </a:r>
            <a:r>
              <a:rPr kumimoji="1" lang="en-US" altLang="ja-JP" dirty="0"/>
              <a:t>(Word Embedding)</a:t>
            </a:r>
            <a:endParaRPr kumimoji="1" lang="ja-JP" altLang="en-US" dirty="0"/>
          </a:p>
        </p:txBody>
      </p:sp>
      <p:sp>
        <p:nvSpPr>
          <p:cNvPr id="3" name="コンテンツ プレースホルダー 2">
            <a:extLst>
              <a:ext uri="{FF2B5EF4-FFF2-40B4-BE49-F238E27FC236}">
                <a16:creationId xmlns:a16="http://schemas.microsoft.com/office/drawing/2014/main" id="{4DCE5CA6-ECDB-012C-BB01-4F7700CCAE06}"/>
              </a:ext>
            </a:extLst>
          </p:cNvPr>
          <p:cNvSpPr>
            <a:spLocks noGrp="1"/>
          </p:cNvSpPr>
          <p:nvPr>
            <p:ph idx="1"/>
          </p:nvPr>
        </p:nvSpPr>
        <p:spPr>
          <a:xfrm>
            <a:off x="838200" y="1697389"/>
            <a:ext cx="10515600" cy="546047"/>
          </a:xfrm>
        </p:spPr>
        <p:txBody>
          <a:bodyPr>
            <a:normAutofit fontScale="92500"/>
          </a:bodyPr>
          <a:lstStyle/>
          <a:p>
            <a:r>
              <a:rPr lang="ja-JP" altLang="en-US" dirty="0"/>
              <a:t>単語をコンピュータが理解しやすい数値ベクトルに変換する方法</a:t>
            </a:r>
            <a:endParaRPr kumimoji="1" lang="ja-JP" altLang="en-US" dirty="0"/>
          </a:p>
        </p:txBody>
      </p:sp>
      <p:sp>
        <p:nvSpPr>
          <p:cNvPr id="4" name="スライド番号プレースホルダー 3">
            <a:extLst>
              <a:ext uri="{FF2B5EF4-FFF2-40B4-BE49-F238E27FC236}">
                <a16:creationId xmlns:a16="http://schemas.microsoft.com/office/drawing/2014/main" id="{C2373134-0E38-99A3-29FB-BA2E7FF8905B}"/>
              </a:ext>
            </a:extLst>
          </p:cNvPr>
          <p:cNvSpPr>
            <a:spLocks noGrp="1"/>
          </p:cNvSpPr>
          <p:nvPr>
            <p:ph type="sldNum" sz="quarter" idx="12"/>
          </p:nvPr>
        </p:nvSpPr>
        <p:spPr/>
        <p:txBody>
          <a:bodyPr/>
          <a:lstStyle/>
          <a:p>
            <a:fld id="{BE88F909-70FA-4A47-9C83-3C778D5F9D10}" type="slidenum">
              <a:rPr kumimoji="1" lang="ja-JP" altLang="en-US" smtClean="0"/>
              <a:t>3</a:t>
            </a:fld>
            <a:endParaRPr kumimoji="1" lang="ja-JP" altLang="en-US"/>
          </a:p>
        </p:txBody>
      </p:sp>
      <p:pic>
        <p:nvPicPr>
          <p:cNvPr id="1026" name="Picture 2" descr="白人男性の表情のイラスト「笑った顔」">
            <a:extLst>
              <a:ext uri="{FF2B5EF4-FFF2-40B4-BE49-F238E27FC236}">
                <a16:creationId xmlns:a16="http://schemas.microsoft.com/office/drawing/2014/main" id="{AB8037A8-24F0-492A-945B-51EBDE0A9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879" y="2748814"/>
            <a:ext cx="1813314" cy="2411797"/>
          </a:xfrm>
          <a:prstGeom prst="rect">
            <a:avLst/>
          </a:prstGeom>
          <a:noFill/>
          <a:extLst>
            <a:ext uri="{909E8E84-426E-40DD-AFC4-6F175D3DCCD1}">
              <a14:hiddenFill xmlns:a14="http://schemas.microsoft.com/office/drawing/2010/main">
                <a:solidFill>
                  <a:srgbClr val="FFFFFF"/>
                </a:solidFill>
              </a14:hiddenFill>
            </a:ext>
          </a:extLst>
        </p:spPr>
      </p:pic>
      <p:sp>
        <p:nvSpPr>
          <p:cNvPr id="5" name="吹き出し: 四角形 4">
            <a:extLst>
              <a:ext uri="{FF2B5EF4-FFF2-40B4-BE49-F238E27FC236}">
                <a16:creationId xmlns:a16="http://schemas.microsoft.com/office/drawing/2014/main" id="{03507CFC-2321-1C91-D603-89783B6DACCE}"/>
              </a:ext>
            </a:extLst>
          </p:cNvPr>
          <p:cNvSpPr/>
          <p:nvPr/>
        </p:nvSpPr>
        <p:spPr>
          <a:xfrm>
            <a:off x="4241522" y="2299342"/>
            <a:ext cx="2261360" cy="1384995"/>
          </a:xfrm>
          <a:prstGeom prst="wedgeRectCallout">
            <a:avLst>
              <a:gd name="adj1" fmla="val -73267"/>
              <a:gd name="adj2" fmla="val 45236"/>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ACEB79B-0A33-5986-42E9-E4DEA930A775}"/>
              </a:ext>
            </a:extLst>
          </p:cNvPr>
          <p:cNvSpPr txBox="1"/>
          <p:nvPr/>
        </p:nvSpPr>
        <p:spPr>
          <a:xfrm>
            <a:off x="4247000" y="2299342"/>
            <a:ext cx="2255881" cy="1384995"/>
          </a:xfrm>
          <a:prstGeom prst="rect">
            <a:avLst/>
          </a:prstGeom>
          <a:noFill/>
        </p:spPr>
        <p:txBody>
          <a:bodyPr wrap="square">
            <a:spAutoFit/>
          </a:bodyPr>
          <a:lstStyle/>
          <a:p>
            <a:r>
              <a:rPr lang="en-US" altLang="ja-JP" sz="2800" dirty="0">
                <a:solidFill>
                  <a:srgbClr val="0070C0"/>
                </a:solidFill>
              </a:rPr>
              <a:t>This</a:t>
            </a:r>
            <a:r>
              <a:rPr lang="en-US" altLang="ja-JP" sz="2800" dirty="0"/>
              <a:t> </a:t>
            </a:r>
            <a:r>
              <a:rPr lang="en-US" altLang="ja-JP" sz="2800" dirty="0">
                <a:solidFill>
                  <a:schemeClr val="accent2"/>
                </a:solidFill>
              </a:rPr>
              <a:t>morning </a:t>
            </a:r>
            <a:br>
              <a:rPr lang="en-US" altLang="ja-JP" sz="2800" dirty="0">
                <a:solidFill>
                  <a:schemeClr val="accent2"/>
                </a:solidFill>
              </a:rPr>
            </a:br>
            <a:r>
              <a:rPr lang="en-US" altLang="ja-JP" sz="2800" dirty="0">
                <a:solidFill>
                  <a:srgbClr val="FF0000"/>
                </a:solidFill>
              </a:rPr>
              <a:t>sunshine</a:t>
            </a:r>
            <a:r>
              <a:rPr lang="en-US" altLang="ja-JP" sz="2800" dirty="0"/>
              <a:t> </a:t>
            </a:r>
            <a:br>
              <a:rPr lang="en-US" altLang="ja-JP" sz="2800" dirty="0"/>
            </a:br>
            <a:r>
              <a:rPr lang="en-US" altLang="ja-JP" sz="2800" dirty="0">
                <a:solidFill>
                  <a:srgbClr val="7030A0"/>
                </a:solidFill>
              </a:rPr>
              <a:t>feels</a:t>
            </a:r>
            <a:r>
              <a:rPr lang="en-US" altLang="ja-JP" sz="2800" dirty="0"/>
              <a:t> </a:t>
            </a:r>
            <a:r>
              <a:rPr lang="en-US" altLang="ja-JP" sz="2800" dirty="0">
                <a:solidFill>
                  <a:srgbClr val="00B050"/>
                </a:solidFill>
              </a:rPr>
              <a:t>good.</a:t>
            </a:r>
            <a:endParaRPr lang="ja-JP" altLang="en-US" sz="2800" dirty="0">
              <a:solidFill>
                <a:srgbClr val="00B050"/>
              </a:solidFill>
            </a:endParaRPr>
          </a:p>
        </p:txBody>
      </p:sp>
      <p:pic>
        <p:nvPicPr>
          <p:cNvPr id="1028" name="Picture 4" descr="AIのキャラクター（笑顔）">
            <a:extLst>
              <a:ext uri="{FF2B5EF4-FFF2-40B4-BE49-F238E27FC236}">
                <a16:creationId xmlns:a16="http://schemas.microsoft.com/office/drawing/2014/main" id="{07E4233E-B325-F8C0-483D-A65D649620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807" y="2306920"/>
            <a:ext cx="1220847" cy="138499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73C4AC74-F913-2AB8-7C83-4B2A85508628}"/>
              </a:ext>
            </a:extLst>
          </p:cNvPr>
          <p:cNvSpPr txBox="1"/>
          <p:nvPr/>
        </p:nvSpPr>
        <p:spPr>
          <a:xfrm>
            <a:off x="8741071" y="2814166"/>
            <a:ext cx="1940847" cy="584775"/>
          </a:xfrm>
          <a:prstGeom prst="rect">
            <a:avLst/>
          </a:prstGeom>
          <a:noFill/>
        </p:spPr>
        <p:txBody>
          <a:bodyPr wrap="square">
            <a:spAutoFit/>
          </a:bodyPr>
          <a:lstStyle/>
          <a:p>
            <a:r>
              <a:rPr lang="ja-JP" altLang="en-US" sz="3200" dirty="0"/>
              <a:t>・・・？</a:t>
            </a:r>
          </a:p>
        </p:txBody>
      </p:sp>
      <p:sp>
        <p:nvSpPr>
          <p:cNvPr id="12" name="吹き出し: 四角形 11">
            <a:extLst>
              <a:ext uri="{FF2B5EF4-FFF2-40B4-BE49-F238E27FC236}">
                <a16:creationId xmlns:a16="http://schemas.microsoft.com/office/drawing/2014/main" id="{04908F26-5C69-BA45-6E7C-ED23870CFEB1}"/>
              </a:ext>
            </a:extLst>
          </p:cNvPr>
          <p:cNvSpPr/>
          <p:nvPr/>
        </p:nvSpPr>
        <p:spPr>
          <a:xfrm>
            <a:off x="8690525" y="2299342"/>
            <a:ext cx="1940847" cy="1384995"/>
          </a:xfrm>
          <a:prstGeom prst="wedgeRectCallout">
            <a:avLst>
              <a:gd name="adj1" fmla="val -72826"/>
              <a:gd name="adj2" fmla="val 10446"/>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四角形 12">
            <a:extLst>
              <a:ext uri="{FF2B5EF4-FFF2-40B4-BE49-F238E27FC236}">
                <a16:creationId xmlns:a16="http://schemas.microsoft.com/office/drawing/2014/main" id="{E23CDF01-68B2-85D0-7676-9B183EC13DA1}"/>
              </a:ext>
            </a:extLst>
          </p:cNvPr>
          <p:cNvSpPr/>
          <p:nvPr/>
        </p:nvSpPr>
        <p:spPr>
          <a:xfrm>
            <a:off x="4246553" y="3775616"/>
            <a:ext cx="2261360" cy="1384995"/>
          </a:xfrm>
          <a:prstGeom prst="wedgeRectCallout">
            <a:avLst>
              <a:gd name="adj1" fmla="val -78594"/>
              <a:gd name="adj2" fmla="val -1841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E4368583-FC81-F8CF-3E5F-74561F860ED0}"/>
              </a:ext>
            </a:extLst>
          </p:cNvPr>
          <p:cNvCxnSpPr>
            <a:cxnSpLocks/>
          </p:cNvCxnSpPr>
          <p:nvPr/>
        </p:nvCxnSpPr>
        <p:spPr>
          <a:xfrm flipV="1">
            <a:off x="5073800" y="4155866"/>
            <a:ext cx="1221026" cy="4662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851EB0DB-3D57-C5AB-866C-BB879292B8C5}"/>
              </a:ext>
            </a:extLst>
          </p:cNvPr>
          <p:cNvCxnSpPr>
            <a:cxnSpLocks/>
          </p:cNvCxnSpPr>
          <p:nvPr/>
        </p:nvCxnSpPr>
        <p:spPr>
          <a:xfrm flipV="1">
            <a:off x="5071061" y="4468113"/>
            <a:ext cx="1021173" cy="14834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D21F912-47A4-16D3-C9D4-6D90587828A6}"/>
              </a:ext>
            </a:extLst>
          </p:cNvPr>
          <p:cNvCxnSpPr>
            <a:cxnSpLocks/>
          </p:cNvCxnSpPr>
          <p:nvPr/>
        </p:nvCxnSpPr>
        <p:spPr>
          <a:xfrm flipH="1" flipV="1">
            <a:off x="4787706" y="3872075"/>
            <a:ext cx="340849" cy="74438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C0EDE94D-64F8-05FA-BB50-A207EEDD7ED9}"/>
              </a:ext>
            </a:extLst>
          </p:cNvPr>
          <p:cNvCxnSpPr>
            <a:cxnSpLocks/>
          </p:cNvCxnSpPr>
          <p:nvPr/>
        </p:nvCxnSpPr>
        <p:spPr>
          <a:xfrm flipV="1">
            <a:off x="5128555" y="4049395"/>
            <a:ext cx="232253" cy="56706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8FDF88F-51A0-2153-CECB-8BDE37FD6AC9}"/>
              </a:ext>
            </a:extLst>
          </p:cNvPr>
          <p:cNvCxnSpPr>
            <a:cxnSpLocks/>
          </p:cNvCxnSpPr>
          <p:nvPr/>
        </p:nvCxnSpPr>
        <p:spPr>
          <a:xfrm flipH="1">
            <a:off x="4383209" y="4605506"/>
            <a:ext cx="745346" cy="33278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D9E72D4C-62A4-F951-DC3A-CC8881C4BF64}"/>
              </a:ext>
            </a:extLst>
          </p:cNvPr>
          <p:cNvSpPr/>
          <p:nvPr/>
        </p:nvSpPr>
        <p:spPr>
          <a:xfrm>
            <a:off x="5071061" y="4504210"/>
            <a:ext cx="141790" cy="15958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descr="AIのキャラクター（笑った顔）">
            <a:extLst>
              <a:ext uri="{FF2B5EF4-FFF2-40B4-BE49-F238E27FC236}">
                <a16:creationId xmlns:a16="http://schemas.microsoft.com/office/drawing/2014/main" id="{EB713DC9-C4B7-E460-B70B-57C0AB3AF4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1709" y="3728264"/>
            <a:ext cx="1287378" cy="1460471"/>
          </a:xfrm>
          <a:prstGeom prst="rect">
            <a:avLst/>
          </a:prstGeom>
          <a:noFill/>
          <a:extLst>
            <a:ext uri="{909E8E84-426E-40DD-AFC4-6F175D3DCCD1}">
              <a14:hiddenFill xmlns:a14="http://schemas.microsoft.com/office/drawing/2010/main">
                <a:solidFill>
                  <a:srgbClr val="FFFFFF"/>
                </a:solidFill>
              </a14:hiddenFill>
            </a:ext>
          </a:extLst>
        </p:spPr>
      </p:pic>
      <p:sp>
        <p:nvSpPr>
          <p:cNvPr id="36" name="吹き出し: 四角形 35">
            <a:extLst>
              <a:ext uri="{FF2B5EF4-FFF2-40B4-BE49-F238E27FC236}">
                <a16:creationId xmlns:a16="http://schemas.microsoft.com/office/drawing/2014/main" id="{B029992F-51B1-C2F2-57DD-0E68CE3E690A}"/>
              </a:ext>
            </a:extLst>
          </p:cNvPr>
          <p:cNvSpPr/>
          <p:nvPr/>
        </p:nvSpPr>
        <p:spPr>
          <a:xfrm>
            <a:off x="8690526" y="3766003"/>
            <a:ext cx="1940848" cy="1384995"/>
          </a:xfrm>
          <a:prstGeom prst="wedgeRectCallout">
            <a:avLst>
              <a:gd name="adj1" fmla="val -70287"/>
              <a:gd name="adj2" fmla="val 847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396EE3EE-27E0-A647-F689-D2265E39F8AF}"/>
              </a:ext>
            </a:extLst>
          </p:cNvPr>
          <p:cNvSpPr txBox="1"/>
          <p:nvPr/>
        </p:nvSpPr>
        <p:spPr>
          <a:xfrm>
            <a:off x="8677097" y="3779985"/>
            <a:ext cx="2019983" cy="1384995"/>
          </a:xfrm>
          <a:prstGeom prst="rect">
            <a:avLst/>
          </a:prstGeom>
          <a:noFill/>
        </p:spPr>
        <p:txBody>
          <a:bodyPr wrap="square">
            <a:spAutoFit/>
          </a:bodyPr>
          <a:lstStyle/>
          <a:p>
            <a:r>
              <a:rPr lang="en-US" altLang="ja-JP" sz="2800" dirty="0"/>
              <a:t>Want some </a:t>
            </a:r>
            <a:br>
              <a:rPr lang="en-US" altLang="ja-JP" sz="2800" dirty="0"/>
            </a:br>
            <a:r>
              <a:rPr lang="en-US" altLang="ja-JP" sz="2800" dirty="0"/>
              <a:t>morning </a:t>
            </a:r>
            <a:r>
              <a:rPr lang="ja-JP" altLang="en-US" sz="2800" dirty="0"/>
              <a:t>　</a:t>
            </a:r>
            <a:r>
              <a:rPr lang="en-US" altLang="ja-JP" sz="2800" dirty="0"/>
              <a:t>coffee?</a:t>
            </a:r>
            <a:endParaRPr lang="ja-JP" altLang="en-US" sz="2800" dirty="0"/>
          </a:p>
        </p:txBody>
      </p:sp>
      <p:pic>
        <p:nvPicPr>
          <p:cNvPr id="1032" name="Picture 8" descr="珈琲（コーヒー）のイラスト | 無料フリーイラスト素材集【Frame ...">
            <a:extLst>
              <a:ext uri="{FF2B5EF4-FFF2-40B4-BE49-F238E27FC236}">
                <a16:creationId xmlns:a16="http://schemas.microsoft.com/office/drawing/2014/main" id="{94855E41-D682-2F21-5426-EAAC07C1C3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1711" y="3901357"/>
            <a:ext cx="1287378" cy="12873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2755753-6E93-722E-FA74-003155A0DA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8014238">
            <a:off x="3786446" y="3930042"/>
            <a:ext cx="514001" cy="5140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882FFDC-1064-09E6-5499-900085E0F0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1780" y="2895993"/>
            <a:ext cx="1106383" cy="1106383"/>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128A1609-43D1-DE80-B9B8-085C0F61EA81}"/>
              </a:ext>
            </a:extLst>
          </p:cNvPr>
          <p:cNvSpPr txBox="1"/>
          <p:nvPr/>
        </p:nvSpPr>
        <p:spPr>
          <a:xfrm>
            <a:off x="1124816" y="5715440"/>
            <a:ext cx="9942368" cy="646331"/>
          </a:xfrm>
          <a:prstGeom prst="rect">
            <a:avLst/>
          </a:prstGeom>
          <a:noFill/>
          <a:ln w="57150">
            <a:solidFill>
              <a:srgbClr val="FF0000"/>
            </a:solidFill>
          </a:ln>
        </p:spPr>
        <p:txBody>
          <a:bodyPr wrap="square" rtlCol="0">
            <a:spAutoFit/>
          </a:bodyPr>
          <a:lstStyle/>
          <a:p>
            <a:pPr algn="ctr"/>
            <a:r>
              <a:rPr kumimoji="1" lang="ja-JP" altLang="en-US" sz="3600" dirty="0"/>
              <a:t>単語同士の類似性を</a:t>
            </a:r>
            <a:r>
              <a:rPr kumimoji="1" lang="ja-JP" altLang="en-US" sz="3600" dirty="0">
                <a:solidFill>
                  <a:srgbClr val="FF0000"/>
                </a:solidFill>
              </a:rPr>
              <a:t>距離</a:t>
            </a:r>
            <a:r>
              <a:rPr kumimoji="1" lang="ja-JP" altLang="en-US" sz="3600" dirty="0"/>
              <a:t>や</a:t>
            </a:r>
            <a:r>
              <a:rPr kumimoji="1" lang="ja-JP" altLang="en-US" sz="3600" dirty="0">
                <a:solidFill>
                  <a:srgbClr val="FF0000"/>
                </a:solidFill>
              </a:rPr>
              <a:t>角度</a:t>
            </a:r>
            <a:r>
              <a:rPr kumimoji="1" lang="ja-JP" altLang="en-US" sz="3600" dirty="0"/>
              <a:t>から表現できる</a:t>
            </a:r>
          </a:p>
        </p:txBody>
      </p:sp>
    </p:spTree>
    <p:extLst>
      <p:ext uri="{BB962C8B-B14F-4D97-AF65-F5344CB8AC3E}">
        <p14:creationId xmlns:p14="http://schemas.microsoft.com/office/powerpoint/2010/main" val="320448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250" fill="hold"/>
                                        <p:tgtEl>
                                          <p:spTgt spid="13"/>
                                        </p:tgtEl>
                                        <p:attrNameLst>
                                          <p:attrName>ppt_w</p:attrName>
                                        </p:attrNameLst>
                                      </p:cBhvr>
                                      <p:tavLst>
                                        <p:tav tm="0">
                                          <p:val>
                                            <p:fltVal val="0"/>
                                          </p:val>
                                        </p:tav>
                                        <p:tav tm="100000">
                                          <p:val>
                                            <p:strVal val="#ppt_w"/>
                                          </p:val>
                                        </p:tav>
                                      </p:tavLst>
                                    </p:anim>
                                    <p:anim calcmode="lin" valueType="num">
                                      <p:cBhvr>
                                        <p:cTn id="14" dur="250" fill="hold"/>
                                        <p:tgtEl>
                                          <p:spTgt spid="13"/>
                                        </p:tgtEl>
                                        <p:attrNameLst>
                                          <p:attrName>ppt_h</p:attrName>
                                        </p:attrNameLst>
                                      </p:cBhvr>
                                      <p:tavLst>
                                        <p:tav tm="0">
                                          <p:val>
                                            <p:fltVal val="0"/>
                                          </p:val>
                                        </p:tav>
                                        <p:tav tm="100000">
                                          <p:val>
                                            <p:strVal val="#ppt_h"/>
                                          </p:val>
                                        </p:tav>
                                      </p:tavLst>
                                    </p:anim>
                                    <p:animEffect transition="in" filter="fade">
                                      <p:cBhvr>
                                        <p:cTn id="15" dur="250"/>
                                        <p:tgtEl>
                                          <p:spTgt spid="13"/>
                                        </p:tgtEl>
                                      </p:cBhvr>
                                    </p:animEffect>
                                  </p:childTnLst>
                                </p:cTn>
                              </p:par>
                              <p:par>
                                <p:cTn id="16" presetID="53" presetClass="entr" presetSubtype="16"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250" fill="hold"/>
                                        <p:tgtEl>
                                          <p:spTgt spid="15"/>
                                        </p:tgtEl>
                                        <p:attrNameLst>
                                          <p:attrName>ppt_w</p:attrName>
                                        </p:attrNameLst>
                                      </p:cBhvr>
                                      <p:tavLst>
                                        <p:tav tm="0">
                                          <p:val>
                                            <p:fltVal val="0"/>
                                          </p:val>
                                        </p:tav>
                                        <p:tav tm="100000">
                                          <p:val>
                                            <p:strVal val="#ppt_w"/>
                                          </p:val>
                                        </p:tav>
                                      </p:tavLst>
                                    </p:anim>
                                    <p:anim calcmode="lin" valueType="num">
                                      <p:cBhvr>
                                        <p:cTn id="19" dur="250" fill="hold"/>
                                        <p:tgtEl>
                                          <p:spTgt spid="15"/>
                                        </p:tgtEl>
                                        <p:attrNameLst>
                                          <p:attrName>ppt_h</p:attrName>
                                        </p:attrNameLst>
                                      </p:cBhvr>
                                      <p:tavLst>
                                        <p:tav tm="0">
                                          <p:val>
                                            <p:fltVal val="0"/>
                                          </p:val>
                                        </p:tav>
                                        <p:tav tm="100000">
                                          <p:val>
                                            <p:strVal val="#ppt_h"/>
                                          </p:val>
                                        </p:tav>
                                      </p:tavLst>
                                    </p:anim>
                                    <p:animEffect transition="in" filter="fade">
                                      <p:cBhvr>
                                        <p:cTn id="20" dur="250"/>
                                        <p:tgtEl>
                                          <p:spTgt spid="15"/>
                                        </p:tgtEl>
                                      </p:cBhvr>
                                    </p:animEffect>
                                  </p:childTnLst>
                                </p:cTn>
                              </p:par>
                              <p:par>
                                <p:cTn id="21" presetID="53" presetClass="entr" presetSubtype="16"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250" fill="hold"/>
                                        <p:tgtEl>
                                          <p:spTgt spid="17"/>
                                        </p:tgtEl>
                                        <p:attrNameLst>
                                          <p:attrName>ppt_w</p:attrName>
                                        </p:attrNameLst>
                                      </p:cBhvr>
                                      <p:tavLst>
                                        <p:tav tm="0">
                                          <p:val>
                                            <p:fltVal val="0"/>
                                          </p:val>
                                        </p:tav>
                                        <p:tav tm="100000">
                                          <p:val>
                                            <p:strVal val="#ppt_w"/>
                                          </p:val>
                                        </p:tav>
                                      </p:tavLst>
                                    </p:anim>
                                    <p:anim calcmode="lin" valueType="num">
                                      <p:cBhvr>
                                        <p:cTn id="24" dur="250" fill="hold"/>
                                        <p:tgtEl>
                                          <p:spTgt spid="17"/>
                                        </p:tgtEl>
                                        <p:attrNameLst>
                                          <p:attrName>ppt_h</p:attrName>
                                        </p:attrNameLst>
                                      </p:cBhvr>
                                      <p:tavLst>
                                        <p:tav tm="0">
                                          <p:val>
                                            <p:fltVal val="0"/>
                                          </p:val>
                                        </p:tav>
                                        <p:tav tm="100000">
                                          <p:val>
                                            <p:strVal val="#ppt_h"/>
                                          </p:val>
                                        </p:tav>
                                      </p:tavLst>
                                    </p:anim>
                                    <p:animEffect transition="in" filter="fade">
                                      <p:cBhvr>
                                        <p:cTn id="25" dur="250"/>
                                        <p:tgtEl>
                                          <p:spTgt spid="17"/>
                                        </p:tgtEl>
                                      </p:cBhvr>
                                    </p:animEffect>
                                  </p:childTnLst>
                                </p:cTn>
                              </p:par>
                              <p:par>
                                <p:cTn id="26" presetID="53" presetClass="entr" presetSubtype="16"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250" fill="hold"/>
                                        <p:tgtEl>
                                          <p:spTgt spid="20"/>
                                        </p:tgtEl>
                                        <p:attrNameLst>
                                          <p:attrName>ppt_w</p:attrName>
                                        </p:attrNameLst>
                                      </p:cBhvr>
                                      <p:tavLst>
                                        <p:tav tm="0">
                                          <p:val>
                                            <p:fltVal val="0"/>
                                          </p:val>
                                        </p:tav>
                                        <p:tav tm="100000">
                                          <p:val>
                                            <p:strVal val="#ppt_w"/>
                                          </p:val>
                                        </p:tav>
                                      </p:tavLst>
                                    </p:anim>
                                    <p:anim calcmode="lin" valueType="num">
                                      <p:cBhvr>
                                        <p:cTn id="29" dur="250" fill="hold"/>
                                        <p:tgtEl>
                                          <p:spTgt spid="20"/>
                                        </p:tgtEl>
                                        <p:attrNameLst>
                                          <p:attrName>ppt_h</p:attrName>
                                        </p:attrNameLst>
                                      </p:cBhvr>
                                      <p:tavLst>
                                        <p:tav tm="0">
                                          <p:val>
                                            <p:fltVal val="0"/>
                                          </p:val>
                                        </p:tav>
                                        <p:tav tm="100000">
                                          <p:val>
                                            <p:strVal val="#ppt_h"/>
                                          </p:val>
                                        </p:tav>
                                      </p:tavLst>
                                    </p:anim>
                                    <p:animEffect transition="in" filter="fade">
                                      <p:cBhvr>
                                        <p:cTn id="30" dur="250"/>
                                        <p:tgtEl>
                                          <p:spTgt spid="20"/>
                                        </p:tgtEl>
                                      </p:cBhvr>
                                    </p:animEffect>
                                  </p:childTnLst>
                                </p:cTn>
                              </p:par>
                              <p:par>
                                <p:cTn id="31" presetID="53" presetClass="entr" presetSubtype="16"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250" fill="hold"/>
                                        <p:tgtEl>
                                          <p:spTgt spid="28"/>
                                        </p:tgtEl>
                                        <p:attrNameLst>
                                          <p:attrName>ppt_w</p:attrName>
                                        </p:attrNameLst>
                                      </p:cBhvr>
                                      <p:tavLst>
                                        <p:tav tm="0">
                                          <p:val>
                                            <p:fltVal val="0"/>
                                          </p:val>
                                        </p:tav>
                                        <p:tav tm="100000">
                                          <p:val>
                                            <p:strVal val="#ppt_w"/>
                                          </p:val>
                                        </p:tav>
                                      </p:tavLst>
                                    </p:anim>
                                    <p:anim calcmode="lin" valueType="num">
                                      <p:cBhvr>
                                        <p:cTn id="34" dur="250" fill="hold"/>
                                        <p:tgtEl>
                                          <p:spTgt spid="28"/>
                                        </p:tgtEl>
                                        <p:attrNameLst>
                                          <p:attrName>ppt_h</p:attrName>
                                        </p:attrNameLst>
                                      </p:cBhvr>
                                      <p:tavLst>
                                        <p:tav tm="0">
                                          <p:val>
                                            <p:fltVal val="0"/>
                                          </p:val>
                                        </p:tav>
                                        <p:tav tm="100000">
                                          <p:val>
                                            <p:strVal val="#ppt_h"/>
                                          </p:val>
                                        </p:tav>
                                      </p:tavLst>
                                    </p:anim>
                                    <p:animEffect transition="in" filter="fade">
                                      <p:cBhvr>
                                        <p:cTn id="35" dur="250"/>
                                        <p:tgtEl>
                                          <p:spTgt spid="28"/>
                                        </p:tgtEl>
                                      </p:cBhvr>
                                    </p:animEffect>
                                  </p:childTnLst>
                                </p:cTn>
                              </p:par>
                              <p:par>
                                <p:cTn id="36" presetID="53" presetClass="entr" presetSubtype="16"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p:cTn id="38" dur="250" fill="hold"/>
                                        <p:tgtEl>
                                          <p:spTgt spid="31"/>
                                        </p:tgtEl>
                                        <p:attrNameLst>
                                          <p:attrName>ppt_w</p:attrName>
                                        </p:attrNameLst>
                                      </p:cBhvr>
                                      <p:tavLst>
                                        <p:tav tm="0">
                                          <p:val>
                                            <p:fltVal val="0"/>
                                          </p:val>
                                        </p:tav>
                                        <p:tav tm="100000">
                                          <p:val>
                                            <p:strVal val="#ppt_w"/>
                                          </p:val>
                                        </p:tav>
                                      </p:tavLst>
                                    </p:anim>
                                    <p:anim calcmode="lin" valueType="num">
                                      <p:cBhvr>
                                        <p:cTn id="39" dur="250" fill="hold"/>
                                        <p:tgtEl>
                                          <p:spTgt spid="31"/>
                                        </p:tgtEl>
                                        <p:attrNameLst>
                                          <p:attrName>ppt_h</p:attrName>
                                        </p:attrNameLst>
                                      </p:cBhvr>
                                      <p:tavLst>
                                        <p:tav tm="0">
                                          <p:val>
                                            <p:fltVal val="0"/>
                                          </p:val>
                                        </p:tav>
                                        <p:tav tm="100000">
                                          <p:val>
                                            <p:strVal val="#ppt_h"/>
                                          </p:val>
                                        </p:tav>
                                      </p:tavLst>
                                    </p:anim>
                                    <p:animEffect transition="in" filter="fade">
                                      <p:cBhvr>
                                        <p:cTn id="40" dur="250"/>
                                        <p:tgtEl>
                                          <p:spTgt spid="31"/>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250" fill="hold"/>
                                        <p:tgtEl>
                                          <p:spTgt spid="35"/>
                                        </p:tgtEl>
                                        <p:attrNameLst>
                                          <p:attrName>ppt_w</p:attrName>
                                        </p:attrNameLst>
                                      </p:cBhvr>
                                      <p:tavLst>
                                        <p:tav tm="0">
                                          <p:val>
                                            <p:fltVal val="0"/>
                                          </p:val>
                                        </p:tav>
                                        <p:tav tm="100000">
                                          <p:val>
                                            <p:strVal val="#ppt_w"/>
                                          </p:val>
                                        </p:tav>
                                      </p:tavLst>
                                    </p:anim>
                                    <p:anim calcmode="lin" valueType="num">
                                      <p:cBhvr>
                                        <p:cTn id="44" dur="250" fill="hold"/>
                                        <p:tgtEl>
                                          <p:spTgt spid="35"/>
                                        </p:tgtEl>
                                        <p:attrNameLst>
                                          <p:attrName>ppt_h</p:attrName>
                                        </p:attrNameLst>
                                      </p:cBhvr>
                                      <p:tavLst>
                                        <p:tav tm="0">
                                          <p:val>
                                            <p:fltVal val="0"/>
                                          </p:val>
                                        </p:tav>
                                        <p:tav tm="100000">
                                          <p:val>
                                            <p:strVal val="#ppt_h"/>
                                          </p:val>
                                        </p:tav>
                                      </p:tavLst>
                                    </p:anim>
                                    <p:animEffect transition="in" filter="fade">
                                      <p:cBhvr>
                                        <p:cTn id="45" dur="250"/>
                                        <p:tgtEl>
                                          <p:spTgt spid="35"/>
                                        </p:tgtEl>
                                      </p:cBhvr>
                                    </p:animEffect>
                                  </p:childTnLst>
                                </p:cTn>
                              </p:par>
                              <p:par>
                                <p:cTn id="46" presetID="53" presetClass="entr" presetSubtype="16" fill="hold" nodeType="withEffect">
                                  <p:stCondLst>
                                    <p:cond delay="0"/>
                                  </p:stCondLst>
                                  <p:childTnLst>
                                    <p:set>
                                      <p:cBhvr>
                                        <p:cTn id="47" dur="1" fill="hold">
                                          <p:stCondLst>
                                            <p:cond delay="0"/>
                                          </p:stCondLst>
                                        </p:cTn>
                                        <p:tgtEl>
                                          <p:spTgt spid="1034"/>
                                        </p:tgtEl>
                                        <p:attrNameLst>
                                          <p:attrName>style.visibility</p:attrName>
                                        </p:attrNameLst>
                                      </p:cBhvr>
                                      <p:to>
                                        <p:strVal val="visible"/>
                                      </p:to>
                                    </p:set>
                                    <p:anim calcmode="lin" valueType="num">
                                      <p:cBhvr>
                                        <p:cTn id="48" dur="250" fill="hold"/>
                                        <p:tgtEl>
                                          <p:spTgt spid="1034"/>
                                        </p:tgtEl>
                                        <p:attrNameLst>
                                          <p:attrName>ppt_w</p:attrName>
                                        </p:attrNameLst>
                                      </p:cBhvr>
                                      <p:tavLst>
                                        <p:tav tm="0">
                                          <p:val>
                                            <p:fltVal val="0"/>
                                          </p:val>
                                        </p:tav>
                                        <p:tav tm="100000">
                                          <p:val>
                                            <p:strVal val="#ppt_w"/>
                                          </p:val>
                                        </p:tav>
                                      </p:tavLst>
                                    </p:anim>
                                    <p:anim calcmode="lin" valueType="num">
                                      <p:cBhvr>
                                        <p:cTn id="49" dur="250" fill="hold"/>
                                        <p:tgtEl>
                                          <p:spTgt spid="1034"/>
                                        </p:tgtEl>
                                        <p:attrNameLst>
                                          <p:attrName>ppt_h</p:attrName>
                                        </p:attrNameLst>
                                      </p:cBhvr>
                                      <p:tavLst>
                                        <p:tav tm="0">
                                          <p:val>
                                            <p:fltVal val="0"/>
                                          </p:val>
                                        </p:tav>
                                        <p:tav tm="100000">
                                          <p:val>
                                            <p:strVal val="#ppt_h"/>
                                          </p:val>
                                        </p:tav>
                                      </p:tavLst>
                                    </p:anim>
                                    <p:animEffect transition="in" filter="fade">
                                      <p:cBhvr>
                                        <p:cTn id="50" dur="250"/>
                                        <p:tgtEl>
                                          <p:spTgt spid="103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30"/>
                                        </p:tgtEl>
                                        <p:attrNameLst>
                                          <p:attrName>style.visibility</p:attrName>
                                        </p:attrNameLst>
                                      </p:cBhvr>
                                      <p:to>
                                        <p:strVal val="visible"/>
                                      </p:to>
                                    </p:set>
                                    <p:anim calcmode="lin" valueType="num">
                                      <p:cBhvr additive="base">
                                        <p:cTn id="55" dur="500" fill="hold"/>
                                        <p:tgtEl>
                                          <p:spTgt spid="1030"/>
                                        </p:tgtEl>
                                        <p:attrNameLst>
                                          <p:attrName>ppt_x</p:attrName>
                                        </p:attrNameLst>
                                      </p:cBhvr>
                                      <p:tavLst>
                                        <p:tav tm="0">
                                          <p:val>
                                            <p:strVal val="#ppt_x"/>
                                          </p:val>
                                        </p:tav>
                                        <p:tav tm="100000">
                                          <p:val>
                                            <p:strVal val="#ppt_x"/>
                                          </p:val>
                                        </p:tav>
                                      </p:tavLst>
                                    </p:anim>
                                    <p:anim calcmode="lin" valueType="num">
                                      <p:cBhvr additive="base">
                                        <p:cTn id="56" dur="500" fill="hold"/>
                                        <p:tgtEl>
                                          <p:spTgt spid="103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fill="hold"/>
                                        <p:tgtEl>
                                          <p:spTgt spid="38"/>
                                        </p:tgtEl>
                                        <p:attrNameLst>
                                          <p:attrName>ppt_x</p:attrName>
                                        </p:attrNameLst>
                                      </p:cBhvr>
                                      <p:tavLst>
                                        <p:tav tm="0">
                                          <p:val>
                                            <p:strVal val="#ppt_x"/>
                                          </p:val>
                                        </p:tav>
                                        <p:tav tm="100000">
                                          <p:val>
                                            <p:strVal val="#ppt_x"/>
                                          </p:val>
                                        </p:tav>
                                      </p:tavLst>
                                    </p:anim>
                                    <p:anim calcmode="lin" valueType="num">
                                      <p:cBhvr additive="base">
                                        <p:cTn id="60" dur="500" fill="hold"/>
                                        <p:tgtEl>
                                          <p:spTgt spid="3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500" fill="hold"/>
                                        <p:tgtEl>
                                          <p:spTgt spid="36"/>
                                        </p:tgtEl>
                                        <p:attrNameLst>
                                          <p:attrName>ppt_x</p:attrName>
                                        </p:attrNameLst>
                                      </p:cBhvr>
                                      <p:tavLst>
                                        <p:tav tm="0">
                                          <p:val>
                                            <p:strVal val="#ppt_x"/>
                                          </p:val>
                                        </p:tav>
                                        <p:tav tm="100000">
                                          <p:val>
                                            <p:strVal val="#ppt_x"/>
                                          </p:val>
                                        </p:tav>
                                      </p:tavLst>
                                    </p:anim>
                                    <p:anim calcmode="lin" valueType="num">
                                      <p:cBhvr additive="base">
                                        <p:cTn id="64" dur="500" fill="hold"/>
                                        <p:tgtEl>
                                          <p:spTgt spid="3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032"/>
                                        </p:tgtEl>
                                        <p:attrNameLst>
                                          <p:attrName>style.visibility</p:attrName>
                                        </p:attrNameLst>
                                      </p:cBhvr>
                                      <p:to>
                                        <p:strVal val="visible"/>
                                      </p:to>
                                    </p:set>
                                    <p:anim calcmode="lin" valueType="num">
                                      <p:cBhvr additive="base">
                                        <p:cTn id="67" dur="500" fill="hold"/>
                                        <p:tgtEl>
                                          <p:spTgt spid="1032"/>
                                        </p:tgtEl>
                                        <p:attrNameLst>
                                          <p:attrName>ppt_x</p:attrName>
                                        </p:attrNameLst>
                                      </p:cBhvr>
                                      <p:tavLst>
                                        <p:tav tm="0">
                                          <p:val>
                                            <p:strVal val="#ppt_x"/>
                                          </p:val>
                                        </p:tav>
                                        <p:tav tm="100000">
                                          <p:val>
                                            <p:strVal val="#ppt_x"/>
                                          </p:val>
                                        </p:tav>
                                      </p:tavLst>
                                    </p:anim>
                                    <p:anim calcmode="lin" valueType="num">
                                      <p:cBhvr additive="base">
                                        <p:cTn id="68"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35" presetClass="path" presetSubtype="0" accel="50000" decel="50000" fill="hold" nodeType="clickEffect">
                                  <p:stCondLst>
                                    <p:cond delay="0"/>
                                  </p:stCondLst>
                                  <p:childTnLst>
                                    <p:animMotion origin="layout" path="M 5E-6 -1.48148E-6 L -0.32683 0.00185 " pathEditMode="relative" rAng="0" ptsTypes="AA">
                                      <p:cBhvr>
                                        <p:cTn id="72" dur="1000" fill="hold"/>
                                        <p:tgtEl>
                                          <p:spTgt spid="1032"/>
                                        </p:tgtEl>
                                        <p:attrNameLst>
                                          <p:attrName>ppt_x</p:attrName>
                                          <p:attrName>ppt_y</p:attrName>
                                        </p:attrNameLst>
                                      </p:cBhvr>
                                      <p:rCtr x="-16341" y="93"/>
                                    </p:animMotion>
                                  </p:childTnLst>
                                </p:cTn>
                              </p:par>
                            </p:childTnLst>
                          </p:cTn>
                        </p:par>
                        <p:par>
                          <p:cTn id="73" fill="hold">
                            <p:stCondLst>
                              <p:cond delay="1000"/>
                            </p:stCondLst>
                            <p:childTnLst>
                              <p:par>
                                <p:cTn id="74" presetID="22" presetClass="entr" presetSubtype="4" fill="hold" nodeType="afterEffect">
                                  <p:stCondLst>
                                    <p:cond delay="0"/>
                                  </p:stCondLst>
                                  <p:childTnLst>
                                    <p:set>
                                      <p:cBhvr>
                                        <p:cTn id="75" dur="1" fill="hold">
                                          <p:stCondLst>
                                            <p:cond delay="0"/>
                                          </p:stCondLst>
                                        </p:cTn>
                                        <p:tgtEl>
                                          <p:spTgt spid="1036"/>
                                        </p:tgtEl>
                                        <p:attrNameLst>
                                          <p:attrName>style.visibility</p:attrName>
                                        </p:attrNameLst>
                                      </p:cBhvr>
                                      <p:to>
                                        <p:strVal val="visible"/>
                                      </p:to>
                                    </p:set>
                                    <p:animEffect transition="in" filter="wipe(down)">
                                      <p:cBhvr>
                                        <p:cTn id="76" dur="500"/>
                                        <p:tgtEl>
                                          <p:spTgt spid="1036"/>
                                        </p:tgtEl>
                                      </p:cBhvr>
                                    </p:animEffect>
                                  </p:childTnLst>
                                </p:cTn>
                              </p:par>
                              <p:par>
                                <p:cTn id="77" presetID="32" presetClass="emph" presetSubtype="0" fill="hold" nodeType="withEffect">
                                  <p:stCondLst>
                                    <p:cond delay="0"/>
                                  </p:stCondLst>
                                  <p:childTnLst>
                                    <p:animRot by="120000">
                                      <p:cBhvr>
                                        <p:cTn id="78" dur="100" fill="hold">
                                          <p:stCondLst>
                                            <p:cond delay="0"/>
                                          </p:stCondLst>
                                        </p:cTn>
                                        <p:tgtEl>
                                          <p:spTgt spid="1036"/>
                                        </p:tgtEl>
                                        <p:attrNameLst>
                                          <p:attrName>r</p:attrName>
                                        </p:attrNameLst>
                                      </p:cBhvr>
                                    </p:animRot>
                                    <p:animRot by="-240000">
                                      <p:cBhvr>
                                        <p:cTn id="79" dur="200" fill="hold">
                                          <p:stCondLst>
                                            <p:cond delay="200"/>
                                          </p:stCondLst>
                                        </p:cTn>
                                        <p:tgtEl>
                                          <p:spTgt spid="1036"/>
                                        </p:tgtEl>
                                        <p:attrNameLst>
                                          <p:attrName>r</p:attrName>
                                        </p:attrNameLst>
                                      </p:cBhvr>
                                    </p:animRot>
                                    <p:animRot by="240000">
                                      <p:cBhvr>
                                        <p:cTn id="80" dur="200" fill="hold">
                                          <p:stCondLst>
                                            <p:cond delay="400"/>
                                          </p:stCondLst>
                                        </p:cTn>
                                        <p:tgtEl>
                                          <p:spTgt spid="1036"/>
                                        </p:tgtEl>
                                        <p:attrNameLst>
                                          <p:attrName>r</p:attrName>
                                        </p:attrNameLst>
                                      </p:cBhvr>
                                    </p:animRot>
                                    <p:animRot by="-240000">
                                      <p:cBhvr>
                                        <p:cTn id="81" dur="200" fill="hold">
                                          <p:stCondLst>
                                            <p:cond delay="600"/>
                                          </p:stCondLst>
                                        </p:cTn>
                                        <p:tgtEl>
                                          <p:spTgt spid="1036"/>
                                        </p:tgtEl>
                                        <p:attrNameLst>
                                          <p:attrName>r</p:attrName>
                                        </p:attrNameLst>
                                      </p:cBhvr>
                                    </p:animRot>
                                    <p:animRot by="120000">
                                      <p:cBhvr>
                                        <p:cTn id="82" dur="200" fill="hold">
                                          <p:stCondLst>
                                            <p:cond delay="800"/>
                                          </p:stCondLst>
                                        </p:cTn>
                                        <p:tgtEl>
                                          <p:spTgt spid="1036"/>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47" presetClass="entr" presetSubtype="0"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anim calcmode="lin" valueType="num">
                                      <p:cBhvr>
                                        <p:cTn id="88" dur="500" fill="hold"/>
                                        <p:tgtEl>
                                          <p:spTgt spid="6"/>
                                        </p:tgtEl>
                                        <p:attrNameLst>
                                          <p:attrName>ppt_x</p:attrName>
                                        </p:attrNameLst>
                                      </p:cBhvr>
                                      <p:tavLst>
                                        <p:tav tm="0">
                                          <p:val>
                                            <p:strVal val="#ppt_x"/>
                                          </p:val>
                                        </p:tav>
                                        <p:tav tm="100000">
                                          <p:val>
                                            <p:strVal val="#ppt_x"/>
                                          </p:val>
                                        </p:tav>
                                      </p:tavLst>
                                    </p:anim>
                                    <p:anim calcmode="lin" valueType="num">
                                      <p:cBhvr>
                                        <p:cTn id="8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35" grpId="0" animBg="1"/>
      <p:bldP spid="36" grpId="0" animBg="1"/>
      <p:bldP spid="38"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四角形: 角を丸くする 30">
            <a:extLst>
              <a:ext uri="{FF2B5EF4-FFF2-40B4-BE49-F238E27FC236}">
                <a16:creationId xmlns:a16="http://schemas.microsoft.com/office/drawing/2014/main" id="{14F21E81-7EB6-B18E-4047-AB2ADA896429}"/>
              </a:ext>
            </a:extLst>
          </p:cNvPr>
          <p:cNvSpPr/>
          <p:nvPr/>
        </p:nvSpPr>
        <p:spPr>
          <a:xfrm>
            <a:off x="3019424" y="4424314"/>
            <a:ext cx="6353175" cy="1249329"/>
          </a:xfrm>
          <a:prstGeom prst="roundRect">
            <a:avLst/>
          </a:prstGeom>
          <a:solidFill>
            <a:schemeClr val="accent4">
              <a:lumMod val="20000"/>
              <a:lumOff val="80000"/>
            </a:schemeClr>
          </a:solidFill>
          <a:ln w="571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EEA9E39-FF8E-D3D8-8E9E-91B0CD41D949}"/>
              </a:ext>
            </a:extLst>
          </p:cNvPr>
          <p:cNvSpPr/>
          <p:nvPr/>
        </p:nvSpPr>
        <p:spPr>
          <a:xfrm>
            <a:off x="4743450" y="4545568"/>
            <a:ext cx="1447800" cy="46523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321173C-0AE2-BA63-A24B-A35F359BE5E5}"/>
              </a:ext>
            </a:extLst>
          </p:cNvPr>
          <p:cNvSpPr>
            <a:spLocks noGrp="1"/>
          </p:cNvSpPr>
          <p:nvPr>
            <p:ph type="title"/>
          </p:nvPr>
        </p:nvSpPr>
        <p:spPr/>
        <p:txBody>
          <a:bodyPr>
            <a:normAutofit fontScale="90000"/>
          </a:bodyPr>
          <a:lstStyle/>
          <a:p>
            <a:r>
              <a:rPr kumimoji="1" lang="ja-JP" altLang="en-US" dirty="0">
                <a:latin typeface="+mj-ea"/>
              </a:rPr>
              <a:t>単語の分布仮説</a:t>
            </a:r>
            <a:r>
              <a:rPr kumimoji="1" lang="en-US" altLang="ja-JP" dirty="0">
                <a:latin typeface="+mj-ea"/>
              </a:rPr>
              <a:t>(distributional hypothesis)</a:t>
            </a:r>
            <a:endParaRPr kumimoji="1" lang="ja-JP" altLang="en-US" dirty="0">
              <a:latin typeface="+mj-ea"/>
            </a:endParaRPr>
          </a:p>
        </p:txBody>
      </p:sp>
      <p:sp>
        <p:nvSpPr>
          <p:cNvPr id="3" name="コンテンツ プレースホルダー 2">
            <a:extLst>
              <a:ext uri="{FF2B5EF4-FFF2-40B4-BE49-F238E27FC236}">
                <a16:creationId xmlns:a16="http://schemas.microsoft.com/office/drawing/2014/main" id="{2C7F2EA9-A343-DB5D-8435-B6F83656CDFB}"/>
              </a:ext>
            </a:extLst>
          </p:cNvPr>
          <p:cNvSpPr>
            <a:spLocks noGrp="1"/>
          </p:cNvSpPr>
          <p:nvPr>
            <p:ph idx="1"/>
          </p:nvPr>
        </p:nvSpPr>
        <p:spPr>
          <a:xfrm>
            <a:off x="838200" y="1758372"/>
            <a:ext cx="10515600" cy="499054"/>
          </a:xfrm>
        </p:spPr>
        <p:txBody>
          <a:bodyPr/>
          <a:lstStyle/>
          <a:p>
            <a:r>
              <a:rPr kumimoji="1" lang="ja-JP" altLang="en-US" dirty="0"/>
              <a:t>意味が似ている単語は、似たような文脈で使われる</a:t>
            </a:r>
          </a:p>
        </p:txBody>
      </p:sp>
      <p:sp>
        <p:nvSpPr>
          <p:cNvPr id="4" name="スライド番号プレースホルダー 3">
            <a:extLst>
              <a:ext uri="{FF2B5EF4-FFF2-40B4-BE49-F238E27FC236}">
                <a16:creationId xmlns:a16="http://schemas.microsoft.com/office/drawing/2014/main" id="{A1B99036-C329-82E0-0033-58DCBD67DD57}"/>
              </a:ext>
            </a:extLst>
          </p:cNvPr>
          <p:cNvSpPr>
            <a:spLocks noGrp="1"/>
          </p:cNvSpPr>
          <p:nvPr>
            <p:ph type="sldNum" sz="quarter" idx="12"/>
          </p:nvPr>
        </p:nvSpPr>
        <p:spPr/>
        <p:txBody>
          <a:bodyPr/>
          <a:lstStyle/>
          <a:p>
            <a:fld id="{BE88F909-70FA-4A47-9C83-3C778D5F9D10}" type="slidenum">
              <a:rPr kumimoji="1" lang="ja-JP" altLang="en-US" smtClean="0"/>
              <a:t>4</a:t>
            </a:fld>
            <a:endParaRPr kumimoji="1" lang="ja-JP" altLang="en-US"/>
          </a:p>
        </p:txBody>
      </p:sp>
      <p:sp>
        <p:nvSpPr>
          <p:cNvPr id="5" name="テキスト ボックス 4">
            <a:extLst>
              <a:ext uri="{FF2B5EF4-FFF2-40B4-BE49-F238E27FC236}">
                <a16:creationId xmlns:a16="http://schemas.microsoft.com/office/drawing/2014/main" id="{1D8F8576-F02D-A362-931E-1D7F19A35270}"/>
              </a:ext>
            </a:extLst>
          </p:cNvPr>
          <p:cNvSpPr txBox="1"/>
          <p:nvPr/>
        </p:nvSpPr>
        <p:spPr>
          <a:xfrm>
            <a:off x="838200" y="2257425"/>
            <a:ext cx="11610975" cy="1154162"/>
          </a:xfrm>
          <a:prstGeom prst="rect">
            <a:avLst/>
          </a:prstGeom>
          <a:noFill/>
        </p:spPr>
        <p:txBody>
          <a:bodyPr wrap="square" rtlCol="0">
            <a:spAutoFit/>
          </a:bodyPr>
          <a:lstStyle/>
          <a:p>
            <a:pPr>
              <a:lnSpc>
                <a:spcPct val="150000"/>
              </a:lnSpc>
            </a:pPr>
            <a:r>
              <a:rPr kumimoji="1" lang="ja-JP" altLang="en-US" sz="2400" dirty="0">
                <a:latin typeface="+mn-ea"/>
              </a:rPr>
              <a:t>「</a:t>
            </a:r>
            <a:r>
              <a:rPr kumimoji="1" lang="en-US" altLang="ja-JP" sz="2400" dirty="0">
                <a:latin typeface="+mn-ea"/>
              </a:rPr>
              <a:t>I </a:t>
            </a:r>
            <a:r>
              <a:rPr kumimoji="1" lang="en-US" altLang="ja-JP" sz="2400" dirty="0">
                <a:solidFill>
                  <a:srgbClr val="0070C0"/>
                </a:solidFill>
                <a:latin typeface="+mn-ea"/>
              </a:rPr>
              <a:t>drink</a:t>
            </a:r>
            <a:r>
              <a:rPr kumimoji="1" lang="en-US" altLang="ja-JP" sz="2400" dirty="0">
                <a:latin typeface="+mn-ea"/>
              </a:rPr>
              <a:t> </a:t>
            </a:r>
            <a:r>
              <a:rPr kumimoji="1" lang="en-US" altLang="ja-JP" sz="2400" dirty="0">
                <a:solidFill>
                  <a:srgbClr val="FF0000"/>
                </a:solidFill>
                <a:latin typeface="+mn-ea"/>
              </a:rPr>
              <a:t>beer</a:t>
            </a:r>
            <a:r>
              <a:rPr kumimoji="1" lang="en-US" altLang="ja-JP" sz="2400" dirty="0">
                <a:latin typeface="+mn-ea"/>
              </a:rPr>
              <a:t>.</a:t>
            </a:r>
            <a:r>
              <a:rPr kumimoji="1" lang="ja-JP" altLang="en-US" sz="2400" dirty="0">
                <a:latin typeface="+mn-ea"/>
              </a:rPr>
              <a:t>」「</a:t>
            </a:r>
            <a:r>
              <a:rPr kumimoji="1" lang="en-US" altLang="ja-JP" sz="2400" dirty="0">
                <a:latin typeface="+mn-ea"/>
              </a:rPr>
              <a:t>We </a:t>
            </a:r>
            <a:r>
              <a:rPr kumimoji="1" lang="en-US" altLang="ja-JP" sz="2400" dirty="0">
                <a:solidFill>
                  <a:srgbClr val="0070C0"/>
                </a:solidFill>
                <a:latin typeface="+mn-ea"/>
              </a:rPr>
              <a:t>drink</a:t>
            </a:r>
            <a:r>
              <a:rPr kumimoji="1" lang="en-US" altLang="ja-JP" sz="2400" dirty="0">
                <a:latin typeface="+mn-ea"/>
              </a:rPr>
              <a:t> </a:t>
            </a:r>
            <a:r>
              <a:rPr kumimoji="1" lang="en-US" altLang="ja-JP" sz="2400" dirty="0">
                <a:solidFill>
                  <a:srgbClr val="FF0000"/>
                </a:solidFill>
                <a:latin typeface="+mn-ea"/>
              </a:rPr>
              <a:t>wine</a:t>
            </a:r>
            <a:r>
              <a:rPr kumimoji="1" lang="en-US" altLang="ja-JP" sz="2400" dirty="0">
                <a:latin typeface="+mn-ea"/>
              </a:rPr>
              <a:t>.</a:t>
            </a:r>
            <a:r>
              <a:rPr kumimoji="1" lang="ja-JP" altLang="en-US" sz="2400" dirty="0">
                <a:latin typeface="+mn-ea"/>
              </a:rPr>
              <a:t>」</a:t>
            </a:r>
            <a:br>
              <a:rPr kumimoji="1" lang="en-US" altLang="ja-JP" sz="2400" dirty="0">
                <a:latin typeface="+mn-ea"/>
              </a:rPr>
            </a:br>
            <a:r>
              <a:rPr kumimoji="1" lang="ja-JP" altLang="en-US" sz="2400" dirty="0">
                <a:latin typeface="+mn-ea"/>
              </a:rPr>
              <a:t>「</a:t>
            </a:r>
            <a:r>
              <a:rPr kumimoji="1" lang="en-US" altLang="ja-JP" sz="2400" dirty="0">
                <a:latin typeface="+mn-ea"/>
              </a:rPr>
              <a:t>I </a:t>
            </a:r>
            <a:r>
              <a:rPr kumimoji="1" lang="en-US" altLang="ja-JP" sz="2400" dirty="0">
                <a:solidFill>
                  <a:srgbClr val="0070C0"/>
                </a:solidFill>
                <a:latin typeface="+mn-ea"/>
              </a:rPr>
              <a:t>guzzle</a:t>
            </a:r>
            <a:r>
              <a:rPr kumimoji="1" lang="en-US" altLang="ja-JP" sz="2400" dirty="0">
                <a:latin typeface="+mn-ea"/>
              </a:rPr>
              <a:t> </a:t>
            </a:r>
            <a:r>
              <a:rPr kumimoji="1" lang="en-US" altLang="ja-JP" sz="2400" dirty="0">
                <a:solidFill>
                  <a:srgbClr val="FF0000"/>
                </a:solidFill>
                <a:latin typeface="+mn-ea"/>
              </a:rPr>
              <a:t>beer</a:t>
            </a:r>
            <a:r>
              <a:rPr kumimoji="1" lang="en-US" altLang="ja-JP" sz="2400" dirty="0">
                <a:latin typeface="+mn-ea"/>
              </a:rPr>
              <a:t>.</a:t>
            </a:r>
            <a:r>
              <a:rPr kumimoji="1" lang="ja-JP" altLang="en-US" sz="2400" dirty="0">
                <a:latin typeface="+mn-ea"/>
              </a:rPr>
              <a:t>」「</a:t>
            </a:r>
            <a:r>
              <a:rPr kumimoji="1" lang="en-US" altLang="ja-JP" sz="2400" dirty="0">
                <a:latin typeface="+mn-ea"/>
              </a:rPr>
              <a:t>We </a:t>
            </a:r>
            <a:r>
              <a:rPr kumimoji="1" lang="en-US" altLang="ja-JP" sz="2400" dirty="0">
                <a:solidFill>
                  <a:srgbClr val="0070C0"/>
                </a:solidFill>
                <a:latin typeface="+mn-ea"/>
              </a:rPr>
              <a:t>guzzle</a:t>
            </a:r>
            <a:r>
              <a:rPr kumimoji="1" lang="en-US" altLang="ja-JP" sz="2400" dirty="0">
                <a:latin typeface="+mn-ea"/>
              </a:rPr>
              <a:t> </a:t>
            </a:r>
            <a:r>
              <a:rPr kumimoji="1" lang="en-US" altLang="ja-JP" sz="2400" dirty="0">
                <a:solidFill>
                  <a:srgbClr val="FF0000"/>
                </a:solidFill>
                <a:latin typeface="+mn-ea"/>
              </a:rPr>
              <a:t>wine</a:t>
            </a:r>
            <a:r>
              <a:rPr kumimoji="1" lang="en-US" altLang="ja-JP" sz="2400" dirty="0">
                <a:latin typeface="+mn-ea"/>
              </a:rPr>
              <a:t>.</a:t>
            </a:r>
            <a:r>
              <a:rPr kumimoji="1" lang="ja-JP" altLang="en-US" sz="2400" dirty="0">
                <a:latin typeface="+mn-ea"/>
              </a:rPr>
              <a:t>」</a:t>
            </a:r>
          </a:p>
        </p:txBody>
      </p:sp>
      <p:sp>
        <p:nvSpPr>
          <p:cNvPr id="6" name="テキスト ボックス 5">
            <a:extLst>
              <a:ext uri="{FF2B5EF4-FFF2-40B4-BE49-F238E27FC236}">
                <a16:creationId xmlns:a16="http://schemas.microsoft.com/office/drawing/2014/main" id="{729609C2-1A5B-AD95-2CA6-664C0E54838E}"/>
              </a:ext>
            </a:extLst>
          </p:cNvPr>
          <p:cNvSpPr txBox="1"/>
          <p:nvPr/>
        </p:nvSpPr>
        <p:spPr>
          <a:xfrm>
            <a:off x="838200" y="3590975"/>
            <a:ext cx="9486900" cy="523220"/>
          </a:xfrm>
          <a:prstGeom prst="rect">
            <a:avLst/>
          </a:prstGeom>
          <a:noFill/>
        </p:spPr>
        <p:txBody>
          <a:bodyPr wrap="square" rtlCol="0">
            <a:spAutoFit/>
          </a:bodyPr>
          <a:lstStyle/>
          <a:p>
            <a:r>
              <a:rPr kumimoji="1" lang="ja-JP" altLang="en-US" sz="2800" dirty="0"/>
              <a:t>重要なのは</a:t>
            </a:r>
            <a:r>
              <a:rPr kumimoji="1" lang="ja-JP" altLang="en-US" sz="2800" dirty="0">
                <a:solidFill>
                  <a:srgbClr val="FF0000"/>
                </a:solidFill>
              </a:rPr>
              <a:t>コンテキスト</a:t>
            </a:r>
            <a:r>
              <a:rPr kumimoji="1" lang="ja-JP" altLang="en-US" sz="2800" dirty="0"/>
              <a:t>（ある単語の周囲の単語）</a:t>
            </a:r>
          </a:p>
        </p:txBody>
      </p:sp>
      <p:sp>
        <p:nvSpPr>
          <p:cNvPr id="7" name="テキスト ボックス 6">
            <a:extLst>
              <a:ext uri="{FF2B5EF4-FFF2-40B4-BE49-F238E27FC236}">
                <a16:creationId xmlns:a16="http://schemas.microsoft.com/office/drawing/2014/main" id="{EC6A6542-C323-6F8A-2BDB-4A4B09D60DAF}"/>
              </a:ext>
            </a:extLst>
          </p:cNvPr>
          <p:cNvSpPr txBox="1"/>
          <p:nvPr/>
        </p:nvSpPr>
        <p:spPr>
          <a:xfrm>
            <a:off x="2977926" y="5833425"/>
            <a:ext cx="6172200" cy="369332"/>
          </a:xfrm>
          <a:prstGeom prst="rect">
            <a:avLst/>
          </a:prstGeom>
          <a:noFill/>
        </p:spPr>
        <p:txBody>
          <a:bodyPr wrap="square" rtlCol="0">
            <a:spAutoFit/>
          </a:bodyPr>
          <a:lstStyle/>
          <a:p>
            <a:r>
              <a:rPr kumimoji="1" lang="en-US" altLang="ja-JP" dirty="0"/>
              <a:t>※</a:t>
            </a:r>
            <a:r>
              <a:rPr kumimoji="1" lang="ja-JP" altLang="en-US" dirty="0"/>
              <a:t>ウィンドウサイズが</a:t>
            </a:r>
            <a:r>
              <a:rPr kumimoji="1" lang="en-US" altLang="ja-JP" dirty="0"/>
              <a:t>2</a:t>
            </a:r>
            <a:r>
              <a:rPr kumimoji="1" lang="ja-JP" altLang="en-US" dirty="0"/>
              <a:t>の場合、</a:t>
            </a:r>
            <a:r>
              <a:rPr kumimoji="1" lang="en-US" altLang="ja-JP" dirty="0"/>
              <a:t>2</a:t>
            </a:r>
            <a:r>
              <a:rPr kumimoji="1" lang="ja-JP" altLang="en-US" dirty="0"/>
              <a:t>つ隣まで見る</a:t>
            </a:r>
          </a:p>
        </p:txBody>
      </p:sp>
      <p:sp>
        <p:nvSpPr>
          <p:cNvPr id="8" name="テキスト ボックス 7">
            <a:extLst>
              <a:ext uri="{FF2B5EF4-FFF2-40B4-BE49-F238E27FC236}">
                <a16:creationId xmlns:a16="http://schemas.microsoft.com/office/drawing/2014/main" id="{B97B87EB-B8FA-CF26-701C-73B94514FD2A}"/>
              </a:ext>
            </a:extLst>
          </p:cNvPr>
          <p:cNvSpPr txBox="1"/>
          <p:nvPr/>
        </p:nvSpPr>
        <p:spPr>
          <a:xfrm>
            <a:off x="1804987" y="4481036"/>
            <a:ext cx="8582025" cy="584775"/>
          </a:xfrm>
          <a:prstGeom prst="rect">
            <a:avLst/>
          </a:prstGeom>
          <a:noFill/>
        </p:spPr>
        <p:txBody>
          <a:bodyPr wrap="square" rtlCol="0">
            <a:spAutoFit/>
          </a:bodyPr>
          <a:lstStyle/>
          <a:p>
            <a:pPr algn="ctr"/>
            <a:r>
              <a:rPr kumimoji="1" lang="en-US" altLang="ja-JP" sz="3200" dirty="0"/>
              <a:t>You say goodbye and I say hello.</a:t>
            </a:r>
          </a:p>
        </p:txBody>
      </p:sp>
      <p:cxnSp>
        <p:nvCxnSpPr>
          <p:cNvPr id="11" name="直線コネクタ 10">
            <a:extLst>
              <a:ext uri="{FF2B5EF4-FFF2-40B4-BE49-F238E27FC236}">
                <a16:creationId xmlns:a16="http://schemas.microsoft.com/office/drawing/2014/main" id="{217106DF-50C7-1AD3-AD20-DC528D366E1E}"/>
              </a:ext>
            </a:extLst>
          </p:cNvPr>
          <p:cNvCxnSpPr>
            <a:cxnSpLocks/>
          </p:cNvCxnSpPr>
          <p:nvPr/>
        </p:nvCxnSpPr>
        <p:spPr>
          <a:xfrm>
            <a:off x="4105275" y="5004256"/>
            <a:ext cx="60007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1DFE149-CAAC-D654-FDCC-A30614AF67C5}"/>
              </a:ext>
            </a:extLst>
          </p:cNvPr>
          <p:cNvCxnSpPr>
            <a:cxnSpLocks/>
          </p:cNvCxnSpPr>
          <p:nvPr/>
        </p:nvCxnSpPr>
        <p:spPr>
          <a:xfrm>
            <a:off x="3448050" y="5004256"/>
            <a:ext cx="58102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8E956AE-C177-9712-1546-EFC365830AC9}"/>
              </a:ext>
            </a:extLst>
          </p:cNvPr>
          <p:cNvCxnSpPr>
            <a:cxnSpLocks/>
          </p:cNvCxnSpPr>
          <p:nvPr/>
        </p:nvCxnSpPr>
        <p:spPr>
          <a:xfrm flipV="1">
            <a:off x="6267450" y="5002866"/>
            <a:ext cx="638175" cy="139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56C9016-6D94-77E0-CC14-56C4D1F0F6BE}"/>
              </a:ext>
            </a:extLst>
          </p:cNvPr>
          <p:cNvCxnSpPr>
            <a:cxnSpLocks/>
          </p:cNvCxnSpPr>
          <p:nvPr/>
        </p:nvCxnSpPr>
        <p:spPr>
          <a:xfrm flipV="1">
            <a:off x="6962775" y="5002866"/>
            <a:ext cx="180975" cy="204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FC4932-5892-FE23-3432-DF854ABC7D6D}"/>
              </a:ext>
            </a:extLst>
          </p:cNvPr>
          <p:cNvSpPr/>
          <p:nvPr/>
        </p:nvSpPr>
        <p:spPr>
          <a:xfrm>
            <a:off x="5476875" y="4980015"/>
            <a:ext cx="1174302" cy="201585"/>
          </a:xfrm>
          <a:custGeom>
            <a:avLst/>
            <a:gdLst>
              <a:gd name="connsiteX0" fmla="*/ 0 w 1174302"/>
              <a:gd name="connsiteY0" fmla="*/ 39660 h 334935"/>
              <a:gd name="connsiteX1" fmla="*/ 742950 w 1174302"/>
              <a:gd name="connsiteY1" fmla="*/ 334935 h 334935"/>
              <a:gd name="connsiteX2" fmla="*/ 1133475 w 1174302"/>
              <a:gd name="connsiteY2" fmla="*/ 39660 h 334935"/>
              <a:gd name="connsiteX3" fmla="*/ 1143000 w 1174302"/>
              <a:gd name="connsiteY3" fmla="*/ 11085 h 334935"/>
            </a:gdLst>
            <a:ahLst/>
            <a:cxnLst>
              <a:cxn ang="0">
                <a:pos x="connsiteX0" y="connsiteY0"/>
              </a:cxn>
              <a:cxn ang="0">
                <a:pos x="connsiteX1" y="connsiteY1"/>
              </a:cxn>
              <a:cxn ang="0">
                <a:pos x="connsiteX2" y="connsiteY2"/>
              </a:cxn>
              <a:cxn ang="0">
                <a:pos x="connsiteX3" y="connsiteY3"/>
              </a:cxn>
            </a:cxnLst>
            <a:rect l="l" t="t" r="r" b="b"/>
            <a:pathLst>
              <a:path w="1174302" h="334935">
                <a:moveTo>
                  <a:pt x="0" y="39660"/>
                </a:moveTo>
                <a:cubicBezTo>
                  <a:pt x="277019" y="187297"/>
                  <a:pt x="554038" y="334935"/>
                  <a:pt x="742950" y="334935"/>
                </a:cubicBezTo>
                <a:cubicBezTo>
                  <a:pt x="931862" y="334935"/>
                  <a:pt x="1066800" y="93635"/>
                  <a:pt x="1133475" y="39660"/>
                </a:cubicBezTo>
                <a:cubicBezTo>
                  <a:pt x="1200150" y="-14315"/>
                  <a:pt x="1171575" y="-1615"/>
                  <a:pt x="1143000" y="11085"/>
                </a:cubicBezTo>
              </a:path>
            </a:pathLst>
          </a:custGeom>
          <a:noFill/>
          <a:ln>
            <a:solidFill>
              <a:srgbClr val="FF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4CD8D9F9-CDEB-1284-4967-3318143A47F2}"/>
              </a:ext>
            </a:extLst>
          </p:cNvPr>
          <p:cNvSpPr/>
          <p:nvPr/>
        </p:nvSpPr>
        <p:spPr>
          <a:xfrm flipH="1">
            <a:off x="4405312" y="4980015"/>
            <a:ext cx="1104900" cy="201585"/>
          </a:xfrm>
          <a:custGeom>
            <a:avLst/>
            <a:gdLst>
              <a:gd name="connsiteX0" fmla="*/ 0 w 1174302"/>
              <a:gd name="connsiteY0" fmla="*/ 39660 h 334935"/>
              <a:gd name="connsiteX1" fmla="*/ 742950 w 1174302"/>
              <a:gd name="connsiteY1" fmla="*/ 334935 h 334935"/>
              <a:gd name="connsiteX2" fmla="*/ 1133475 w 1174302"/>
              <a:gd name="connsiteY2" fmla="*/ 39660 h 334935"/>
              <a:gd name="connsiteX3" fmla="*/ 1143000 w 1174302"/>
              <a:gd name="connsiteY3" fmla="*/ 11085 h 334935"/>
            </a:gdLst>
            <a:ahLst/>
            <a:cxnLst>
              <a:cxn ang="0">
                <a:pos x="connsiteX0" y="connsiteY0"/>
              </a:cxn>
              <a:cxn ang="0">
                <a:pos x="connsiteX1" y="connsiteY1"/>
              </a:cxn>
              <a:cxn ang="0">
                <a:pos x="connsiteX2" y="connsiteY2"/>
              </a:cxn>
              <a:cxn ang="0">
                <a:pos x="connsiteX3" y="connsiteY3"/>
              </a:cxn>
            </a:cxnLst>
            <a:rect l="l" t="t" r="r" b="b"/>
            <a:pathLst>
              <a:path w="1174302" h="334935">
                <a:moveTo>
                  <a:pt x="0" y="39660"/>
                </a:moveTo>
                <a:cubicBezTo>
                  <a:pt x="277019" y="187297"/>
                  <a:pt x="554038" y="334935"/>
                  <a:pt x="742950" y="334935"/>
                </a:cubicBezTo>
                <a:cubicBezTo>
                  <a:pt x="931862" y="334935"/>
                  <a:pt x="1066800" y="93635"/>
                  <a:pt x="1133475" y="39660"/>
                </a:cubicBezTo>
                <a:cubicBezTo>
                  <a:pt x="1200150" y="-14315"/>
                  <a:pt x="1171575" y="-1615"/>
                  <a:pt x="1143000" y="11085"/>
                </a:cubicBezTo>
              </a:path>
            </a:pathLst>
          </a:custGeom>
          <a:noFill/>
          <a:ln>
            <a:solidFill>
              <a:srgbClr val="FF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74BF368F-ABA6-A63C-986F-7E55DC4FAA04}"/>
              </a:ext>
            </a:extLst>
          </p:cNvPr>
          <p:cNvSpPr/>
          <p:nvPr/>
        </p:nvSpPr>
        <p:spPr>
          <a:xfrm>
            <a:off x="5505450" y="5010150"/>
            <a:ext cx="1533525" cy="409575"/>
          </a:xfrm>
          <a:custGeom>
            <a:avLst/>
            <a:gdLst>
              <a:gd name="connsiteX0" fmla="*/ 0 w 1533525"/>
              <a:gd name="connsiteY0" fmla="*/ 0 h 409575"/>
              <a:gd name="connsiteX1" fmla="*/ 981075 w 1533525"/>
              <a:gd name="connsiteY1" fmla="*/ 409575 h 409575"/>
              <a:gd name="connsiteX2" fmla="*/ 1533525 w 1533525"/>
              <a:gd name="connsiteY2" fmla="*/ 0 h 409575"/>
              <a:gd name="connsiteX3" fmla="*/ 1533525 w 1533525"/>
              <a:gd name="connsiteY3" fmla="*/ 0 h 409575"/>
            </a:gdLst>
            <a:ahLst/>
            <a:cxnLst>
              <a:cxn ang="0">
                <a:pos x="connsiteX0" y="connsiteY0"/>
              </a:cxn>
              <a:cxn ang="0">
                <a:pos x="connsiteX1" y="connsiteY1"/>
              </a:cxn>
              <a:cxn ang="0">
                <a:pos x="connsiteX2" y="connsiteY2"/>
              </a:cxn>
              <a:cxn ang="0">
                <a:pos x="connsiteX3" y="connsiteY3"/>
              </a:cxn>
            </a:cxnLst>
            <a:rect l="l" t="t" r="r" b="b"/>
            <a:pathLst>
              <a:path w="1533525" h="409575">
                <a:moveTo>
                  <a:pt x="0" y="0"/>
                </a:moveTo>
                <a:cubicBezTo>
                  <a:pt x="362744" y="204787"/>
                  <a:pt x="725488" y="409575"/>
                  <a:pt x="981075" y="409575"/>
                </a:cubicBezTo>
                <a:cubicBezTo>
                  <a:pt x="1236662" y="409575"/>
                  <a:pt x="1533525" y="0"/>
                  <a:pt x="1533525" y="0"/>
                </a:cubicBezTo>
                <a:lnTo>
                  <a:pt x="1533525" y="0"/>
                </a:lnTo>
              </a:path>
            </a:pathLst>
          </a:custGeom>
          <a:noFill/>
          <a:ln>
            <a:solidFill>
              <a:srgbClr val="FF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62EE0946-3B5C-BE93-D2AC-68223AA7F0D4}"/>
              </a:ext>
            </a:extLst>
          </p:cNvPr>
          <p:cNvSpPr/>
          <p:nvPr/>
        </p:nvSpPr>
        <p:spPr>
          <a:xfrm flipH="1">
            <a:off x="3719514" y="5010150"/>
            <a:ext cx="1800224" cy="409575"/>
          </a:xfrm>
          <a:custGeom>
            <a:avLst/>
            <a:gdLst>
              <a:gd name="connsiteX0" fmla="*/ 0 w 1533525"/>
              <a:gd name="connsiteY0" fmla="*/ 0 h 409575"/>
              <a:gd name="connsiteX1" fmla="*/ 981075 w 1533525"/>
              <a:gd name="connsiteY1" fmla="*/ 409575 h 409575"/>
              <a:gd name="connsiteX2" fmla="*/ 1533525 w 1533525"/>
              <a:gd name="connsiteY2" fmla="*/ 0 h 409575"/>
              <a:gd name="connsiteX3" fmla="*/ 1533525 w 1533525"/>
              <a:gd name="connsiteY3" fmla="*/ 0 h 409575"/>
            </a:gdLst>
            <a:ahLst/>
            <a:cxnLst>
              <a:cxn ang="0">
                <a:pos x="connsiteX0" y="connsiteY0"/>
              </a:cxn>
              <a:cxn ang="0">
                <a:pos x="connsiteX1" y="connsiteY1"/>
              </a:cxn>
              <a:cxn ang="0">
                <a:pos x="connsiteX2" y="connsiteY2"/>
              </a:cxn>
              <a:cxn ang="0">
                <a:pos x="connsiteX3" y="connsiteY3"/>
              </a:cxn>
            </a:cxnLst>
            <a:rect l="l" t="t" r="r" b="b"/>
            <a:pathLst>
              <a:path w="1533525" h="409575">
                <a:moveTo>
                  <a:pt x="0" y="0"/>
                </a:moveTo>
                <a:cubicBezTo>
                  <a:pt x="362744" y="204787"/>
                  <a:pt x="725488" y="409575"/>
                  <a:pt x="981075" y="409575"/>
                </a:cubicBezTo>
                <a:cubicBezTo>
                  <a:pt x="1236662" y="409575"/>
                  <a:pt x="1533525" y="0"/>
                  <a:pt x="1533525" y="0"/>
                </a:cubicBezTo>
                <a:lnTo>
                  <a:pt x="1533525" y="0"/>
                </a:lnTo>
              </a:path>
            </a:pathLst>
          </a:custGeom>
          <a:noFill/>
          <a:ln>
            <a:solidFill>
              <a:srgbClr val="FF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EF2B90B-F3D3-57C0-CA4E-F4D377ED0A38}"/>
              </a:ext>
            </a:extLst>
          </p:cNvPr>
          <p:cNvSpPr txBox="1"/>
          <p:nvPr/>
        </p:nvSpPr>
        <p:spPr>
          <a:xfrm>
            <a:off x="6491672" y="2261260"/>
            <a:ext cx="6787006" cy="600164"/>
          </a:xfrm>
          <a:prstGeom prst="rect">
            <a:avLst/>
          </a:prstGeom>
          <a:noFill/>
        </p:spPr>
        <p:txBody>
          <a:bodyPr wrap="square">
            <a:spAutoFit/>
          </a:bodyPr>
          <a:lstStyle/>
          <a:p>
            <a:pPr>
              <a:lnSpc>
                <a:spcPct val="150000"/>
              </a:lnSpc>
            </a:pPr>
            <a:r>
              <a:rPr kumimoji="1" lang="en-US" altLang="ja-JP" sz="2400" dirty="0">
                <a:latin typeface="+mn-ea"/>
              </a:rPr>
              <a:t>-&gt; drink</a:t>
            </a:r>
            <a:r>
              <a:rPr kumimoji="1" lang="ja-JP" altLang="en-US" sz="2400" dirty="0">
                <a:latin typeface="+mn-ea"/>
              </a:rPr>
              <a:t>の近くには飲み物が表れやすい</a:t>
            </a:r>
            <a:endParaRPr kumimoji="1" lang="en-US" altLang="ja-JP" sz="2400" dirty="0">
              <a:latin typeface="+mn-ea"/>
            </a:endParaRPr>
          </a:p>
        </p:txBody>
      </p:sp>
      <p:sp>
        <p:nvSpPr>
          <p:cNvPr id="14" name="テキスト ボックス 13">
            <a:extLst>
              <a:ext uri="{FF2B5EF4-FFF2-40B4-BE49-F238E27FC236}">
                <a16:creationId xmlns:a16="http://schemas.microsoft.com/office/drawing/2014/main" id="{01A1B106-ACB9-E769-FEEF-C36DBC10F6E8}"/>
              </a:ext>
            </a:extLst>
          </p:cNvPr>
          <p:cNvSpPr txBox="1"/>
          <p:nvPr/>
        </p:nvSpPr>
        <p:spPr>
          <a:xfrm>
            <a:off x="6491672" y="2905673"/>
            <a:ext cx="6639338" cy="461665"/>
          </a:xfrm>
          <a:prstGeom prst="rect">
            <a:avLst/>
          </a:prstGeom>
          <a:noFill/>
        </p:spPr>
        <p:txBody>
          <a:bodyPr wrap="square">
            <a:spAutoFit/>
          </a:bodyPr>
          <a:lstStyle/>
          <a:p>
            <a:r>
              <a:rPr kumimoji="1" lang="en-US" altLang="ja-JP" sz="2400" dirty="0">
                <a:latin typeface="+mn-ea"/>
              </a:rPr>
              <a:t>-&gt; </a:t>
            </a:r>
            <a:r>
              <a:rPr kumimoji="1" lang="ja-JP" altLang="en-US" sz="2400" dirty="0">
                <a:latin typeface="+mn-ea"/>
              </a:rPr>
              <a:t>多分</a:t>
            </a:r>
            <a:r>
              <a:rPr kumimoji="1" lang="en-US" altLang="ja-JP" sz="2400" dirty="0">
                <a:latin typeface="+mn-ea"/>
              </a:rPr>
              <a:t>guzzle</a:t>
            </a:r>
            <a:r>
              <a:rPr kumimoji="1" lang="ja-JP" altLang="en-US" sz="2400" dirty="0">
                <a:latin typeface="+mn-ea"/>
              </a:rPr>
              <a:t>は</a:t>
            </a:r>
            <a:r>
              <a:rPr kumimoji="1" lang="en-US" altLang="ja-JP" sz="2400" dirty="0">
                <a:latin typeface="+mn-ea"/>
              </a:rPr>
              <a:t>drink</a:t>
            </a:r>
            <a:r>
              <a:rPr kumimoji="1" lang="ja-JP" altLang="en-US" sz="2400" dirty="0">
                <a:latin typeface="+mn-ea"/>
              </a:rPr>
              <a:t>と近い意味</a:t>
            </a:r>
            <a:endParaRPr lang="ja-JP" altLang="en-US" sz="2400" dirty="0"/>
          </a:p>
        </p:txBody>
      </p:sp>
    </p:spTree>
    <p:extLst>
      <p:ext uri="{BB962C8B-B14F-4D97-AF65-F5344CB8AC3E}">
        <p14:creationId xmlns:p14="http://schemas.microsoft.com/office/powerpoint/2010/main" val="413321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FE68DF-6B71-5B71-1462-BC55A4764C4C}"/>
              </a:ext>
            </a:extLst>
          </p:cNvPr>
          <p:cNvSpPr>
            <a:spLocks noGrp="1"/>
          </p:cNvSpPr>
          <p:nvPr>
            <p:ph type="title"/>
          </p:nvPr>
        </p:nvSpPr>
        <p:spPr>
          <a:xfrm>
            <a:off x="371476" y="612263"/>
            <a:ext cx="11591924" cy="1146108"/>
          </a:xfrm>
        </p:spPr>
        <p:txBody>
          <a:bodyPr>
            <a:noAutofit/>
          </a:bodyPr>
          <a:lstStyle/>
          <a:p>
            <a:r>
              <a:rPr kumimoji="1" lang="ja-JP" altLang="en-US" sz="4000" dirty="0">
                <a:latin typeface="+mj-ea"/>
              </a:rPr>
              <a:t>単語の分散表現</a:t>
            </a:r>
            <a:r>
              <a:rPr kumimoji="1" lang="en-US" altLang="ja-JP" sz="4000" dirty="0">
                <a:latin typeface="+mj-ea"/>
              </a:rPr>
              <a:t>(distributed representation)</a:t>
            </a:r>
            <a:endParaRPr kumimoji="1" lang="ja-JP" altLang="en-US" sz="4000" dirty="0">
              <a:latin typeface="+mj-ea"/>
            </a:endParaRPr>
          </a:p>
        </p:txBody>
      </p:sp>
      <p:sp>
        <p:nvSpPr>
          <p:cNvPr id="3" name="コンテンツ プレースホルダー 2">
            <a:extLst>
              <a:ext uri="{FF2B5EF4-FFF2-40B4-BE49-F238E27FC236}">
                <a16:creationId xmlns:a16="http://schemas.microsoft.com/office/drawing/2014/main" id="{D15CE640-7D10-4A39-3F86-DD264FEF8A0F}"/>
              </a:ext>
            </a:extLst>
          </p:cNvPr>
          <p:cNvSpPr>
            <a:spLocks noGrp="1"/>
          </p:cNvSpPr>
          <p:nvPr>
            <p:ph idx="1"/>
          </p:nvPr>
        </p:nvSpPr>
        <p:spPr>
          <a:xfrm>
            <a:off x="838200" y="2546803"/>
            <a:ext cx="10515600" cy="3630159"/>
          </a:xfrm>
          <a:ln>
            <a:noFill/>
          </a:ln>
        </p:spPr>
        <p:txBody>
          <a:bodyPr/>
          <a:lstStyle/>
          <a:p>
            <a:r>
              <a:rPr kumimoji="1" lang="ja-JP" altLang="en-US" dirty="0"/>
              <a:t>単語を固定長のベクトルで表現</a:t>
            </a:r>
          </a:p>
        </p:txBody>
      </p:sp>
      <p:sp>
        <p:nvSpPr>
          <p:cNvPr id="4" name="スライド番号プレースホルダー 3">
            <a:extLst>
              <a:ext uri="{FF2B5EF4-FFF2-40B4-BE49-F238E27FC236}">
                <a16:creationId xmlns:a16="http://schemas.microsoft.com/office/drawing/2014/main" id="{83757B9B-8E13-C8A9-F789-EE6EE157AA0E}"/>
              </a:ext>
            </a:extLst>
          </p:cNvPr>
          <p:cNvSpPr>
            <a:spLocks noGrp="1"/>
          </p:cNvSpPr>
          <p:nvPr>
            <p:ph type="sldNum" sz="quarter" idx="12"/>
          </p:nvPr>
        </p:nvSpPr>
        <p:spPr/>
        <p:txBody>
          <a:bodyPr/>
          <a:lstStyle/>
          <a:p>
            <a:fld id="{BE88F909-70FA-4A47-9C83-3C778D5F9D10}" type="slidenum">
              <a:rPr kumimoji="1" lang="ja-JP" altLang="en-US" smtClean="0"/>
              <a:t>5</a:t>
            </a:fld>
            <a:endParaRPr kumimoji="1" lang="ja-JP" altLang="en-US"/>
          </a:p>
        </p:txBody>
      </p:sp>
      <p:sp>
        <p:nvSpPr>
          <p:cNvPr id="5" name="テキスト ボックス 4">
            <a:extLst>
              <a:ext uri="{FF2B5EF4-FFF2-40B4-BE49-F238E27FC236}">
                <a16:creationId xmlns:a16="http://schemas.microsoft.com/office/drawing/2014/main" id="{A0DC43BB-2393-67A7-C51E-7348EAEA4614}"/>
              </a:ext>
            </a:extLst>
          </p:cNvPr>
          <p:cNvSpPr txBox="1"/>
          <p:nvPr/>
        </p:nvSpPr>
        <p:spPr>
          <a:xfrm>
            <a:off x="838200" y="1758371"/>
            <a:ext cx="4267200" cy="461665"/>
          </a:xfrm>
          <a:prstGeom prst="rect">
            <a:avLst/>
          </a:prstGeom>
          <a:noFill/>
        </p:spPr>
        <p:txBody>
          <a:bodyPr wrap="square" rtlCol="0">
            <a:spAutoFit/>
          </a:bodyPr>
          <a:lstStyle/>
          <a:p>
            <a:r>
              <a:rPr kumimoji="1" lang="ja-JP" altLang="en-US" sz="2400" dirty="0"/>
              <a:t>臙脂色を出して </a:t>
            </a:r>
            <a:r>
              <a:rPr kumimoji="1" lang="en-US" altLang="ja-JP" sz="2400" dirty="0"/>
              <a:t>-&gt; </a:t>
            </a:r>
            <a:r>
              <a:rPr kumimoji="1" lang="ja-JP" altLang="en-US" sz="2400" dirty="0"/>
              <a:t>わからない</a:t>
            </a:r>
          </a:p>
        </p:txBody>
      </p:sp>
      <p:sp>
        <p:nvSpPr>
          <p:cNvPr id="6" name="テキスト ボックス 5">
            <a:extLst>
              <a:ext uri="{FF2B5EF4-FFF2-40B4-BE49-F238E27FC236}">
                <a16:creationId xmlns:a16="http://schemas.microsoft.com/office/drawing/2014/main" id="{3AF4E9C3-DBE5-3189-A76F-AC50160D0E76}"/>
              </a:ext>
            </a:extLst>
          </p:cNvPr>
          <p:cNvSpPr txBox="1"/>
          <p:nvPr/>
        </p:nvSpPr>
        <p:spPr>
          <a:xfrm>
            <a:off x="5619749" y="1758371"/>
            <a:ext cx="6200775" cy="461665"/>
          </a:xfrm>
          <a:prstGeom prst="rect">
            <a:avLst/>
          </a:prstGeom>
          <a:noFill/>
        </p:spPr>
        <p:txBody>
          <a:bodyPr wrap="square" rtlCol="0">
            <a:spAutoFit/>
          </a:bodyPr>
          <a:lstStyle/>
          <a:p>
            <a:r>
              <a:rPr kumimoji="1" lang="en-US" altLang="ja-JP" sz="2400" dirty="0">
                <a:latin typeface="+mn-ea"/>
              </a:rPr>
              <a:t>[185, 64, 71]</a:t>
            </a:r>
            <a:r>
              <a:rPr kumimoji="1" lang="ja-JP" altLang="en-US" sz="2400" dirty="0">
                <a:latin typeface="+mn-ea"/>
              </a:rPr>
              <a:t>を出して </a:t>
            </a:r>
            <a:r>
              <a:rPr kumimoji="1" lang="en-US" altLang="ja-JP" sz="2400" dirty="0">
                <a:latin typeface="+mn-ea"/>
              </a:rPr>
              <a:t>-&gt; </a:t>
            </a:r>
            <a:r>
              <a:rPr kumimoji="1" lang="ja-JP" altLang="en-US" sz="2400" b="1" dirty="0">
                <a:solidFill>
                  <a:srgbClr val="B94047"/>
                </a:solidFill>
                <a:latin typeface="+mn-ea"/>
              </a:rPr>
              <a:t>こちらですね</a:t>
            </a:r>
          </a:p>
        </p:txBody>
      </p:sp>
      <p:sp>
        <p:nvSpPr>
          <p:cNvPr id="7" name="テキスト ボックス 6">
            <a:extLst>
              <a:ext uri="{FF2B5EF4-FFF2-40B4-BE49-F238E27FC236}">
                <a16:creationId xmlns:a16="http://schemas.microsoft.com/office/drawing/2014/main" id="{A327CF31-54C2-12C2-30EE-611BAE365CE7}"/>
              </a:ext>
            </a:extLst>
          </p:cNvPr>
          <p:cNvSpPr txBox="1"/>
          <p:nvPr/>
        </p:nvSpPr>
        <p:spPr>
          <a:xfrm>
            <a:off x="838200" y="2177471"/>
            <a:ext cx="1504950" cy="369332"/>
          </a:xfrm>
          <a:prstGeom prst="rect">
            <a:avLst/>
          </a:prstGeom>
          <a:noFill/>
        </p:spPr>
        <p:txBody>
          <a:bodyPr wrap="square" rtlCol="0">
            <a:spAutoFit/>
          </a:bodyPr>
          <a:lstStyle/>
          <a:p>
            <a:r>
              <a:rPr kumimoji="1" lang="ja-JP" altLang="en-US" dirty="0"/>
              <a:t>つまり</a:t>
            </a:r>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986B0130-06BA-A1FB-0835-5AA4AF60A18A}"/>
              </a:ext>
            </a:extLst>
          </p:cNvPr>
          <p:cNvSpPr txBox="1"/>
          <p:nvPr/>
        </p:nvSpPr>
        <p:spPr>
          <a:xfrm>
            <a:off x="3948113" y="3318202"/>
            <a:ext cx="971550" cy="523220"/>
          </a:xfrm>
          <a:prstGeom prst="rect">
            <a:avLst/>
          </a:prstGeom>
          <a:noFill/>
        </p:spPr>
        <p:txBody>
          <a:bodyPr wrap="square" rtlCol="0">
            <a:spAutoFit/>
          </a:bodyPr>
          <a:lstStyle/>
          <a:p>
            <a:pPr algn="ctr"/>
            <a:r>
              <a:rPr kumimoji="1" lang="en-US" altLang="ja-JP" sz="2800" dirty="0"/>
              <a:t>King</a:t>
            </a:r>
            <a:endParaRPr kumimoji="1" lang="ja-JP" altLang="en-US" sz="2800" dirty="0"/>
          </a:p>
        </p:txBody>
      </p:sp>
      <p:sp>
        <p:nvSpPr>
          <p:cNvPr id="9" name="テキスト ボックス 8">
            <a:extLst>
              <a:ext uri="{FF2B5EF4-FFF2-40B4-BE49-F238E27FC236}">
                <a16:creationId xmlns:a16="http://schemas.microsoft.com/office/drawing/2014/main" id="{653362C5-A093-04CC-178B-DE70EDF7A7FB}"/>
              </a:ext>
            </a:extLst>
          </p:cNvPr>
          <p:cNvSpPr txBox="1"/>
          <p:nvPr/>
        </p:nvSpPr>
        <p:spPr>
          <a:xfrm>
            <a:off x="1714500" y="4311198"/>
            <a:ext cx="847725" cy="523220"/>
          </a:xfrm>
          <a:prstGeom prst="rect">
            <a:avLst/>
          </a:prstGeom>
          <a:noFill/>
        </p:spPr>
        <p:txBody>
          <a:bodyPr wrap="square" rtlCol="0">
            <a:spAutoFit/>
          </a:bodyPr>
          <a:lstStyle/>
          <a:p>
            <a:pPr algn="ctr"/>
            <a:r>
              <a:rPr kumimoji="1" lang="en-US" altLang="ja-JP" sz="2800" dirty="0"/>
              <a:t>Man</a:t>
            </a:r>
            <a:endParaRPr kumimoji="1" lang="ja-JP" altLang="en-US" sz="2800" dirty="0"/>
          </a:p>
        </p:txBody>
      </p:sp>
      <p:sp>
        <p:nvSpPr>
          <p:cNvPr id="10" name="楕円 9">
            <a:extLst>
              <a:ext uri="{FF2B5EF4-FFF2-40B4-BE49-F238E27FC236}">
                <a16:creationId xmlns:a16="http://schemas.microsoft.com/office/drawing/2014/main" id="{67F97E8C-FA72-376F-E285-36D440806632}"/>
              </a:ext>
            </a:extLst>
          </p:cNvPr>
          <p:cNvSpPr/>
          <p:nvPr/>
        </p:nvSpPr>
        <p:spPr>
          <a:xfrm>
            <a:off x="3948113" y="3286884"/>
            <a:ext cx="971551" cy="6311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90B31EA2-CAF3-2ECE-2796-6B6B8901256C}"/>
              </a:ext>
            </a:extLst>
          </p:cNvPr>
          <p:cNvSpPr/>
          <p:nvPr/>
        </p:nvSpPr>
        <p:spPr>
          <a:xfrm>
            <a:off x="1652586" y="4257258"/>
            <a:ext cx="971551" cy="6311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8FA3507-A27D-022F-E071-103763E1C660}"/>
              </a:ext>
            </a:extLst>
          </p:cNvPr>
          <p:cNvSpPr txBox="1"/>
          <p:nvPr/>
        </p:nvSpPr>
        <p:spPr>
          <a:xfrm>
            <a:off x="8948737" y="3318202"/>
            <a:ext cx="1214437" cy="523220"/>
          </a:xfrm>
          <a:prstGeom prst="rect">
            <a:avLst/>
          </a:prstGeom>
          <a:noFill/>
        </p:spPr>
        <p:txBody>
          <a:bodyPr wrap="square" rtlCol="0">
            <a:spAutoFit/>
          </a:bodyPr>
          <a:lstStyle/>
          <a:p>
            <a:pPr algn="ctr"/>
            <a:r>
              <a:rPr kumimoji="1" lang="en-US" altLang="ja-JP" sz="2800" dirty="0">
                <a:solidFill>
                  <a:srgbClr val="FF0000"/>
                </a:solidFill>
              </a:rPr>
              <a:t>Queen</a:t>
            </a:r>
            <a:endParaRPr kumimoji="1" lang="ja-JP" altLang="en-US" sz="2800" dirty="0">
              <a:solidFill>
                <a:srgbClr val="FF0000"/>
              </a:solidFill>
            </a:endParaRPr>
          </a:p>
        </p:txBody>
      </p:sp>
      <p:sp>
        <p:nvSpPr>
          <p:cNvPr id="13" name="テキスト ボックス 12">
            <a:extLst>
              <a:ext uri="{FF2B5EF4-FFF2-40B4-BE49-F238E27FC236}">
                <a16:creationId xmlns:a16="http://schemas.microsoft.com/office/drawing/2014/main" id="{5FEEFC6E-0FB2-7892-8EA2-D66E174B3C70}"/>
              </a:ext>
            </a:extLst>
          </p:cNvPr>
          <p:cNvSpPr txBox="1"/>
          <p:nvPr/>
        </p:nvSpPr>
        <p:spPr>
          <a:xfrm>
            <a:off x="6715125" y="4311198"/>
            <a:ext cx="1343025" cy="523220"/>
          </a:xfrm>
          <a:prstGeom prst="rect">
            <a:avLst/>
          </a:prstGeom>
          <a:noFill/>
        </p:spPr>
        <p:txBody>
          <a:bodyPr wrap="square" rtlCol="0">
            <a:spAutoFit/>
          </a:bodyPr>
          <a:lstStyle/>
          <a:p>
            <a:pPr algn="ctr"/>
            <a:r>
              <a:rPr kumimoji="1" lang="en-US" altLang="ja-JP" sz="2800" dirty="0">
                <a:solidFill>
                  <a:srgbClr val="FF0000"/>
                </a:solidFill>
              </a:rPr>
              <a:t>Woman</a:t>
            </a:r>
            <a:endParaRPr kumimoji="1" lang="ja-JP" altLang="en-US" sz="2800" dirty="0">
              <a:solidFill>
                <a:srgbClr val="FF0000"/>
              </a:solidFill>
            </a:endParaRPr>
          </a:p>
        </p:txBody>
      </p:sp>
      <p:sp>
        <p:nvSpPr>
          <p:cNvPr id="14" name="楕円 13">
            <a:extLst>
              <a:ext uri="{FF2B5EF4-FFF2-40B4-BE49-F238E27FC236}">
                <a16:creationId xmlns:a16="http://schemas.microsoft.com/office/drawing/2014/main" id="{1CACE1A0-FF14-5BFE-458C-D3E53CE3D1B1}"/>
              </a:ext>
            </a:extLst>
          </p:cNvPr>
          <p:cNvSpPr/>
          <p:nvPr/>
        </p:nvSpPr>
        <p:spPr>
          <a:xfrm>
            <a:off x="8948738" y="3286884"/>
            <a:ext cx="1214436" cy="6311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67ABEA4A-36C4-9CFF-DD95-8DBBD97110AB}"/>
              </a:ext>
            </a:extLst>
          </p:cNvPr>
          <p:cNvSpPr/>
          <p:nvPr/>
        </p:nvSpPr>
        <p:spPr>
          <a:xfrm>
            <a:off x="6715125" y="4275891"/>
            <a:ext cx="1343025" cy="6311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72ED6332-0E69-1076-DE63-D1935A90A7E1}"/>
              </a:ext>
            </a:extLst>
          </p:cNvPr>
          <p:cNvCxnSpPr>
            <a:stCxn id="10" idx="6"/>
            <a:endCxn id="14" idx="2"/>
          </p:cNvCxnSpPr>
          <p:nvPr/>
        </p:nvCxnSpPr>
        <p:spPr>
          <a:xfrm>
            <a:off x="4919664" y="3602434"/>
            <a:ext cx="402907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DD2F9B2-500A-6B0C-16B7-0D56A9A3BE06}"/>
              </a:ext>
            </a:extLst>
          </p:cNvPr>
          <p:cNvCxnSpPr>
            <a:cxnSpLocks/>
            <a:stCxn id="11" idx="6"/>
            <a:endCxn id="15" idx="2"/>
          </p:cNvCxnSpPr>
          <p:nvPr/>
        </p:nvCxnSpPr>
        <p:spPr>
          <a:xfrm>
            <a:off x="2624137" y="4572808"/>
            <a:ext cx="4090988" cy="186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3727825-FC5A-0F90-3486-95901CE429E6}"/>
              </a:ext>
            </a:extLst>
          </p:cNvPr>
          <p:cNvCxnSpPr>
            <a:cxnSpLocks/>
            <a:stCxn id="11" idx="7"/>
            <a:endCxn id="10" idx="3"/>
          </p:cNvCxnSpPr>
          <p:nvPr/>
        </p:nvCxnSpPr>
        <p:spPr>
          <a:xfrm flipV="1">
            <a:off x="2481857" y="3825562"/>
            <a:ext cx="1608536" cy="52411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34881530-ECAA-C206-D063-628E2C0A0020}"/>
              </a:ext>
            </a:extLst>
          </p:cNvPr>
          <p:cNvCxnSpPr>
            <a:cxnSpLocks/>
            <a:stCxn id="15" idx="7"/>
            <a:endCxn id="14" idx="3"/>
          </p:cNvCxnSpPr>
          <p:nvPr/>
        </p:nvCxnSpPr>
        <p:spPr>
          <a:xfrm flipV="1">
            <a:off x="7861469" y="3825562"/>
            <a:ext cx="1265119" cy="54275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282901A-2208-83A2-8BFF-FA092DE92FAC}"/>
              </a:ext>
            </a:extLst>
          </p:cNvPr>
          <p:cNvSpPr txBox="1"/>
          <p:nvPr/>
        </p:nvSpPr>
        <p:spPr>
          <a:xfrm rot="20615398">
            <a:off x="2516673" y="3686150"/>
            <a:ext cx="1314450" cy="461665"/>
          </a:xfrm>
          <a:prstGeom prst="rect">
            <a:avLst/>
          </a:prstGeom>
          <a:noFill/>
        </p:spPr>
        <p:txBody>
          <a:bodyPr wrap="square" rtlCol="0">
            <a:spAutoFit/>
          </a:bodyPr>
          <a:lstStyle/>
          <a:p>
            <a:pPr algn="ctr"/>
            <a:r>
              <a:rPr kumimoji="1" lang="en-US" altLang="ja-JP" sz="2400" dirty="0">
                <a:solidFill>
                  <a:srgbClr val="0070C0"/>
                </a:solidFill>
              </a:rPr>
              <a:t>royal</a:t>
            </a:r>
            <a:endParaRPr kumimoji="1" lang="ja-JP" altLang="en-US" sz="2400" dirty="0">
              <a:solidFill>
                <a:srgbClr val="0070C0"/>
              </a:solidFill>
            </a:endParaRPr>
          </a:p>
        </p:txBody>
      </p:sp>
      <p:sp>
        <p:nvSpPr>
          <p:cNvPr id="28" name="テキスト ボックス 27">
            <a:extLst>
              <a:ext uri="{FF2B5EF4-FFF2-40B4-BE49-F238E27FC236}">
                <a16:creationId xmlns:a16="http://schemas.microsoft.com/office/drawing/2014/main" id="{C8200419-8811-1453-5BDF-7922D7FF86E6}"/>
              </a:ext>
            </a:extLst>
          </p:cNvPr>
          <p:cNvSpPr txBox="1"/>
          <p:nvPr/>
        </p:nvSpPr>
        <p:spPr>
          <a:xfrm rot="20615398">
            <a:off x="7595848" y="3743638"/>
            <a:ext cx="1314450" cy="461665"/>
          </a:xfrm>
          <a:prstGeom prst="rect">
            <a:avLst/>
          </a:prstGeom>
          <a:noFill/>
        </p:spPr>
        <p:txBody>
          <a:bodyPr wrap="square" rtlCol="0">
            <a:spAutoFit/>
          </a:bodyPr>
          <a:lstStyle/>
          <a:p>
            <a:pPr algn="ctr"/>
            <a:r>
              <a:rPr kumimoji="1" lang="en-US" altLang="ja-JP" sz="2400" dirty="0">
                <a:solidFill>
                  <a:srgbClr val="0070C0"/>
                </a:solidFill>
              </a:rPr>
              <a:t>royal</a:t>
            </a:r>
            <a:endParaRPr kumimoji="1" lang="ja-JP" altLang="en-US" sz="2400" dirty="0">
              <a:solidFill>
                <a:srgbClr val="0070C0"/>
              </a:solidFill>
            </a:endParaRPr>
          </a:p>
        </p:txBody>
      </p:sp>
      <p:sp>
        <p:nvSpPr>
          <p:cNvPr id="29" name="テキスト ボックス 28">
            <a:extLst>
              <a:ext uri="{FF2B5EF4-FFF2-40B4-BE49-F238E27FC236}">
                <a16:creationId xmlns:a16="http://schemas.microsoft.com/office/drawing/2014/main" id="{82A7C9EF-091F-F9B7-B25B-089E19197A00}"/>
              </a:ext>
            </a:extLst>
          </p:cNvPr>
          <p:cNvSpPr txBox="1"/>
          <p:nvPr/>
        </p:nvSpPr>
        <p:spPr>
          <a:xfrm>
            <a:off x="4040386" y="4158301"/>
            <a:ext cx="1314450" cy="461665"/>
          </a:xfrm>
          <a:prstGeom prst="rect">
            <a:avLst/>
          </a:prstGeom>
          <a:noFill/>
        </p:spPr>
        <p:txBody>
          <a:bodyPr wrap="square" rtlCol="0">
            <a:spAutoFit/>
          </a:bodyPr>
          <a:lstStyle/>
          <a:p>
            <a:pPr algn="ctr"/>
            <a:r>
              <a:rPr kumimoji="1" lang="en-US" altLang="ja-JP" sz="2400" dirty="0">
                <a:solidFill>
                  <a:srgbClr val="FF0000"/>
                </a:solidFill>
              </a:rPr>
              <a:t>female</a:t>
            </a:r>
            <a:endParaRPr kumimoji="1" lang="ja-JP" altLang="en-US" sz="2400" dirty="0">
              <a:solidFill>
                <a:srgbClr val="FF0000"/>
              </a:solidFill>
            </a:endParaRPr>
          </a:p>
        </p:txBody>
      </p:sp>
      <p:sp>
        <p:nvSpPr>
          <p:cNvPr id="30" name="テキスト ボックス 29">
            <a:extLst>
              <a:ext uri="{FF2B5EF4-FFF2-40B4-BE49-F238E27FC236}">
                <a16:creationId xmlns:a16="http://schemas.microsoft.com/office/drawing/2014/main" id="{8E0061B2-34B4-4467-7AE1-33E75F11FAA8}"/>
              </a:ext>
            </a:extLst>
          </p:cNvPr>
          <p:cNvSpPr txBox="1"/>
          <p:nvPr/>
        </p:nvSpPr>
        <p:spPr>
          <a:xfrm>
            <a:off x="6248678" y="3196294"/>
            <a:ext cx="1314450" cy="461665"/>
          </a:xfrm>
          <a:prstGeom prst="rect">
            <a:avLst/>
          </a:prstGeom>
          <a:noFill/>
        </p:spPr>
        <p:txBody>
          <a:bodyPr wrap="square" rtlCol="0">
            <a:spAutoFit/>
          </a:bodyPr>
          <a:lstStyle/>
          <a:p>
            <a:pPr algn="ctr"/>
            <a:r>
              <a:rPr kumimoji="1" lang="en-US" altLang="ja-JP" sz="2400" dirty="0">
                <a:solidFill>
                  <a:srgbClr val="FF0000"/>
                </a:solidFill>
              </a:rPr>
              <a:t>female</a:t>
            </a:r>
            <a:endParaRPr kumimoji="1" lang="ja-JP" altLang="en-US" sz="2400" dirty="0">
              <a:solidFill>
                <a:srgbClr val="FF0000"/>
              </a:solidFill>
            </a:endParaRPr>
          </a:p>
        </p:txBody>
      </p:sp>
      <p:sp>
        <p:nvSpPr>
          <p:cNvPr id="31" name="テキスト ボックス 30">
            <a:extLst>
              <a:ext uri="{FF2B5EF4-FFF2-40B4-BE49-F238E27FC236}">
                <a16:creationId xmlns:a16="http://schemas.microsoft.com/office/drawing/2014/main" id="{BFF0C529-599F-FEC9-9B24-57D5D31A0445}"/>
              </a:ext>
            </a:extLst>
          </p:cNvPr>
          <p:cNvSpPr txBox="1"/>
          <p:nvPr/>
        </p:nvSpPr>
        <p:spPr>
          <a:xfrm>
            <a:off x="1681162" y="5091937"/>
            <a:ext cx="8829675" cy="1331134"/>
          </a:xfrm>
          <a:prstGeom prst="rect">
            <a:avLst/>
          </a:prstGeom>
          <a:noFill/>
        </p:spPr>
        <p:txBody>
          <a:bodyPr wrap="square" rtlCol="0">
            <a:spAutoFit/>
          </a:bodyPr>
          <a:lstStyle/>
          <a:p>
            <a:pPr algn="ctr">
              <a:lnSpc>
                <a:spcPct val="150000"/>
              </a:lnSpc>
            </a:pPr>
            <a:r>
              <a:rPr kumimoji="1" lang="en-US" altLang="ja-JP" sz="2800" dirty="0"/>
              <a:t>King – Man + Woman = Queen </a:t>
            </a:r>
            <a:r>
              <a:rPr kumimoji="1" lang="ja-JP" altLang="en-US" sz="2800" dirty="0"/>
              <a:t>のような式が成り立つ</a:t>
            </a:r>
            <a:endParaRPr kumimoji="1" lang="en-US" altLang="ja-JP" sz="2800" dirty="0"/>
          </a:p>
          <a:p>
            <a:pPr algn="ctr">
              <a:lnSpc>
                <a:spcPct val="150000"/>
              </a:lnSpc>
            </a:pPr>
            <a:r>
              <a:rPr kumimoji="1" lang="ja-JP" altLang="en-US" sz="2800" dirty="0"/>
              <a:t>コンピュータが単語の類似性を理解できる</a:t>
            </a:r>
          </a:p>
        </p:txBody>
      </p:sp>
      <p:sp>
        <p:nvSpPr>
          <p:cNvPr id="32" name="正方形/長方形 31">
            <a:extLst>
              <a:ext uri="{FF2B5EF4-FFF2-40B4-BE49-F238E27FC236}">
                <a16:creationId xmlns:a16="http://schemas.microsoft.com/office/drawing/2014/main" id="{E02BF343-AFF0-6B8F-AE02-7F4CE187DB18}"/>
              </a:ext>
            </a:extLst>
          </p:cNvPr>
          <p:cNvSpPr/>
          <p:nvPr/>
        </p:nvSpPr>
        <p:spPr>
          <a:xfrm>
            <a:off x="1714499" y="5213934"/>
            <a:ext cx="8763000" cy="530912"/>
          </a:xfrm>
          <a:prstGeom prst="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058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animBg="1"/>
      <p:bldP spid="11" grpId="0" animBg="1"/>
      <p:bldP spid="12" grpId="0"/>
      <p:bldP spid="13" grpId="0"/>
      <p:bldP spid="14" grpId="0" animBg="1"/>
      <p:bldP spid="15" grpId="0" animBg="1"/>
      <p:bldP spid="27" grpId="0"/>
      <p:bldP spid="28" grpId="0"/>
      <p:bldP spid="29" grpId="0"/>
      <p:bldP spid="30" grpId="0"/>
      <p:bldP spid="31" grpId="0"/>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D20F4-E64E-A1CD-04CA-236A32AE0909}"/>
              </a:ext>
            </a:extLst>
          </p:cNvPr>
          <p:cNvSpPr>
            <a:spLocks noGrp="1"/>
          </p:cNvSpPr>
          <p:nvPr>
            <p:ph type="title"/>
          </p:nvPr>
        </p:nvSpPr>
        <p:spPr/>
        <p:txBody>
          <a:bodyPr>
            <a:normAutofit fontScale="90000"/>
          </a:bodyPr>
          <a:lstStyle/>
          <a:p>
            <a:r>
              <a:rPr kumimoji="1" lang="ja-JP" altLang="en-US" dirty="0">
                <a:latin typeface="+mj-ea"/>
              </a:rPr>
              <a:t>単語の局所表現</a:t>
            </a:r>
            <a:r>
              <a:rPr lang="ja-JP" altLang="en-US" dirty="0">
                <a:latin typeface="+mj-ea"/>
              </a:rPr>
              <a:t>（</a:t>
            </a:r>
            <a:r>
              <a:rPr lang="en-US" altLang="ja-JP" dirty="0">
                <a:latin typeface="+mj-ea"/>
              </a:rPr>
              <a:t>local representation</a:t>
            </a:r>
            <a:r>
              <a:rPr lang="ja-JP" altLang="en-US" dirty="0">
                <a:latin typeface="+mj-ea"/>
              </a:rPr>
              <a:t>）</a:t>
            </a:r>
            <a:endParaRPr kumimoji="1" lang="ja-JP" altLang="en-US" dirty="0">
              <a:latin typeface="+mj-ea"/>
            </a:endParaRPr>
          </a:p>
        </p:txBody>
      </p:sp>
      <p:sp>
        <p:nvSpPr>
          <p:cNvPr id="3" name="コンテンツ プレースホルダー 2">
            <a:extLst>
              <a:ext uri="{FF2B5EF4-FFF2-40B4-BE49-F238E27FC236}">
                <a16:creationId xmlns:a16="http://schemas.microsoft.com/office/drawing/2014/main" id="{ED443F5D-B815-5C4A-975E-33123861FC63}"/>
              </a:ext>
            </a:extLst>
          </p:cNvPr>
          <p:cNvSpPr>
            <a:spLocks noGrp="1"/>
          </p:cNvSpPr>
          <p:nvPr>
            <p:ph idx="1"/>
          </p:nvPr>
        </p:nvSpPr>
        <p:spPr/>
        <p:txBody>
          <a:bodyPr/>
          <a:lstStyle/>
          <a:p>
            <a:r>
              <a:rPr lang="ja-JP" altLang="en-US" dirty="0"/>
              <a:t>単語ごとに独立のベクトルを作る</a:t>
            </a:r>
            <a:endParaRPr lang="en-US" altLang="ja-JP" dirty="0"/>
          </a:p>
          <a:p>
            <a:pPr marL="0" indent="0">
              <a:buNone/>
            </a:pPr>
            <a:r>
              <a:rPr kumimoji="1" lang="en-US" altLang="ja-JP" dirty="0">
                <a:solidFill>
                  <a:srgbClr val="FF0000"/>
                </a:solidFill>
              </a:rPr>
              <a:t>One-Hot</a:t>
            </a:r>
            <a:r>
              <a:rPr kumimoji="1" lang="ja-JP" altLang="en-US" dirty="0">
                <a:solidFill>
                  <a:srgbClr val="FF0000"/>
                </a:solidFill>
              </a:rPr>
              <a:t>ベクトル</a:t>
            </a:r>
            <a:r>
              <a:rPr kumimoji="1" lang="ja-JP" altLang="en-US" dirty="0"/>
              <a:t>：</a:t>
            </a:r>
            <a:r>
              <a:rPr kumimoji="1" lang="en-US" altLang="ja-JP" dirty="0"/>
              <a:t>1</a:t>
            </a:r>
            <a:r>
              <a:rPr kumimoji="1" lang="ja-JP" altLang="en-US" dirty="0"/>
              <a:t>単語につきベクトルの</a:t>
            </a:r>
            <a:r>
              <a:rPr kumimoji="1" lang="en-US" altLang="ja-JP" dirty="0"/>
              <a:t>1</a:t>
            </a:r>
            <a:r>
              <a:rPr kumimoji="1" lang="ja-JP" altLang="en-US" dirty="0"/>
              <a:t>要素のみ</a:t>
            </a:r>
            <a:r>
              <a:rPr kumimoji="1" lang="en-US" altLang="ja-JP" dirty="0"/>
              <a:t>1</a:t>
            </a:r>
            <a:endParaRPr kumimoji="1" lang="ja-JP" altLang="en-US" dirty="0"/>
          </a:p>
        </p:txBody>
      </p:sp>
      <p:sp>
        <p:nvSpPr>
          <p:cNvPr id="4" name="スライド番号プレースホルダー 3">
            <a:extLst>
              <a:ext uri="{FF2B5EF4-FFF2-40B4-BE49-F238E27FC236}">
                <a16:creationId xmlns:a16="http://schemas.microsoft.com/office/drawing/2014/main" id="{E2D591EF-27F1-85AE-B258-D89962D8777F}"/>
              </a:ext>
            </a:extLst>
          </p:cNvPr>
          <p:cNvSpPr>
            <a:spLocks noGrp="1"/>
          </p:cNvSpPr>
          <p:nvPr>
            <p:ph type="sldNum" sz="quarter" idx="12"/>
          </p:nvPr>
        </p:nvSpPr>
        <p:spPr/>
        <p:txBody>
          <a:bodyPr/>
          <a:lstStyle/>
          <a:p>
            <a:fld id="{BE88F909-70FA-4A47-9C83-3C778D5F9D10}" type="slidenum">
              <a:rPr kumimoji="1" lang="ja-JP" altLang="en-US" smtClean="0"/>
              <a:t>6</a:t>
            </a:fld>
            <a:endParaRPr kumimoji="1" lang="ja-JP" altLang="en-US"/>
          </a:p>
        </p:txBody>
      </p:sp>
      <p:graphicFrame>
        <p:nvGraphicFramePr>
          <p:cNvPr id="5" name="表 4">
            <a:extLst>
              <a:ext uri="{FF2B5EF4-FFF2-40B4-BE49-F238E27FC236}">
                <a16:creationId xmlns:a16="http://schemas.microsoft.com/office/drawing/2014/main" id="{7680E788-E1E4-734B-2822-64438EBD562B}"/>
              </a:ext>
            </a:extLst>
          </p:cNvPr>
          <p:cNvGraphicFramePr>
            <a:graphicFrameLocks noGrp="1"/>
          </p:cNvGraphicFramePr>
          <p:nvPr>
            <p:extLst>
              <p:ext uri="{D42A27DB-BD31-4B8C-83A1-F6EECF244321}">
                <p14:modId xmlns:p14="http://schemas.microsoft.com/office/powerpoint/2010/main" val="3726311995"/>
              </p:ext>
            </p:extLst>
          </p:nvPr>
        </p:nvGraphicFramePr>
        <p:xfrm>
          <a:off x="838200" y="3429000"/>
          <a:ext cx="3324225" cy="1828800"/>
        </p:xfrm>
        <a:graphic>
          <a:graphicData uri="http://schemas.openxmlformats.org/drawingml/2006/table">
            <a:tbl>
              <a:tblPr firstRow="1" bandRow="1">
                <a:tableStyleId>{5C22544A-7EE6-4342-B048-85BDC9FD1C3A}</a:tableStyleId>
              </a:tblPr>
              <a:tblGrid>
                <a:gridCol w="1200150">
                  <a:extLst>
                    <a:ext uri="{9D8B030D-6E8A-4147-A177-3AD203B41FA5}">
                      <a16:colId xmlns:a16="http://schemas.microsoft.com/office/drawing/2014/main" val="870735277"/>
                    </a:ext>
                  </a:extLst>
                </a:gridCol>
                <a:gridCol w="2124075">
                  <a:extLst>
                    <a:ext uri="{9D8B030D-6E8A-4147-A177-3AD203B41FA5}">
                      <a16:colId xmlns:a16="http://schemas.microsoft.com/office/drawing/2014/main" val="2555762332"/>
                    </a:ext>
                  </a:extLst>
                </a:gridCol>
              </a:tblGrid>
              <a:tr h="370840">
                <a:tc>
                  <a:txBody>
                    <a:bodyPr/>
                    <a:lstStyle/>
                    <a:p>
                      <a:r>
                        <a:rPr kumimoji="1" lang="ja-JP" altLang="en-US" sz="2400" b="0" dirty="0"/>
                        <a:t>単語</a:t>
                      </a:r>
                    </a:p>
                  </a:txBody>
                  <a:tcPr/>
                </a:tc>
                <a:tc>
                  <a:txBody>
                    <a:bodyPr/>
                    <a:lstStyle/>
                    <a:p>
                      <a:r>
                        <a:rPr kumimoji="1" lang="en-US" altLang="ja-JP" sz="2000" b="0" dirty="0"/>
                        <a:t>One-Hot</a:t>
                      </a:r>
                      <a:r>
                        <a:rPr kumimoji="1" lang="ja-JP" altLang="en-US" sz="2000" b="0" dirty="0"/>
                        <a:t>ベクトル</a:t>
                      </a:r>
                    </a:p>
                  </a:txBody>
                  <a:tcPr/>
                </a:tc>
                <a:extLst>
                  <a:ext uri="{0D108BD9-81ED-4DB2-BD59-A6C34878D82A}">
                    <a16:rowId xmlns:a16="http://schemas.microsoft.com/office/drawing/2014/main" val="1842097656"/>
                  </a:ext>
                </a:extLst>
              </a:tr>
              <a:tr h="370840">
                <a:tc>
                  <a:txBody>
                    <a:bodyPr/>
                    <a:lstStyle/>
                    <a:p>
                      <a:r>
                        <a:rPr kumimoji="1" lang="en-US" altLang="ja-JP" sz="2400" dirty="0"/>
                        <a:t>Apple</a:t>
                      </a:r>
                      <a:endParaRPr kumimoji="1" lang="ja-JP" altLang="en-US" sz="2400" dirty="0"/>
                    </a:p>
                  </a:txBody>
                  <a:tcPr/>
                </a:tc>
                <a:tc>
                  <a:txBody>
                    <a:bodyPr/>
                    <a:lstStyle/>
                    <a:p>
                      <a:r>
                        <a:rPr kumimoji="1" lang="en-US" altLang="ja-JP" sz="2400" dirty="0"/>
                        <a:t>[1, 0, 0]</a:t>
                      </a:r>
                      <a:endParaRPr kumimoji="1" lang="ja-JP" altLang="en-US" sz="2400" dirty="0"/>
                    </a:p>
                  </a:txBody>
                  <a:tcPr/>
                </a:tc>
                <a:extLst>
                  <a:ext uri="{0D108BD9-81ED-4DB2-BD59-A6C34878D82A}">
                    <a16:rowId xmlns:a16="http://schemas.microsoft.com/office/drawing/2014/main" val="2851818728"/>
                  </a:ext>
                </a:extLst>
              </a:tr>
              <a:tr h="370840">
                <a:tc>
                  <a:txBody>
                    <a:bodyPr/>
                    <a:lstStyle/>
                    <a:p>
                      <a:r>
                        <a:rPr kumimoji="1" lang="en-US" altLang="ja-JP" sz="2400" dirty="0"/>
                        <a:t>Human</a:t>
                      </a:r>
                      <a:endParaRPr kumimoji="1" lang="ja-JP" altLang="en-US" sz="2400" dirty="0"/>
                    </a:p>
                  </a:txBody>
                  <a:tcPr/>
                </a:tc>
                <a:tc>
                  <a:txBody>
                    <a:bodyPr/>
                    <a:lstStyle/>
                    <a:p>
                      <a:r>
                        <a:rPr kumimoji="1" lang="en-US" altLang="ja-JP" sz="2400" dirty="0"/>
                        <a:t>[0, 1, 0]</a:t>
                      </a:r>
                      <a:endParaRPr kumimoji="1" lang="ja-JP" altLang="en-US" sz="2400" dirty="0"/>
                    </a:p>
                  </a:txBody>
                  <a:tcPr/>
                </a:tc>
                <a:extLst>
                  <a:ext uri="{0D108BD9-81ED-4DB2-BD59-A6C34878D82A}">
                    <a16:rowId xmlns:a16="http://schemas.microsoft.com/office/drawing/2014/main" val="4247234387"/>
                  </a:ext>
                </a:extLst>
              </a:tr>
              <a:tr h="370840">
                <a:tc>
                  <a:txBody>
                    <a:bodyPr/>
                    <a:lstStyle/>
                    <a:p>
                      <a:r>
                        <a:rPr kumimoji="1" lang="en-US" altLang="ja-JP" sz="2400" dirty="0"/>
                        <a:t>Player</a:t>
                      </a:r>
                      <a:endParaRPr kumimoji="1" lang="ja-JP" altLang="en-US" sz="2400" dirty="0"/>
                    </a:p>
                  </a:txBody>
                  <a:tcPr/>
                </a:tc>
                <a:tc>
                  <a:txBody>
                    <a:bodyPr/>
                    <a:lstStyle/>
                    <a:p>
                      <a:r>
                        <a:rPr kumimoji="1" lang="en-US" altLang="ja-JP" sz="2400" dirty="0"/>
                        <a:t>[0, 0, 1]</a:t>
                      </a:r>
                      <a:endParaRPr kumimoji="1" lang="ja-JP" altLang="en-US" sz="2400" b="1" dirty="0"/>
                    </a:p>
                  </a:txBody>
                  <a:tcPr/>
                </a:tc>
                <a:extLst>
                  <a:ext uri="{0D108BD9-81ED-4DB2-BD59-A6C34878D82A}">
                    <a16:rowId xmlns:a16="http://schemas.microsoft.com/office/drawing/2014/main" val="1901849538"/>
                  </a:ext>
                </a:extLst>
              </a:tr>
            </a:tbl>
          </a:graphicData>
        </a:graphic>
      </p:graphicFrame>
      <p:sp>
        <p:nvSpPr>
          <p:cNvPr id="7" name="テキスト ボックス 6">
            <a:extLst>
              <a:ext uri="{FF2B5EF4-FFF2-40B4-BE49-F238E27FC236}">
                <a16:creationId xmlns:a16="http://schemas.microsoft.com/office/drawing/2014/main" id="{EA8CD11B-A911-A76C-1480-0F960D207306}"/>
              </a:ext>
            </a:extLst>
          </p:cNvPr>
          <p:cNvSpPr txBox="1"/>
          <p:nvPr/>
        </p:nvSpPr>
        <p:spPr>
          <a:xfrm>
            <a:off x="4538662" y="3457575"/>
            <a:ext cx="6438901" cy="2554545"/>
          </a:xfrm>
          <a:prstGeom prst="rect">
            <a:avLst/>
          </a:prstGeom>
          <a:noFill/>
        </p:spPr>
        <p:txBody>
          <a:bodyPr wrap="square" rtlCol="0">
            <a:spAutoFit/>
          </a:bodyPr>
          <a:lstStyle/>
          <a:p>
            <a:r>
              <a:rPr kumimoji="1" lang="ja-JP" altLang="en-US" sz="3200" dirty="0">
                <a:solidFill>
                  <a:srgbClr val="FF0000"/>
                </a:solidFill>
              </a:rPr>
              <a:t>問題点：</a:t>
            </a:r>
            <a:endParaRPr kumimoji="1" lang="en-US" altLang="ja-JP" sz="3200" dirty="0">
              <a:solidFill>
                <a:srgbClr val="FF0000"/>
              </a:solidFill>
            </a:endParaRPr>
          </a:p>
          <a:p>
            <a:pPr marL="342900" indent="-342900">
              <a:buFont typeface="+mj-lt"/>
              <a:buAutoNum type="arabicPeriod"/>
            </a:pPr>
            <a:r>
              <a:rPr kumimoji="1" lang="ja-JP" altLang="en-US" sz="3200" u="sng" dirty="0"/>
              <a:t>単語の</a:t>
            </a:r>
            <a:r>
              <a:rPr kumimoji="1" lang="ja-JP" altLang="en-US" sz="3200" u="sng" dirty="0">
                <a:solidFill>
                  <a:srgbClr val="FF0000"/>
                </a:solidFill>
              </a:rPr>
              <a:t>意味が反映できない</a:t>
            </a:r>
            <a:br>
              <a:rPr kumimoji="1" lang="en-US" altLang="ja-JP" sz="3200" dirty="0"/>
            </a:br>
            <a:r>
              <a:rPr kumimoji="1" lang="ja-JP" altLang="en-US" sz="3200" dirty="0"/>
              <a:t>（単語は互いに独立）</a:t>
            </a:r>
            <a:endParaRPr kumimoji="1" lang="en-US" altLang="ja-JP" sz="3200" dirty="0"/>
          </a:p>
          <a:p>
            <a:pPr marL="342900" indent="-342900">
              <a:buFont typeface="+mj-lt"/>
              <a:buAutoNum type="arabicPeriod"/>
            </a:pPr>
            <a:r>
              <a:rPr kumimoji="1" lang="ja-JP" altLang="en-US" sz="3200" dirty="0"/>
              <a:t>語彙が多いほどベクトルの次元が大きくなる</a:t>
            </a:r>
            <a:endParaRPr kumimoji="1" lang="en-US" altLang="ja-JP" sz="3200" dirty="0"/>
          </a:p>
        </p:txBody>
      </p:sp>
    </p:spTree>
    <p:extLst>
      <p:ext uri="{BB962C8B-B14F-4D97-AF65-F5344CB8AC3E}">
        <p14:creationId xmlns:p14="http://schemas.microsoft.com/office/powerpoint/2010/main" val="95855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2BC9A-84DB-C7FA-0D90-BCD4D9F5337B}"/>
              </a:ext>
            </a:extLst>
          </p:cNvPr>
          <p:cNvSpPr>
            <a:spLocks noGrp="1"/>
          </p:cNvSpPr>
          <p:nvPr>
            <p:ph type="title"/>
          </p:nvPr>
        </p:nvSpPr>
        <p:spPr/>
        <p:txBody>
          <a:bodyPr>
            <a:noAutofit/>
          </a:bodyPr>
          <a:lstStyle/>
          <a:p>
            <a:r>
              <a:rPr lang="ja-JP" altLang="en-US" sz="3600" dirty="0"/>
              <a:t>コンピュータに単語の意味を理解させる手法①</a:t>
            </a:r>
            <a:endParaRPr kumimoji="1" lang="ja-JP" altLang="en-US" sz="3600" dirty="0"/>
          </a:p>
        </p:txBody>
      </p:sp>
      <p:sp>
        <p:nvSpPr>
          <p:cNvPr id="3" name="コンテンツ プレースホルダー 2">
            <a:extLst>
              <a:ext uri="{FF2B5EF4-FFF2-40B4-BE49-F238E27FC236}">
                <a16:creationId xmlns:a16="http://schemas.microsoft.com/office/drawing/2014/main" id="{0FD7AE87-F3D6-95BA-3D25-4B044EA12A0B}"/>
              </a:ext>
            </a:extLst>
          </p:cNvPr>
          <p:cNvSpPr>
            <a:spLocks noGrp="1"/>
          </p:cNvSpPr>
          <p:nvPr>
            <p:ph idx="1"/>
          </p:nvPr>
        </p:nvSpPr>
        <p:spPr>
          <a:xfrm>
            <a:off x="838200" y="1758371"/>
            <a:ext cx="10515600" cy="1918279"/>
          </a:xfrm>
        </p:spPr>
        <p:txBody>
          <a:bodyPr/>
          <a:lstStyle/>
          <a:p>
            <a:r>
              <a:rPr kumimoji="1" lang="ja-JP" altLang="en-US" dirty="0">
                <a:solidFill>
                  <a:srgbClr val="FF0000"/>
                </a:solidFill>
              </a:rPr>
              <a:t>シソーラス</a:t>
            </a:r>
            <a:r>
              <a:rPr kumimoji="1" lang="en-US" altLang="ja-JP" dirty="0">
                <a:solidFill>
                  <a:srgbClr val="FF0000"/>
                </a:solidFill>
              </a:rPr>
              <a:t>(thesaurus)</a:t>
            </a:r>
            <a:r>
              <a:rPr kumimoji="1" lang="ja-JP" altLang="en-US" dirty="0">
                <a:solidFill>
                  <a:srgbClr val="FF0000"/>
                </a:solidFill>
              </a:rPr>
              <a:t>による手法</a:t>
            </a:r>
            <a:endParaRPr kumimoji="1" lang="en-US" altLang="ja-JP" dirty="0">
              <a:solidFill>
                <a:srgbClr val="FF0000"/>
              </a:solidFill>
            </a:endParaRPr>
          </a:p>
          <a:p>
            <a:pPr lvl="1">
              <a:buFont typeface="Wingdings" panose="05000000000000000000" pitchFamily="2" charset="2"/>
              <a:buChar char="Ø"/>
            </a:pPr>
            <a:r>
              <a:rPr lang="ja-JP" altLang="en-US" dirty="0"/>
              <a:t>人の手によって作成された類似辞書</a:t>
            </a:r>
            <a:endParaRPr lang="en-US" altLang="ja-JP" dirty="0"/>
          </a:p>
          <a:p>
            <a:pPr lvl="1">
              <a:buFont typeface="Wingdings" panose="05000000000000000000" pitchFamily="2" charset="2"/>
              <a:buChar char="Ø"/>
            </a:pPr>
            <a:r>
              <a:rPr kumimoji="1" lang="ja-JP" altLang="en-US" dirty="0"/>
              <a:t>「同じ意味の単語（同義語）」や「意味の似た単語（類義語）」</a:t>
            </a:r>
            <a:br>
              <a:rPr kumimoji="1" lang="en-US" altLang="ja-JP" dirty="0"/>
            </a:br>
            <a:r>
              <a:rPr kumimoji="1" lang="ja-JP" altLang="en-US" dirty="0"/>
              <a:t>が同じグループに分類されている</a:t>
            </a:r>
          </a:p>
        </p:txBody>
      </p:sp>
      <p:sp>
        <p:nvSpPr>
          <p:cNvPr id="4" name="スライド番号プレースホルダー 3">
            <a:extLst>
              <a:ext uri="{FF2B5EF4-FFF2-40B4-BE49-F238E27FC236}">
                <a16:creationId xmlns:a16="http://schemas.microsoft.com/office/drawing/2014/main" id="{F5418327-82E8-29B2-49BC-F3A45778879C}"/>
              </a:ext>
            </a:extLst>
          </p:cNvPr>
          <p:cNvSpPr>
            <a:spLocks noGrp="1"/>
          </p:cNvSpPr>
          <p:nvPr>
            <p:ph type="sldNum" sz="quarter" idx="12"/>
          </p:nvPr>
        </p:nvSpPr>
        <p:spPr/>
        <p:txBody>
          <a:bodyPr/>
          <a:lstStyle/>
          <a:p>
            <a:fld id="{BE88F909-70FA-4A47-9C83-3C778D5F9D10}" type="slidenum">
              <a:rPr kumimoji="1" lang="ja-JP" altLang="en-US" smtClean="0"/>
              <a:t>7</a:t>
            </a:fld>
            <a:endParaRPr kumimoji="1" lang="ja-JP" altLang="en-US"/>
          </a:p>
        </p:txBody>
      </p:sp>
      <p:sp>
        <p:nvSpPr>
          <p:cNvPr id="5" name="正方形/長方形 4">
            <a:extLst>
              <a:ext uri="{FF2B5EF4-FFF2-40B4-BE49-F238E27FC236}">
                <a16:creationId xmlns:a16="http://schemas.microsoft.com/office/drawing/2014/main" id="{A10AD29E-96EB-35D8-FA6E-CEBFC6DFF6EC}"/>
              </a:ext>
            </a:extLst>
          </p:cNvPr>
          <p:cNvSpPr/>
          <p:nvPr/>
        </p:nvSpPr>
        <p:spPr>
          <a:xfrm>
            <a:off x="1523999" y="3467100"/>
            <a:ext cx="9315451" cy="761421"/>
          </a:xfrm>
          <a:prstGeom prst="rect">
            <a:avLst/>
          </a:prstGeom>
          <a:solidFill>
            <a:schemeClr val="accent2">
              <a:lumMod val="20000"/>
              <a:lumOff val="80000"/>
            </a:schemeClr>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27BF526-4648-BDA4-15AF-A1DC79462E4A}"/>
              </a:ext>
            </a:extLst>
          </p:cNvPr>
          <p:cNvSpPr txBox="1"/>
          <p:nvPr/>
        </p:nvSpPr>
        <p:spPr>
          <a:xfrm>
            <a:off x="1619250" y="3587472"/>
            <a:ext cx="742950" cy="523220"/>
          </a:xfrm>
          <a:prstGeom prst="rect">
            <a:avLst/>
          </a:prstGeom>
          <a:noFill/>
          <a:ln>
            <a:solidFill>
              <a:schemeClr val="tx1"/>
            </a:solidFill>
            <a:miter lim="800000"/>
          </a:ln>
        </p:spPr>
        <p:txBody>
          <a:bodyPr wrap="square" rtlCol="0">
            <a:spAutoFit/>
          </a:bodyPr>
          <a:lstStyle/>
          <a:p>
            <a:r>
              <a:rPr kumimoji="1" lang="en-US" altLang="ja-JP" sz="2800" dirty="0">
                <a:latin typeface="+mn-ea"/>
              </a:rPr>
              <a:t>car</a:t>
            </a:r>
            <a:endParaRPr kumimoji="1" lang="ja-JP" altLang="en-US" sz="2800" dirty="0">
              <a:latin typeface="+mn-ea"/>
            </a:endParaRPr>
          </a:p>
        </p:txBody>
      </p:sp>
      <p:sp>
        <p:nvSpPr>
          <p:cNvPr id="7" name="次の値と等しい 6">
            <a:extLst>
              <a:ext uri="{FF2B5EF4-FFF2-40B4-BE49-F238E27FC236}">
                <a16:creationId xmlns:a16="http://schemas.microsoft.com/office/drawing/2014/main" id="{458B7FB3-E711-2FE7-E530-8C6D40ACE28D}"/>
              </a:ext>
            </a:extLst>
          </p:cNvPr>
          <p:cNvSpPr/>
          <p:nvPr/>
        </p:nvSpPr>
        <p:spPr>
          <a:xfrm>
            <a:off x="2457450" y="3629864"/>
            <a:ext cx="781049" cy="428625"/>
          </a:xfrm>
          <a:prstGeom prst="mathEqual">
            <a:avLst>
              <a:gd name="adj1" fmla="val 23520"/>
              <a:gd name="adj2" fmla="val 2065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1819AB03-CB4A-20CB-3796-CB2769962447}"/>
              </a:ext>
            </a:extLst>
          </p:cNvPr>
          <p:cNvSpPr txBox="1"/>
          <p:nvPr/>
        </p:nvSpPr>
        <p:spPr>
          <a:xfrm>
            <a:off x="3333749" y="3582566"/>
            <a:ext cx="1123950" cy="523220"/>
          </a:xfrm>
          <a:prstGeom prst="rect">
            <a:avLst/>
          </a:prstGeom>
          <a:noFill/>
          <a:ln>
            <a:solidFill>
              <a:schemeClr val="tx1"/>
            </a:solidFill>
            <a:miter lim="800000"/>
          </a:ln>
        </p:spPr>
        <p:txBody>
          <a:bodyPr wrap="square" rtlCol="0">
            <a:spAutoFit/>
          </a:bodyPr>
          <a:lstStyle/>
          <a:p>
            <a:r>
              <a:rPr kumimoji="1" lang="en-US" altLang="ja-JP" sz="2800" dirty="0">
                <a:latin typeface="+mn-ea"/>
              </a:rPr>
              <a:t>auto</a:t>
            </a:r>
            <a:endParaRPr kumimoji="1" lang="ja-JP" altLang="en-US" sz="2800" dirty="0">
              <a:latin typeface="+mn-ea"/>
            </a:endParaRPr>
          </a:p>
        </p:txBody>
      </p:sp>
      <p:sp>
        <p:nvSpPr>
          <p:cNvPr id="9" name="テキスト ボックス 8">
            <a:extLst>
              <a:ext uri="{FF2B5EF4-FFF2-40B4-BE49-F238E27FC236}">
                <a16:creationId xmlns:a16="http://schemas.microsoft.com/office/drawing/2014/main" id="{A7CC0C09-22D4-76E7-3D3E-2FF1DB436B78}"/>
              </a:ext>
            </a:extLst>
          </p:cNvPr>
          <p:cNvSpPr txBox="1"/>
          <p:nvPr/>
        </p:nvSpPr>
        <p:spPr>
          <a:xfrm>
            <a:off x="4695825" y="3579113"/>
            <a:ext cx="2143126" cy="523220"/>
          </a:xfrm>
          <a:prstGeom prst="rect">
            <a:avLst/>
          </a:prstGeom>
          <a:noFill/>
          <a:ln>
            <a:solidFill>
              <a:schemeClr val="tx1"/>
            </a:solidFill>
            <a:miter lim="800000"/>
          </a:ln>
        </p:spPr>
        <p:txBody>
          <a:bodyPr wrap="square" rtlCol="0">
            <a:spAutoFit/>
          </a:bodyPr>
          <a:lstStyle/>
          <a:p>
            <a:r>
              <a:rPr kumimoji="1" lang="en-US" altLang="ja-JP" sz="2800" dirty="0">
                <a:latin typeface="+mn-ea"/>
              </a:rPr>
              <a:t>automobile</a:t>
            </a:r>
            <a:endParaRPr kumimoji="1" lang="ja-JP" altLang="en-US" sz="2800" dirty="0">
              <a:latin typeface="+mn-ea"/>
            </a:endParaRPr>
          </a:p>
        </p:txBody>
      </p:sp>
      <p:sp>
        <p:nvSpPr>
          <p:cNvPr id="10" name="テキスト ボックス 9">
            <a:extLst>
              <a:ext uri="{FF2B5EF4-FFF2-40B4-BE49-F238E27FC236}">
                <a16:creationId xmlns:a16="http://schemas.microsoft.com/office/drawing/2014/main" id="{F06614D0-552F-B9DC-927D-D3C893140EDB}"/>
              </a:ext>
            </a:extLst>
          </p:cNvPr>
          <p:cNvSpPr txBox="1"/>
          <p:nvPr/>
        </p:nvSpPr>
        <p:spPr>
          <a:xfrm>
            <a:off x="7077077" y="3579113"/>
            <a:ext cx="1647825" cy="523220"/>
          </a:xfrm>
          <a:prstGeom prst="rect">
            <a:avLst/>
          </a:prstGeom>
          <a:noFill/>
          <a:ln>
            <a:solidFill>
              <a:schemeClr val="tx1"/>
            </a:solidFill>
            <a:miter lim="800000"/>
          </a:ln>
        </p:spPr>
        <p:txBody>
          <a:bodyPr wrap="square" rtlCol="0">
            <a:spAutoFit/>
          </a:bodyPr>
          <a:lstStyle/>
          <a:p>
            <a:r>
              <a:rPr kumimoji="1" lang="en-US" altLang="ja-JP" sz="2800" dirty="0">
                <a:latin typeface="+mn-ea"/>
              </a:rPr>
              <a:t>machine</a:t>
            </a:r>
            <a:endParaRPr kumimoji="1" lang="ja-JP" altLang="en-US" sz="2800" dirty="0">
              <a:latin typeface="+mn-ea"/>
            </a:endParaRPr>
          </a:p>
        </p:txBody>
      </p:sp>
      <p:sp>
        <p:nvSpPr>
          <p:cNvPr id="11" name="テキスト ボックス 10">
            <a:extLst>
              <a:ext uri="{FF2B5EF4-FFF2-40B4-BE49-F238E27FC236}">
                <a16:creationId xmlns:a16="http://schemas.microsoft.com/office/drawing/2014/main" id="{58E0AEF4-4435-7F62-E534-428375B8EED1}"/>
              </a:ext>
            </a:extLst>
          </p:cNvPr>
          <p:cNvSpPr txBox="1"/>
          <p:nvPr/>
        </p:nvSpPr>
        <p:spPr>
          <a:xfrm>
            <a:off x="8963028" y="3596997"/>
            <a:ext cx="1790699" cy="523220"/>
          </a:xfrm>
          <a:prstGeom prst="rect">
            <a:avLst/>
          </a:prstGeom>
          <a:noFill/>
          <a:ln>
            <a:solidFill>
              <a:schemeClr val="tx1"/>
            </a:solidFill>
            <a:miter lim="800000"/>
          </a:ln>
        </p:spPr>
        <p:txBody>
          <a:bodyPr wrap="square" rtlCol="0">
            <a:spAutoFit/>
          </a:bodyPr>
          <a:lstStyle/>
          <a:p>
            <a:r>
              <a:rPr kumimoji="1" lang="en-US" altLang="ja-JP" sz="2800" dirty="0">
                <a:latin typeface="+mn-ea"/>
              </a:rPr>
              <a:t>motorcar</a:t>
            </a:r>
            <a:endParaRPr kumimoji="1" lang="ja-JP" altLang="en-US" sz="2800" dirty="0">
              <a:latin typeface="+mn-ea"/>
            </a:endParaRPr>
          </a:p>
        </p:txBody>
      </p:sp>
      <p:sp>
        <p:nvSpPr>
          <p:cNvPr id="12" name="正方形/長方形 11">
            <a:extLst>
              <a:ext uri="{FF2B5EF4-FFF2-40B4-BE49-F238E27FC236}">
                <a16:creationId xmlns:a16="http://schemas.microsoft.com/office/drawing/2014/main" id="{6A205D3D-E5BC-F7B5-98D9-F31F94756A65}"/>
              </a:ext>
            </a:extLst>
          </p:cNvPr>
          <p:cNvSpPr/>
          <p:nvPr/>
        </p:nvSpPr>
        <p:spPr>
          <a:xfrm>
            <a:off x="2714625" y="4362449"/>
            <a:ext cx="8143875" cy="2085975"/>
          </a:xfrm>
          <a:prstGeom prst="rect">
            <a:avLst/>
          </a:prstGeom>
          <a:solidFill>
            <a:schemeClr val="accent1">
              <a:lumMod val="20000"/>
              <a:lumOff val="80000"/>
            </a:schemeClr>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9A48084-7D88-A93C-8CDC-38255A76064E}"/>
              </a:ext>
            </a:extLst>
          </p:cNvPr>
          <p:cNvSpPr txBox="1"/>
          <p:nvPr/>
        </p:nvSpPr>
        <p:spPr>
          <a:xfrm>
            <a:off x="2850356" y="5124455"/>
            <a:ext cx="1121570" cy="461665"/>
          </a:xfrm>
          <a:prstGeom prst="rect">
            <a:avLst/>
          </a:prstGeom>
          <a:noFill/>
          <a:ln>
            <a:solidFill>
              <a:schemeClr val="tx1"/>
            </a:solidFill>
            <a:miter lim="800000"/>
          </a:ln>
        </p:spPr>
        <p:txBody>
          <a:bodyPr wrap="square" rtlCol="0">
            <a:spAutoFit/>
          </a:bodyPr>
          <a:lstStyle/>
          <a:p>
            <a:r>
              <a:rPr kumimoji="1" lang="en-US" altLang="ja-JP" sz="2400" dirty="0">
                <a:latin typeface="+mn-ea"/>
              </a:rPr>
              <a:t>object</a:t>
            </a:r>
            <a:endParaRPr kumimoji="1" lang="ja-JP" altLang="en-US" sz="2400" dirty="0">
              <a:latin typeface="+mn-ea"/>
            </a:endParaRPr>
          </a:p>
        </p:txBody>
      </p:sp>
      <p:sp>
        <p:nvSpPr>
          <p:cNvPr id="14" name="テキスト ボックス 13">
            <a:extLst>
              <a:ext uri="{FF2B5EF4-FFF2-40B4-BE49-F238E27FC236}">
                <a16:creationId xmlns:a16="http://schemas.microsoft.com/office/drawing/2014/main" id="{BE03FB8E-6B22-43BF-F69D-A51A52C10359}"/>
              </a:ext>
            </a:extLst>
          </p:cNvPr>
          <p:cNvSpPr txBox="1"/>
          <p:nvPr/>
        </p:nvSpPr>
        <p:spPr>
          <a:xfrm>
            <a:off x="4405312" y="5124456"/>
            <a:ext cx="2219325" cy="461665"/>
          </a:xfrm>
          <a:prstGeom prst="rect">
            <a:avLst/>
          </a:prstGeom>
          <a:noFill/>
          <a:ln>
            <a:solidFill>
              <a:schemeClr val="tx1"/>
            </a:solidFill>
            <a:miter lim="800000"/>
          </a:ln>
        </p:spPr>
        <p:txBody>
          <a:bodyPr wrap="square" rtlCol="0">
            <a:spAutoFit/>
          </a:bodyPr>
          <a:lstStyle/>
          <a:p>
            <a:r>
              <a:rPr kumimoji="1" lang="en-US" altLang="ja-JP" sz="2400" dirty="0">
                <a:latin typeface="+mn-ea"/>
              </a:rPr>
              <a:t>motor vehicle</a:t>
            </a:r>
            <a:endParaRPr kumimoji="1" lang="ja-JP" altLang="en-US" sz="2400" dirty="0">
              <a:latin typeface="+mn-ea"/>
            </a:endParaRPr>
          </a:p>
        </p:txBody>
      </p:sp>
      <p:sp>
        <p:nvSpPr>
          <p:cNvPr id="15" name="テキスト ボックス 14">
            <a:extLst>
              <a:ext uri="{FF2B5EF4-FFF2-40B4-BE49-F238E27FC236}">
                <a16:creationId xmlns:a16="http://schemas.microsoft.com/office/drawing/2014/main" id="{68318BF5-49B2-C51F-A86A-D9ADECF73E9F}"/>
              </a:ext>
            </a:extLst>
          </p:cNvPr>
          <p:cNvSpPr txBox="1"/>
          <p:nvPr/>
        </p:nvSpPr>
        <p:spPr>
          <a:xfrm>
            <a:off x="7033019" y="5777315"/>
            <a:ext cx="1247775" cy="461665"/>
          </a:xfrm>
          <a:prstGeom prst="rect">
            <a:avLst/>
          </a:prstGeom>
          <a:noFill/>
          <a:ln>
            <a:solidFill>
              <a:schemeClr val="tx1"/>
            </a:solidFill>
            <a:miter lim="800000"/>
          </a:ln>
        </p:spPr>
        <p:txBody>
          <a:bodyPr wrap="square" rtlCol="0">
            <a:spAutoFit/>
          </a:bodyPr>
          <a:lstStyle/>
          <a:p>
            <a:r>
              <a:rPr kumimoji="1" lang="en-US" altLang="ja-JP" sz="2400" dirty="0">
                <a:latin typeface="+mn-ea"/>
              </a:rPr>
              <a:t>truck</a:t>
            </a:r>
            <a:endParaRPr kumimoji="1" lang="ja-JP" altLang="en-US" sz="2400" dirty="0">
              <a:latin typeface="+mn-ea"/>
            </a:endParaRPr>
          </a:p>
        </p:txBody>
      </p:sp>
      <p:sp>
        <p:nvSpPr>
          <p:cNvPr id="16" name="テキスト ボックス 15">
            <a:extLst>
              <a:ext uri="{FF2B5EF4-FFF2-40B4-BE49-F238E27FC236}">
                <a16:creationId xmlns:a16="http://schemas.microsoft.com/office/drawing/2014/main" id="{FD8A16CC-CB6C-1F5B-50E8-B8FB181CC865}"/>
              </a:ext>
            </a:extLst>
          </p:cNvPr>
          <p:cNvSpPr txBox="1"/>
          <p:nvPr/>
        </p:nvSpPr>
        <p:spPr>
          <a:xfrm>
            <a:off x="7033019" y="4471597"/>
            <a:ext cx="1343024" cy="461665"/>
          </a:xfrm>
          <a:prstGeom prst="rect">
            <a:avLst/>
          </a:prstGeom>
          <a:noFill/>
          <a:ln>
            <a:solidFill>
              <a:schemeClr val="tx1"/>
            </a:solidFill>
            <a:miter lim="800000"/>
          </a:ln>
        </p:spPr>
        <p:txBody>
          <a:bodyPr wrap="square" rtlCol="0">
            <a:spAutoFit/>
          </a:bodyPr>
          <a:lstStyle/>
          <a:p>
            <a:r>
              <a:rPr kumimoji="1" lang="en-US" altLang="ja-JP" sz="2400" dirty="0">
                <a:latin typeface="+mn-ea"/>
              </a:rPr>
              <a:t>go-kart</a:t>
            </a:r>
            <a:endParaRPr kumimoji="1" lang="ja-JP" altLang="en-US" sz="2400" dirty="0">
              <a:latin typeface="+mn-ea"/>
            </a:endParaRPr>
          </a:p>
        </p:txBody>
      </p:sp>
      <p:sp>
        <p:nvSpPr>
          <p:cNvPr id="17" name="テキスト ボックス 16">
            <a:extLst>
              <a:ext uri="{FF2B5EF4-FFF2-40B4-BE49-F238E27FC236}">
                <a16:creationId xmlns:a16="http://schemas.microsoft.com/office/drawing/2014/main" id="{16464076-2407-8336-273A-559ECE2FF6E2}"/>
              </a:ext>
            </a:extLst>
          </p:cNvPr>
          <p:cNvSpPr txBox="1"/>
          <p:nvPr/>
        </p:nvSpPr>
        <p:spPr>
          <a:xfrm>
            <a:off x="7034211" y="5124456"/>
            <a:ext cx="704848" cy="461665"/>
          </a:xfrm>
          <a:prstGeom prst="rect">
            <a:avLst/>
          </a:prstGeom>
          <a:noFill/>
          <a:ln>
            <a:solidFill>
              <a:schemeClr val="tx1"/>
            </a:solidFill>
            <a:miter lim="800000"/>
          </a:ln>
        </p:spPr>
        <p:txBody>
          <a:bodyPr wrap="square" rtlCol="0">
            <a:spAutoFit/>
          </a:bodyPr>
          <a:lstStyle/>
          <a:p>
            <a:r>
              <a:rPr kumimoji="1" lang="en-US" altLang="ja-JP" sz="2400" dirty="0">
                <a:latin typeface="+mn-ea"/>
              </a:rPr>
              <a:t>car</a:t>
            </a:r>
            <a:endParaRPr kumimoji="1" lang="ja-JP" altLang="en-US" sz="2400" dirty="0">
              <a:latin typeface="+mn-ea"/>
            </a:endParaRPr>
          </a:p>
        </p:txBody>
      </p:sp>
      <p:sp>
        <p:nvSpPr>
          <p:cNvPr id="18" name="テキスト ボックス 17">
            <a:extLst>
              <a:ext uri="{FF2B5EF4-FFF2-40B4-BE49-F238E27FC236}">
                <a16:creationId xmlns:a16="http://schemas.microsoft.com/office/drawing/2014/main" id="{F645A32F-3971-1AC4-410A-B7F351F6A73C}"/>
              </a:ext>
            </a:extLst>
          </p:cNvPr>
          <p:cNvSpPr txBox="1"/>
          <p:nvPr/>
        </p:nvSpPr>
        <p:spPr>
          <a:xfrm>
            <a:off x="9146378" y="5124460"/>
            <a:ext cx="1533527" cy="461665"/>
          </a:xfrm>
          <a:prstGeom prst="rect">
            <a:avLst/>
          </a:prstGeom>
          <a:noFill/>
          <a:ln>
            <a:solidFill>
              <a:schemeClr val="tx1"/>
            </a:solidFill>
            <a:miter lim="800000"/>
          </a:ln>
        </p:spPr>
        <p:txBody>
          <a:bodyPr wrap="square" rtlCol="0">
            <a:spAutoFit/>
          </a:bodyPr>
          <a:lstStyle/>
          <a:p>
            <a:r>
              <a:rPr kumimoji="1" lang="en-US" altLang="ja-JP" sz="2400" dirty="0">
                <a:latin typeface="+mn-ea"/>
              </a:rPr>
              <a:t>compact</a:t>
            </a:r>
            <a:endParaRPr kumimoji="1" lang="ja-JP" altLang="en-US" sz="2400" dirty="0">
              <a:latin typeface="+mn-ea"/>
            </a:endParaRPr>
          </a:p>
        </p:txBody>
      </p:sp>
      <p:sp>
        <p:nvSpPr>
          <p:cNvPr id="19" name="テキスト ボックス 18">
            <a:extLst>
              <a:ext uri="{FF2B5EF4-FFF2-40B4-BE49-F238E27FC236}">
                <a16:creationId xmlns:a16="http://schemas.microsoft.com/office/drawing/2014/main" id="{7189FF4D-FD15-E307-8B5A-F9798509E8AF}"/>
              </a:ext>
            </a:extLst>
          </p:cNvPr>
          <p:cNvSpPr txBox="1"/>
          <p:nvPr/>
        </p:nvSpPr>
        <p:spPr>
          <a:xfrm>
            <a:off x="9148169" y="5777315"/>
            <a:ext cx="850105" cy="461665"/>
          </a:xfrm>
          <a:prstGeom prst="rect">
            <a:avLst/>
          </a:prstGeom>
          <a:noFill/>
          <a:ln>
            <a:solidFill>
              <a:schemeClr val="tx1"/>
            </a:solidFill>
            <a:miter lim="800000"/>
          </a:ln>
        </p:spPr>
        <p:txBody>
          <a:bodyPr wrap="square" rtlCol="0">
            <a:spAutoFit/>
          </a:bodyPr>
          <a:lstStyle/>
          <a:p>
            <a:r>
              <a:rPr kumimoji="1" lang="en-US" altLang="ja-JP" sz="2400" dirty="0">
                <a:latin typeface="+mn-ea"/>
              </a:rPr>
              <a:t>SUV</a:t>
            </a:r>
            <a:endParaRPr kumimoji="1" lang="ja-JP" altLang="en-US" sz="2400" dirty="0">
              <a:latin typeface="+mn-ea"/>
            </a:endParaRPr>
          </a:p>
        </p:txBody>
      </p:sp>
      <p:sp>
        <p:nvSpPr>
          <p:cNvPr id="20" name="テキスト ボックス 19">
            <a:extLst>
              <a:ext uri="{FF2B5EF4-FFF2-40B4-BE49-F238E27FC236}">
                <a16:creationId xmlns:a16="http://schemas.microsoft.com/office/drawing/2014/main" id="{A7F69805-3CB9-3F39-756E-EC2A65F7C28C}"/>
              </a:ext>
            </a:extLst>
          </p:cNvPr>
          <p:cNvSpPr txBox="1"/>
          <p:nvPr/>
        </p:nvSpPr>
        <p:spPr>
          <a:xfrm>
            <a:off x="9148169" y="4471597"/>
            <a:ext cx="620318" cy="461665"/>
          </a:xfrm>
          <a:prstGeom prst="rect">
            <a:avLst/>
          </a:prstGeom>
          <a:noFill/>
          <a:ln>
            <a:solidFill>
              <a:schemeClr val="tx1"/>
            </a:solidFill>
            <a:miter lim="800000"/>
          </a:ln>
        </p:spPr>
        <p:txBody>
          <a:bodyPr wrap="square" rtlCol="0">
            <a:spAutoFit/>
          </a:bodyPr>
          <a:lstStyle/>
          <a:p>
            <a:r>
              <a:rPr kumimoji="1" lang="en-US" altLang="ja-JP" sz="2400" dirty="0">
                <a:latin typeface="+mn-ea"/>
              </a:rPr>
              <a:t>EV</a:t>
            </a:r>
            <a:endParaRPr kumimoji="1" lang="ja-JP" altLang="en-US" sz="2400" dirty="0">
              <a:latin typeface="+mn-ea"/>
            </a:endParaRPr>
          </a:p>
        </p:txBody>
      </p:sp>
      <p:cxnSp>
        <p:nvCxnSpPr>
          <p:cNvPr id="22" name="直線コネクタ 21">
            <a:extLst>
              <a:ext uri="{FF2B5EF4-FFF2-40B4-BE49-F238E27FC236}">
                <a16:creationId xmlns:a16="http://schemas.microsoft.com/office/drawing/2014/main" id="{902CE5EA-98A8-2262-11DD-970AAD6A6C32}"/>
              </a:ext>
            </a:extLst>
          </p:cNvPr>
          <p:cNvCxnSpPr>
            <a:stCxn id="13" idx="3"/>
            <a:endCxn id="14" idx="1"/>
          </p:cNvCxnSpPr>
          <p:nvPr/>
        </p:nvCxnSpPr>
        <p:spPr>
          <a:xfrm>
            <a:off x="3971926" y="5355288"/>
            <a:ext cx="433386"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6543E39-AD41-F363-74FD-EE7C494E7A91}"/>
              </a:ext>
            </a:extLst>
          </p:cNvPr>
          <p:cNvCxnSpPr>
            <a:cxnSpLocks/>
            <a:stCxn id="14" idx="3"/>
            <a:endCxn id="17" idx="1"/>
          </p:cNvCxnSpPr>
          <p:nvPr/>
        </p:nvCxnSpPr>
        <p:spPr>
          <a:xfrm>
            <a:off x="6624637" y="5355289"/>
            <a:ext cx="40957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115DD93-1188-EB6B-E3D8-702A407FC557}"/>
              </a:ext>
            </a:extLst>
          </p:cNvPr>
          <p:cNvCxnSpPr>
            <a:cxnSpLocks/>
            <a:stCxn id="17" idx="3"/>
            <a:endCxn id="20" idx="1"/>
          </p:cNvCxnSpPr>
          <p:nvPr/>
        </p:nvCxnSpPr>
        <p:spPr>
          <a:xfrm flipV="1">
            <a:off x="7739059" y="4702430"/>
            <a:ext cx="1409110" cy="65285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2D847C09-C684-B75E-D4B8-8614B173D2B5}"/>
              </a:ext>
            </a:extLst>
          </p:cNvPr>
          <p:cNvCxnSpPr>
            <a:cxnSpLocks/>
            <a:stCxn id="17" idx="3"/>
            <a:endCxn id="18" idx="1"/>
          </p:cNvCxnSpPr>
          <p:nvPr/>
        </p:nvCxnSpPr>
        <p:spPr>
          <a:xfrm>
            <a:off x="7739059" y="5355289"/>
            <a:ext cx="1407319" cy="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346CA0D8-356D-060B-40FD-BAFDC2C50E2D}"/>
              </a:ext>
            </a:extLst>
          </p:cNvPr>
          <p:cNvCxnSpPr>
            <a:cxnSpLocks/>
            <a:stCxn id="17" idx="3"/>
            <a:endCxn id="19" idx="1"/>
          </p:cNvCxnSpPr>
          <p:nvPr/>
        </p:nvCxnSpPr>
        <p:spPr>
          <a:xfrm>
            <a:off x="7739059" y="5355289"/>
            <a:ext cx="1409110" cy="65285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01E2016-C75D-86B5-7939-AA65662E7DE6}"/>
              </a:ext>
            </a:extLst>
          </p:cNvPr>
          <p:cNvSpPr txBox="1"/>
          <p:nvPr/>
        </p:nvSpPr>
        <p:spPr>
          <a:xfrm>
            <a:off x="661105" y="4946318"/>
            <a:ext cx="2062752" cy="830997"/>
          </a:xfrm>
          <a:prstGeom prst="rect">
            <a:avLst/>
          </a:prstGeom>
          <a:noFill/>
        </p:spPr>
        <p:txBody>
          <a:bodyPr wrap="square" rtlCol="0">
            <a:spAutoFit/>
          </a:bodyPr>
          <a:lstStyle/>
          <a:p>
            <a:r>
              <a:rPr kumimoji="1" lang="ja-JP" altLang="en-US" sz="2400" dirty="0"/>
              <a:t>単語</a:t>
            </a:r>
            <a:br>
              <a:rPr kumimoji="1" lang="en-US" altLang="ja-JP" sz="2400" dirty="0"/>
            </a:br>
            <a:r>
              <a:rPr kumimoji="1" lang="ja-JP" altLang="en-US" sz="2400" dirty="0"/>
              <a:t>ネットワーク</a:t>
            </a:r>
          </a:p>
        </p:txBody>
      </p:sp>
      <p:sp>
        <p:nvSpPr>
          <p:cNvPr id="38" name="テキスト ボックス 37">
            <a:extLst>
              <a:ext uri="{FF2B5EF4-FFF2-40B4-BE49-F238E27FC236}">
                <a16:creationId xmlns:a16="http://schemas.microsoft.com/office/drawing/2014/main" id="{352CF091-5C1F-D505-69A7-FD8FC04FF712}"/>
              </a:ext>
            </a:extLst>
          </p:cNvPr>
          <p:cNvSpPr txBox="1"/>
          <p:nvPr/>
        </p:nvSpPr>
        <p:spPr>
          <a:xfrm>
            <a:off x="661105" y="3619825"/>
            <a:ext cx="2062752" cy="461665"/>
          </a:xfrm>
          <a:prstGeom prst="rect">
            <a:avLst/>
          </a:prstGeom>
          <a:noFill/>
        </p:spPr>
        <p:txBody>
          <a:bodyPr wrap="square" rtlCol="0">
            <a:spAutoFit/>
          </a:bodyPr>
          <a:lstStyle/>
          <a:p>
            <a:r>
              <a:rPr kumimoji="1" lang="ja-JP" altLang="en-US" sz="2400" dirty="0"/>
              <a:t>辞書</a:t>
            </a:r>
          </a:p>
        </p:txBody>
      </p:sp>
    </p:spTree>
    <p:extLst>
      <p:ext uri="{BB962C8B-B14F-4D97-AF65-F5344CB8AC3E}">
        <p14:creationId xmlns:p14="http://schemas.microsoft.com/office/powerpoint/2010/main" val="332411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327B7C-0FA7-B7CB-74BA-218D71C518A5}"/>
              </a:ext>
            </a:extLst>
          </p:cNvPr>
          <p:cNvSpPr>
            <a:spLocks noGrp="1"/>
          </p:cNvSpPr>
          <p:nvPr>
            <p:ph type="title"/>
          </p:nvPr>
        </p:nvSpPr>
        <p:spPr/>
        <p:txBody>
          <a:bodyPr/>
          <a:lstStyle/>
          <a:p>
            <a:r>
              <a:rPr lang="ja-JP" altLang="en-US" dirty="0"/>
              <a:t>シソーラスによる手法</a:t>
            </a:r>
            <a:r>
              <a:rPr lang="ja-JP" altLang="en-US" sz="4400" dirty="0"/>
              <a:t> </a:t>
            </a:r>
            <a:r>
              <a:rPr lang="en-US" altLang="ja-JP" sz="4400" dirty="0"/>
              <a:t>-&gt; </a:t>
            </a:r>
            <a:r>
              <a:rPr lang="en-US" altLang="ja-JP" sz="4400" dirty="0">
                <a:solidFill>
                  <a:srgbClr val="FF0000"/>
                </a:solidFill>
              </a:rPr>
              <a:t>WordNet</a:t>
            </a:r>
            <a:endParaRPr kumimoji="1" lang="ja-JP" altLang="en-US" dirty="0">
              <a:solidFill>
                <a:srgbClr val="FF0000"/>
              </a:solidFill>
            </a:endParaRPr>
          </a:p>
        </p:txBody>
      </p:sp>
      <p:sp>
        <p:nvSpPr>
          <p:cNvPr id="3" name="コンテンツ プレースホルダー 2">
            <a:extLst>
              <a:ext uri="{FF2B5EF4-FFF2-40B4-BE49-F238E27FC236}">
                <a16:creationId xmlns:a16="http://schemas.microsoft.com/office/drawing/2014/main" id="{ACB06451-E370-90D1-8FFD-118442146EF0}"/>
              </a:ext>
            </a:extLst>
          </p:cNvPr>
          <p:cNvSpPr>
            <a:spLocks noGrp="1"/>
          </p:cNvSpPr>
          <p:nvPr>
            <p:ph idx="1"/>
          </p:nvPr>
        </p:nvSpPr>
        <p:spPr>
          <a:xfrm>
            <a:off x="838200" y="2068518"/>
            <a:ext cx="10515600" cy="4287832"/>
          </a:xfrm>
        </p:spPr>
        <p:txBody>
          <a:bodyPr/>
          <a:lstStyle/>
          <a:p>
            <a:r>
              <a:rPr lang="ja-JP" altLang="en-US" dirty="0"/>
              <a:t>英単語の意味と意味同士の関係を巨大なネットワーク（辞書＋単語ネットワーク）としてまとめたデータベース</a:t>
            </a:r>
            <a:endParaRPr kumimoji="1" lang="en-US" altLang="ja-JP" dirty="0"/>
          </a:p>
          <a:p>
            <a:pPr marL="0" indent="0">
              <a:buNone/>
            </a:pPr>
            <a:r>
              <a:rPr lang="ja-JP" altLang="en-US" dirty="0"/>
              <a:t>使用する場合：</a:t>
            </a:r>
            <a:r>
              <a:rPr lang="en-US" altLang="ja-JP" dirty="0"/>
              <a:t>NLTK(Natural Language Toolkit)</a:t>
            </a:r>
            <a:r>
              <a:rPr lang="ja-JP" altLang="en-US" dirty="0"/>
              <a:t>モジュールを用いる</a:t>
            </a:r>
            <a:endParaRPr lang="en-US" altLang="ja-JP" dirty="0"/>
          </a:p>
          <a:p>
            <a:endParaRPr lang="en-US" altLang="ja-JP" dirty="0"/>
          </a:p>
          <a:p>
            <a:r>
              <a:rPr lang="ja-JP" altLang="en-US" dirty="0"/>
              <a:t>シソーラスの問題点</a:t>
            </a:r>
            <a:endParaRPr lang="en-US" altLang="ja-JP" dirty="0"/>
          </a:p>
          <a:p>
            <a:pPr lvl="1">
              <a:lnSpc>
                <a:spcPct val="150000"/>
              </a:lnSpc>
              <a:buFont typeface="Wingdings" panose="05000000000000000000" pitchFamily="2" charset="2"/>
              <a:buChar char="Ø"/>
            </a:pPr>
            <a:r>
              <a:rPr lang="ja-JP" altLang="en-US" dirty="0"/>
              <a:t>各単語に対し定義が必要なので、未定義の新しい単語に対応できない</a:t>
            </a:r>
            <a:endParaRPr lang="en-US" altLang="ja-JP" dirty="0"/>
          </a:p>
          <a:p>
            <a:pPr lvl="1">
              <a:lnSpc>
                <a:spcPct val="150000"/>
              </a:lnSpc>
              <a:buFont typeface="Wingdings" panose="05000000000000000000" pitchFamily="2" charset="2"/>
              <a:buChar char="Ø"/>
            </a:pPr>
            <a:r>
              <a:rPr lang="ja-JP" altLang="en-US" dirty="0"/>
              <a:t>単語とは途方もない数があるので、人の作業コストが高すぎる</a:t>
            </a:r>
            <a:endParaRPr lang="en-US" altLang="ja-JP" dirty="0"/>
          </a:p>
          <a:p>
            <a:pPr lvl="1">
              <a:lnSpc>
                <a:spcPct val="150000"/>
              </a:lnSpc>
              <a:buFont typeface="Wingdings" panose="05000000000000000000" pitchFamily="2" charset="2"/>
              <a:buChar char="Ø"/>
            </a:pPr>
            <a:r>
              <a:rPr lang="ja-JP" altLang="en-US" dirty="0"/>
              <a:t>単語の類似性は表現できても細かなニュアンスなどは表現できない</a:t>
            </a:r>
            <a:endParaRPr lang="en-US" altLang="ja-JP" dirty="0"/>
          </a:p>
        </p:txBody>
      </p:sp>
      <p:sp>
        <p:nvSpPr>
          <p:cNvPr id="4" name="スライド番号プレースホルダー 3">
            <a:extLst>
              <a:ext uri="{FF2B5EF4-FFF2-40B4-BE49-F238E27FC236}">
                <a16:creationId xmlns:a16="http://schemas.microsoft.com/office/drawing/2014/main" id="{D92A4CA7-6753-D046-A8C2-8EEC9D8B020F}"/>
              </a:ext>
            </a:extLst>
          </p:cNvPr>
          <p:cNvSpPr>
            <a:spLocks noGrp="1"/>
          </p:cNvSpPr>
          <p:nvPr>
            <p:ph type="sldNum" sz="quarter" idx="12"/>
          </p:nvPr>
        </p:nvSpPr>
        <p:spPr/>
        <p:txBody>
          <a:bodyPr/>
          <a:lstStyle/>
          <a:p>
            <a:fld id="{BE88F909-70FA-4A47-9C83-3C778D5F9D10}" type="slidenum">
              <a:rPr kumimoji="1" lang="ja-JP" altLang="en-US" smtClean="0"/>
              <a:t>8</a:t>
            </a:fld>
            <a:endParaRPr kumimoji="1" lang="ja-JP" altLang="en-US"/>
          </a:p>
        </p:txBody>
      </p:sp>
    </p:spTree>
    <p:extLst>
      <p:ext uri="{BB962C8B-B14F-4D97-AF65-F5344CB8AC3E}">
        <p14:creationId xmlns:p14="http://schemas.microsoft.com/office/powerpoint/2010/main" val="358236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138FB7-EC2E-95C1-1838-331A66F511C5}"/>
              </a:ext>
            </a:extLst>
          </p:cNvPr>
          <p:cNvSpPr>
            <a:spLocks noGrp="1"/>
          </p:cNvSpPr>
          <p:nvPr>
            <p:ph type="title"/>
          </p:nvPr>
        </p:nvSpPr>
        <p:spPr/>
        <p:txBody>
          <a:bodyPr>
            <a:noAutofit/>
          </a:bodyPr>
          <a:lstStyle/>
          <a:p>
            <a:r>
              <a:rPr kumimoji="1" lang="ja-JP" altLang="en-US" sz="3600" dirty="0"/>
              <a:t>コンピュータに単語の意味を理解させる手法②</a:t>
            </a:r>
          </a:p>
        </p:txBody>
      </p:sp>
      <p:sp>
        <p:nvSpPr>
          <p:cNvPr id="3" name="コンテンツ プレースホルダー 2">
            <a:extLst>
              <a:ext uri="{FF2B5EF4-FFF2-40B4-BE49-F238E27FC236}">
                <a16:creationId xmlns:a16="http://schemas.microsoft.com/office/drawing/2014/main" id="{3B584452-E9D1-D643-9263-6F69DA12A97C}"/>
              </a:ext>
            </a:extLst>
          </p:cNvPr>
          <p:cNvSpPr>
            <a:spLocks noGrp="1"/>
          </p:cNvSpPr>
          <p:nvPr>
            <p:ph idx="1"/>
          </p:nvPr>
        </p:nvSpPr>
        <p:spPr>
          <a:xfrm>
            <a:off x="838200" y="1657351"/>
            <a:ext cx="10515600" cy="4519612"/>
          </a:xfrm>
        </p:spPr>
        <p:txBody>
          <a:bodyPr/>
          <a:lstStyle/>
          <a:p>
            <a:r>
              <a:rPr lang="ja-JP" altLang="en-US" dirty="0">
                <a:solidFill>
                  <a:srgbClr val="FF0000"/>
                </a:solidFill>
              </a:rPr>
              <a:t>カウントベースの手法</a:t>
            </a:r>
            <a:endParaRPr lang="en-US" altLang="ja-JP" dirty="0">
              <a:solidFill>
                <a:srgbClr val="FF0000"/>
              </a:solidFill>
            </a:endParaRPr>
          </a:p>
          <a:p>
            <a:pPr marL="0" indent="0">
              <a:buNone/>
            </a:pPr>
            <a:r>
              <a:rPr kumimoji="1" lang="ja-JP" altLang="en-US" dirty="0"/>
              <a:t>コーパス：目的をもって収集された大量の学習用テキストデータ</a:t>
            </a:r>
            <a:endParaRPr kumimoji="1" lang="en-US" altLang="ja-JP" dirty="0"/>
          </a:p>
          <a:p>
            <a:pPr marL="0" indent="0">
              <a:buNone/>
            </a:pPr>
            <a:r>
              <a:rPr kumimoji="1" lang="ja-JP" altLang="en-US" dirty="0">
                <a:solidFill>
                  <a:srgbClr val="FF0000"/>
                </a:solidFill>
              </a:rPr>
              <a:t>共起行列</a:t>
            </a:r>
            <a:r>
              <a:rPr kumimoji="1" lang="ja-JP" altLang="en-US" dirty="0"/>
              <a:t>：コンテキストをカウントする</a:t>
            </a:r>
            <a:endParaRPr kumimoji="1" lang="en-US" altLang="ja-JP" dirty="0"/>
          </a:p>
        </p:txBody>
      </p:sp>
      <p:sp>
        <p:nvSpPr>
          <p:cNvPr id="4" name="スライド番号プレースホルダー 3">
            <a:extLst>
              <a:ext uri="{FF2B5EF4-FFF2-40B4-BE49-F238E27FC236}">
                <a16:creationId xmlns:a16="http://schemas.microsoft.com/office/drawing/2014/main" id="{1F6C905B-4D7C-B763-32C0-24FAD623665A}"/>
              </a:ext>
            </a:extLst>
          </p:cNvPr>
          <p:cNvSpPr>
            <a:spLocks noGrp="1"/>
          </p:cNvSpPr>
          <p:nvPr>
            <p:ph type="sldNum" sz="quarter" idx="12"/>
          </p:nvPr>
        </p:nvSpPr>
        <p:spPr/>
        <p:txBody>
          <a:bodyPr/>
          <a:lstStyle/>
          <a:p>
            <a:fld id="{BE88F909-70FA-4A47-9C83-3C778D5F9D10}" type="slidenum">
              <a:rPr kumimoji="1" lang="ja-JP" altLang="en-US" smtClean="0"/>
              <a:t>9</a:t>
            </a:fld>
            <a:endParaRPr kumimoji="1" lang="ja-JP" altLang="en-US"/>
          </a:p>
        </p:txBody>
      </p:sp>
      <p:sp>
        <p:nvSpPr>
          <p:cNvPr id="6" name="テキスト ボックス 5">
            <a:extLst>
              <a:ext uri="{FF2B5EF4-FFF2-40B4-BE49-F238E27FC236}">
                <a16:creationId xmlns:a16="http://schemas.microsoft.com/office/drawing/2014/main" id="{E6ABAC38-38DD-BA6D-E2B9-129199209634}"/>
              </a:ext>
            </a:extLst>
          </p:cNvPr>
          <p:cNvSpPr txBox="1"/>
          <p:nvPr/>
        </p:nvSpPr>
        <p:spPr>
          <a:xfrm>
            <a:off x="923925" y="3167390"/>
            <a:ext cx="10344150" cy="523220"/>
          </a:xfrm>
          <a:prstGeom prst="rect">
            <a:avLst/>
          </a:prstGeom>
          <a:noFill/>
        </p:spPr>
        <p:txBody>
          <a:bodyPr wrap="square">
            <a:spAutoFit/>
          </a:bodyPr>
          <a:lstStyle/>
          <a:p>
            <a:pPr algn="ctr"/>
            <a:r>
              <a:rPr kumimoji="1" lang="ja-JP" altLang="en-US" sz="2800" dirty="0"/>
              <a:t>「</a:t>
            </a:r>
            <a:r>
              <a:rPr kumimoji="1" lang="en-US" altLang="ja-JP" sz="2800" dirty="0"/>
              <a:t>You say goodbye and I say hello.</a:t>
            </a:r>
            <a:r>
              <a:rPr kumimoji="1" lang="ja-JP" altLang="en-US" sz="2800" dirty="0"/>
              <a:t>」</a:t>
            </a:r>
            <a:r>
              <a:rPr kumimoji="1" lang="en-US" altLang="ja-JP" sz="2800" dirty="0"/>
              <a:t>(</a:t>
            </a:r>
            <a:r>
              <a:rPr kumimoji="1" lang="ja-JP" altLang="en-US" sz="2800" dirty="0"/>
              <a:t>ウィンドウサイズ</a:t>
            </a:r>
            <a:r>
              <a:rPr kumimoji="1" lang="en-US" altLang="ja-JP" sz="2800" dirty="0"/>
              <a:t>1</a:t>
            </a:r>
            <a:r>
              <a:rPr kumimoji="1" lang="ja-JP" altLang="en-US" sz="2800" dirty="0"/>
              <a:t>の場合</a:t>
            </a:r>
            <a:r>
              <a:rPr kumimoji="1" lang="en-US" altLang="ja-JP" sz="2800" dirty="0"/>
              <a:t>)</a:t>
            </a:r>
          </a:p>
        </p:txBody>
      </p:sp>
      <p:graphicFrame>
        <p:nvGraphicFramePr>
          <p:cNvPr id="7" name="表 6">
            <a:extLst>
              <a:ext uri="{FF2B5EF4-FFF2-40B4-BE49-F238E27FC236}">
                <a16:creationId xmlns:a16="http://schemas.microsoft.com/office/drawing/2014/main" id="{AFE64613-E646-CF5D-0965-D6CC1E7AC803}"/>
              </a:ext>
            </a:extLst>
          </p:cNvPr>
          <p:cNvGraphicFramePr>
            <a:graphicFrameLocks noGrp="1"/>
          </p:cNvGraphicFramePr>
          <p:nvPr>
            <p:extLst>
              <p:ext uri="{D42A27DB-BD31-4B8C-83A1-F6EECF244321}">
                <p14:modId xmlns:p14="http://schemas.microsoft.com/office/powerpoint/2010/main" val="1315914350"/>
              </p:ext>
            </p:extLst>
          </p:nvPr>
        </p:nvGraphicFramePr>
        <p:xfrm>
          <a:off x="1743076" y="3795395"/>
          <a:ext cx="8705848" cy="2926080"/>
        </p:xfrm>
        <a:graphic>
          <a:graphicData uri="http://schemas.openxmlformats.org/drawingml/2006/table">
            <a:tbl>
              <a:tblPr/>
              <a:tblGrid>
                <a:gridCol w="1088231">
                  <a:extLst>
                    <a:ext uri="{9D8B030D-6E8A-4147-A177-3AD203B41FA5}">
                      <a16:colId xmlns:a16="http://schemas.microsoft.com/office/drawing/2014/main" val="2225163705"/>
                    </a:ext>
                  </a:extLst>
                </a:gridCol>
                <a:gridCol w="1088231">
                  <a:extLst>
                    <a:ext uri="{9D8B030D-6E8A-4147-A177-3AD203B41FA5}">
                      <a16:colId xmlns:a16="http://schemas.microsoft.com/office/drawing/2014/main" val="3380610653"/>
                    </a:ext>
                  </a:extLst>
                </a:gridCol>
                <a:gridCol w="1088231">
                  <a:extLst>
                    <a:ext uri="{9D8B030D-6E8A-4147-A177-3AD203B41FA5}">
                      <a16:colId xmlns:a16="http://schemas.microsoft.com/office/drawing/2014/main" val="1549471923"/>
                    </a:ext>
                  </a:extLst>
                </a:gridCol>
                <a:gridCol w="1088231">
                  <a:extLst>
                    <a:ext uri="{9D8B030D-6E8A-4147-A177-3AD203B41FA5}">
                      <a16:colId xmlns:a16="http://schemas.microsoft.com/office/drawing/2014/main" val="1975716646"/>
                    </a:ext>
                  </a:extLst>
                </a:gridCol>
                <a:gridCol w="1088231">
                  <a:extLst>
                    <a:ext uri="{9D8B030D-6E8A-4147-A177-3AD203B41FA5}">
                      <a16:colId xmlns:a16="http://schemas.microsoft.com/office/drawing/2014/main" val="984418117"/>
                    </a:ext>
                  </a:extLst>
                </a:gridCol>
                <a:gridCol w="1088231">
                  <a:extLst>
                    <a:ext uri="{9D8B030D-6E8A-4147-A177-3AD203B41FA5}">
                      <a16:colId xmlns:a16="http://schemas.microsoft.com/office/drawing/2014/main" val="222563424"/>
                    </a:ext>
                  </a:extLst>
                </a:gridCol>
                <a:gridCol w="1088231">
                  <a:extLst>
                    <a:ext uri="{9D8B030D-6E8A-4147-A177-3AD203B41FA5}">
                      <a16:colId xmlns:a16="http://schemas.microsoft.com/office/drawing/2014/main" val="163467196"/>
                    </a:ext>
                  </a:extLst>
                </a:gridCol>
                <a:gridCol w="1088231">
                  <a:extLst>
                    <a:ext uri="{9D8B030D-6E8A-4147-A177-3AD203B41FA5}">
                      <a16:colId xmlns:a16="http://schemas.microsoft.com/office/drawing/2014/main" val="3801896441"/>
                    </a:ext>
                  </a:extLst>
                </a:gridCol>
              </a:tblGrid>
              <a:tr h="0">
                <a:tc>
                  <a:txBody>
                    <a:bodyPr/>
                    <a:lstStyle/>
                    <a:p>
                      <a:endParaRPr lang="ja-JP" altLang="en-US">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n-ea"/>
                          <a:ea typeface="+mn-ea"/>
                        </a:rPr>
                        <a:t>You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n-ea"/>
                          <a:ea typeface="+mn-ea"/>
                        </a:rPr>
                        <a:t>say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n-ea"/>
                          <a:ea typeface="+mn-ea"/>
                        </a:rPr>
                        <a:t>goodbye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n-ea"/>
                          <a:ea typeface="+mn-ea"/>
                        </a:rPr>
                        <a:t>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n-ea"/>
                          <a:ea typeface="+mn-ea"/>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n-ea"/>
                          <a:ea typeface="+mn-ea"/>
                        </a:rPr>
                        <a:t>hello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mn-ea"/>
                          <a:ea typeface="+mn-ea"/>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35784"/>
                  </a:ext>
                </a:extLst>
              </a:tr>
              <a:tr h="0">
                <a:tc>
                  <a:txBody>
                    <a:bodyPr/>
                    <a:lstStyle/>
                    <a:p>
                      <a:r>
                        <a:rPr lang="en-US" dirty="0">
                          <a:latin typeface="+mn-ea"/>
                          <a:ea typeface="+mn-ea"/>
                        </a:rPr>
                        <a:t>You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8648415"/>
                  </a:ext>
                </a:extLst>
              </a:tr>
              <a:tr h="0">
                <a:tc>
                  <a:txBody>
                    <a:bodyPr/>
                    <a:lstStyle/>
                    <a:p>
                      <a:r>
                        <a:rPr lang="en-US" dirty="0">
                          <a:latin typeface="+mn-ea"/>
                          <a:ea typeface="+mn-ea"/>
                        </a:rPr>
                        <a:t>say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8075669"/>
                  </a:ext>
                </a:extLst>
              </a:tr>
              <a:tr h="0">
                <a:tc>
                  <a:txBody>
                    <a:bodyPr/>
                    <a:lstStyle/>
                    <a:p>
                      <a:r>
                        <a:rPr lang="en-US" dirty="0">
                          <a:latin typeface="+mn-ea"/>
                          <a:ea typeface="+mn-ea"/>
                        </a:rPr>
                        <a:t>goodbye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5829998"/>
                  </a:ext>
                </a:extLst>
              </a:tr>
              <a:tr h="0">
                <a:tc>
                  <a:txBody>
                    <a:bodyPr/>
                    <a:lstStyle/>
                    <a:p>
                      <a:r>
                        <a:rPr lang="en-US" dirty="0">
                          <a:latin typeface="+mn-ea"/>
                          <a:ea typeface="+mn-ea"/>
                        </a:rPr>
                        <a:t>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1768950"/>
                  </a:ext>
                </a:extLst>
              </a:tr>
              <a:tr h="0">
                <a:tc>
                  <a:txBody>
                    <a:bodyPr/>
                    <a:lstStyle/>
                    <a:p>
                      <a:r>
                        <a:rPr lang="en-US" dirty="0">
                          <a:latin typeface="+mn-ea"/>
                          <a:ea typeface="+mn-ea"/>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1736621"/>
                  </a:ext>
                </a:extLst>
              </a:tr>
              <a:tr h="0">
                <a:tc>
                  <a:txBody>
                    <a:bodyPr/>
                    <a:lstStyle/>
                    <a:p>
                      <a:r>
                        <a:rPr lang="en-US" dirty="0">
                          <a:latin typeface="+mn-ea"/>
                          <a:ea typeface="+mn-ea"/>
                        </a:rPr>
                        <a:t>hello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2714855"/>
                  </a:ext>
                </a:extLst>
              </a:tr>
              <a:tr h="0">
                <a:tc>
                  <a:txBody>
                    <a:bodyPr/>
                    <a:lstStyle/>
                    <a:p>
                      <a:r>
                        <a:rPr lang="en-US" dirty="0">
                          <a:latin typeface="+mn-ea"/>
                          <a:ea typeface="+mn-ea"/>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latin typeface="+mn-ea"/>
                          <a:ea typeface="+mn-ea"/>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0000727"/>
                  </a:ext>
                </a:extLst>
              </a:tr>
            </a:tbl>
          </a:graphicData>
        </a:graphic>
      </p:graphicFrame>
    </p:spTree>
    <p:extLst>
      <p:ext uri="{BB962C8B-B14F-4D97-AF65-F5344CB8AC3E}">
        <p14:creationId xmlns:p14="http://schemas.microsoft.com/office/powerpoint/2010/main" val="1944087698"/>
      </p:ext>
    </p:extLst>
  </p:cSld>
  <p:clrMapOvr>
    <a:masterClrMapping/>
  </p:clrMapOvr>
</p:sld>
</file>

<file path=ppt/theme/theme1.xml><?xml version="1.0" encoding="utf-8"?>
<a:theme xmlns:a="http://schemas.openxmlformats.org/drawingml/2006/main" name="テーマ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ーマ1" id="{E5DC2F57-3C48-4F73-BCD9-9AC00430A7DF}" vid="{1E1EFCDF-A0F6-4449-AD5C-B4CC3B95897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テーマ1</Template>
  <TotalTime>6524</TotalTime>
  <Words>2794</Words>
  <Application>Microsoft Office PowerPoint</Application>
  <PresentationFormat>ワイド画面</PresentationFormat>
  <Paragraphs>511</Paragraphs>
  <Slides>26</Slides>
  <Notes>10</Notes>
  <HiddenSlides>4</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Meiryo</vt:lpstr>
      <vt:lpstr>游ゴシック</vt:lpstr>
      <vt:lpstr>游ゴシック Medium</vt:lpstr>
      <vt:lpstr>Arial</vt:lpstr>
      <vt:lpstr>Calibri</vt:lpstr>
      <vt:lpstr>Cambria Math</vt:lpstr>
      <vt:lpstr>Wingdings</vt:lpstr>
      <vt:lpstr>テーマ1</vt:lpstr>
      <vt:lpstr>2025年度 データサイエンティスト育成講座 第12回 単語埋め込み ~単語の意味をニューラルネットワークで表現　単語の類似性を計算する~</vt:lpstr>
      <vt:lpstr>自然言語処理の復習</vt:lpstr>
      <vt:lpstr>単語埋め込み(Word Embedding)</vt:lpstr>
      <vt:lpstr>単語の分布仮説(distributional hypothesis)</vt:lpstr>
      <vt:lpstr>単語の分散表現(distributed representation)</vt:lpstr>
      <vt:lpstr>単語の局所表現（local representation）</vt:lpstr>
      <vt:lpstr>コンピュータに単語の意味を理解させる手法①</vt:lpstr>
      <vt:lpstr>シソーラスによる手法 -&gt; WordNet</vt:lpstr>
      <vt:lpstr>コンピュータに単語の意味を理解させる手法②</vt:lpstr>
      <vt:lpstr>PowerPoint プレゼンテーション</vt:lpstr>
      <vt:lpstr>カウントベースの手法 -&gt; N-gram</vt:lpstr>
      <vt:lpstr>カウントベース手法を分散表現へ</vt:lpstr>
      <vt:lpstr>カウントベースの手法 まとめ</vt:lpstr>
      <vt:lpstr>コンピュータに単語の意味を理解させる手法③</vt:lpstr>
      <vt:lpstr>Skip-gramモデルの例</vt:lpstr>
      <vt:lpstr>CBoWモデルの例</vt:lpstr>
      <vt:lpstr>ベクトルの距離・類似度</vt:lpstr>
      <vt:lpstr>Word2vecの高速化</vt:lpstr>
      <vt:lpstr>推論ベースの手法 まとめ</vt:lpstr>
      <vt:lpstr>学習したモデルの精度の評価</vt:lpstr>
      <vt:lpstr>Word2Vecなどの実装</vt:lpstr>
      <vt:lpstr>PowerPoint プレゼンテーション</vt:lpstr>
      <vt:lpstr>メソッド一覧</vt:lpstr>
      <vt:lpstr>TF-IDFの実装</vt:lpstr>
      <vt:lpstr>Question1        40分</vt:lpstr>
      <vt:lpstr>Question2      30分 + 30分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智也 山口</dc:creator>
  <cp:lastModifiedBy>和田 仁聖(is0644fk)</cp:lastModifiedBy>
  <cp:revision>6</cp:revision>
  <dcterms:created xsi:type="dcterms:W3CDTF">2024-04-06T07:59:04Z</dcterms:created>
  <dcterms:modified xsi:type="dcterms:W3CDTF">2025-05-23T09:08:45Z</dcterms:modified>
</cp:coreProperties>
</file>