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2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0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87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7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0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3F39-5AD5-1847-ADCE-39C0EA83699C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328F-EF75-4149-B3C1-1D13B5188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4D78AE-6735-1C4B-89D1-13ED4AA6C2FF}"/>
              </a:ext>
            </a:extLst>
          </p:cNvPr>
          <p:cNvSpPr txBox="1"/>
          <p:nvPr/>
        </p:nvSpPr>
        <p:spPr>
          <a:xfrm>
            <a:off x="299078" y="138303"/>
            <a:ext cx="106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Figure 4C</a:t>
            </a:r>
          </a:p>
          <a:p>
            <a:r>
              <a:rPr lang="en-US" altLang="ja-JP" dirty="0"/>
              <a:t>H3</a:t>
            </a:r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EAD0012-E2B3-3641-98A8-FA9A3CF3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30"/>
          <a:stretch/>
        </p:blipFill>
        <p:spPr>
          <a:xfrm>
            <a:off x="2489200" y="38100"/>
            <a:ext cx="4658732" cy="64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26D77B0-54E3-524E-9213-242021F6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98"/>
            <a:ext cx="9144000" cy="658960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DF8571-7CB1-B24D-AB76-1DBCF2003E84}"/>
              </a:ext>
            </a:extLst>
          </p:cNvPr>
          <p:cNvSpPr txBox="1"/>
          <p:nvPr/>
        </p:nvSpPr>
        <p:spPr>
          <a:xfrm>
            <a:off x="299078" y="138303"/>
            <a:ext cx="104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Figure 6E</a:t>
            </a:r>
          </a:p>
          <a:p>
            <a:r>
              <a:rPr lang="en-US" altLang="ja-JP" dirty="0"/>
              <a:t>H3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39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海野怜</dc:creator>
  <cp:lastModifiedBy>Zheng, Athena</cp:lastModifiedBy>
  <cp:revision>48</cp:revision>
  <dcterms:created xsi:type="dcterms:W3CDTF">2018-07-06T04:12:02Z</dcterms:created>
  <dcterms:modified xsi:type="dcterms:W3CDTF">2022-11-14T21:00:43Z</dcterms:modified>
</cp:coreProperties>
</file>