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501F2-4E32-4CEA-88FE-E2C83D89D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270A3-1885-4638-8473-DCDDBE5E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4767A-9226-474F-B892-09658FBB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177E7-6334-443D-920F-3ACD648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2977D-CEC5-4923-8341-01B8661F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1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F5552-A5B8-411C-BCF0-50622E42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5C540-832B-429D-A780-F8A5D660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7AE6A-EFA6-45EF-880F-FBB56C8E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9D347-3A6B-4C65-9DC1-847E0534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91087-6FD3-47BE-812C-BA4A678D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30730-9151-4C89-8281-0B24E02E9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7678C-D17C-48A8-A603-3642875D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2A3DA-89C8-4F73-BB64-A77743B4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E53DC-86CF-4ACE-946D-AA716A65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09C60-6BB3-4B94-A2DE-0EAFD6BC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E6838-F0FA-44C3-B559-4420C497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FAF86-350A-4F1D-8236-1B98F581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F534B-A537-44FC-A6B3-E5C23179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F265-8A95-4A4E-B0E6-B40A8CD2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8B816-37F8-494A-B3E1-37094CF2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7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9843-56BA-475B-BE6F-CBAFF0D5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CE7DA-FE70-43E4-9605-F63CDA0D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49A6A-F862-4020-92D4-F9E9A8AF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5B52-F589-483F-A13B-90778171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AF4EB-D0DA-4ED1-B79C-B5B12CCF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B9A63-9430-42EF-B711-DFFF87B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1820B-1F19-4839-BBFC-5CFD2F10B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30C06-195B-4ACB-8823-6E61A6AB5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5C5C9-A3FC-4369-868C-6895ADA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94B87-D294-4B44-93EA-60017D8C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A0B08-3FDF-46DB-88A3-AD953946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7542-6196-4AFA-9881-7A529F44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28D7D-2B81-4FEE-A17B-17333F80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E78B6-E70F-44E5-A630-046556F9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C6214-49D0-4728-822E-24AE24E26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136D4-A9AF-4F1C-9B07-FAB93F45D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C596DC-7F1F-4C7F-9503-EA5DCB53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DB164B-429E-42AB-874D-2BD1B9C2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E7AE8-B7A5-45DE-AE11-82AF2E3A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913C9-CAD5-4628-9057-A3CCE014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F8248A-3A4B-4A54-B955-0FA97B2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71CDEA-84A5-41BC-9BE2-53FDAEEA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0EE64-B267-43A6-942C-4DC4417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4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0152BD-0313-4756-A0CD-BFE82C5D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617B-CB6D-4B81-A09F-177104AF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07760C-1BC3-4592-A832-3E47F10E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5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AB0A-47D6-4CE3-A1D9-96E8026E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5F8C0-46FC-45C4-93EA-2CB9B8F9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64C90-3578-485F-905F-7CD6189D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A10C0-201A-446B-A9B6-65EE992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2E0D5-24A2-4498-97BE-55AA76FD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128F4-4FB3-41F0-8F29-388432D3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8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1B53-61DB-4F1B-BCB5-D04262CE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36E02-195C-40E9-B7BC-A00B4566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9CBD1-DA7A-48D7-A609-35FFD4CC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2E76E-668E-457F-BF24-B6A30540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28FB1-FA1B-4BDB-BB57-A2842593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9215B-0D4C-41B4-8BE5-A2DB79BF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4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50EEAF-8662-4306-980B-DD53DAFE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26A10-EF49-4C80-AAC8-6F72F4C3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66110-3654-4C10-A5B3-01013CA7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35C5-C650-49A7-91D0-F01DD1CC8A1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C9BDF-E091-413C-BE21-E81BFB6F6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73F4A-DC78-4243-B9BD-833390890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FED9-B323-4FE9-9412-AEC61F1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3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5789B4-85D1-4203-9815-0647E321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92305"/>
            <a:ext cx="3362325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E3D3D-7128-4498-84AB-1539D7BCF389}"/>
              </a:ext>
            </a:extLst>
          </p:cNvPr>
          <p:cNvSpPr txBox="1"/>
          <p:nvPr/>
        </p:nvSpPr>
        <p:spPr>
          <a:xfrm>
            <a:off x="800100" y="339171"/>
            <a:ext cx="654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employee_id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manager_id</a:t>
            </a:r>
            <a:r>
              <a:rPr lang="en-US" altLang="ko-KR" dirty="0"/>
              <a:t> from employees;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38E92A-338B-483B-B0E7-B785189C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271" y="892305"/>
            <a:ext cx="7381875" cy="4314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552D3-5565-4EAF-9491-421249C4375A}"/>
              </a:ext>
            </a:extLst>
          </p:cNvPr>
          <p:cNvSpPr/>
          <p:nvPr/>
        </p:nvSpPr>
        <p:spPr>
          <a:xfrm>
            <a:off x="4500110" y="4765366"/>
            <a:ext cx="715219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SELECT </a:t>
            </a:r>
            <a:r>
              <a:rPr lang="ko-KR" altLang="en-US" dirty="0" err="1"/>
              <a:t>e.employee_id</a:t>
            </a:r>
            <a:r>
              <a:rPr lang="ko-KR" altLang="en-US" dirty="0"/>
              <a:t>, </a:t>
            </a:r>
            <a:r>
              <a:rPr lang="ko-KR" altLang="en-US" dirty="0" err="1"/>
              <a:t>e.first_name</a:t>
            </a:r>
            <a:r>
              <a:rPr lang="ko-KR" altLang="en-US" dirty="0"/>
              <a:t>, </a:t>
            </a:r>
            <a:r>
              <a:rPr lang="ko-KR" altLang="en-US" dirty="0" err="1"/>
              <a:t>e.last_name</a:t>
            </a:r>
            <a:r>
              <a:rPr lang="ko-KR" altLang="en-US" dirty="0"/>
              <a:t>, </a:t>
            </a:r>
            <a:r>
              <a:rPr lang="ko-KR" altLang="en-US" dirty="0" err="1"/>
              <a:t>m.employee_id</a:t>
            </a:r>
            <a:r>
              <a:rPr lang="ko-KR" altLang="en-US" dirty="0"/>
              <a:t> AS </a:t>
            </a:r>
            <a:r>
              <a:rPr lang="ko-KR" altLang="en-US" dirty="0" err="1"/>
              <a:t>manager_id</a:t>
            </a:r>
            <a:r>
              <a:rPr lang="ko-KR" altLang="en-US" dirty="0"/>
              <a:t>, </a:t>
            </a:r>
            <a:r>
              <a:rPr lang="ko-KR" altLang="en-US" dirty="0" err="1"/>
              <a:t>m.first_name</a:t>
            </a:r>
            <a:r>
              <a:rPr lang="ko-KR" altLang="en-US" dirty="0"/>
              <a:t> AS </a:t>
            </a:r>
            <a:r>
              <a:rPr lang="ko-KR" altLang="en-US" dirty="0" err="1"/>
              <a:t>manager_first_name</a:t>
            </a:r>
            <a:r>
              <a:rPr lang="ko-KR" altLang="en-US" dirty="0"/>
              <a:t>, </a:t>
            </a:r>
            <a:r>
              <a:rPr lang="ko-KR" altLang="en-US" dirty="0" err="1"/>
              <a:t>m.last_name</a:t>
            </a:r>
            <a:r>
              <a:rPr lang="ko-KR" altLang="en-US" dirty="0"/>
              <a:t> AS </a:t>
            </a:r>
            <a:r>
              <a:rPr lang="ko-KR" altLang="en-US" dirty="0" err="1"/>
              <a:t>manager_last_name</a:t>
            </a:r>
            <a:endParaRPr lang="ko-KR" altLang="en-US" dirty="0"/>
          </a:p>
          <a:p>
            <a:r>
              <a:rPr lang="ko-KR" altLang="en-US" dirty="0"/>
              <a:t>FROM </a:t>
            </a:r>
            <a:r>
              <a:rPr lang="ko-KR" altLang="en-US" dirty="0" err="1"/>
              <a:t>employees</a:t>
            </a:r>
            <a:r>
              <a:rPr lang="ko-KR" altLang="en-US" dirty="0"/>
              <a:t> </a:t>
            </a:r>
            <a:r>
              <a:rPr lang="ko-KR" altLang="en-US" dirty="0" err="1"/>
              <a:t>e</a:t>
            </a:r>
            <a:endParaRPr lang="ko-KR" altLang="en-US" dirty="0"/>
          </a:p>
          <a:p>
            <a:r>
              <a:rPr lang="ko-KR" altLang="en-US" dirty="0"/>
              <a:t>-- e: 직원 관점, m: 매니저 관점</a:t>
            </a:r>
          </a:p>
          <a:p>
            <a:r>
              <a:rPr lang="ko-KR" altLang="en-US" dirty="0"/>
              <a:t>-- 직원의 매니저가 사원 </a:t>
            </a:r>
            <a:r>
              <a:rPr lang="ko-KR" altLang="en-US" dirty="0" err="1"/>
              <a:t>ID로</a:t>
            </a:r>
            <a:r>
              <a:rPr lang="ko-KR" altLang="en-US" dirty="0"/>
              <a:t> 존재하는 경우</a:t>
            </a:r>
          </a:p>
          <a:p>
            <a:r>
              <a:rPr lang="ko-KR" altLang="en-US" dirty="0"/>
              <a:t>JOIN </a:t>
            </a:r>
            <a:r>
              <a:rPr lang="ko-KR" altLang="en-US" dirty="0" err="1"/>
              <a:t>employees</a:t>
            </a:r>
            <a:r>
              <a:rPr lang="ko-KR" altLang="en-US" dirty="0"/>
              <a:t> </a:t>
            </a:r>
            <a:r>
              <a:rPr lang="ko-KR" altLang="en-US" dirty="0" err="1"/>
              <a:t>m</a:t>
            </a:r>
            <a:r>
              <a:rPr lang="ko-KR" altLang="en-US" dirty="0"/>
              <a:t> ON </a:t>
            </a:r>
            <a:r>
              <a:rPr lang="ko-KR" altLang="en-US" dirty="0" err="1"/>
              <a:t>e.manager_id</a:t>
            </a:r>
            <a:r>
              <a:rPr lang="ko-KR" altLang="en-US" dirty="0"/>
              <a:t> = </a:t>
            </a:r>
            <a:r>
              <a:rPr lang="ko-KR" altLang="en-US" dirty="0" err="1"/>
              <a:t>m.employee_id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191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dd</dc:creator>
  <cp:lastModifiedBy>dd</cp:lastModifiedBy>
  <cp:revision>2</cp:revision>
  <dcterms:created xsi:type="dcterms:W3CDTF">2024-07-26T00:27:38Z</dcterms:created>
  <dcterms:modified xsi:type="dcterms:W3CDTF">2024-07-26T00:32:56Z</dcterms:modified>
</cp:coreProperties>
</file>