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345ca701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345ca701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345ca7016_0_3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345ca7016_0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345ca7016_0_3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345ca7016_0_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345ca7016_0_3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345ca7016_0_3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CRDF: Robotic Arm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Intuitive control of robotic manipulators and similar structures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Complete mimicking is not acceptable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Smart decision making capability to override user inputs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Fail safe states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Haptic feedback to human hand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Lab Setting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Data set generation for RL and inverse RL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Real life scenarios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Controlling industrial manipulators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Controlling JCB, moving platforms etc</a:t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Technical buzzwords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IMU sensors - Quaternion representation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Linear and rotation transformations for forward kinematics from urdf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Inverse Kinematics iterative approach - Jacobain transpose, Pseudo inverse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Trapezoidal trajectory - control velocity, acceleration and jerk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Path planning - Constrained RRT’s, Heuristic improvements</a:t>
            </a:r>
            <a:endParaRPr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ROS and Coppelia Sim for simulation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LOBOT - open source palm size gesture controller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**Maintain github repo for the project.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**Develop scalable code to </a:t>
            </a:r>
            <a:r>
              <a:rPr lang="en"/>
              <a:t>accommodate</a:t>
            </a:r>
            <a:r>
              <a:rPr lang="en"/>
              <a:t> general manipulator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