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60" r:id="rId6"/>
    <p:sldId id="258" r:id="rId7"/>
    <p:sldId id="259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3E81F-A990-482A-9261-069009535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CouchDB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F6476A-24AA-4E00-BBC8-75A68C221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Cristopher Z</a:t>
            </a:r>
            <a:r>
              <a:rPr lang="es-CR" dirty="0" err="1"/>
              <a:t>úñiga</a:t>
            </a:r>
            <a:r>
              <a:rPr lang="es-CR" dirty="0"/>
              <a:t>.</a:t>
            </a:r>
          </a:p>
          <a:p>
            <a:r>
              <a:rPr lang="es-CR" dirty="0"/>
              <a:t>Enzo Morales.</a:t>
            </a:r>
          </a:p>
        </p:txBody>
      </p:sp>
    </p:spTree>
    <p:extLst>
      <p:ext uri="{BB962C8B-B14F-4D97-AF65-F5344CB8AC3E}">
        <p14:creationId xmlns:p14="http://schemas.microsoft.com/office/powerpoint/2010/main" val="30298424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2959F2-ACBE-4281-BE2E-1672269A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850" y="2514600"/>
            <a:ext cx="7203796" cy="3188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dirty="0" err="1">
                <a:solidFill>
                  <a:srgbClr val="1F2D29"/>
                </a:solidFill>
              </a:rPr>
              <a:t>Muchas</a:t>
            </a:r>
            <a:br>
              <a:rPr lang="en-US" sz="6600" dirty="0">
                <a:solidFill>
                  <a:srgbClr val="1F2D29"/>
                </a:solidFill>
              </a:rPr>
            </a:br>
            <a:r>
              <a:rPr lang="en-US" sz="6600" dirty="0">
                <a:solidFill>
                  <a:srgbClr val="1F2D29"/>
                </a:solidFill>
              </a:rPr>
              <a:t>Gracias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2A0FC-3B0E-4DD1-9C3E-9C8C8CA6D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05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2C413-9B68-4C27-A9EC-6B522E60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41052969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2182D-A536-4669-AEDE-67EFD2C7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  <a:endParaRPr lang="es-CR" dirty="0"/>
          </a:p>
        </p:txBody>
      </p:sp>
      <p:pic>
        <p:nvPicPr>
          <p:cNvPr id="9" name="Marcador de contenido 8" descr="Imagen que contiene teclado&#10;&#10;Descripción generada automáticamente">
            <a:extLst>
              <a:ext uri="{FF2B5EF4-FFF2-40B4-BE49-F238E27FC236}">
                <a16:creationId xmlns:a16="http://schemas.microsoft.com/office/drawing/2014/main" id="{03EB1028-D208-4316-99AD-0B48C06C2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469" y="2079625"/>
            <a:ext cx="7620000" cy="3943350"/>
          </a:xfrm>
        </p:spPr>
      </p:pic>
    </p:spTree>
    <p:extLst>
      <p:ext uri="{BB962C8B-B14F-4D97-AF65-F5344CB8AC3E}">
        <p14:creationId xmlns:p14="http://schemas.microsoft.com/office/powerpoint/2010/main" val="2587974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8515BB-59EE-453D-82CE-EE72BF30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492A7-5C9A-44D0-BA44-21328109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8CB1921-2103-4962-BC2D-CB488DD9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09053-D520-473F-B065-0965E5C8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7F2982-9D29-4C8C-B653-C0BCE1B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325BAC-AB46-48CC-9F6B-79864ABE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CE20-1BF6-42BB-AF36-D72F27ED1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5EB685-C9A8-440D-93F8-BAF551B67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A5E4A20-7CF6-49CE-AEA2-59F15E329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E0D102-DC2D-414F-AB27-A928AE95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B1A5C6F-5BF9-4E8E-8D26-452E56412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41440D-7086-4FCE-9626-73F57C216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37AF49-DE9E-4FDB-ABAC-260C3269B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657E12-0FD3-4680-9CA5-A209C389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Bases de datos no relacionales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D2A468-9A0C-4849-81A6-4A2D6A2B6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98049AA-E14F-4EAD-B495-1B0BCD7B0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07723" y="972646"/>
            <a:ext cx="7965060" cy="2648383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498C6C-1621-4843-9CED-2BBB7AB0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A4409-F809-4830-90D5-5345D17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96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809310B2-7420-43AA-8759-3A3142B8C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49E56956-386F-4610-8F4D-753C58591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57A518DC-1B4F-4E65-9B0D-3A6D807FA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F49910F8-4FC8-4858-BA52-E15CC2448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BF96701-BC08-46CF-ADD0-183E4217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795A0800-6EA7-4EDD-82C0-97B0E6AE9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DCA9DB-A807-4854-A304-0EAC8AF2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s-CR"/>
              <a:t>Json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2E46C620-5339-44DC-B7A7-8A361B4F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r>
              <a:rPr lang="es-ES" sz="1800" dirty="0"/>
              <a:t>JSON es un formato de texto sencillo para el intercambio de datos.</a:t>
            </a:r>
            <a:endParaRPr lang="en-US" sz="1800" dirty="0"/>
          </a:p>
        </p:txBody>
      </p:sp>
      <p:pic>
        <p:nvPicPr>
          <p:cNvPr id="5" name="Marcador de contenido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FC7662F-DC16-4F40-9D00-0A4E803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66" y="1849945"/>
            <a:ext cx="4651619" cy="315877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ACC20CFE-4805-47E4-A315-3293E35C6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80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AF1ACE0F-77DB-4E5D-9CA2-A00D93735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DCDC1CDF-C479-4FEE-AE50-3487D19B6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F071A1B3-6B08-4E5A-B88F-F6FAD5CD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183D88A3-5080-44CE-A00C-8FB4FE300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AC4F0669-EE52-4F05-825F-3B94B651A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BB410FAF-180F-40D0-BE44-EF4120246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CD1BC0-2D32-4B92-84FE-89FCAF8F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s-CR" dirty="0" err="1"/>
              <a:t>CouchDB</a:t>
            </a:r>
            <a:endParaRPr lang="es-CR" dirty="0"/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B6422BED-980B-418E-9F04-EF7F1F6C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es-ES" sz="1800" dirty="0"/>
              <a:t>Apache </a:t>
            </a:r>
            <a:r>
              <a:rPr lang="es-ES" sz="1800" dirty="0" err="1"/>
              <a:t>CouchDB</a:t>
            </a:r>
            <a:r>
              <a:rPr lang="es-ES" sz="1800" dirty="0"/>
              <a:t>, comúnmente llamada </a:t>
            </a:r>
            <a:r>
              <a:rPr lang="es-ES" sz="1800" dirty="0" err="1"/>
              <a:t>CouchDB</a:t>
            </a:r>
            <a:r>
              <a:rPr lang="es-ES" sz="1800" dirty="0"/>
              <a:t>, es un gestor de bases de datos de código abierto, cuyo foco está puesto en la facilidad de su uso y en ser "una base de datos que asume la web de manera completa".</a:t>
            </a:r>
            <a:endParaRPr lang="en-US" sz="1800" dirty="0"/>
          </a:p>
        </p:txBody>
      </p:sp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41E82EF-B0EF-4E5F-820D-B3700695B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1411848"/>
            <a:ext cx="3994617" cy="40349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B8F6FDA7-DB57-4D33-9702-AC641D346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397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E44D4-0436-4F68-8244-2F70D5DE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Principales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D484D-B525-4D5E-A7C7-A3365F19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Almacenamiento de documentos</a:t>
            </a:r>
          </a:p>
          <a:p>
            <a:r>
              <a:rPr lang="es-CR" dirty="0"/>
              <a:t>Semántica ACID</a:t>
            </a:r>
          </a:p>
          <a:p>
            <a:r>
              <a:rPr lang="es-CR" dirty="0"/>
              <a:t>Vistas e índices </a:t>
            </a:r>
            <a:r>
              <a:rPr lang="es-CR" dirty="0" err="1"/>
              <a:t>Map</a:t>
            </a:r>
            <a:r>
              <a:rPr lang="es-CR" dirty="0"/>
              <a:t>/Reduce</a:t>
            </a:r>
          </a:p>
          <a:p>
            <a:r>
              <a:rPr lang="es-CR" dirty="0"/>
              <a:t>Arquitectura distribuida con replicación</a:t>
            </a:r>
          </a:p>
          <a:p>
            <a:r>
              <a:rPr lang="es-CR" dirty="0"/>
              <a:t>Interfaz REST</a:t>
            </a:r>
          </a:p>
          <a:p>
            <a:r>
              <a:rPr lang="es-CR" dirty="0"/>
              <a:t>Consistencia Eventual</a:t>
            </a:r>
          </a:p>
          <a:p>
            <a:r>
              <a:rPr lang="es-CR" dirty="0"/>
              <a:t>Hecha para operar offline</a:t>
            </a:r>
          </a:p>
        </p:txBody>
      </p:sp>
    </p:spTree>
    <p:extLst>
      <p:ext uri="{BB962C8B-B14F-4D97-AF65-F5344CB8AC3E}">
        <p14:creationId xmlns:p14="http://schemas.microsoft.com/office/powerpoint/2010/main" val="3209718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ACFCA-2916-4D62-B336-49872E15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utilizar una u otra?</a:t>
            </a:r>
            <a:endParaRPr lang="es-CR" dirty="0"/>
          </a:p>
        </p:txBody>
      </p:sp>
      <p:pic>
        <p:nvPicPr>
          <p:cNvPr id="5" name="Marcador de contenido 4" descr="Imagen que contiene texto, periódico, teléfono&#10;&#10;Descripción generada automáticamente">
            <a:extLst>
              <a:ext uri="{FF2B5EF4-FFF2-40B4-BE49-F238E27FC236}">
                <a16:creationId xmlns:a16="http://schemas.microsoft.com/office/drawing/2014/main" id="{10BD26BC-ED98-4416-9B4D-8C1E4BF71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011" y="2052638"/>
            <a:ext cx="4424916" cy="3997325"/>
          </a:xfrm>
        </p:spPr>
      </p:pic>
    </p:spTree>
    <p:extLst>
      <p:ext uri="{BB962C8B-B14F-4D97-AF65-F5344CB8AC3E}">
        <p14:creationId xmlns:p14="http://schemas.microsoft.com/office/powerpoint/2010/main" val="22455059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457DF8-32FC-4677-A739-918D436E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 err="1"/>
              <a:t>Conclusiones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7893362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113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CouchDB</vt:lpstr>
      <vt:lpstr>Introducción</vt:lpstr>
      <vt:lpstr>Historia</vt:lpstr>
      <vt:lpstr>Bases de datos no relacionales</vt:lpstr>
      <vt:lpstr>Json</vt:lpstr>
      <vt:lpstr>CouchDB</vt:lpstr>
      <vt:lpstr>Principales características</vt:lpstr>
      <vt:lpstr>Cuando utilizar una u otra?</vt:lpstr>
      <vt:lpstr>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CouchDB</dc:title>
  <dc:creator>Enzo Josef Morales Myers</dc:creator>
  <cp:lastModifiedBy>Enzo Josef Morales Myers</cp:lastModifiedBy>
  <cp:revision>3</cp:revision>
  <dcterms:created xsi:type="dcterms:W3CDTF">2020-07-30T23:29:54Z</dcterms:created>
  <dcterms:modified xsi:type="dcterms:W3CDTF">2020-07-31T13:29:51Z</dcterms:modified>
</cp:coreProperties>
</file>