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36321"/>
            <a:ext cx="836289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896" y="1023235"/>
            <a:ext cx="8360206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53237"/>
            <a:ext cx="2164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Copyright © Blockchain</a:t>
            </a:r>
            <a:r>
              <a:rPr spc="-110" dirty="0"/>
              <a:t> </a:t>
            </a:r>
            <a:r>
              <a:rPr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7C2A1-352E-4B0A-BF4D-3A75495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82" y="2287587"/>
            <a:ext cx="370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What is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Solidity?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7F9AFC-E2CE-4876-B712-4669F68A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26523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What </a:t>
            </a:r>
            <a:r>
              <a:rPr dirty="0"/>
              <a:t>is</a:t>
            </a:r>
            <a:r>
              <a:rPr spc="-165" dirty="0"/>
              <a:t> </a:t>
            </a:r>
            <a:r>
              <a:rPr dirty="0"/>
              <a:t>Solidity?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91896" y="1023235"/>
            <a:ext cx="8360206" cy="196079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67995" indent="-317500">
              <a:lnSpc>
                <a:spcPct val="100000"/>
              </a:lnSpc>
              <a:spcBef>
                <a:spcPts val="969"/>
              </a:spcBef>
              <a:buChar char="●"/>
              <a:tabLst>
                <a:tab pos="468630" algn="l"/>
                <a:tab pos="469265" algn="l"/>
              </a:tabLst>
            </a:pPr>
            <a:r>
              <a:rPr sz="1600" spc="-5" dirty="0"/>
              <a:t>A </a:t>
            </a:r>
            <a:r>
              <a:rPr sz="1600" spc="-10" dirty="0"/>
              <a:t>programming language </a:t>
            </a:r>
            <a:r>
              <a:rPr sz="1600" spc="-5" dirty="0"/>
              <a:t>to </a:t>
            </a:r>
            <a:r>
              <a:rPr sz="1600" spc="-10" dirty="0"/>
              <a:t>create </a:t>
            </a:r>
            <a:r>
              <a:rPr sz="1600" spc="-5" dirty="0"/>
              <a:t>Smart</a:t>
            </a:r>
            <a:r>
              <a:rPr sz="1600" spc="114" dirty="0"/>
              <a:t> </a:t>
            </a:r>
            <a:r>
              <a:rPr sz="1600" spc="-10" dirty="0"/>
              <a:t>Contracts.</a:t>
            </a:r>
          </a:p>
          <a:p>
            <a:pPr marL="467995" indent="-317500">
              <a:lnSpc>
                <a:spcPct val="100000"/>
              </a:lnSpc>
              <a:spcBef>
                <a:spcPts val="865"/>
              </a:spcBef>
              <a:buChar char="●"/>
              <a:tabLst>
                <a:tab pos="468630" algn="l"/>
                <a:tab pos="469265" algn="l"/>
              </a:tabLst>
            </a:pPr>
            <a:r>
              <a:rPr sz="1600" spc="-20" dirty="0"/>
              <a:t>It </a:t>
            </a:r>
            <a:r>
              <a:rPr sz="1600" spc="-10" dirty="0"/>
              <a:t>helps developers to </a:t>
            </a:r>
            <a:r>
              <a:rPr sz="1600" spc="-5" dirty="0"/>
              <a:t>write smart contracts </a:t>
            </a:r>
            <a:r>
              <a:rPr sz="1600" spc="-10" dirty="0"/>
              <a:t>which gets converted </a:t>
            </a:r>
            <a:r>
              <a:rPr sz="1600" dirty="0"/>
              <a:t>into </a:t>
            </a:r>
            <a:r>
              <a:rPr sz="1600" spc="-10" dirty="0"/>
              <a:t>byte </a:t>
            </a:r>
            <a:r>
              <a:rPr sz="1600" dirty="0"/>
              <a:t>code </a:t>
            </a:r>
            <a:r>
              <a:rPr sz="1600" spc="-10" dirty="0"/>
              <a:t>to </a:t>
            </a:r>
            <a:r>
              <a:rPr sz="1600" dirty="0"/>
              <a:t>be </a:t>
            </a:r>
            <a:r>
              <a:rPr sz="1600" spc="-5" dirty="0"/>
              <a:t>executed</a:t>
            </a:r>
            <a:r>
              <a:rPr sz="1600" spc="-185" dirty="0"/>
              <a:t> </a:t>
            </a:r>
            <a:r>
              <a:rPr sz="1600" spc="-15" dirty="0"/>
              <a:t>on</a:t>
            </a:r>
          </a:p>
          <a:p>
            <a:pPr marL="467995">
              <a:lnSpc>
                <a:spcPct val="100000"/>
              </a:lnSpc>
              <a:spcBef>
                <a:spcPts val="240"/>
              </a:spcBef>
            </a:pPr>
            <a:r>
              <a:rPr sz="1600" spc="-10" dirty="0"/>
              <a:t>Ethereum </a:t>
            </a:r>
            <a:r>
              <a:rPr sz="1600" spc="-5" dirty="0"/>
              <a:t>Blockchain </a:t>
            </a:r>
            <a:r>
              <a:rPr sz="1600" spc="-10" dirty="0"/>
              <a:t>using</a:t>
            </a:r>
            <a:r>
              <a:rPr sz="1600" spc="70" dirty="0"/>
              <a:t> </a:t>
            </a:r>
            <a:r>
              <a:rPr sz="1600" spc="-10" dirty="0"/>
              <a:t>EVM.</a:t>
            </a:r>
          </a:p>
          <a:p>
            <a:pPr marL="467995" indent="-317500">
              <a:lnSpc>
                <a:spcPct val="100000"/>
              </a:lnSpc>
              <a:spcBef>
                <a:spcPts val="870"/>
              </a:spcBef>
              <a:buChar char="●"/>
              <a:tabLst>
                <a:tab pos="468630" algn="l"/>
                <a:tab pos="469265" algn="l"/>
              </a:tabLst>
            </a:pPr>
            <a:r>
              <a:rPr sz="1600" spc="-10" dirty="0"/>
              <a:t>Solidity </a:t>
            </a:r>
            <a:r>
              <a:rPr sz="1600" spc="-20" dirty="0"/>
              <a:t>was </a:t>
            </a:r>
            <a:r>
              <a:rPr sz="1600" spc="-5" dirty="0"/>
              <a:t>initially </a:t>
            </a:r>
            <a:r>
              <a:rPr sz="1600" spc="-15" dirty="0"/>
              <a:t>proposed </a:t>
            </a:r>
            <a:r>
              <a:rPr sz="1600" spc="-5" dirty="0"/>
              <a:t>in August </a:t>
            </a:r>
            <a:r>
              <a:rPr sz="1600" spc="-15" dirty="0"/>
              <a:t>2014 </a:t>
            </a:r>
            <a:r>
              <a:rPr sz="1600" spc="-10" dirty="0"/>
              <a:t>by Gavin</a:t>
            </a:r>
            <a:r>
              <a:rPr sz="1600" spc="265" dirty="0"/>
              <a:t> </a:t>
            </a:r>
            <a:r>
              <a:rPr sz="1600" dirty="0"/>
              <a:t>Wood.</a:t>
            </a:r>
          </a:p>
          <a:p>
            <a:pPr marL="46799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8630" algn="l"/>
                <a:tab pos="469265" algn="l"/>
              </a:tabLst>
            </a:pPr>
            <a:r>
              <a:rPr sz="1600" spc="-20" dirty="0"/>
              <a:t>It </a:t>
            </a:r>
            <a:r>
              <a:rPr sz="1600" spc="-15" dirty="0"/>
              <a:t>has </a:t>
            </a:r>
            <a:r>
              <a:rPr sz="1600" spc="-5" dirty="0"/>
              <a:t>similarities </a:t>
            </a:r>
            <a:r>
              <a:rPr sz="1600" spc="-10" dirty="0"/>
              <a:t>to Javascript </a:t>
            </a:r>
            <a:r>
              <a:rPr sz="1600" spc="-15" dirty="0"/>
              <a:t>and</a:t>
            </a:r>
            <a:r>
              <a:rPr sz="1600" spc="165" dirty="0"/>
              <a:t> </a:t>
            </a:r>
            <a:r>
              <a:rPr sz="1600" spc="-5" dirty="0"/>
              <a:t>C.</a:t>
            </a:r>
          </a:p>
        </p:txBody>
      </p:sp>
      <p:sp>
        <p:nvSpPr>
          <p:cNvPr id="4" name="object 4"/>
          <p:cNvSpPr/>
          <p:nvPr/>
        </p:nvSpPr>
        <p:spPr>
          <a:xfrm>
            <a:off x="2511551" y="3282695"/>
            <a:ext cx="4239767" cy="145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34F77A-82D2-46D6-9DF9-E3D50E36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989327" y="2462988"/>
            <a:ext cx="4811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5" dirty="0">
                <a:solidFill>
                  <a:srgbClr val="FF9700"/>
                </a:solidFill>
                <a:latin typeface="Arial"/>
                <a:cs typeface="Arial"/>
              </a:rPr>
              <a:t>THANK</a:t>
            </a:r>
            <a:r>
              <a:rPr sz="6000" b="1" spc="-110" dirty="0">
                <a:solidFill>
                  <a:srgbClr val="FF9700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FF9700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8890" y="14013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333" y="14649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6865" y="9747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86520" y="4842242"/>
            <a:ext cx="122554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What is Solidity?</vt:lpstr>
      <vt:lpstr>What is Solidity?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Solidity?</dc:title>
  <cp:lastModifiedBy>hp</cp:lastModifiedBy>
  <cp:revision>2</cp:revision>
  <dcterms:created xsi:type="dcterms:W3CDTF">2020-01-02T17:24:33Z</dcterms:created>
  <dcterms:modified xsi:type="dcterms:W3CDTF">2020-01-04T11:04:38Z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