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837" y="2457145"/>
            <a:ext cx="768832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451" y="1099853"/>
            <a:ext cx="8369096" cy="274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419F7-5844-4BF4-AD31-944A6E98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837" y="2287587"/>
            <a:ext cx="7688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</a:t>
            </a:r>
            <a:r>
              <a:rPr spc="-5" dirty="0"/>
              <a:t>Ethereum </a:t>
            </a:r>
            <a:r>
              <a:rPr dirty="0"/>
              <a:t>Virtual</a:t>
            </a:r>
            <a:r>
              <a:rPr spc="-85" dirty="0"/>
              <a:t> </a:t>
            </a:r>
            <a:r>
              <a:rPr dirty="0"/>
              <a:t>Machine?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BA19CD-424E-4D11-8C5E-A91366CB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52" y="335227"/>
            <a:ext cx="41249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5" dirty="0">
                <a:latin typeface="Arial"/>
                <a:cs typeface="Arial"/>
              </a:rPr>
              <a:t>Ethereum </a:t>
            </a:r>
            <a:r>
              <a:rPr sz="2800" b="0" dirty="0">
                <a:latin typeface="Arial"/>
                <a:cs typeface="Arial"/>
              </a:rPr>
              <a:t>Virtual</a:t>
            </a:r>
            <a:r>
              <a:rPr sz="2800" b="0" spc="-8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Machine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7452" y="904852"/>
            <a:ext cx="8369096" cy="409791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72440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20" dirty="0"/>
              <a:t>It </a:t>
            </a:r>
            <a:r>
              <a:rPr sz="1600" spc="-5" dirty="0"/>
              <a:t>provides a runtime </a:t>
            </a:r>
            <a:r>
              <a:rPr sz="1600" spc="-10" dirty="0"/>
              <a:t>environment </a:t>
            </a:r>
            <a:r>
              <a:rPr sz="1600" dirty="0"/>
              <a:t>for </a:t>
            </a:r>
            <a:r>
              <a:rPr sz="1600" spc="-10" dirty="0"/>
              <a:t>decentralized </a:t>
            </a:r>
            <a:r>
              <a:rPr sz="1600" spc="-5" dirty="0"/>
              <a:t>applications </a:t>
            </a:r>
            <a:r>
              <a:rPr sz="1600" spc="-10" dirty="0"/>
              <a:t>on </a:t>
            </a:r>
            <a:r>
              <a:rPr sz="1600" spc="-5" dirty="0"/>
              <a:t>Ethereum </a:t>
            </a:r>
            <a:r>
              <a:rPr sz="1600" spc="-10" dirty="0"/>
              <a:t>platform </a:t>
            </a:r>
            <a:r>
              <a:rPr sz="1600" dirty="0"/>
              <a:t>like</a:t>
            </a:r>
            <a:r>
              <a:rPr sz="1600" spc="229" dirty="0"/>
              <a:t> </a:t>
            </a:r>
            <a:r>
              <a:rPr sz="1600" spc="-5" dirty="0"/>
              <a:t>smart</a:t>
            </a:r>
          </a:p>
          <a:p>
            <a:pPr marL="472440">
              <a:lnSpc>
                <a:spcPct val="100000"/>
              </a:lnSpc>
              <a:spcBef>
                <a:spcPts val="265"/>
              </a:spcBef>
            </a:pPr>
            <a:r>
              <a:rPr sz="1600" spc="-10" dirty="0"/>
              <a:t>contracts.</a:t>
            </a:r>
          </a:p>
          <a:p>
            <a:pPr marL="472440" marR="7620" indent="-317500">
              <a:lnSpc>
                <a:spcPct val="115799"/>
              </a:lnSpc>
              <a:spcBef>
                <a:spcPts val="985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10" dirty="0"/>
              <a:t>Instead of building an </a:t>
            </a:r>
            <a:r>
              <a:rPr sz="1600" dirty="0"/>
              <a:t>entirely </a:t>
            </a:r>
            <a:r>
              <a:rPr sz="1600" spc="-5" dirty="0"/>
              <a:t>original Blockchain </a:t>
            </a:r>
            <a:r>
              <a:rPr sz="1600" spc="-10" dirty="0"/>
              <a:t>for each </a:t>
            </a:r>
            <a:r>
              <a:rPr sz="1600" spc="-5" dirty="0"/>
              <a:t>new application, </a:t>
            </a:r>
            <a:r>
              <a:rPr sz="1600" spc="5" dirty="0"/>
              <a:t>EVM </a:t>
            </a:r>
            <a:r>
              <a:rPr sz="1600" spc="-5" dirty="0"/>
              <a:t>enables </a:t>
            </a:r>
            <a:r>
              <a:rPr sz="1600" spc="-10" dirty="0"/>
              <a:t>the  development of potentially </a:t>
            </a:r>
            <a:r>
              <a:rPr sz="1600" spc="-15" dirty="0"/>
              <a:t>thousands </a:t>
            </a:r>
            <a:r>
              <a:rPr sz="1600" spc="-10" dirty="0"/>
              <a:t>of different applications all on </a:t>
            </a:r>
            <a:r>
              <a:rPr sz="1600" spc="-15" dirty="0"/>
              <a:t>one </a:t>
            </a:r>
            <a:r>
              <a:rPr sz="1600" spc="-10" dirty="0"/>
              <a:t>platform.</a:t>
            </a:r>
          </a:p>
          <a:p>
            <a:pPr marL="47244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5" dirty="0"/>
              <a:t>Since</a:t>
            </a:r>
            <a:r>
              <a:rPr sz="1600" spc="60" dirty="0"/>
              <a:t> </a:t>
            </a:r>
            <a:r>
              <a:rPr sz="1600" spc="-5" dirty="0"/>
              <a:t>the</a:t>
            </a:r>
            <a:r>
              <a:rPr sz="1600" spc="65" dirty="0"/>
              <a:t> </a:t>
            </a:r>
            <a:r>
              <a:rPr sz="1600" spc="-5" dirty="0"/>
              <a:t>Ethereum</a:t>
            </a:r>
            <a:r>
              <a:rPr sz="1600" spc="85" dirty="0"/>
              <a:t> </a:t>
            </a:r>
            <a:r>
              <a:rPr sz="1600" spc="-5" dirty="0"/>
              <a:t>Virtual</a:t>
            </a:r>
            <a:r>
              <a:rPr sz="1600" spc="90" dirty="0"/>
              <a:t> </a:t>
            </a:r>
            <a:r>
              <a:rPr sz="1600" spc="-10" dirty="0"/>
              <a:t>Machine</a:t>
            </a:r>
            <a:r>
              <a:rPr sz="1600" spc="65" dirty="0"/>
              <a:t> </a:t>
            </a:r>
            <a:r>
              <a:rPr sz="1600" spc="-5" dirty="0"/>
              <a:t>is</a:t>
            </a:r>
            <a:r>
              <a:rPr sz="1600" spc="114" dirty="0"/>
              <a:t> </a:t>
            </a:r>
            <a:r>
              <a:rPr sz="1600" spc="-5" dirty="0"/>
              <a:t>completely</a:t>
            </a:r>
            <a:r>
              <a:rPr sz="1600" spc="50" dirty="0"/>
              <a:t> </a:t>
            </a:r>
            <a:r>
              <a:rPr sz="1600" spc="-5" dirty="0"/>
              <a:t>isolated</a:t>
            </a:r>
            <a:r>
              <a:rPr sz="1600" spc="65" dirty="0"/>
              <a:t> </a:t>
            </a:r>
            <a:r>
              <a:rPr sz="1600" spc="-5" dirty="0"/>
              <a:t>from</a:t>
            </a:r>
            <a:r>
              <a:rPr sz="1600" spc="85" dirty="0"/>
              <a:t> </a:t>
            </a:r>
            <a:r>
              <a:rPr sz="1600" dirty="0"/>
              <a:t>the</a:t>
            </a:r>
            <a:r>
              <a:rPr sz="1600" spc="65" dirty="0"/>
              <a:t> </a:t>
            </a:r>
            <a:r>
              <a:rPr sz="1600" spc="-5" dirty="0"/>
              <a:t>rest</a:t>
            </a:r>
            <a:r>
              <a:rPr sz="1600" spc="65" dirty="0"/>
              <a:t> </a:t>
            </a:r>
            <a:r>
              <a:rPr sz="1600" spc="5" dirty="0"/>
              <a:t>of</a:t>
            </a:r>
            <a:r>
              <a:rPr sz="1600" spc="60" dirty="0"/>
              <a:t> </a:t>
            </a:r>
            <a:r>
              <a:rPr sz="1600" dirty="0"/>
              <a:t>the</a:t>
            </a:r>
            <a:r>
              <a:rPr sz="1600" spc="90" dirty="0"/>
              <a:t> </a:t>
            </a:r>
            <a:r>
              <a:rPr sz="1600" spc="-5" dirty="0"/>
              <a:t>main</a:t>
            </a:r>
            <a:r>
              <a:rPr sz="1600" spc="65" dirty="0"/>
              <a:t> </a:t>
            </a:r>
            <a:r>
              <a:rPr sz="1600" spc="-5" dirty="0"/>
              <a:t>network,</a:t>
            </a:r>
            <a:r>
              <a:rPr sz="1600" spc="70" dirty="0"/>
              <a:t> </a:t>
            </a:r>
            <a:r>
              <a:rPr sz="1600" spc="-5" dirty="0"/>
              <a:t>it</a:t>
            </a:r>
            <a:r>
              <a:rPr sz="1600" spc="65" dirty="0"/>
              <a:t> </a:t>
            </a:r>
            <a:r>
              <a:rPr sz="1600" spc="10" dirty="0"/>
              <a:t>is</a:t>
            </a:r>
            <a:r>
              <a:rPr sz="1600" spc="70" dirty="0"/>
              <a:t> </a:t>
            </a:r>
            <a:r>
              <a:rPr sz="1600" spc="-5" dirty="0"/>
              <a:t>a</a:t>
            </a:r>
          </a:p>
          <a:p>
            <a:pPr marL="472440">
              <a:lnSpc>
                <a:spcPct val="100000"/>
              </a:lnSpc>
              <a:spcBef>
                <a:spcPts val="240"/>
              </a:spcBef>
            </a:pPr>
            <a:r>
              <a:rPr sz="1600" spc="-10" dirty="0"/>
              <a:t>perfect testing</a:t>
            </a:r>
            <a:r>
              <a:rPr sz="1600" spc="50" dirty="0"/>
              <a:t> </a:t>
            </a:r>
            <a:r>
              <a:rPr sz="1600" spc="-10" dirty="0"/>
              <a:t>environment.</a:t>
            </a:r>
          </a:p>
          <a:p>
            <a:pPr marL="472440" marR="8255" indent="-317500">
              <a:lnSpc>
                <a:spcPct val="115700"/>
              </a:lnSpc>
              <a:spcBef>
                <a:spcPts val="99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5" dirty="0"/>
              <a:t>Every </a:t>
            </a:r>
            <a:r>
              <a:rPr sz="1600" spc="-10" dirty="0"/>
              <a:t>Ethereum node </a:t>
            </a:r>
            <a:r>
              <a:rPr sz="1600" spc="-5" dirty="0"/>
              <a:t>in </a:t>
            </a:r>
            <a:r>
              <a:rPr sz="1600" spc="-10" dirty="0"/>
              <a:t>the </a:t>
            </a:r>
            <a:r>
              <a:rPr sz="1600" spc="-5" dirty="0"/>
              <a:t>network </a:t>
            </a:r>
            <a:r>
              <a:rPr sz="1600" spc="-15" dirty="0"/>
              <a:t>runs </a:t>
            </a:r>
            <a:r>
              <a:rPr sz="1600" dirty="0"/>
              <a:t>an </a:t>
            </a:r>
            <a:r>
              <a:rPr sz="1600" spc="5" dirty="0"/>
              <a:t>EVM </a:t>
            </a:r>
            <a:r>
              <a:rPr sz="1600" spc="-5" dirty="0"/>
              <a:t>implementation and </a:t>
            </a:r>
            <a:r>
              <a:rPr sz="1600" spc="-10" dirty="0"/>
              <a:t>executes </a:t>
            </a:r>
            <a:r>
              <a:rPr sz="1600" spc="-5" dirty="0"/>
              <a:t>the same  </a:t>
            </a:r>
            <a:r>
              <a:rPr sz="1600" spc="-10" dirty="0"/>
              <a:t>instructions.</a:t>
            </a:r>
          </a:p>
          <a:p>
            <a:pPr marL="47244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20" dirty="0"/>
              <a:t>It </a:t>
            </a:r>
            <a:r>
              <a:rPr sz="1600" spc="-15" dirty="0"/>
              <a:t>has been </a:t>
            </a:r>
            <a:r>
              <a:rPr sz="1600" spc="-10" dirty="0"/>
              <a:t>implemented </a:t>
            </a:r>
            <a:r>
              <a:rPr sz="1600" spc="-5" dirty="0"/>
              <a:t>in </a:t>
            </a:r>
            <a:r>
              <a:rPr sz="1600" spc="-15" dirty="0"/>
              <a:t>Python, </a:t>
            </a:r>
            <a:r>
              <a:rPr sz="1600" spc="-20" dirty="0"/>
              <a:t>Ruby, </a:t>
            </a:r>
            <a:r>
              <a:rPr sz="1600" spc="-5" dirty="0"/>
              <a:t>C++, </a:t>
            </a:r>
            <a:r>
              <a:rPr sz="1600" spc="-15" dirty="0"/>
              <a:t>and </a:t>
            </a:r>
            <a:r>
              <a:rPr sz="1600" spc="-5" dirty="0"/>
              <a:t>a </a:t>
            </a:r>
            <a:r>
              <a:rPr sz="1600" spc="-10" dirty="0"/>
              <a:t>few other</a:t>
            </a:r>
            <a:r>
              <a:rPr sz="1600" spc="65" dirty="0"/>
              <a:t> </a:t>
            </a:r>
            <a:r>
              <a:rPr sz="1600" spc="-10" dirty="0"/>
              <a:t>programming </a:t>
            </a:r>
            <a:r>
              <a:rPr sz="1600" spc="-15" dirty="0"/>
              <a:t>languages.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53D46-CB13-4C0C-AA6D-54545C79C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83" t="16840" r="13219" b="12694"/>
          <a:stretch/>
        </p:blipFill>
        <p:spPr>
          <a:xfrm>
            <a:off x="7898364" y="4045355"/>
            <a:ext cx="1066800" cy="788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0A716B-5F73-4852-A327-61B40787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489581" y="2676348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3025" y="1629918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8468" y="1693545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1203325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114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Calibri</vt:lpstr>
      <vt:lpstr>Office Theme</vt:lpstr>
      <vt:lpstr>What is Ethereum Virtual Machine?</vt:lpstr>
      <vt:lpstr>Ethereum Virtual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Ethereum Virtual Machine?</dc:title>
  <cp:lastModifiedBy>hp</cp:lastModifiedBy>
  <cp:revision>2</cp:revision>
  <dcterms:created xsi:type="dcterms:W3CDTF">2020-01-02T16:35:20Z</dcterms:created>
  <dcterms:modified xsi:type="dcterms:W3CDTF">2020-01-04T11:04:17Z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