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0914" y="2561335"/>
            <a:ext cx="46621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594" y="1048562"/>
            <a:ext cx="8366810" cy="3465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88603-9022-4C7D-BD90-DD41CB9E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915" y="2287905"/>
            <a:ext cx="4662170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Quorum</a:t>
            </a:r>
            <a:r>
              <a:rPr spc="-70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B770C92B-37C6-4E43-BBEB-8D19B6C8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33197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Quorum</a:t>
            </a:r>
            <a:r>
              <a:rPr sz="2800" b="0" spc="-6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908" y="1181099"/>
            <a:ext cx="7641590" cy="3368040"/>
          </a:xfrm>
          <a:custGeom>
            <a:avLst/>
            <a:gdLst/>
            <a:ahLst/>
            <a:cxnLst/>
            <a:rect l="l" t="t" r="r" b="b"/>
            <a:pathLst>
              <a:path w="7641590" h="3368040">
                <a:moveTo>
                  <a:pt x="7079996" y="0"/>
                </a:moveTo>
                <a:lnTo>
                  <a:pt x="561340" y="0"/>
                </a:lnTo>
                <a:lnTo>
                  <a:pt x="512905" y="2060"/>
                </a:lnTo>
                <a:lnTo>
                  <a:pt x="465614" y="8129"/>
                </a:lnTo>
                <a:lnTo>
                  <a:pt x="419637" y="18039"/>
                </a:lnTo>
                <a:lnTo>
                  <a:pt x="375140" y="31620"/>
                </a:lnTo>
                <a:lnTo>
                  <a:pt x="332293" y="48704"/>
                </a:lnTo>
                <a:lnTo>
                  <a:pt x="291264" y="69123"/>
                </a:lnTo>
                <a:lnTo>
                  <a:pt x="252221" y="92709"/>
                </a:lnTo>
                <a:lnTo>
                  <a:pt x="215334" y="119291"/>
                </a:lnTo>
                <a:lnTo>
                  <a:pt x="180770" y="148703"/>
                </a:lnTo>
                <a:lnTo>
                  <a:pt x="148698" y="180775"/>
                </a:lnTo>
                <a:lnTo>
                  <a:pt x="119287" y="215339"/>
                </a:lnTo>
                <a:lnTo>
                  <a:pt x="92705" y="252227"/>
                </a:lnTo>
                <a:lnTo>
                  <a:pt x="69121" y="291269"/>
                </a:lnTo>
                <a:lnTo>
                  <a:pt x="48702" y="332298"/>
                </a:lnTo>
                <a:lnTo>
                  <a:pt x="31619" y="375145"/>
                </a:lnTo>
                <a:lnTo>
                  <a:pt x="18038" y="419641"/>
                </a:lnTo>
                <a:lnTo>
                  <a:pt x="8129" y="465618"/>
                </a:lnTo>
                <a:lnTo>
                  <a:pt x="2060" y="512907"/>
                </a:lnTo>
                <a:lnTo>
                  <a:pt x="0" y="561339"/>
                </a:lnTo>
                <a:lnTo>
                  <a:pt x="0" y="2806687"/>
                </a:lnTo>
                <a:lnTo>
                  <a:pt x="2060" y="2855123"/>
                </a:lnTo>
                <a:lnTo>
                  <a:pt x="8129" y="2902415"/>
                </a:lnTo>
                <a:lnTo>
                  <a:pt x="18038" y="2948395"/>
                </a:lnTo>
                <a:lnTo>
                  <a:pt x="31619" y="2992893"/>
                </a:lnTo>
                <a:lnTo>
                  <a:pt x="48702" y="3035741"/>
                </a:lnTo>
                <a:lnTo>
                  <a:pt x="69121" y="3076771"/>
                </a:lnTo>
                <a:lnTo>
                  <a:pt x="92705" y="3115815"/>
                </a:lnTo>
                <a:lnTo>
                  <a:pt x="119287" y="3152703"/>
                </a:lnTo>
                <a:lnTo>
                  <a:pt x="148698" y="3187267"/>
                </a:lnTo>
                <a:lnTo>
                  <a:pt x="180770" y="3219339"/>
                </a:lnTo>
                <a:lnTo>
                  <a:pt x="215334" y="3248751"/>
                </a:lnTo>
                <a:lnTo>
                  <a:pt x="252221" y="3275333"/>
                </a:lnTo>
                <a:lnTo>
                  <a:pt x="291264" y="3298918"/>
                </a:lnTo>
                <a:lnTo>
                  <a:pt x="332293" y="3319336"/>
                </a:lnTo>
                <a:lnTo>
                  <a:pt x="375140" y="3336420"/>
                </a:lnTo>
                <a:lnTo>
                  <a:pt x="419637" y="3350001"/>
                </a:lnTo>
                <a:lnTo>
                  <a:pt x="465614" y="3359910"/>
                </a:lnTo>
                <a:lnTo>
                  <a:pt x="512905" y="3365979"/>
                </a:lnTo>
                <a:lnTo>
                  <a:pt x="561340" y="3368040"/>
                </a:lnTo>
                <a:lnTo>
                  <a:pt x="7079996" y="3368040"/>
                </a:lnTo>
                <a:lnTo>
                  <a:pt x="7128428" y="3365979"/>
                </a:lnTo>
                <a:lnTo>
                  <a:pt x="7175717" y="3359910"/>
                </a:lnTo>
                <a:lnTo>
                  <a:pt x="7221694" y="3350001"/>
                </a:lnTo>
                <a:lnTo>
                  <a:pt x="7266190" y="3336420"/>
                </a:lnTo>
                <a:lnTo>
                  <a:pt x="7309037" y="3319336"/>
                </a:lnTo>
                <a:lnTo>
                  <a:pt x="7350066" y="3298918"/>
                </a:lnTo>
                <a:lnTo>
                  <a:pt x="7389108" y="3275333"/>
                </a:lnTo>
                <a:lnTo>
                  <a:pt x="7425996" y="3248751"/>
                </a:lnTo>
                <a:lnTo>
                  <a:pt x="7460560" y="3219339"/>
                </a:lnTo>
                <a:lnTo>
                  <a:pt x="7492632" y="3187267"/>
                </a:lnTo>
                <a:lnTo>
                  <a:pt x="7522044" y="3152703"/>
                </a:lnTo>
                <a:lnTo>
                  <a:pt x="7548626" y="3115815"/>
                </a:lnTo>
                <a:lnTo>
                  <a:pt x="7572212" y="3076771"/>
                </a:lnTo>
                <a:lnTo>
                  <a:pt x="7592631" y="3035741"/>
                </a:lnTo>
                <a:lnTo>
                  <a:pt x="7609715" y="2992893"/>
                </a:lnTo>
                <a:lnTo>
                  <a:pt x="7623296" y="2948395"/>
                </a:lnTo>
                <a:lnTo>
                  <a:pt x="7633206" y="2902415"/>
                </a:lnTo>
                <a:lnTo>
                  <a:pt x="7639275" y="2855123"/>
                </a:lnTo>
                <a:lnTo>
                  <a:pt x="7641336" y="2806687"/>
                </a:lnTo>
                <a:lnTo>
                  <a:pt x="7641336" y="561339"/>
                </a:lnTo>
                <a:lnTo>
                  <a:pt x="7639275" y="512907"/>
                </a:lnTo>
                <a:lnTo>
                  <a:pt x="7633206" y="465618"/>
                </a:lnTo>
                <a:lnTo>
                  <a:pt x="7623296" y="419641"/>
                </a:lnTo>
                <a:lnTo>
                  <a:pt x="7609715" y="375145"/>
                </a:lnTo>
                <a:lnTo>
                  <a:pt x="7592631" y="332298"/>
                </a:lnTo>
                <a:lnTo>
                  <a:pt x="7572212" y="291269"/>
                </a:lnTo>
                <a:lnTo>
                  <a:pt x="7548626" y="252227"/>
                </a:lnTo>
                <a:lnTo>
                  <a:pt x="7522044" y="215339"/>
                </a:lnTo>
                <a:lnTo>
                  <a:pt x="7492632" y="180775"/>
                </a:lnTo>
                <a:lnTo>
                  <a:pt x="7460560" y="148703"/>
                </a:lnTo>
                <a:lnTo>
                  <a:pt x="7425996" y="119291"/>
                </a:lnTo>
                <a:lnTo>
                  <a:pt x="7389108" y="92709"/>
                </a:lnTo>
                <a:lnTo>
                  <a:pt x="7350066" y="69123"/>
                </a:lnTo>
                <a:lnTo>
                  <a:pt x="7309037" y="48704"/>
                </a:lnTo>
                <a:lnTo>
                  <a:pt x="7266190" y="31620"/>
                </a:lnTo>
                <a:lnTo>
                  <a:pt x="7221694" y="18039"/>
                </a:lnTo>
                <a:lnTo>
                  <a:pt x="7175717" y="8129"/>
                </a:lnTo>
                <a:lnTo>
                  <a:pt x="7128428" y="2060"/>
                </a:lnTo>
                <a:lnTo>
                  <a:pt x="7079996" y="0"/>
                </a:lnTo>
                <a:close/>
              </a:path>
            </a:pathLst>
          </a:custGeom>
          <a:solidFill>
            <a:srgbClr val="CF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7908" y="1181099"/>
            <a:ext cx="7641590" cy="3368040"/>
          </a:xfrm>
          <a:custGeom>
            <a:avLst/>
            <a:gdLst/>
            <a:ahLst/>
            <a:cxnLst/>
            <a:rect l="l" t="t" r="r" b="b"/>
            <a:pathLst>
              <a:path w="7641590" h="3368040">
                <a:moveTo>
                  <a:pt x="0" y="561339"/>
                </a:moveTo>
                <a:lnTo>
                  <a:pt x="2060" y="512907"/>
                </a:lnTo>
                <a:lnTo>
                  <a:pt x="8129" y="465618"/>
                </a:lnTo>
                <a:lnTo>
                  <a:pt x="18038" y="419641"/>
                </a:lnTo>
                <a:lnTo>
                  <a:pt x="31619" y="375145"/>
                </a:lnTo>
                <a:lnTo>
                  <a:pt x="48702" y="332298"/>
                </a:lnTo>
                <a:lnTo>
                  <a:pt x="69121" y="291269"/>
                </a:lnTo>
                <a:lnTo>
                  <a:pt x="92705" y="252227"/>
                </a:lnTo>
                <a:lnTo>
                  <a:pt x="119287" y="215339"/>
                </a:lnTo>
                <a:lnTo>
                  <a:pt x="148698" y="180775"/>
                </a:lnTo>
                <a:lnTo>
                  <a:pt x="180770" y="148703"/>
                </a:lnTo>
                <a:lnTo>
                  <a:pt x="215334" y="119291"/>
                </a:lnTo>
                <a:lnTo>
                  <a:pt x="252221" y="92709"/>
                </a:lnTo>
                <a:lnTo>
                  <a:pt x="291264" y="69123"/>
                </a:lnTo>
                <a:lnTo>
                  <a:pt x="332293" y="48704"/>
                </a:lnTo>
                <a:lnTo>
                  <a:pt x="375140" y="31620"/>
                </a:lnTo>
                <a:lnTo>
                  <a:pt x="419637" y="18039"/>
                </a:lnTo>
                <a:lnTo>
                  <a:pt x="465614" y="8129"/>
                </a:lnTo>
                <a:lnTo>
                  <a:pt x="512905" y="2060"/>
                </a:lnTo>
                <a:lnTo>
                  <a:pt x="561340" y="0"/>
                </a:lnTo>
                <a:lnTo>
                  <a:pt x="7079996" y="0"/>
                </a:lnTo>
                <a:lnTo>
                  <a:pt x="7128428" y="2060"/>
                </a:lnTo>
                <a:lnTo>
                  <a:pt x="7175717" y="8129"/>
                </a:lnTo>
                <a:lnTo>
                  <a:pt x="7221694" y="18039"/>
                </a:lnTo>
                <a:lnTo>
                  <a:pt x="7266190" y="31620"/>
                </a:lnTo>
                <a:lnTo>
                  <a:pt x="7309037" y="48704"/>
                </a:lnTo>
                <a:lnTo>
                  <a:pt x="7350066" y="69123"/>
                </a:lnTo>
                <a:lnTo>
                  <a:pt x="7389108" y="92709"/>
                </a:lnTo>
                <a:lnTo>
                  <a:pt x="7425996" y="119291"/>
                </a:lnTo>
                <a:lnTo>
                  <a:pt x="7460560" y="148703"/>
                </a:lnTo>
                <a:lnTo>
                  <a:pt x="7492632" y="180775"/>
                </a:lnTo>
                <a:lnTo>
                  <a:pt x="7522044" y="215339"/>
                </a:lnTo>
                <a:lnTo>
                  <a:pt x="7548626" y="252227"/>
                </a:lnTo>
                <a:lnTo>
                  <a:pt x="7572212" y="291269"/>
                </a:lnTo>
                <a:lnTo>
                  <a:pt x="7592631" y="332298"/>
                </a:lnTo>
                <a:lnTo>
                  <a:pt x="7609715" y="375145"/>
                </a:lnTo>
                <a:lnTo>
                  <a:pt x="7623296" y="419641"/>
                </a:lnTo>
                <a:lnTo>
                  <a:pt x="7633206" y="465618"/>
                </a:lnTo>
                <a:lnTo>
                  <a:pt x="7639275" y="512907"/>
                </a:lnTo>
                <a:lnTo>
                  <a:pt x="7641336" y="561339"/>
                </a:lnTo>
                <a:lnTo>
                  <a:pt x="7641336" y="2806687"/>
                </a:lnTo>
                <a:lnTo>
                  <a:pt x="7639275" y="2855123"/>
                </a:lnTo>
                <a:lnTo>
                  <a:pt x="7633206" y="2902415"/>
                </a:lnTo>
                <a:lnTo>
                  <a:pt x="7623296" y="2948395"/>
                </a:lnTo>
                <a:lnTo>
                  <a:pt x="7609715" y="2992893"/>
                </a:lnTo>
                <a:lnTo>
                  <a:pt x="7592631" y="3035741"/>
                </a:lnTo>
                <a:lnTo>
                  <a:pt x="7572212" y="3076771"/>
                </a:lnTo>
                <a:lnTo>
                  <a:pt x="7548626" y="3115815"/>
                </a:lnTo>
                <a:lnTo>
                  <a:pt x="7522044" y="3152703"/>
                </a:lnTo>
                <a:lnTo>
                  <a:pt x="7492632" y="3187267"/>
                </a:lnTo>
                <a:lnTo>
                  <a:pt x="7460560" y="3219339"/>
                </a:lnTo>
                <a:lnTo>
                  <a:pt x="7425996" y="3248751"/>
                </a:lnTo>
                <a:lnTo>
                  <a:pt x="7389108" y="3275333"/>
                </a:lnTo>
                <a:lnTo>
                  <a:pt x="7350066" y="3298918"/>
                </a:lnTo>
                <a:lnTo>
                  <a:pt x="7309037" y="3319336"/>
                </a:lnTo>
                <a:lnTo>
                  <a:pt x="7266190" y="3336420"/>
                </a:lnTo>
                <a:lnTo>
                  <a:pt x="7221694" y="3350001"/>
                </a:lnTo>
                <a:lnTo>
                  <a:pt x="7175717" y="3359910"/>
                </a:lnTo>
                <a:lnTo>
                  <a:pt x="7128428" y="3365979"/>
                </a:lnTo>
                <a:lnTo>
                  <a:pt x="7079996" y="3368040"/>
                </a:lnTo>
                <a:lnTo>
                  <a:pt x="561340" y="3368040"/>
                </a:lnTo>
                <a:lnTo>
                  <a:pt x="512905" y="3365979"/>
                </a:lnTo>
                <a:lnTo>
                  <a:pt x="465614" y="3359910"/>
                </a:lnTo>
                <a:lnTo>
                  <a:pt x="419637" y="3350001"/>
                </a:lnTo>
                <a:lnTo>
                  <a:pt x="375140" y="3336420"/>
                </a:lnTo>
                <a:lnTo>
                  <a:pt x="332293" y="3319336"/>
                </a:lnTo>
                <a:lnTo>
                  <a:pt x="291264" y="3298918"/>
                </a:lnTo>
                <a:lnTo>
                  <a:pt x="252221" y="3275333"/>
                </a:lnTo>
                <a:lnTo>
                  <a:pt x="215334" y="3248751"/>
                </a:lnTo>
                <a:lnTo>
                  <a:pt x="180770" y="3219339"/>
                </a:lnTo>
                <a:lnTo>
                  <a:pt x="148698" y="3187267"/>
                </a:lnTo>
                <a:lnTo>
                  <a:pt x="119287" y="3152703"/>
                </a:lnTo>
                <a:lnTo>
                  <a:pt x="92705" y="3115815"/>
                </a:lnTo>
                <a:lnTo>
                  <a:pt x="69121" y="3076771"/>
                </a:lnTo>
                <a:lnTo>
                  <a:pt x="48702" y="3035741"/>
                </a:lnTo>
                <a:lnTo>
                  <a:pt x="31619" y="2992893"/>
                </a:lnTo>
                <a:lnTo>
                  <a:pt x="18038" y="2948395"/>
                </a:lnTo>
                <a:lnTo>
                  <a:pt x="8129" y="2902415"/>
                </a:lnTo>
                <a:lnTo>
                  <a:pt x="2060" y="2855123"/>
                </a:lnTo>
                <a:lnTo>
                  <a:pt x="0" y="2806687"/>
                </a:lnTo>
                <a:lnTo>
                  <a:pt x="0" y="561339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1324355"/>
            <a:ext cx="3752215" cy="2923540"/>
          </a:xfrm>
          <a:custGeom>
            <a:avLst/>
            <a:gdLst/>
            <a:ahLst/>
            <a:cxnLst/>
            <a:rect l="l" t="t" r="r" b="b"/>
            <a:pathLst>
              <a:path w="3752215" h="2923540">
                <a:moveTo>
                  <a:pt x="3264916" y="0"/>
                </a:moveTo>
                <a:lnTo>
                  <a:pt x="487172" y="0"/>
                </a:lnTo>
                <a:lnTo>
                  <a:pt x="440255" y="2229"/>
                </a:lnTo>
                <a:lnTo>
                  <a:pt x="394600" y="8782"/>
                </a:lnTo>
                <a:lnTo>
                  <a:pt x="350410" y="19454"/>
                </a:lnTo>
                <a:lnTo>
                  <a:pt x="307891" y="34041"/>
                </a:lnTo>
                <a:lnTo>
                  <a:pt x="267245" y="52340"/>
                </a:lnTo>
                <a:lnTo>
                  <a:pt x="228678" y="74146"/>
                </a:lnTo>
                <a:lnTo>
                  <a:pt x="192393" y="99256"/>
                </a:lnTo>
                <a:lnTo>
                  <a:pt x="158595" y="127465"/>
                </a:lnTo>
                <a:lnTo>
                  <a:pt x="127487" y="158570"/>
                </a:lnTo>
                <a:lnTo>
                  <a:pt x="99275" y="192366"/>
                </a:lnTo>
                <a:lnTo>
                  <a:pt x="74162" y="228650"/>
                </a:lnTo>
                <a:lnTo>
                  <a:pt x="52352" y="267217"/>
                </a:lnTo>
                <a:lnTo>
                  <a:pt x="34049" y="307864"/>
                </a:lnTo>
                <a:lnTo>
                  <a:pt x="19459" y="350387"/>
                </a:lnTo>
                <a:lnTo>
                  <a:pt x="8784" y="394582"/>
                </a:lnTo>
                <a:lnTo>
                  <a:pt x="2230" y="440245"/>
                </a:lnTo>
                <a:lnTo>
                  <a:pt x="0" y="487171"/>
                </a:lnTo>
                <a:lnTo>
                  <a:pt x="0" y="2435859"/>
                </a:lnTo>
                <a:lnTo>
                  <a:pt x="2230" y="2482776"/>
                </a:lnTo>
                <a:lnTo>
                  <a:pt x="8784" y="2528431"/>
                </a:lnTo>
                <a:lnTo>
                  <a:pt x="19459" y="2572621"/>
                </a:lnTo>
                <a:lnTo>
                  <a:pt x="34049" y="2615140"/>
                </a:lnTo>
                <a:lnTo>
                  <a:pt x="52352" y="2655786"/>
                </a:lnTo>
                <a:lnTo>
                  <a:pt x="74162" y="2694353"/>
                </a:lnTo>
                <a:lnTo>
                  <a:pt x="99275" y="2730638"/>
                </a:lnTo>
                <a:lnTo>
                  <a:pt x="127487" y="2764436"/>
                </a:lnTo>
                <a:lnTo>
                  <a:pt x="158595" y="2795544"/>
                </a:lnTo>
                <a:lnTo>
                  <a:pt x="192393" y="2823756"/>
                </a:lnTo>
                <a:lnTo>
                  <a:pt x="228678" y="2848869"/>
                </a:lnTo>
                <a:lnTo>
                  <a:pt x="267245" y="2870679"/>
                </a:lnTo>
                <a:lnTo>
                  <a:pt x="307891" y="2888982"/>
                </a:lnTo>
                <a:lnTo>
                  <a:pt x="350410" y="2903572"/>
                </a:lnTo>
                <a:lnTo>
                  <a:pt x="394600" y="2914247"/>
                </a:lnTo>
                <a:lnTo>
                  <a:pt x="440255" y="2920801"/>
                </a:lnTo>
                <a:lnTo>
                  <a:pt x="487172" y="2923031"/>
                </a:lnTo>
                <a:lnTo>
                  <a:pt x="3264916" y="2923031"/>
                </a:lnTo>
                <a:lnTo>
                  <a:pt x="3311842" y="2920801"/>
                </a:lnTo>
                <a:lnTo>
                  <a:pt x="3357505" y="2914247"/>
                </a:lnTo>
                <a:lnTo>
                  <a:pt x="3401700" y="2903572"/>
                </a:lnTo>
                <a:lnTo>
                  <a:pt x="3444223" y="2888982"/>
                </a:lnTo>
                <a:lnTo>
                  <a:pt x="3484870" y="2870679"/>
                </a:lnTo>
                <a:lnTo>
                  <a:pt x="3523437" y="2848869"/>
                </a:lnTo>
                <a:lnTo>
                  <a:pt x="3559721" y="2823756"/>
                </a:lnTo>
                <a:lnTo>
                  <a:pt x="3593517" y="2795544"/>
                </a:lnTo>
                <a:lnTo>
                  <a:pt x="3624622" y="2764436"/>
                </a:lnTo>
                <a:lnTo>
                  <a:pt x="3652831" y="2730638"/>
                </a:lnTo>
                <a:lnTo>
                  <a:pt x="3677941" y="2694353"/>
                </a:lnTo>
                <a:lnTo>
                  <a:pt x="3699747" y="2655786"/>
                </a:lnTo>
                <a:lnTo>
                  <a:pt x="3718046" y="2615140"/>
                </a:lnTo>
                <a:lnTo>
                  <a:pt x="3732633" y="2572621"/>
                </a:lnTo>
                <a:lnTo>
                  <a:pt x="3743305" y="2528431"/>
                </a:lnTo>
                <a:lnTo>
                  <a:pt x="3749858" y="2482776"/>
                </a:lnTo>
                <a:lnTo>
                  <a:pt x="3752088" y="2435859"/>
                </a:lnTo>
                <a:lnTo>
                  <a:pt x="3752088" y="487171"/>
                </a:lnTo>
                <a:lnTo>
                  <a:pt x="3749858" y="440245"/>
                </a:lnTo>
                <a:lnTo>
                  <a:pt x="3743305" y="394582"/>
                </a:lnTo>
                <a:lnTo>
                  <a:pt x="3732633" y="350387"/>
                </a:lnTo>
                <a:lnTo>
                  <a:pt x="3718046" y="307864"/>
                </a:lnTo>
                <a:lnTo>
                  <a:pt x="3699747" y="267217"/>
                </a:lnTo>
                <a:lnTo>
                  <a:pt x="3677941" y="228650"/>
                </a:lnTo>
                <a:lnTo>
                  <a:pt x="3652831" y="192366"/>
                </a:lnTo>
                <a:lnTo>
                  <a:pt x="3624622" y="158570"/>
                </a:lnTo>
                <a:lnTo>
                  <a:pt x="3593517" y="127465"/>
                </a:lnTo>
                <a:lnTo>
                  <a:pt x="3559721" y="99256"/>
                </a:lnTo>
                <a:lnTo>
                  <a:pt x="3523437" y="74146"/>
                </a:lnTo>
                <a:lnTo>
                  <a:pt x="3484870" y="52340"/>
                </a:lnTo>
                <a:lnTo>
                  <a:pt x="3444223" y="34041"/>
                </a:lnTo>
                <a:lnTo>
                  <a:pt x="3401700" y="19454"/>
                </a:lnTo>
                <a:lnTo>
                  <a:pt x="3357505" y="8782"/>
                </a:lnTo>
                <a:lnTo>
                  <a:pt x="3311842" y="2229"/>
                </a:lnTo>
                <a:lnTo>
                  <a:pt x="3264916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3939" y="1324355"/>
            <a:ext cx="3752215" cy="2923540"/>
          </a:xfrm>
          <a:custGeom>
            <a:avLst/>
            <a:gdLst/>
            <a:ahLst/>
            <a:cxnLst/>
            <a:rect l="l" t="t" r="r" b="b"/>
            <a:pathLst>
              <a:path w="3752215" h="2923540">
                <a:moveTo>
                  <a:pt x="0" y="487171"/>
                </a:moveTo>
                <a:lnTo>
                  <a:pt x="2230" y="440245"/>
                </a:lnTo>
                <a:lnTo>
                  <a:pt x="8784" y="394582"/>
                </a:lnTo>
                <a:lnTo>
                  <a:pt x="19459" y="350387"/>
                </a:lnTo>
                <a:lnTo>
                  <a:pt x="34049" y="307864"/>
                </a:lnTo>
                <a:lnTo>
                  <a:pt x="52352" y="267217"/>
                </a:lnTo>
                <a:lnTo>
                  <a:pt x="74162" y="228650"/>
                </a:lnTo>
                <a:lnTo>
                  <a:pt x="99275" y="192366"/>
                </a:lnTo>
                <a:lnTo>
                  <a:pt x="127487" y="158570"/>
                </a:lnTo>
                <a:lnTo>
                  <a:pt x="158595" y="127465"/>
                </a:lnTo>
                <a:lnTo>
                  <a:pt x="192393" y="99256"/>
                </a:lnTo>
                <a:lnTo>
                  <a:pt x="228678" y="74146"/>
                </a:lnTo>
                <a:lnTo>
                  <a:pt x="267245" y="52340"/>
                </a:lnTo>
                <a:lnTo>
                  <a:pt x="307891" y="34041"/>
                </a:lnTo>
                <a:lnTo>
                  <a:pt x="350410" y="19454"/>
                </a:lnTo>
                <a:lnTo>
                  <a:pt x="394600" y="8782"/>
                </a:lnTo>
                <a:lnTo>
                  <a:pt x="440255" y="2229"/>
                </a:lnTo>
                <a:lnTo>
                  <a:pt x="487172" y="0"/>
                </a:lnTo>
                <a:lnTo>
                  <a:pt x="3264916" y="0"/>
                </a:lnTo>
                <a:lnTo>
                  <a:pt x="3311842" y="2229"/>
                </a:lnTo>
                <a:lnTo>
                  <a:pt x="3357505" y="8782"/>
                </a:lnTo>
                <a:lnTo>
                  <a:pt x="3401700" y="19454"/>
                </a:lnTo>
                <a:lnTo>
                  <a:pt x="3444223" y="34041"/>
                </a:lnTo>
                <a:lnTo>
                  <a:pt x="3484870" y="52340"/>
                </a:lnTo>
                <a:lnTo>
                  <a:pt x="3523437" y="74146"/>
                </a:lnTo>
                <a:lnTo>
                  <a:pt x="3559721" y="99256"/>
                </a:lnTo>
                <a:lnTo>
                  <a:pt x="3593517" y="127465"/>
                </a:lnTo>
                <a:lnTo>
                  <a:pt x="3624622" y="158570"/>
                </a:lnTo>
                <a:lnTo>
                  <a:pt x="3652831" y="192366"/>
                </a:lnTo>
                <a:lnTo>
                  <a:pt x="3677941" y="228650"/>
                </a:lnTo>
                <a:lnTo>
                  <a:pt x="3699747" y="267217"/>
                </a:lnTo>
                <a:lnTo>
                  <a:pt x="3718046" y="307864"/>
                </a:lnTo>
                <a:lnTo>
                  <a:pt x="3732633" y="350387"/>
                </a:lnTo>
                <a:lnTo>
                  <a:pt x="3743305" y="394582"/>
                </a:lnTo>
                <a:lnTo>
                  <a:pt x="3749858" y="440245"/>
                </a:lnTo>
                <a:lnTo>
                  <a:pt x="3752088" y="487171"/>
                </a:lnTo>
                <a:lnTo>
                  <a:pt x="3752088" y="2435859"/>
                </a:lnTo>
                <a:lnTo>
                  <a:pt x="3749858" y="2482776"/>
                </a:lnTo>
                <a:lnTo>
                  <a:pt x="3743305" y="2528431"/>
                </a:lnTo>
                <a:lnTo>
                  <a:pt x="3732633" y="2572621"/>
                </a:lnTo>
                <a:lnTo>
                  <a:pt x="3718046" y="2615140"/>
                </a:lnTo>
                <a:lnTo>
                  <a:pt x="3699747" y="2655786"/>
                </a:lnTo>
                <a:lnTo>
                  <a:pt x="3677941" y="2694353"/>
                </a:lnTo>
                <a:lnTo>
                  <a:pt x="3652831" y="2730638"/>
                </a:lnTo>
                <a:lnTo>
                  <a:pt x="3624622" y="2764436"/>
                </a:lnTo>
                <a:lnTo>
                  <a:pt x="3593517" y="2795544"/>
                </a:lnTo>
                <a:lnTo>
                  <a:pt x="3559721" y="2823756"/>
                </a:lnTo>
                <a:lnTo>
                  <a:pt x="3523437" y="2848869"/>
                </a:lnTo>
                <a:lnTo>
                  <a:pt x="3484870" y="2870679"/>
                </a:lnTo>
                <a:lnTo>
                  <a:pt x="3444223" y="2888982"/>
                </a:lnTo>
                <a:lnTo>
                  <a:pt x="3401700" y="2903572"/>
                </a:lnTo>
                <a:lnTo>
                  <a:pt x="3357505" y="2914247"/>
                </a:lnTo>
                <a:lnTo>
                  <a:pt x="3311842" y="2920801"/>
                </a:lnTo>
                <a:lnTo>
                  <a:pt x="3264916" y="2923031"/>
                </a:lnTo>
                <a:lnTo>
                  <a:pt x="487172" y="2923031"/>
                </a:lnTo>
                <a:lnTo>
                  <a:pt x="440255" y="2920801"/>
                </a:lnTo>
                <a:lnTo>
                  <a:pt x="394600" y="2914247"/>
                </a:lnTo>
                <a:lnTo>
                  <a:pt x="350410" y="2903572"/>
                </a:lnTo>
                <a:lnTo>
                  <a:pt x="307891" y="2888982"/>
                </a:lnTo>
                <a:lnTo>
                  <a:pt x="267245" y="2870679"/>
                </a:lnTo>
                <a:lnTo>
                  <a:pt x="228678" y="2848869"/>
                </a:lnTo>
                <a:lnTo>
                  <a:pt x="192393" y="2823756"/>
                </a:lnTo>
                <a:lnTo>
                  <a:pt x="158595" y="2795544"/>
                </a:lnTo>
                <a:lnTo>
                  <a:pt x="127487" y="2764436"/>
                </a:lnTo>
                <a:lnTo>
                  <a:pt x="99275" y="2730638"/>
                </a:lnTo>
                <a:lnTo>
                  <a:pt x="74162" y="2694353"/>
                </a:lnTo>
                <a:lnTo>
                  <a:pt x="52352" y="2655786"/>
                </a:lnTo>
                <a:lnTo>
                  <a:pt x="34049" y="2615140"/>
                </a:lnTo>
                <a:lnTo>
                  <a:pt x="19459" y="2572621"/>
                </a:lnTo>
                <a:lnTo>
                  <a:pt x="8784" y="2528431"/>
                </a:lnTo>
                <a:lnTo>
                  <a:pt x="2230" y="2482776"/>
                </a:lnTo>
                <a:lnTo>
                  <a:pt x="0" y="2435859"/>
                </a:lnTo>
                <a:lnTo>
                  <a:pt x="0" y="487171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5350" y="1539950"/>
            <a:ext cx="15132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QUORUM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6900" y="1507235"/>
            <a:ext cx="2466340" cy="2057400"/>
          </a:xfrm>
          <a:custGeom>
            <a:avLst/>
            <a:gdLst/>
            <a:ahLst/>
            <a:cxnLst/>
            <a:rect l="l" t="t" r="r" b="b"/>
            <a:pathLst>
              <a:path w="2466340" h="2057400">
                <a:moveTo>
                  <a:pt x="2122931" y="0"/>
                </a:moveTo>
                <a:lnTo>
                  <a:pt x="342900" y="0"/>
                </a:ln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0" y="1714500"/>
                </a:lnTo>
                <a:lnTo>
                  <a:pt x="3130" y="1761024"/>
                </a:lnTo>
                <a:lnTo>
                  <a:pt x="12250" y="1805648"/>
                </a:lnTo>
                <a:lnTo>
                  <a:pt x="26949" y="1847963"/>
                </a:lnTo>
                <a:lnTo>
                  <a:pt x="46820" y="1887558"/>
                </a:lnTo>
                <a:lnTo>
                  <a:pt x="71454" y="1924026"/>
                </a:lnTo>
                <a:lnTo>
                  <a:pt x="100441" y="1956958"/>
                </a:lnTo>
                <a:lnTo>
                  <a:pt x="133373" y="1985945"/>
                </a:lnTo>
                <a:lnTo>
                  <a:pt x="169841" y="2010579"/>
                </a:lnTo>
                <a:lnTo>
                  <a:pt x="209436" y="2030450"/>
                </a:lnTo>
                <a:lnTo>
                  <a:pt x="251751" y="2045149"/>
                </a:lnTo>
                <a:lnTo>
                  <a:pt x="296375" y="2054269"/>
                </a:lnTo>
                <a:lnTo>
                  <a:pt x="342900" y="2057400"/>
                </a:lnTo>
                <a:lnTo>
                  <a:pt x="2122931" y="2057400"/>
                </a:lnTo>
                <a:lnTo>
                  <a:pt x="2169456" y="2054269"/>
                </a:lnTo>
                <a:lnTo>
                  <a:pt x="2214080" y="2045149"/>
                </a:lnTo>
                <a:lnTo>
                  <a:pt x="2256395" y="2030450"/>
                </a:lnTo>
                <a:lnTo>
                  <a:pt x="2295990" y="2010579"/>
                </a:lnTo>
                <a:lnTo>
                  <a:pt x="2332458" y="1985945"/>
                </a:lnTo>
                <a:lnTo>
                  <a:pt x="2365390" y="1956958"/>
                </a:lnTo>
                <a:lnTo>
                  <a:pt x="2394377" y="1924026"/>
                </a:lnTo>
                <a:lnTo>
                  <a:pt x="2419011" y="1887558"/>
                </a:lnTo>
                <a:lnTo>
                  <a:pt x="2438882" y="1847963"/>
                </a:lnTo>
                <a:lnTo>
                  <a:pt x="2453581" y="1805648"/>
                </a:lnTo>
                <a:lnTo>
                  <a:pt x="2462701" y="1761024"/>
                </a:lnTo>
                <a:lnTo>
                  <a:pt x="2465831" y="1714500"/>
                </a:lnTo>
                <a:lnTo>
                  <a:pt x="2465831" y="342900"/>
                </a:lnTo>
                <a:lnTo>
                  <a:pt x="2462701" y="296375"/>
                </a:lnTo>
                <a:lnTo>
                  <a:pt x="2453581" y="251751"/>
                </a:lnTo>
                <a:lnTo>
                  <a:pt x="2438882" y="209436"/>
                </a:lnTo>
                <a:lnTo>
                  <a:pt x="2419011" y="169841"/>
                </a:lnTo>
                <a:lnTo>
                  <a:pt x="2394377" y="133373"/>
                </a:lnTo>
                <a:lnTo>
                  <a:pt x="2365390" y="100441"/>
                </a:lnTo>
                <a:lnTo>
                  <a:pt x="2332458" y="71454"/>
                </a:lnTo>
                <a:lnTo>
                  <a:pt x="2295990" y="46820"/>
                </a:lnTo>
                <a:lnTo>
                  <a:pt x="2256395" y="26949"/>
                </a:lnTo>
                <a:lnTo>
                  <a:pt x="2214080" y="12250"/>
                </a:lnTo>
                <a:lnTo>
                  <a:pt x="2169456" y="3130"/>
                </a:lnTo>
                <a:lnTo>
                  <a:pt x="2122931" y="0"/>
                </a:lnTo>
                <a:close/>
              </a:path>
            </a:pathLst>
          </a:custGeom>
          <a:solidFill>
            <a:srgbClr val="3C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6900" y="1507235"/>
            <a:ext cx="2466340" cy="2057400"/>
          </a:xfrm>
          <a:custGeom>
            <a:avLst/>
            <a:gdLst/>
            <a:ahLst/>
            <a:cxnLst/>
            <a:rect l="l" t="t" r="r" b="b"/>
            <a:pathLst>
              <a:path w="2466340" h="20574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2122931" y="0"/>
                </a:lnTo>
                <a:lnTo>
                  <a:pt x="2169456" y="3130"/>
                </a:lnTo>
                <a:lnTo>
                  <a:pt x="2214080" y="12250"/>
                </a:lnTo>
                <a:lnTo>
                  <a:pt x="2256395" y="26949"/>
                </a:lnTo>
                <a:lnTo>
                  <a:pt x="2295990" y="46820"/>
                </a:lnTo>
                <a:lnTo>
                  <a:pt x="2332458" y="71454"/>
                </a:lnTo>
                <a:lnTo>
                  <a:pt x="2365390" y="100441"/>
                </a:lnTo>
                <a:lnTo>
                  <a:pt x="2394377" y="133373"/>
                </a:lnTo>
                <a:lnTo>
                  <a:pt x="2419011" y="169841"/>
                </a:lnTo>
                <a:lnTo>
                  <a:pt x="2438882" y="209436"/>
                </a:lnTo>
                <a:lnTo>
                  <a:pt x="2453581" y="251751"/>
                </a:lnTo>
                <a:lnTo>
                  <a:pt x="2462701" y="296375"/>
                </a:lnTo>
                <a:lnTo>
                  <a:pt x="2465831" y="342900"/>
                </a:lnTo>
                <a:lnTo>
                  <a:pt x="2465831" y="1714500"/>
                </a:lnTo>
                <a:lnTo>
                  <a:pt x="2462701" y="1761024"/>
                </a:lnTo>
                <a:lnTo>
                  <a:pt x="2453581" y="1805648"/>
                </a:lnTo>
                <a:lnTo>
                  <a:pt x="2438882" y="1847963"/>
                </a:lnTo>
                <a:lnTo>
                  <a:pt x="2419011" y="1887558"/>
                </a:lnTo>
                <a:lnTo>
                  <a:pt x="2394377" y="1924026"/>
                </a:lnTo>
                <a:lnTo>
                  <a:pt x="2365390" y="1956958"/>
                </a:lnTo>
                <a:lnTo>
                  <a:pt x="2332458" y="1985945"/>
                </a:lnTo>
                <a:lnTo>
                  <a:pt x="2295990" y="2010579"/>
                </a:lnTo>
                <a:lnTo>
                  <a:pt x="2256395" y="2030450"/>
                </a:lnTo>
                <a:lnTo>
                  <a:pt x="2214080" y="2045149"/>
                </a:lnTo>
                <a:lnTo>
                  <a:pt x="2169456" y="2054269"/>
                </a:lnTo>
                <a:lnTo>
                  <a:pt x="2122931" y="2057400"/>
                </a:lnTo>
                <a:lnTo>
                  <a:pt x="342900" y="2057400"/>
                </a:lnTo>
                <a:lnTo>
                  <a:pt x="296375" y="2054269"/>
                </a:lnTo>
                <a:lnTo>
                  <a:pt x="251751" y="2045149"/>
                </a:lnTo>
                <a:lnTo>
                  <a:pt x="209436" y="2030450"/>
                </a:lnTo>
                <a:lnTo>
                  <a:pt x="169841" y="2010579"/>
                </a:lnTo>
                <a:lnTo>
                  <a:pt x="133373" y="1985945"/>
                </a:lnTo>
                <a:lnTo>
                  <a:pt x="100441" y="1956958"/>
                </a:lnTo>
                <a:lnTo>
                  <a:pt x="71454" y="1924026"/>
                </a:lnTo>
                <a:lnTo>
                  <a:pt x="46820" y="1887558"/>
                </a:lnTo>
                <a:lnTo>
                  <a:pt x="26949" y="1847963"/>
                </a:lnTo>
                <a:lnTo>
                  <a:pt x="12250" y="1805648"/>
                </a:lnTo>
                <a:lnTo>
                  <a:pt x="3130" y="1761024"/>
                </a:lnTo>
                <a:lnTo>
                  <a:pt x="0" y="171450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3813" y="1680210"/>
            <a:ext cx="15728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CONST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ELL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5500" y="2122931"/>
            <a:ext cx="1987296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0" y="2122931"/>
            <a:ext cx="1987550" cy="381000"/>
          </a:xfrm>
          <a:custGeom>
            <a:avLst/>
            <a:gdLst/>
            <a:ahLst/>
            <a:cxnLst/>
            <a:rect l="l" t="t" r="r" b="b"/>
            <a:pathLst>
              <a:path w="198755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923796" y="0"/>
                </a:lnTo>
                <a:lnTo>
                  <a:pt x="1948505" y="4992"/>
                </a:lnTo>
                <a:lnTo>
                  <a:pt x="1968690" y="18605"/>
                </a:lnTo>
                <a:lnTo>
                  <a:pt x="1982303" y="38790"/>
                </a:lnTo>
                <a:lnTo>
                  <a:pt x="1987296" y="63500"/>
                </a:lnTo>
                <a:lnTo>
                  <a:pt x="1987296" y="317500"/>
                </a:lnTo>
                <a:lnTo>
                  <a:pt x="1982303" y="342209"/>
                </a:lnTo>
                <a:lnTo>
                  <a:pt x="1968690" y="362394"/>
                </a:lnTo>
                <a:lnTo>
                  <a:pt x="1948505" y="376007"/>
                </a:lnTo>
                <a:lnTo>
                  <a:pt x="1923796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9350" y="2211451"/>
            <a:ext cx="13373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CRYPTO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ENCLAVE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0740" y="2787395"/>
            <a:ext cx="1984248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0740" y="2787395"/>
            <a:ext cx="1984375" cy="433070"/>
          </a:xfrm>
          <a:custGeom>
            <a:avLst/>
            <a:gdLst/>
            <a:ahLst/>
            <a:cxnLst/>
            <a:rect l="l" t="t" r="r" b="b"/>
            <a:pathLst>
              <a:path w="1984375" h="433069">
                <a:moveTo>
                  <a:pt x="0" y="72135"/>
                </a:moveTo>
                <a:lnTo>
                  <a:pt x="5663" y="44041"/>
                </a:lnTo>
                <a:lnTo>
                  <a:pt x="21113" y="21113"/>
                </a:lnTo>
                <a:lnTo>
                  <a:pt x="44041" y="5663"/>
                </a:lnTo>
                <a:lnTo>
                  <a:pt x="72136" y="0"/>
                </a:lnTo>
                <a:lnTo>
                  <a:pt x="1912112" y="0"/>
                </a:lnTo>
                <a:lnTo>
                  <a:pt x="1940206" y="5663"/>
                </a:lnTo>
                <a:lnTo>
                  <a:pt x="1963134" y="21113"/>
                </a:lnTo>
                <a:lnTo>
                  <a:pt x="1978584" y="44041"/>
                </a:lnTo>
                <a:lnTo>
                  <a:pt x="1984248" y="72135"/>
                </a:lnTo>
                <a:lnTo>
                  <a:pt x="1984248" y="360679"/>
                </a:lnTo>
                <a:lnTo>
                  <a:pt x="1978584" y="388774"/>
                </a:lnTo>
                <a:lnTo>
                  <a:pt x="1963134" y="411702"/>
                </a:lnTo>
                <a:lnTo>
                  <a:pt x="1940206" y="427152"/>
                </a:lnTo>
                <a:lnTo>
                  <a:pt x="1912112" y="432815"/>
                </a:lnTo>
                <a:lnTo>
                  <a:pt x="72136" y="432815"/>
                </a:lnTo>
                <a:lnTo>
                  <a:pt x="44041" y="427152"/>
                </a:lnTo>
                <a:lnTo>
                  <a:pt x="21113" y="411702"/>
                </a:lnTo>
                <a:lnTo>
                  <a:pt x="5663" y="388774"/>
                </a:lnTo>
                <a:lnTo>
                  <a:pt x="0" y="360679"/>
                </a:lnTo>
                <a:lnTo>
                  <a:pt x="0" y="72135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83782" y="2818002"/>
            <a:ext cx="10617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Times New Roman"/>
                <a:cs typeface="Times New Roman"/>
              </a:rPr>
              <a:t>T</a:t>
            </a:r>
            <a:r>
              <a:rPr sz="1100" b="1" spc="-10" dirty="0">
                <a:latin typeface="Times New Roman"/>
                <a:cs typeface="Times New Roman"/>
              </a:rPr>
              <a:t>RAN</a:t>
            </a:r>
            <a:r>
              <a:rPr sz="1100" b="1" spc="5" dirty="0">
                <a:latin typeface="Times New Roman"/>
                <a:cs typeface="Times New Roman"/>
              </a:rPr>
              <a:t>S</a:t>
            </a:r>
            <a:r>
              <a:rPr sz="1100" b="1" spc="-10" dirty="0">
                <a:latin typeface="Times New Roman"/>
                <a:cs typeface="Times New Roman"/>
              </a:rPr>
              <a:t>AC</a:t>
            </a:r>
            <a:r>
              <a:rPr sz="1100" b="1" spc="5" dirty="0">
                <a:latin typeface="Times New Roman"/>
                <a:cs typeface="Times New Roman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I</a:t>
            </a:r>
            <a:r>
              <a:rPr sz="1100" b="1" spc="5" dirty="0">
                <a:latin typeface="Times New Roman"/>
                <a:cs typeface="Times New Roman"/>
              </a:rPr>
              <a:t>O</a:t>
            </a:r>
            <a:r>
              <a:rPr sz="1100" b="1" dirty="0">
                <a:latin typeface="Times New Roman"/>
                <a:cs typeface="Times New Roman"/>
              </a:rPr>
              <a:t>N  </a:t>
            </a:r>
            <a:r>
              <a:rPr sz="1100" b="1" spc="-5" dirty="0">
                <a:latin typeface="Times New Roman"/>
                <a:cs typeface="Times New Roman"/>
              </a:rPr>
              <a:t>MANAGER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0635" y="4338827"/>
            <a:ext cx="4861560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0635" y="4338827"/>
            <a:ext cx="4861560" cy="314325"/>
          </a:xfrm>
          <a:custGeom>
            <a:avLst/>
            <a:gdLst/>
            <a:ahLst/>
            <a:cxnLst/>
            <a:rect l="l" t="t" r="r" b="b"/>
            <a:pathLst>
              <a:path w="4861559" h="314325">
                <a:moveTo>
                  <a:pt x="0" y="52324"/>
                </a:moveTo>
                <a:lnTo>
                  <a:pt x="4103" y="31959"/>
                </a:lnTo>
                <a:lnTo>
                  <a:pt x="15303" y="15327"/>
                </a:lnTo>
                <a:lnTo>
                  <a:pt x="31932" y="4112"/>
                </a:lnTo>
                <a:lnTo>
                  <a:pt x="52324" y="0"/>
                </a:lnTo>
                <a:lnTo>
                  <a:pt x="4809236" y="0"/>
                </a:lnTo>
                <a:lnTo>
                  <a:pt x="4829627" y="4112"/>
                </a:lnTo>
                <a:lnTo>
                  <a:pt x="4846256" y="15327"/>
                </a:lnTo>
                <a:lnTo>
                  <a:pt x="4857456" y="31959"/>
                </a:lnTo>
                <a:lnTo>
                  <a:pt x="4861560" y="52324"/>
                </a:lnTo>
                <a:lnTo>
                  <a:pt x="4861560" y="261620"/>
                </a:lnTo>
                <a:lnTo>
                  <a:pt x="4857456" y="281984"/>
                </a:lnTo>
                <a:lnTo>
                  <a:pt x="4846256" y="298616"/>
                </a:lnTo>
                <a:lnTo>
                  <a:pt x="4829627" y="309831"/>
                </a:lnTo>
                <a:lnTo>
                  <a:pt x="4809236" y="313944"/>
                </a:lnTo>
                <a:lnTo>
                  <a:pt x="52324" y="313944"/>
                </a:lnTo>
                <a:lnTo>
                  <a:pt x="31932" y="309831"/>
                </a:lnTo>
                <a:lnTo>
                  <a:pt x="15303" y="298616"/>
                </a:lnTo>
                <a:lnTo>
                  <a:pt x="4103" y="281984"/>
                </a:lnTo>
                <a:lnTo>
                  <a:pt x="0" y="261620"/>
                </a:lnTo>
                <a:lnTo>
                  <a:pt x="0" y="52324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71646" y="4370628"/>
            <a:ext cx="1392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GO-ETHEREUM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2436" y="1815083"/>
            <a:ext cx="3371088" cy="917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2436" y="1815083"/>
            <a:ext cx="3371215" cy="917575"/>
          </a:xfrm>
          <a:custGeom>
            <a:avLst/>
            <a:gdLst/>
            <a:ahLst/>
            <a:cxnLst/>
            <a:rect l="l" t="t" r="r" b="b"/>
            <a:pathLst>
              <a:path w="3371215" h="917575">
                <a:moveTo>
                  <a:pt x="0" y="152907"/>
                </a:moveTo>
                <a:lnTo>
                  <a:pt x="7794" y="104574"/>
                </a:lnTo>
                <a:lnTo>
                  <a:pt x="29500" y="62599"/>
                </a:lnTo>
                <a:lnTo>
                  <a:pt x="62599" y="29500"/>
                </a:lnTo>
                <a:lnTo>
                  <a:pt x="104574" y="7794"/>
                </a:lnTo>
                <a:lnTo>
                  <a:pt x="152907" y="0"/>
                </a:lnTo>
                <a:lnTo>
                  <a:pt x="3218179" y="0"/>
                </a:lnTo>
                <a:lnTo>
                  <a:pt x="3266513" y="7794"/>
                </a:lnTo>
                <a:lnTo>
                  <a:pt x="3308488" y="29500"/>
                </a:lnTo>
                <a:lnTo>
                  <a:pt x="3341587" y="62599"/>
                </a:lnTo>
                <a:lnTo>
                  <a:pt x="3363293" y="104574"/>
                </a:lnTo>
                <a:lnTo>
                  <a:pt x="3371088" y="152907"/>
                </a:lnTo>
                <a:lnTo>
                  <a:pt x="3371088" y="764539"/>
                </a:lnTo>
                <a:lnTo>
                  <a:pt x="3363293" y="812873"/>
                </a:lnTo>
                <a:lnTo>
                  <a:pt x="3341587" y="854848"/>
                </a:lnTo>
                <a:lnTo>
                  <a:pt x="3308488" y="887947"/>
                </a:lnTo>
                <a:lnTo>
                  <a:pt x="3266513" y="909653"/>
                </a:lnTo>
                <a:lnTo>
                  <a:pt x="3218179" y="917447"/>
                </a:lnTo>
                <a:lnTo>
                  <a:pt x="152907" y="917447"/>
                </a:lnTo>
                <a:lnTo>
                  <a:pt x="104574" y="909653"/>
                </a:lnTo>
                <a:lnTo>
                  <a:pt x="62599" y="887947"/>
                </a:lnTo>
                <a:lnTo>
                  <a:pt x="29500" y="854848"/>
                </a:lnTo>
                <a:lnTo>
                  <a:pt x="7794" y="812873"/>
                </a:lnTo>
                <a:lnTo>
                  <a:pt x="0" y="764539"/>
                </a:lnTo>
                <a:lnTo>
                  <a:pt x="0" y="152907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83307" y="1932813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60364" y="3113531"/>
            <a:ext cx="423672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0364" y="3163316"/>
            <a:ext cx="424180" cy="50165"/>
          </a:xfrm>
          <a:custGeom>
            <a:avLst/>
            <a:gdLst/>
            <a:ahLst/>
            <a:cxnLst/>
            <a:rect l="l" t="t" r="r" b="b"/>
            <a:pathLst>
              <a:path w="424179" h="50164">
                <a:moveTo>
                  <a:pt x="423672" y="0"/>
                </a:moveTo>
                <a:lnTo>
                  <a:pt x="382792" y="29374"/>
                </a:lnTo>
                <a:lnTo>
                  <a:pt x="336932" y="40160"/>
                </a:lnTo>
                <a:lnTo>
                  <a:pt x="278782" y="47239"/>
                </a:lnTo>
                <a:lnTo>
                  <a:pt x="211836" y="49783"/>
                </a:lnTo>
                <a:lnTo>
                  <a:pt x="144889" y="47239"/>
                </a:lnTo>
                <a:lnTo>
                  <a:pt x="86739" y="40160"/>
                </a:lnTo>
                <a:lnTo>
                  <a:pt x="40879" y="29374"/>
                </a:lnTo>
                <a:lnTo>
                  <a:pt x="10802" y="15711"/>
                </a:lnTo>
                <a:lnTo>
                  <a:pt x="0" y="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0364" y="3113531"/>
            <a:ext cx="424180" cy="299085"/>
          </a:xfrm>
          <a:custGeom>
            <a:avLst/>
            <a:gdLst/>
            <a:ahLst/>
            <a:cxnLst/>
            <a:rect l="l" t="t" r="r" b="b"/>
            <a:pathLst>
              <a:path w="424179" h="299085">
                <a:moveTo>
                  <a:pt x="0" y="49784"/>
                </a:moveTo>
                <a:lnTo>
                  <a:pt x="40879" y="20409"/>
                </a:lnTo>
                <a:lnTo>
                  <a:pt x="86739" y="9623"/>
                </a:lnTo>
                <a:lnTo>
                  <a:pt x="144889" y="2544"/>
                </a:lnTo>
                <a:lnTo>
                  <a:pt x="211836" y="0"/>
                </a:lnTo>
                <a:lnTo>
                  <a:pt x="278782" y="2544"/>
                </a:lnTo>
                <a:lnTo>
                  <a:pt x="336932" y="9623"/>
                </a:lnTo>
                <a:lnTo>
                  <a:pt x="382792" y="20409"/>
                </a:lnTo>
                <a:lnTo>
                  <a:pt x="412869" y="34072"/>
                </a:lnTo>
                <a:lnTo>
                  <a:pt x="423672" y="49784"/>
                </a:lnTo>
                <a:lnTo>
                  <a:pt x="423672" y="248919"/>
                </a:lnTo>
                <a:lnTo>
                  <a:pt x="382792" y="278294"/>
                </a:lnTo>
                <a:lnTo>
                  <a:pt x="336932" y="289080"/>
                </a:lnTo>
                <a:lnTo>
                  <a:pt x="278782" y="296159"/>
                </a:lnTo>
                <a:lnTo>
                  <a:pt x="211836" y="298704"/>
                </a:lnTo>
                <a:lnTo>
                  <a:pt x="144889" y="296159"/>
                </a:lnTo>
                <a:lnTo>
                  <a:pt x="86739" y="289080"/>
                </a:lnTo>
                <a:lnTo>
                  <a:pt x="40879" y="278294"/>
                </a:lnTo>
                <a:lnTo>
                  <a:pt x="10802" y="264631"/>
                </a:lnTo>
                <a:lnTo>
                  <a:pt x="0" y="248919"/>
                </a:lnTo>
                <a:lnTo>
                  <a:pt x="0" y="49784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5691" y="2241803"/>
            <a:ext cx="1414272" cy="256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5691" y="2241803"/>
            <a:ext cx="1414780" cy="256540"/>
          </a:xfrm>
          <a:custGeom>
            <a:avLst/>
            <a:gdLst/>
            <a:ahLst/>
            <a:cxnLst/>
            <a:rect l="l" t="t" r="r" b="b"/>
            <a:pathLst>
              <a:path w="1414780" h="256539">
                <a:moveTo>
                  <a:pt x="0" y="42671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1" y="0"/>
                </a:lnTo>
                <a:lnTo>
                  <a:pt x="1371600" y="0"/>
                </a:lnTo>
                <a:lnTo>
                  <a:pt x="1388233" y="3345"/>
                </a:lnTo>
                <a:lnTo>
                  <a:pt x="1401794" y="12477"/>
                </a:lnTo>
                <a:lnTo>
                  <a:pt x="1410926" y="26038"/>
                </a:lnTo>
                <a:lnTo>
                  <a:pt x="1414272" y="42671"/>
                </a:lnTo>
                <a:lnTo>
                  <a:pt x="1414272" y="213359"/>
                </a:lnTo>
                <a:lnTo>
                  <a:pt x="1410926" y="229993"/>
                </a:lnTo>
                <a:lnTo>
                  <a:pt x="1401794" y="243554"/>
                </a:lnTo>
                <a:lnTo>
                  <a:pt x="1388233" y="252686"/>
                </a:lnTo>
                <a:lnTo>
                  <a:pt x="1371600" y="256031"/>
                </a:lnTo>
                <a:lnTo>
                  <a:pt x="42671" y="256031"/>
                </a:lnTo>
                <a:lnTo>
                  <a:pt x="26038" y="252686"/>
                </a:lnTo>
                <a:lnTo>
                  <a:pt x="12477" y="243554"/>
                </a:lnTo>
                <a:lnTo>
                  <a:pt x="3345" y="229993"/>
                </a:lnTo>
                <a:lnTo>
                  <a:pt x="0" y="213359"/>
                </a:lnTo>
                <a:lnTo>
                  <a:pt x="0" y="42671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36572" y="2275458"/>
            <a:ext cx="10261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PUBLIC</a:t>
            </a:r>
            <a:r>
              <a:rPr sz="1000" b="1" spc="-7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2267" y="2427731"/>
            <a:ext cx="286512" cy="2042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2267" y="2461767"/>
            <a:ext cx="287020" cy="34290"/>
          </a:xfrm>
          <a:custGeom>
            <a:avLst/>
            <a:gdLst/>
            <a:ahLst/>
            <a:cxnLst/>
            <a:rect l="l" t="t" r="r" b="b"/>
            <a:pathLst>
              <a:path w="287019" h="34289">
                <a:moveTo>
                  <a:pt x="286512" y="0"/>
                </a:moveTo>
                <a:lnTo>
                  <a:pt x="275254" y="13247"/>
                </a:lnTo>
                <a:lnTo>
                  <a:pt x="244554" y="24066"/>
                </a:lnTo>
                <a:lnTo>
                  <a:pt x="199018" y="31361"/>
                </a:lnTo>
                <a:lnTo>
                  <a:pt x="143256" y="34036"/>
                </a:lnTo>
                <a:lnTo>
                  <a:pt x="87493" y="31361"/>
                </a:lnTo>
                <a:lnTo>
                  <a:pt x="41957" y="24066"/>
                </a:lnTo>
                <a:lnTo>
                  <a:pt x="11257" y="13247"/>
                </a:lnTo>
                <a:lnTo>
                  <a:pt x="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2267" y="2427731"/>
            <a:ext cx="287020" cy="204470"/>
          </a:xfrm>
          <a:custGeom>
            <a:avLst/>
            <a:gdLst/>
            <a:ahLst/>
            <a:cxnLst/>
            <a:rect l="l" t="t" r="r" b="b"/>
            <a:pathLst>
              <a:path w="287019" h="204469">
                <a:moveTo>
                  <a:pt x="0" y="34036"/>
                </a:moveTo>
                <a:lnTo>
                  <a:pt x="11257" y="20788"/>
                </a:lnTo>
                <a:lnTo>
                  <a:pt x="41957" y="9969"/>
                </a:lnTo>
                <a:lnTo>
                  <a:pt x="87493" y="2674"/>
                </a:lnTo>
                <a:lnTo>
                  <a:pt x="143256" y="0"/>
                </a:lnTo>
                <a:lnTo>
                  <a:pt x="199018" y="2674"/>
                </a:lnTo>
                <a:lnTo>
                  <a:pt x="244554" y="9969"/>
                </a:lnTo>
                <a:lnTo>
                  <a:pt x="275254" y="20788"/>
                </a:lnTo>
                <a:lnTo>
                  <a:pt x="286512" y="34036"/>
                </a:lnTo>
                <a:lnTo>
                  <a:pt x="286512" y="170180"/>
                </a:lnTo>
                <a:lnTo>
                  <a:pt x="275254" y="183427"/>
                </a:lnTo>
                <a:lnTo>
                  <a:pt x="244554" y="194246"/>
                </a:lnTo>
                <a:lnTo>
                  <a:pt x="199018" y="201541"/>
                </a:lnTo>
                <a:lnTo>
                  <a:pt x="143256" y="204216"/>
                </a:lnTo>
                <a:lnTo>
                  <a:pt x="87493" y="201541"/>
                </a:lnTo>
                <a:lnTo>
                  <a:pt x="41957" y="194246"/>
                </a:lnTo>
                <a:lnTo>
                  <a:pt x="11257" y="183427"/>
                </a:lnTo>
                <a:lnTo>
                  <a:pt x="0" y="170180"/>
                </a:lnTo>
                <a:lnTo>
                  <a:pt x="0" y="34036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1100" y="1461515"/>
            <a:ext cx="341375" cy="2694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1100" y="1461515"/>
            <a:ext cx="341630" cy="2694940"/>
          </a:xfrm>
          <a:custGeom>
            <a:avLst/>
            <a:gdLst/>
            <a:ahLst/>
            <a:cxnLst/>
            <a:rect l="l" t="t" r="r" b="b"/>
            <a:pathLst>
              <a:path w="341629" h="2694940">
                <a:moveTo>
                  <a:pt x="56896" y="2694432"/>
                </a:moveTo>
                <a:lnTo>
                  <a:pt x="34772" y="2689960"/>
                </a:lnTo>
                <a:lnTo>
                  <a:pt x="16684" y="2677766"/>
                </a:lnTo>
                <a:lnTo>
                  <a:pt x="4478" y="2659681"/>
                </a:lnTo>
                <a:lnTo>
                  <a:pt x="0" y="2637536"/>
                </a:lnTo>
                <a:lnTo>
                  <a:pt x="0" y="56896"/>
                </a:lnTo>
                <a:lnTo>
                  <a:pt x="4478" y="34772"/>
                </a:lnTo>
                <a:lnTo>
                  <a:pt x="16684" y="16684"/>
                </a:lnTo>
                <a:lnTo>
                  <a:pt x="34772" y="4478"/>
                </a:lnTo>
                <a:lnTo>
                  <a:pt x="56896" y="0"/>
                </a:lnTo>
                <a:lnTo>
                  <a:pt x="284479" y="0"/>
                </a:lnTo>
                <a:lnTo>
                  <a:pt x="306603" y="4478"/>
                </a:lnTo>
                <a:lnTo>
                  <a:pt x="324691" y="16684"/>
                </a:lnTo>
                <a:lnTo>
                  <a:pt x="336897" y="34772"/>
                </a:lnTo>
                <a:lnTo>
                  <a:pt x="341375" y="56896"/>
                </a:lnTo>
                <a:lnTo>
                  <a:pt x="341375" y="2637536"/>
                </a:lnTo>
                <a:lnTo>
                  <a:pt x="336897" y="2659681"/>
                </a:lnTo>
                <a:lnTo>
                  <a:pt x="324691" y="2677766"/>
                </a:lnTo>
                <a:lnTo>
                  <a:pt x="306603" y="2689960"/>
                </a:lnTo>
                <a:lnTo>
                  <a:pt x="284479" y="2694432"/>
                </a:lnTo>
                <a:lnTo>
                  <a:pt x="56896" y="2694432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68781" y="2547989"/>
            <a:ext cx="194310" cy="521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TT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1076" y="3777995"/>
            <a:ext cx="2154936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1076" y="3777995"/>
            <a:ext cx="2155190" cy="311150"/>
          </a:xfrm>
          <a:custGeom>
            <a:avLst/>
            <a:gdLst/>
            <a:ahLst/>
            <a:cxnLst/>
            <a:rect l="l" t="t" r="r" b="b"/>
            <a:pathLst>
              <a:path w="2155190" h="311150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2103120" y="0"/>
                </a:lnTo>
                <a:lnTo>
                  <a:pt x="2123271" y="4077"/>
                </a:lnTo>
                <a:lnTo>
                  <a:pt x="2139743" y="15192"/>
                </a:lnTo>
                <a:lnTo>
                  <a:pt x="2150858" y="31664"/>
                </a:lnTo>
                <a:lnTo>
                  <a:pt x="2154936" y="51815"/>
                </a:lnTo>
                <a:lnTo>
                  <a:pt x="2154936" y="259079"/>
                </a:lnTo>
                <a:lnTo>
                  <a:pt x="2150858" y="279247"/>
                </a:lnTo>
                <a:lnTo>
                  <a:pt x="2139743" y="295717"/>
                </a:lnTo>
                <a:lnTo>
                  <a:pt x="2123271" y="306823"/>
                </a:lnTo>
                <a:lnTo>
                  <a:pt x="2103120" y="310895"/>
                </a:lnTo>
                <a:lnTo>
                  <a:pt x="51816" y="310895"/>
                </a:lnTo>
                <a:lnTo>
                  <a:pt x="31664" y="306823"/>
                </a:lnTo>
                <a:lnTo>
                  <a:pt x="15192" y="295717"/>
                </a:lnTo>
                <a:lnTo>
                  <a:pt x="4077" y="279247"/>
                </a:lnTo>
                <a:lnTo>
                  <a:pt x="0" y="259079"/>
                </a:lnTo>
                <a:lnTo>
                  <a:pt x="0" y="51815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3060" y="3831742"/>
            <a:ext cx="8680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CONSENSUS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70276" y="2250947"/>
            <a:ext cx="1514856" cy="249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0276" y="2250947"/>
            <a:ext cx="1515110" cy="250190"/>
          </a:xfrm>
          <a:custGeom>
            <a:avLst/>
            <a:gdLst/>
            <a:ahLst/>
            <a:cxnLst/>
            <a:rect l="l" t="t" r="r" b="b"/>
            <a:pathLst>
              <a:path w="1515110" h="250189">
                <a:moveTo>
                  <a:pt x="0" y="41656"/>
                </a:moveTo>
                <a:lnTo>
                  <a:pt x="3276" y="25449"/>
                </a:lnTo>
                <a:lnTo>
                  <a:pt x="12207" y="12207"/>
                </a:lnTo>
                <a:lnTo>
                  <a:pt x="25449" y="3276"/>
                </a:lnTo>
                <a:lnTo>
                  <a:pt x="41656" y="0"/>
                </a:lnTo>
                <a:lnTo>
                  <a:pt x="1473200" y="0"/>
                </a:lnTo>
                <a:lnTo>
                  <a:pt x="1489406" y="3276"/>
                </a:lnTo>
                <a:lnTo>
                  <a:pt x="1502648" y="12207"/>
                </a:lnTo>
                <a:lnTo>
                  <a:pt x="1511579" y="25449"/>
                </a:lnTo>
                <a:lnTo>
                  <a:pt x="1514856" y="41656"/>
                </a:lnTo>
                <a:lnTo>
                  <a:pt x="1514856" y="208280"/>
                </a:lnTo>
                <a:lnTo>
                  <a:pt x="1511579" y="224486"/>
                </a:lnTo>
                <a:lnTo>
                  <a:pt x="1502648" y="237728"/>
                </a:lnTo>
                <a:lnTo>
                  <a:pt x="1489406" y="246659"/>
                </a:lnTo>
                <a:lnTo>
                  <a:pt x="1473200" y="249936"/>
                </a:lnTo>
                <a:lnTo>
                  <a:pt x="41656" y="249936"/>
                </a:lnTo>
                <a:lnTo>
                  <a:pt x="25449" y="246659"/>
                </a:lnTo>
                <a:lnTo>
                  <a:pt x="12207" y="237728"/>
                </a:lnTo>
                <a:lnTo>
                  <a:pt x="3276" y="224486"/>
                </a:lnTo>
                <a:lnTo>
                  <a:pt x="0" y="208280"/>
                </a:lnTo>
                <a:lnTo>
                  <a:pt x="0" y="41656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67633" y="2280869"/>
            <a:ext cx="11182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latin typeface="Times New Roman"/>
                <a:cs typeface="Times New Roman"/>
              </a:rPr>
              <a:t>PRIVATE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STATES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69692" y="2406395"/>
            <a:ext cx="310895" cy="1981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9692" y="2439416"/>
            <a:ext cx="311150" cy="33020"/>
          </a:xfrm>
          <a:custGeom>
            <a:avLst/>
            <a:gdLst/>
            <a:ahLst/>
            <a:cxnLst/>
            <a:rect l="l" t="t" r="r" b="b"/>
            <a:pathLst>
              <a:path w="311150" h="33019">
                <a:moveTo>
                  <a:pt x="310895" y="0"/>
                </a:moveTo>
                <a:lnTo>
                  <a:pt x="298680" y="12874"/>
                </a:lnTo>
                <a:lnTo>
                  <a:pt x="265366" y="23367"/>
                </a:lnTo>
                <a:lnTo>
                  <a:pt x="215955" y="30432"/>
                </a:lnTo>
                <a:lnTo>
                  <a:pt x="155447" y="33019"/>
                </a:lnTo>
                <a:lnTo>
                  <a:pt x="94940" y="30432"/>
                </a:lnTo>
                <a:lnTo>
                  <a:pt x="45529" y="23367"/>
                </a:lnTo>
                <a:lnTo>
                  <a:pt x="12215" y="12874"/>
                </a:lnTo>
                <a:lnTo>
                  <a:pt x="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92" y="2406395"/>
            <a:ext cx="311150" cy="198120"/>
          </a:xfrm>
          <a:custGeom>
            <a:avLst/>
            <a:gdLst/>
            <a:ahLst/>
            <a:cxnLst/>
            <a:rect l="l" t="t" r="r" b="b"/>
            <a:pathLst>
              <a:path w="311150" h="198119">
                <a:moveTo>
                  <a:pt x="0" y="33019"/>
                </a:moveTo>
                <a:lnTo>
                  <a:pt x="12215" y="20145"/>
                </a:lnTo>
                <a:lnTo>
                  <a:pt x="45529" y="9652"/>
                </a:lnTo>
                <a:lnTo>
                  <a:pt x="94940" y="2587"/>
                </a:lnTo>
                <a:lnTo>
                  <a:pt x="155447" y="0"/>
                </a:lnTo>
                <a:lnTo>
                  <a:pt x="215955" y="2587"/>
                </a:lnTo>
                <a:lnTo>
                  <a:pt x="265366" y="9652"/>
                </a:lnTo>
                <a:lnTo>
                  <a:pt x="298680" y="20145"/>
                </a:lnTo>
                <a:lnTo>
                  <a:pt x="310895" y="33019"/>
                </a:lnTo>
                <a:lnTo>
                  <a:pt x="310895" y="165100"/>
                </a:lnTo>
                <a:lnTo>
                  <a:pt x="298680" y="177974"/>
                </a:lnTo>
                <a:lnTo>
                  <a:pt x="265366" y="188467"/>
                </a:lnTo>
                <a:lnTo>
                  <a:pt x="215955" y="195532"/>
                </a:lnTo>
                <a:lnTo>
                  <a:pt x="155447" y="198119"/>
                </a:lnTo>
                <a:lnTo>
                  <a:pt x="94940" y="195532"/>
                </a:lnTo>
                <a:lnTo>
                  <a:pt x="45529" y="188468"/>
                </a:lnTo>
                <a:lnTo>
                  <a:pt x="12215" y="177974"/>
                </a:lnTo>
                <a:lnTo>
                  <a:pt x="0" y="165100"/>
                </a:lnTo>
                <a:lnTo>
                  <a:pt x="0" y="33019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29739" y="2866644"/>
            <a:ext cx="2176272" cy="3139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9739" y="2866644"/>
            <a:ext cx="2176780" cy="314325"/>
          </a:xfrm>
          <a:custGeom>
            <a:avLst/>
            <a:gdLst/>
            <a:ahLst/>
            <a:cxnLst/>
            <a:rect l="l" t="t" r="r" b="b"/>
            <a:pathLst>
              <a:path w="2176779" h="314325">
                <a:moveTo>
                  <a:pt x="0" y="52324"/>
                </a:moveTo>
                <a:lnTo>
                  <a:pt x="4103" y="31932"/>
                </a:lnTo>
                <a:lnTo>
                  <a:pt x="15303" y="15303"/>
                </a:lnTo>
                <a:lnTo>
                  <a:pt x="31932" y="4103"/>
                </a:lnTo>
                <a:lnTo>
                  <a:pt x="52324" y="0"/>
                </a:lnTo>
                <a:lnTo>
                  <a:pt x="2123948" y="0"/>
                </a:lnTo>
                <a:lnTo>
                  <a:pt x="2144339" y="4103"/>
                </a:lnTo>
                <a:lnTo>
                  <a:pt x="2160968" y="15303"/>
                </a:lnTo>
                <a:lnTo>
                  <a:pt x="2172168" y="31932"/>
                </a:lnTo>
                <a:lnTo>
                  <a:pt x="2176272" y="52324"/>
                </a:lnTo>
                <a:lnTo>
                  <a:pt x="2176272" y="261619"/>
                </a:lnTo>
                <a:lnTo>
                  <a:pt x="2172168" y="282011"/>
                </a:lnTo>
                <a:lnTo>
                  <a:pt x="2160968" y="298640"/>
                </a:lnTo>
                <a:lnTo>
                  <a:pt x="2144339" y="309840"/>
                </a:lnTo>
                <a:lnTo>
                  <a:pt x="2123948" y="313944"/>
                </a:lnTo>
                <a:lnTo>
                  <a:pt x="52324" y="313944"/>
                </a:lnTo>
                <a:lnTo>
                  <a:pt x="31932" y="309840"/>
                </a:lnTo>
                <a:lnTo>
                  <a:pt x="15303" y="298640"/>
                </a:lnTo>
                <a:lnTo>
                  <a:pt x="4103" y="282011"/>
                </a:lnTo>
                <a:lnTo>
                  <a:pt x="0" y="261619"/>
                </a:lnTo>
                <a:lnTo>
                  <a:pt x="0" y="52324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245867" y="2921635"/>
            <a:ext cx="11391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TRANSACTIONS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51076" y="3317747"/>
            <a:ext cx="2154936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51076" y="3317747"/>
            <a:ext cx="2155190" cy="311150"/>
          </a:xfrm>
          <a:custGeom>
            <a:avLst/>
            <a:gdLst/>
            <a:ahLst/>
            <a:cxnLst/>
            <a:rect l="l" t="t" r="r" b="b"/>
            <a:pathLst>
              <a:path w="2155190" h="311150">
                <a:moveTo>
                  <a:pt x="0" y="51815"/>
                </a:moveTo>
                <a:lnTo>
                  <a:pt x="4077" y="31664"/>
                </a:lnTo>
                <a:lnTo>
                  <a:pt x="15192" y="15192"/>
                </a:lnTo>
                <a:lnTo>
                  <a:pt x="31664" y="4077"/>
                </a:lnTo>
                <a:lnTo>
                  <a:pt x="51816" y="0"/>
                </a:lnTo>
                <a:lnTo>
                  <a:pt x="2103120" y="0"/>
                </a:lnTo>
                <a:lnTo>
                  <a:pt x="2123271" y="4077"/>
                </a:lnTo>
                <a:lnTo>
                  <a:pt x="2139743" y="15192"/>
                </a:lnTo>
                <a:lnTo>
                  <a:pt x="2150858" y="31664"/>
                </a:lnTo>
                <a:lnTo>
                  <a:pt x="2154936" y="51815"/>
                </a:lnTo>
                <a:lnTo>
                  <a:pt x="2154936" y="259079"/>
                </a:lnTo>
                <a:lnTo>
                  <a:pt x="2150858" y="279231"/>
                </a:lnTo>
                <a:lnTo>
                  <a:pt x="2139743" y="295703"/>
                </a:lnTo>
                <a:lnTo>
                  <a:pt x="2123271" y="306818"/>
                </a:lnTo>
                <a:lnTo>
                  <a:pt x="2103120" y="310895"/>
                </a:lnTo>
                <a:lnTo>
                  <a:pt x="51816" y="310895"/>
                </a:lnTo>
                <a:lnTo>
                  <a:pt x="31664" y="306818"/>
                </a:lnTo>
                <a:lnTo>
                  <a:pt x="15192" y="295703"/>
                </a:lnTo>
                <a:lnTo>
                  <a:pt x="4077" y="279231"/>
                </a:lnTo>
                <a:lnTo>
                  <a:pt x="0" y="259079"/>
                </a:lnTo>
                <a:lnTo>
                  <a:pt x="0" y="51815"/>
                </a:lnTo>
                <a:close/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03501" y="3370833"/>
            <a:ext cx="1446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r>
              <a:rPr sz="11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CONTRACTS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0428" y="3762755"/>
            <a:ext cx="2401824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0428" y="3762755"/>
            <a:ext cx="2402205" cy="381000"/>
          </a:xfrm>
          <a:custGeom>
            <a:avLst/>
            <a:gdLst/>
            <a:ahLst/>
            <a:cxnLst/>
            <a:rect l="l" t="t" r="r" b="b"/>
            <a:pathLst>
              <a:path w="2402204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2338324" y="0"/>
                </a:lnTo>
                <a:lnTo>
                  <a:pt x="2363033" y="4992"/>
                </a:lnTo>
                <a:lnTo>
                  <a:pt x="2383218" y="18605"/>
                </a:lnTo>
                <a:lnTo>
                  <a:pt x="2396831" y="38790"/>
                </a:lnTo>
                <a:lnTo>
                  <a:pt x="2401824" y="63500"/>
                </a:lnTo>
                <a:lnTo>
                  <a:pt x="2401824" y="317500"/>
                </a:lnTo>
                <a:lnTo>
                  <a:pt x="2396831" y="342214"/>
                </a:lnTo>
                <a:lnTo>
                  <a:pt x="2383218" y="362399"/>
                </a:lnTo>
                <a:lnTo>
                  <a:pt x="2363033" y="376009"/>
                </a:lnTo>
                <a:lnTo>
                  <a:pt x="2338324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39688" y="3853383"/>
            <a:ext cx="15443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NETWORK</a:t>
            </a:r>
            <a:r>
              <a:rPr sz="1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933BA-23B8-4665-93E6-7FC0E957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4720"/>
            <a:ext cx="3319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Quorum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048562"/>
            <a:ext cx="8364855" cy="351185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spc="-15" dirty="0">
                <a:latin typeface="Arial"/>
                <a:cs typeface="Arial"/>
              </a:rPr>
              <a:t>Following </a:t>
            </a:r>
            <a:r>
              <a:rPr sz="1400" spc="-10" dirty="0">
                <a:latin typeface="Arial"/>
                <a:cs typeface="Arial"/>
              </a:rPr>
              <a:t>components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10" dirty="0">
                <a:latin typeface="Arial"/>
                <a:cs typeface="Arial"/>
              </a:rPr>
              <a:t>up the </a:t>
            </a:r>
            <a:r>
              <a:rPr sz="1400" spc="-15" dirty="0">
                <a:latin typeface="Arial"/>
                <a:cs typeface="Arial"/>
              </a:rPr>
              <a:t>Quorum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Architecture: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Font typeface="Arial"/>
              <a:buChar char="●"/>
              <a:tabLst>
                <a:tab pos="469900" algn="l"/>
                <a:tab pos="470534" algn="l"/>
              </a:tabLst>
            </a:pPr>
            <a:r>
              <a:rPr sz="1400" b="1" spc="-15" dirty="0">
                <a:latin typeface="Arial"/>
                <a:cs typeface="Arial"/>
              </a:rPr>
              <a:t>Constellation</a:t>
            </a:r>
            <a:r>
              <a:rPr sz="1400" spc="-15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7100" algn="l"/>
                <a:tab pos="927735" algn="l"/>
              </a:tabLst>
            </a:pPr>
            <a:r>
              <a:rPr sz="1400" b="1" spc="-20" dirty="0">
                <a:latin typeface="Arial"/>
                <a:cs typeface="Arial"/>
              </a:rPr>
              <a:t>Crypto </a:t>
            </a:r>
            <a:r>
              <a:rPr sz="1400" b="1" spc="-15" dirty="0">
                <a:latin typeface="Arial"/>
                <a:cs typeface="Arial"/>
              </a:rPr>
              <a:t>Enclave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responsible for </a:t>
            </a:r>
            <a:r>
              <a:rPr sz="1400" spc="-15" dirty="0">
                <a:latin typeface="Arial"/>
                <a:cs typeface="Arial"/>
              </a:rPr>
              <a:t>encryption </a:t>
            </a:r>
            <a:r>
              <a:rPr sz="1400" spc="-10" dirty="0">
                <a:latin typeface="Arial"/>
                <a:cs typeface="Arial"/>
              </a:rPr>
              <a:t>and </a:t>
            </a:r>
            <a:r>
              <a:rPr sz="1400" spc="-15" dirty="0">
                <a:latin typeface="Arial"/>
                <a:cs typeface="Arial"/>
              </a:rPr>
              <a:t>decryption </a:t>
            </a:r>
            <a:r>
              <a:rPr sz="1400" spc="-10" dirty="0">
                <a:latin typeface="Arial"/>
                <a:cs typeface="Arial"/>
              </a:rPr>
              <a:t>of private transaction data</a:t>
            </a:r>
            <a:r>
              <a:rPr sz="1400" spc="3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latin typeface="Arial"/>
                <a:cs typeface="Arial"/>
              </a:rPr>
              <a:t>private </a:t>
            </a:r>
            <a:r>
              <a:rPr sz="1400" spc="-5" dirty="0">
                <a:latin typeface="Arial"/>
                <a:cs typeface="Arial"/>
              </a:rPr>
              <a:t>key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management.</a:t>
            </a:r>
            <a:endParaRPr sz="1400" dirty="0">
              <a:latin typeface="Arial"/>
              <a:cs typeface="Arial"/>
            </a:endParaRPr>
          </a:p>
          <a:p>
            <a:pPr marL="316865" marR="5080" lvl="1" indent="-316865" algn="r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316865" algn="l"/>
                <a:tab pos="927735" algn="l"/>
              </a:tabLst>
            </a:pPr>
            <a:r>
              <a:rPr sz="1400" b="1" spc="-10" dirty="0">
                <a:latin typeface="Arial"/>
                <a:cs typeface="Arial"/>
              </a:rPr>
              <a:t>Transaction </a:t>
            </a:r>
            <a:r>
              <a:rPr sz="1400" b="1" spc="-5" dirty="0">
                <a:latin typeface="Arial"/>
                <a:cs typeface="Arial"/>
              </a:rPr>
              <a:t>Manager: </a:t>
            </a:r>
            <a:r>
              <a:rPr sz="1400" spc="-5" dirty="0">
                <a:latin typeface="Arial"/>
                <a:cs typeface="Arial"/>
              </a:rPr>
              <a:t>Allows access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encrypted data for </a:t>
            </a:r>
            <a:r>
              <a:rPr sz="1400" dirty="0">
                <a:latin typeface="Arial"/>
                <a:cs typeface="Arial"/>
              </a:rPr>
              <a:t>private </a:t>
            </a:r>
            <a:r>
              <a:rPr sz="1400" spc="-5" dirty="0">
                <a:latin typeface="Arial"/>
                <a:cs typeface="Arial"/>
              </a:rPr>
              <a:t>transactions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manages</a:t>
            </a:r>
            <a:endParaRPr lang="en-US" sz="1400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265"/>
              </a:spcBef>
              <a:tabLst>
                <a:tab pos="3502660" algn="l"/>
                <a:tab pos="6985000" algn="l"/>
              </a:tabLst>
            </a:pPr>
            <a:r>
              <a:rPr lang="en-US" sz="1400" spc="-5" dirty="0">
                <a:latin typeface="Arial"/>
                <a:cs typeface="Arial"/>
              </a:rPr>
              <a:t>                      Loc</a:t>
            </a:r>
            <a:r>
              <a:rPr lang="en-US" sz="1400" spc="-15" dirty="0">
                <a:latin typeface="Arial"/>
                <a:cs typeface="Arial"/>
              </a:rPr>
              <a:t>a</a:t>
            </a:r>
            <a:r>
              <a:rPr lang="en-US" sz="1400" spc="-5" dirty="0">
                <a:latin typeface="Arial"/>
                <a:cs typeface="Arial"/>
              </a:rPr>
              <a:t>l </a:t>
            </a:r>
            <a:r>
              <a:rPr lang="en-US" sz="1400" spc="-15" dirty="0">
                <a:latin typeface="Arial"/>
                <a:cs typeface="Arial"/>
              </a:rPr>
              <a:t>da</a:t>
            </a:r>
            <a:r>
              <a:rPr lang="en-US" sz="1400" spc="-5" dirty="0">
                <a:latin typeface="Arial"/>
                <a:cs typeface="Arial"/>
              </a:rPr>
              <a:t>ta st</a:t>
            </a:r>
            <a:r>
              <a:rPr lang="en-US" sz="1400" spc="-15" dirty="0">
                <a:latin typeface="Arial"/>
                <a:cs typeface="Arial"/>
              </a:rPr>
              <a:t>ore</a:t>
            </a:r>
            <a:r>
              <a:rPr lang="en-US" sz="1400" spc="-5" dirty="0">
                <a:latin typeface="Arial"/>
                <a:cs typeface="Arial"/>
              </a:rPr>
              <a:t>.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  <a:tab pos="470534" algn="l"/>
              </a:tabLst>
            </a:pPr>
            <a:r>
              <a:rPr sz="1400" b="1" spc="-15" dirty="0">
                <a:latin typeface="Arial"/>
                <a:cs typeface="Arial"/>
              </a:rPr>
              <a:t>States: </a:t>
            </a:r>
            <a:r>
              <a:rPr sz="1400" spc="-5" dirty="0">
                <a:latin typeface="Arial"/>
                <a:cs typeface="Arial"/>
              </a:rPr>
              <a:t>State is </a:t>
            </a:r>
            <a:r>
              <a:rPr sz="1400" spc="-10" dirty="0">
                <a:latin typeface="Arial"/>
                <a:cs typeface="Arial"/>
              </a:rPr>
              <a:t>an </a:t>
            </a:r>
            <a:r>
              <a:rPr sz="1400" spc="-5" dirty="0">
                <a:latin typeface="Arial"/>
                <a:cs typeface="Arial"/>
              </a:rPr>
              <a:t>immutable </a:t>
            </a:r>
            <a:r>
              <a:rPr sz="1400" spc="-10" dirty="0">
                <a:latin typeface="Arial"/>
                <a:cs typeface="Arial"/>
              </a:rPr>
              <a:t>object that </a:t>
            </a:r>
            <a:r>
              <a:rPr sz="1400" spc="-15" dirty="0">
                <a:latin typeface="Arial"/>
                <a:cs typeface="Arial"/>
              </a:rPr>
              <a:t>represents </a:t>
            </a:r>
            <a:r>
              <a:rPr sz="1400" spc="-10" dirty="0">
                <a:latin typeface="Arial"/>
                <a:cs typeface="Arial"/>
              </a:rPr>
              <a:t>facts </a:t>
            </a:r>
            <a:r>
              <a:rPr sz="1400" spc="-15" dirty="0">
                <a:latin typeface="Arial"/>
                <a:cs typeface="Arial"/>
              </a:rPr>
              <a:t>which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known by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10" dirty="0">
                <a:latin typeface="Arial"/>
                <a:cs typeface="Arial"/>
              </a:rPr>
              <a:t>or more </a:t>
            </a:r>
            <a:r>
              <a:rPr sz="1400" spc="-15" dirty="0">
                <a:latin typeface="Arial"/>
                <a:cs typeface="Arial"/>
              </a:rPr>
              <a:t>nodes </a:t>
            </a:r>
            <a:r>
              <a:rPr sz="1400" spc="-10" dirty="0">
                <a:latin typeface="Arial"/>
                <a:cs typeface="Arial"/>
              </a:rPr>
              <a:t>at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specific point of </a:t>
            </a:r>
            <a:r>
              <a:rPr sz="1400" spc="-5" dirty="0">
                <a:latin typeface="Arial"/>
                <a:cs typeface="Arial"/>
              </a:rPr>
              <a:t>time. </a:t>
            </a:r>
            <a:r>
              <a:rPr sz="1400" spc="-15" dirty="0">
                <a:latin typeface="Arial"/>
                <a:cs typeface="Arial"/>
              </a:rPr>
              <a:t>Quorum </a:t>
            </a:r>
            <a:r>
              <a:rPr sz="1400" spc="-10" dirty="0">
                <a:latin typeface="Arial"/>
                <a:cs typeface="Arial"/>
              </a:rPr>
              <a:t>states are divided </a:t>
            </a:r>
            <a:r>
              <a:rPr sz="1400" spc="-5" dirty="0">
                <a:latin typeface="Arial"/>
                <a:cs typeface="Arial"/>
              </a:rPr>
              <a:t>into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two: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265"/>
              </a:spcBef>
              <a:buFont typeface="Arial"/>
              <a:buChar char="○"/>
              <a:tabLst>
                <a:tab pos="927100" algn="l"/>
                <a:tab pos="927735" algn="l"/>
              </a:tabLst>
            </a:pPr>
            <a:r>
              <a:rPr sz="1400" b="1" spc="-15" dirty="0">
                <a:latin typeface="Arial"/>
                <a:cs typeface="Arial"/>
              </a:rPr>
              <a:t>Private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States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927100" algn="l"/>
                <a:tab pos="927735" algn="l"/>
              </a:tabLst>
            </a:pPr>
            <a:r>
              <a:rPr sz="1400" b="1" spc="-10" dirty="0">
                <a:latin typeface="Arial"/>
                <a:cs typeface="Arial"/>
              </a:rPr>
              <a:t>Public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States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9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buFont typeface="Arial"/>
              <a:buChar char="●"/>
              <a:tabLst>
                <a:tab pos="469900" algn="l"/>
                <a:tab pos="470534" algn="l"/>
              </a:tabLst>
            </a:pPr>
            <a:r>
              <a:rPr sz="1400" b="1" spc="-15" dirty="0">
                <a:latin typeface="Arial"/>
                <a:cs typeface="Arial"/>
              </a:rPr>
              <a:t>Transactions: </a:t>
            </a:r>
            <a:r>
              <a:rPr sz="1400" spc="-10" dirty="0">
                <a:latin typeface="Arial"/>
                <a:cs typeface="Arial"/>
              </a:rPr>
              <a:t>Transactions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proposals </a:t>
            </a:r>
            <a:r>
              <a:rPr sz="1400" spc="-10" dirty="0">
                <a:latin typeface="Arial"/>
                <a:cs typeface="Arial"/>
              </a:rPr>
              <a:t>used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5" dirty="0">
                <a:latin typeface="Arial"/>
                <a:cs typeface="Arial"/>
              </a:rPr>
              <a:t>update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3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ledger.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265"/>
              </a:spcBef>
              <a:buFont typeface="Arial"/>
              <a:buChar char="●"/>
              <a:tabLst>
                <a:tab pos="469900" algn="l"/>
                <a:tab pos="470534" algn="l"/>
              </a:tabLst>
            </a:pPr>
            <a:r>
              <a:rPr sz="1400" b="1" spc="-10" dirty="0">
                <a:latin typeface="Arial"/>
                <a:cs typeface="Arial"/>
              </a:rPr>
              <a:t>Network Manager: </a:t>
            </a:r>
            <a:r>
              <a:rPr sz="1400" spc="-10" dirty="0">
                <a:latin typeface="Arial"/>
                <a:cs typeface="Arial"/>
              </a:rPr>
              <a:t>Controls the access to </a:t>
            </a:r>
            <a:r>
              <a:rPr sz="1400" spc="-15" dirty="0">
                <a:latin typeface="Arial"/>
                <a:cs typeface="Arial"/>
              </a:rPr>
              <a:t>network and </a:t>
            </a:r>
            <a:r>
              <a:rPr sz="1400" spc="-10" dirty="0">
                <a:latin typeface="Arial"/>
                <a:cs typeface="Arial"/>
              </a:rPr>
              <a:t>enables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permissioned </a:t>
            </a:r>
            <a:r>
              <a:rPr sz="1400" spc="-15" dirty="0">
                <a:latin typeface="Arial"/>
                <a:cs typeface="Arial"/>
              </a:rPr>
              <a:t>network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creation.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4F99-5FBB-4F00-B26C-F1A9D350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89" y="412856"/>
            <a:ext cx="2612829" cy="950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BE46B2-6DEF-45E1-8BAC-66D2B600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66365" y="2651125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2753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8196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0728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143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Times New Roman</vt:lpstr>
      <vt:lpstr>Office Theme</vt:lpstr>
      <vt:lpstr>Quorum Architecture</vt:lpstr>
      <vt:lpstr>Quorum Architecture</vt:lpstr>
      <vt:lpstr>Quorum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Architecture</dc:title>
  <cp:lastModifiedBy>hp</cp:lastModifiedBy>
  <cp:revision>3</cp:revision>
  <dcterms:created xsi:type="dcterms:W3CDTF">2020-01-02T16:42:07Z</dcterms:created>
  <dcterms:modified xsi:type="dcterms:W3CDTF">2020-01-04T11:32:12Z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