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6827" y="2561335"/>
            <a:ext cx="60703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736" y="1180287"/>
            <a:ext cx="7818526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D79E1-605B-4AC0-BD8E-569C6EF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827" y="2287905"/>
            <a:ext cx="6070345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/>
              <a:t>Quorum Public</a:t>
            </a:r>
            <a:r>
              <a:rPr spc="-90" dirty="0"/>
              <a:t> </a:t>
            </a:r>
            <a:r>
              <a:rPr spc="-5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7F5ADD-CC90-48F3-8D04-1EAC8734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6321"/>
            <a:ext cx="29603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Public</a:t>
            </a:r>
            <a:r>
              <a:rPr sz="2800" b="0" spc="-3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Transaction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3393" y="1310893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4876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758" y="1280922"/>
            <a:ext cx="8003642" cy="2786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Transactions </a:t>
            </a:r>
            <a:r>
              <a:rPr spc="-20" dirty="0">
                <a:latin typeface="Arial"/>
                <a:cs typeface="Arial"/>
              </a:rPr>
              <a:t>payload </a:t>
            </a:r>
            <a:r>
              <a:rPr spc="-5" dirty="0">
                <a:latin typeface="Arial"/>
                <a:cs typeface="Arial"/>
              </a:rPr>
              <a:t>is visible to </a:t>
            </a:r>
            <a:r>
              <a:rPr spc="-10" dirty="0">
                <a:latin typeface="Arial"/>
                <a:cs typeface="Arial"/>
              </a:rPr>
              <a:t>all </a:t>
            </a:r>
            <a:r>
              <a:rPr spc="-15"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participants of the </a:t>
            </a:r>
            <a:r>
              <a:rPr spc="-5" dirty="0">
                <a:latin typeface="Arial"/>
                <a:cs typeface="Arial"/>
              </a:rPr>
              <a:t>same </a:t>
            </a:r>
            <a:r>
              <a:rPr spc="-15" dirty="0">
                <a:latin typeface="Arial"/>
                <a:cs typeface="Arial"/>
              </a:rPr>
              <a:t>Quorum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network.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●"/>
            </a:pPr>
            <a:endParaRPr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They </a:t>
            </a:r>
            <a:r>
              <a:rPr spc="-15" dirty="0">
                <a:latin typeface="Arial"/>
                <a:cs typeface="Arial"/>
              </a:rPr>
              <a:t>are </a:t>
            </a:r>
            <a:r>
              <a:rPr spc="-10" dirty="0">
                <a:latin typeface="Arial"/>
                <a:cs typeface="Arial"/>
              </a:rPr>
              <a:t>created as </a:t>
            </a:r>
            <a:r>
              <a:rPr spc="-15" dirty="0">
                <a:latin typeface="Arial"/>
                <a:cs typeface="Arial"/>
              </a:rPr>
              <a:t>per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15" dirty="0">
                <a:latin typeface="Arial"/>
                <a:cs typeface="Arial"/>
              </a:rPr>
              <a:t>standard </a:t>
            </a:r>
            <a:r>
              <a:rPr spc="-10" dirty="0">
                <a:latin typeface="Arial"/>
                <a:cs typeface="Arial"/>
              </a:rPr>
              <a:t>of Ethereum</a:t>
            </a:r>
            <a:r>
              <a:rPr spc="2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pc="-10" dirty="0">
                <a:latin typeface="Arial"/>
                <a:cs typeface="Arial"/>
              </a:rPr>
              <a:t>Ethereum transaction supports three </a:t>
            </a:r>
            <a:r>
              <a:rPr spc="-20" dirty="0">
                <a:latin typeface="Arial"/>
                <a:cs typeface="Arial"/>
              </a:rPr>
              <a:t>types </a:t>
            </a:r>
            <a:r>
              <a:rPr spc="-10" dirty="0">
                <a:latin typeface="Arial"/>
                <a:cs typeface="Arial"/>
              </a:rPr>
              <a:t>of</a:t>
            </a:r>
            <a:r>
              <a:rPr spc="254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transactions:</a:t>
            </a:r>
            <a:endParaRPr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67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5" dirty="0">
                <a:latin typeface="Arial"/>
                <a:cs typeface="Arial"/>
              </a:rPr>
              <a:t>Ether transaction </a:t>
            </a:r>
            <a:r>
              <a:rPr b="1" spc="-10" dirty="0">
                <a:latin typeface="Arial"/>
                <a:cs typeface="Arial"/>
              </a:rPr>
              <a:t>from </a:t>
            </a:r>
            <a:r>
              <a:rPr b="1" spc="-15" dirty="0">
                <a:latin typeface="Arial"/>
                <a:cs typeface="Arial"/>
              </a:rPr>
              <a:t>one </a:t>
            </a:r>
            <a:r>
              <a:rPr b="1" spc="-10" dirty="0">
                <a:latin typeface="Arial"/>
                <a:cs typeface="Arial"/>
              </a:rPr>
              <a:t>party to</a:t>
            </a:r>
            <a:r>
              <a:rPr b="1" spc="21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another.</a:t>
            </a:r>
            <a:endParaRPr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67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0" dirty="0">
                <a:latin typeface="Arial"/>
                <a:cs typeface="Arial"/>
              </a:rPr>
              <a:t>Creation </a:t>
            </a:r>
            <a:r>
              <a:rPr b="1" spc="-15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smart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contract.</a:t>
            </a:r>
            <a:endParaRPr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67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b="1" spc="-15" dirty="0">
                <a:latin typeface="Arial"/>
                <a:cs typeface="Arial"/>
              </a:rPr>
              <a:t>Transacting </a:t>
            </a:r>
            <a:r>
              <a:rPr b="1" spc="-10" dirty="0">
                <a:latin typeface="Arial"/>
                <a:cs typeface="Arial"/>
              </a:rPr>
              <a:t>with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smart</a:t>
            </a:r>
            <a:r>
              <a:rPr b="1" spc="11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contract.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0BFDE-8C76-403D-9208-F2399336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048049"/>
            <a:ext cx="1785810" cy="1785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1C3DAB-E23A-4EF4-ACC5-88613A21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7464"/>
            <a:ext cx="54749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Components of Public</a:t>
            </a:r>
            <a:r>
              <a:rPr sz="2800" b="0" spc="-2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Transaction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499327"/>
            <a:ext cx="4949980" cy="32130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Address: </a:t>
            </a:r>
            <a:r>
              <a:rPr sz="1600" spc="-10" dirty="0">
                <a:latin typeface="Arial"/>
                <a:cs typeface="Arial"/>
              </a:rPr>
              <a:t>Destination wallet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address.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Arial"/>
                <a:cs typeface="Arial"/>
              </a:rPr>
              <a:t>Data </a:t>
            </a:r>
            <a:r>
              <a:rPr sz="1600" b="1" spc="-5" dirty="0">
                <a:latin typeface="Arial"/>
                <a:cs typeface="Arial"/>
              </a:rPr>
              <a:t>(EVM </a:t>
            </a:r>
            <a:r>
              <a:rPr sz="1600" b="1" spc="-15" dirty="0">
                <a:latin typeface="Arial"/>
                <a:cs typeface="Arial"/>
              </a:rPr>
              <a:t>Bytecode): </a:t>
            </a:r>
            <a:r>
              <a:rPr sz="1600" spc="-5" dirty="0">
                <a:latin typeface="Arial"/>
                <a:cs typeface="Arial"/>
              </a:rPr>
              <a:t>Hex </a:t>
            </a:r>
            <a:r>
              <a:rPr sz="1600" spc="-10" dirty="0">
                <a:latin typeface="Arial"/>
                <a:cs typeface="Arial"/>
              </a:rPr>
              <a:t>formatted, compiled </a:t>
            </a:r>
            <a:r>
              <a:rPr sz="1600" spc="-5" dirty="0">
                <a:latin typeface="Arial"/>
                <a:cs typeface="Arial"/>
              </a:rPr>
              <a:t>smart </a:t>
            </a:r>
            <a:r>
              <a:rPr sz="1600" spc="-10" dirty="0">
                <a:latin typeface="Arial"/>
                <a:cs typeface="Arial"/>
              </a:rPr>
              <a:t>contract creation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code.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Arial"/>
                <a:cs typeface="Arial"/>
              </a:rPr>
              <a:t>Value (Ether): </a:t>
            </a:r>
            <a:r>
              <a:rPr sz="1600" spc="-10" dirty="0">
                <a:latin typeface="Arial"/>
                <a:cs typeface="Arial"/>
              </a:rPr>
              <a:t>Amount of Ether </a:t>
            </a:r>
            <a:r>
              <a:rPr sz="1600" spc="-25" dirty="0">
                <a:latin typeface="Arial"/>
                <a:cs typeface="Arial"/>
              </a:rPr>
              <a:t>you </a:t>
            </a:r>
            <a:r>
              <a:rPr sz="1600" spc="-15" dirty="0">
                <a:latin typeface="Arial"/>
                <a:cs typeface="Arial"/>
              </a:rPr>
              <a:t>wish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deposit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smart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contract.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GAS </a:t>
            </a:r>
            <a:r>
              <a:rPr sz="1600" b="1" spc="-5" dirty="0">
                <a:latin typeface="Arial"/>
                <a:cs typeface="Arial"/>
              </a:rPr>
              <a:t>Price: </a:t>
            </a:r>
            <a:r>
              <a:rPr sz="1600" spc="-10" dirty="0">
                <a:latin typeface="Arial"/>
                <a:cs typeface="Arial"/>
              </a:rPr>
              <a:t>Amount </a:t>
            </a:r>
            <a:r>
              <a:rPr sz="1600" spc="-15" dirty="0">
                <a:latin typeface="Arial"/>
                <a:cs typeface="Arial"/>
              </a:rPr>
              <a:t>prepared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Ether </a:t>
            </a:r>
            <a:r>
              <a:rPr sz="1600" spc="-15" dirty="0">
                <a:latin typeface="Arial"/>
                <a:cs typeface="Arial"/>
              </a:rPr>
              <a:t>per </a:t>
            </a:r>
            <a:r>
              <a:rPr sz="1600" spc="-10" dirty="0">
                <a:latin typeface="Arial"/>
                <a:cs typeface="Arial"/>
              </a:rPr>
              <a:t>unit of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gas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6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600" b="1" spc="-15" dirty="0">
                <a:latin typeface="Arial"/>
                <a:cs typeface="Arial"/>
              </a:rPr>
              <a:t>GAS </a:t>
            </a:r>
            <a:r>
              <a:rPr sz="1600" b="1" spc="-10" dirty="0">
                <a:latin typeface="Arial"/>
                <a:cs typeface="Arial"/>
              </a:rPr>
              <a:t>Limit: </a:t>
            </a:r>
            <a:r>
              <a:rPr sz="1600" spc="-5" dirty="0">
                <a:latin typeface="Arial"/>
                <a:cs typeface="Arial"/>
              </a:rPr>
              <a:t>The total amount of </a:t>
            </a:r>
            <a:r>
              <a:rPr sz="1600" spc="-10" dirty="0">
                <a:latin typeface="Arial"/>
                <a:cs typeface="Arial"/>
              </a:rPr>
              <a:t>gas </a:t>
            </a:r>
            <a:r>
              <a:rPr sz="1600" spc="-5" dirty="0">
                <a:latin typeface="Arial"/>
                <a:cs typeface="Arial"/>
              </a:rPr>
              <a:t>spent on the </a:t>
            </a:r>
            <a:r>
              <a:rPr sz="1600" spc="-10" dirty="0">
                <a:latin typeface="Arial"/>
                <a:cs typeface="Arial"/>
              </a:rPr>
              <a:t>transaction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execution.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8FC79-71D9-4F0C-BAB8-1690BFD3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36725"/>
            <a:ext cx="2670414" cy="2634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827096FB-ED49-4CD7-A6A3-B32FC7EA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6576059" y="1251203"/>
            <a:ext cx="2343911" cy="2414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6059" y="1251203"/>
            <a:ext cx="2344420" cy="2414270"/>
          </a:xfrm>
          <a:custGeom>
            <a:avLst/>
            <a:gdLst/>
            <a:ahLst/>
            <a:cxnLst/>
            <a:rect l="l" t="t" r="r" b="b"/>
            <a:pathLst>
              <a:path w="2344420" h="2414270">
                <a:moveTo>
                  <a:pt x="0" y="2414016"/>
                </a:moveTo>
                <a:lnTo>
                  <a:pt x="2343911" y="2414016"/>
                </a:lnTo>
                <a:lnTo>
                  <a:pt x="2343911" y="0"/>
                </a:lnTo>
                <a:lnTo>
                  <a:pt x="0" y="0"/>
                </a:lnTo>
                <a:lnTo>
                  <a:pt x="0" y="2414016"/>
                </a:lnTo>
                <a:close/>
              </a:path>
            </a:pathLst>
          </a:custGeom>
          <a:ln w="9144">
            <a:solidFill>
              <a:srgbClr val="5858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6061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Arial"/>
                <a:cs typeface="Arial"/>
              </a:rPr>
              <a:t>How </a:t>
            </a:r>
            <a:r>
              <a:rPr sz="2800" b="0" dirty="0">
                <a:latin typeface="Arial"/>
                <a:cs typeface="Arial"/>
              </a:rPr>
              <a:t>Pubic Transaction is</a:t>
            </a:r>
            <a:r>
              <a:rPr sz="2800" b="0" spc="-6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Committed?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772" y="1248155"/>
            <a:ext cx="1505711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772" y="1248155"/>
            <a:ext cx="1506220" cy="417830"/>
          </a:xfrm>
          <a:custGeom>
            <a:avLst/>
            <a:gdLst/>
            <a:ahLst/>
            <a:cxnLst/>
            <a:rect l="l" t="t" r="r" b="b"/>
            <a:pathLst>
              <a:path w="1506220" h="417830">
                <a:moveTo>
                  <a:pt x="0" y="69595"/>
                </a:moveTo>
                <a:lnTo>
                  <a:pt x="5470" y="42487"/>
                </a:lnTo>
                <a:lnTo>
                  <a:pt x="20386" y="20367"/>
                </a:lnTo>
                <a:lnTo>
                  <a:pt x="42508" y="5462"/>
                </a:lnTo>
                <a:lnTo>
                  <a:pt x="69596" y="0"/>
                </a:lnTo>
                <a:lnTo>
                  <a:pt x="1436116" y="0"/>
                </a:lnTo>
                <a:lnTo>
                  <a:pt x="1463224" y="5462"/>
                </a:lnTo>
                <a:lnTo>
                  <a:pt x="1485344" y="20367"/>
                </a:lnTo>
                <a:lnTo>
                  <a:pt x="1500249" y="42487"/>
                </a:lnTo>
                <a:lnTo>
                  <a:pt x="1505711" y="69595"/>
                </a:lnTo>
                <a:lnTo>
                  <a:pt x="1505711" y="347979"/>
                </a:lnTo>
                <a:lnTo>
                  <a:pt x="1500249" y="375088"/>
                </a:lnTo>
                <a:lnTo>
                  <a:pt x="1485344" y="397208"/>
                </a:lnTo>
                <a:lnTo>
                  <a:pt x="1463224" y="412113"/>
                </a:lnTo>
                <a:lnTo>
                  <a:pt x="1436116" y="417575"/>
                </a:lnTo>
                <a:lnTo>
                  <a:pt x="69596" y="417575"/>
                </a:lnTo>
                <a:lnTo>
                  <a:pt x="42508" y="412113"/>
                </a:lnTo>
                <a:lnTo>
                  <a:pt x="20386" y="397208"/>
                </a:lnTo>
                <a:lnTo>
                  <a:pt x="5470" y="375088"/>
                </a:lnTo>
                <a:lnTo>
                  <a:pt x="0" y="347979"/>
                </a:lnTo>
                <a:lnTo>
                  <a:pt x="0" y="695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5434" y="1361058"/>
            <a:ext cx="12147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Transaction </a:t>
            </a:r>
            <a:r>
              <a:rPr sz="1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Ethers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0059" y="1940051"/>
            <a:ext cx="1505712" cy="417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059" y="1940051"/>
            <a:ext cx="1506220" cy="417830"/>
          </a:xfrm>
          <a:custGeom>
            <a:avLst/>
            <a:gdLst/>
            <a:ahLst/>
            <a:cxnLst/>
            <a:rect l="l" t="t" r="r" b="b"/>
            <a:pathLst>
              <a:path w="1506220" h="417830">
                <a:moveTo>
                  <a:pt x="0" y="69596"/>
                </a:moveTo>
                <a:lnTo>
                  <a:pt x="5470" y="42487"/>
                </a:lnTo>
                <a:lnTo>
                  <a:pt x="20386" y="20367"/>
                </a:lnTo>
                <a:lnTo>
                  <a:pt x="42508" y="5462"/>
                </a:lnTo>
                <a:lnTo>
                  <a:pt x="69596" y="0"/>
                </a:lnTo>
                <a:lnTo>
                  <a:pt x="1436116" y="0"/>
                </a:lnTo>
                <a:lnTo>
                  <a:pt x="1463224" y="5462"/>
                </a:lnTo>
                <a:lnTo>
                  <a:pt x="1485344" y="20367"/>
                </a:lnTo>
                <a:lnTo>
                  <a:pt x="1500249" y="42487"/>
                </a:lnTo>
                <a:lnTo>
                  <a:pt x="1505712" y="69596"/>
                </a:lnTo>
                <a:lnTo>
                  <a:pt x="1505712" y="347980"/>
                </a:lnTo>
                <a:lnTo>
                  <a:pt x="1500249" y="375088"/>
                </a:lnTo>
                <a:lnTo>
                  <a:pt x="1485344" y="397208"/>
                </a:lnTo>
                <a:lnTo>
                  <a:pt x="1463224" y="412113"/>
                </a:lnTo>
                <a:lnTo>
                  <a:pt x="1436116" y="417576"/>
                </a:lnTo>
                <a:lnTo>
                  <a:pt x="69596" y="417576"/>
                </a:lnTo>
                <a:lnTo>
                  <a:pt x="42508" y="412113"/>
                </a:lnTo>
                <a:lnTo>
                  <a:pt x="20386" y="397208"/>
                </a:lnTo>
                <a:lnTo>
                  <a:pt x="5470" y="375088"/>
                </a:lnTo>
                <a:lnTo>
                  <a:pt x="0" y="347980"/>
                </a:lnTo>
                <a:lnTo>
                  <a:pt x="0" y="695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7600" y="2052573"/>
            <a:ext cx="10287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Contract</a:t>
            </a:r>
            <a:r>
              <a:rPr sz="1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Creation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772" y="2634995"/>
            <a:ext cx="1551432" cy="417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1772" y="2634995"/>
            <a:ext cx="1551940" cy="417830"/>
          </a:xfrm>
          <a:custGeom>
            <a:avLst/>
            <a:gdLst/>
            <a:ahLst/>
            <a:cxnLst/>
            <a:rect l="l" t="t" r="r" b="b"/>
            <a:pathLst>
              <a:path w="1551939" h="417830">
                <a:moveTo>
                  <a:pt x="0" y="69595"/>
                </a:moveTo>
                <a:lnTo>
                  <a:pt x="5470" y="42487"/>
                </a:lnTo>
                <a:lnTo>
                  <a:pt x="20386" y="20367"/>
                </a:lnTo>
                <a:lnTo>
                  <a:pt x="42508" y="5462"/>
                </a:lnTo>
                <a:lnTo>
                  <a:pt x="69596" y="0"/>
                </a:lnTo>
                <a:lnTo>
                  <a:pt x="1481836" y="0"/>
                </a:lnTo>
                <a:lnTo>
                  <a:pt x="1508944" y="5462"/>
                </a:lnTo>
                <a:lnTo>
                  <a:pt x="1531064" y="20367"/>
                </a:lnTo>
                <a:lnTo>
                  <a:pt x="1545969" y="42487"/>
                </a:lnTo>
                <a:lnTo>
                  <a:pt x="1551432" y="69595"/>
                </a:lnTo>
                <a:lnTo>
                  <a:pt x="1551432" y="347979"/>
                </a:lnTo>
                <a:lnTo>
                  <a:pt x="1545969" y="375088"/>
                </a:lnTo>
                <a:lnTo>
                  <a:pt x="1531064" y="397208"/>
                </a:lnTo>
                <a:lnTo>
                  <a:pt x="1508944" y="412113"/>
                </a:lnTo>
                <a:lnTo>
                  <a:pt x="1481836" y="417575"/>
                </a:lnTo>
                <a:lnTo>
                  <a:pt x="69596" y="417575"/>
                </a:lnTo>
                <a:lnTo>
                  <a:pt x="42508" y="412113"/>
                </a:lnTo>
                <a:lnTo>
                  <a:pt x="20386" y="397208"/>
                </a:lnTo>
                <a:lnTo>
                  <a:pt x="5470" y="375088"/>
                </a:lnTo>
                <a:lnTo>
                  <a:pt x="0" y="347979"/>
                </a:lnTo>
                <a:lnTo>
                  <a:pt x="0" y="695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171" y="2749422"/>
            <a:ext cx="12052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Contract</a:t>
            </a:r>
            <a:r>
              <a:rPr sz="1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7491" y="3738371"/>
            <a:ext cx="1505712" cy="417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491" y="3738371"/>
            <a:ext cx="1506220" cy="417830"/>
          </a:xfrm>
          <a:custGeom>
            <a:avLst/>
            <a:gdLst/>
            <a:ahLst/>
            <a:cxnLst/>
            <a:rect l="l" t="t" r="r" b="b"/>
            <a:pathLst>
              <a:path w="1506220" h="417829">
                <a:moveTo>
                  <a:pt x="0" y="69595"/>
                </a:moveTo>
                <a:lnTo>
                  <a:pt x="5470" y="42487"/>
                </a:lnTo>
                <a:lnTo>
                  <a:pt x="20386" y="20367"/>
                </a:lnTo>
                <a:lnTo>
                  <a:pt x="42508" y="5462"/>
                </a:lnTo>
                <a:lnTo>
                  <a:pt x="69595" y="0"/>
                </a:lnTo>
                <a:lnTo>
                  <a:pt x="1436115" y="0"/>
                </a:lnTo>
                <a:lnTo>
                  <a:pt x="1463224" y="5462"/>
                </a:lnTo>
                <a:lnTo>
                  <a:pt x="1485344" y="20367"/>
                </a:lnTo>
                <a:lnTo>
                  <a:pt x="1500249" y="42487"/>
                </a:lnTo>
                <a:lnTo>
                  <a:pt x="1505712" y="69595"/>
                </a:lnTo>
                <a:lnTo>
                  <a:pt x="1505712" y="347979"/>
                </a:lnTo>
                <a:lnTo>
                  <a:pt x="1500249" y="375067"/>
                </a:lnTo>
                <a:lnTo>
                  <a:pt x="1485344" y="397189"/>
                </a:lnTo>
                <a:lnTo>
                  <a:pt x="1463224" y="412105"/>
                </a:lnTo>
                <a:lnTo>
                  <a:pt x="1436115" y="417575"/>
                </a:lnTo>
                <a:lnTo>
                  <a:pt x="69595" y="417575"/>
                </a:lnTo>
                <a:lnTo>
                  <a:pt x="42508" y="412105"/>
                </a:lnTo>
                <a:lnTo>
                  <a:pt x="20386" y="397189"/>
                </a:lnTo>
                <a:lnTo>
                  <a:pt x="5470" y="375067"/>
                </a:lnTo>
                <a:lnTo>
                  <a:pt x="0" y="347979"/>
                </a:lnTo>
                <a:lnTo>
                  <a:pt x="0" y="695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2607" y="3852773"/>
            <a:ext cx="11277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r>
              <a:rPr sz="1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FFFFFF"/>
                </a:solidFill>
                <a:latin typeface="Times New Roman"/>
                <a:cs typeface="Times New Roman"/>
              </a:rPr>
              <a:t>Receipt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7292" y="1674875"/>
            <a:ext cx="1463040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7292" y="1674875"/>
            <a:ext cx="1463040" cy="838200"/>
          </a:xfrm>
          <a:custGeom>
            <a:avLst/>
            <a:gdLst/>
            <a:ahLst/>
            <a:cxnLst/>
            <a:rect l="l" t="t" r="r" b="b"/>
            <a:pathLst>
              <a:path w="1463039" h="838200">
                <a:moveTo>
                  <a:pt x="0" y="838200"/>
                </a:moveTo>
                <a:lnTo>
                  <a:pt x="1463040" y="838200"/>
                </a:lnTo>
                <a:lnTo>
                  <a:pt x="146304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17292" y="1967610"/>
            <a:ext cx="14630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Transaction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8491" y="1674875"/>
            <a:ext cx="1463039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98491" y="1674875"/>
            <a:ext cx="1463040" cy="838200"/>
          </a:xfrm>
          <a:custGeom>
            <a:avLst/>
            <a:gdLst/>
            <a:ahLst/>
            <a:cxnLst/>
            <a:rect l="l" t="t" r="r" b="b"/>
            <a:pathLst>
              <a:path w="1463039" h="838200">
                <a:moveTo>
                  <a:pt x="0" y="838200"/>
                </a:moveTo>
                <a:lnTo>
                  <a:pt x="1463039" y="838200"/>
                </a:lnTo>
                <a:lnTo>
                  <a:pt x="1463039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8491" y="1860930"/>
            <a:ext cx="14630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225" marR="269875" indent="201295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Signed  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Tra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01028" y="2165603"/>
            <a:ext cx="908303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01028" y="2165603"/>
            <a:ext cx="908685" cy="439420"/>
          </a:xfrm>
          <a:custGeom>
            <a:avLst/>
            <a:gdLst/>
            <a:ahLst/>
            <a:cxnLst/>
            <a:rect l="l" t="t" r="r" b="b"/>
            <a:pathLst>
              <a:path w="908684" h="439419">
                <a:moveTo>
                  <a:pt x="0" y="438912"/>
                </a:moveTo>
                <a:lnTo>
                  <a:pt x="908303" y="438912"/>
                </a:lnTo>
                <a:lnTo>
                  <a:pt x="908303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50760" y="2198370"/>
            <a:ext cx="61468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8379" y="2117851"/>
            <a:ext cx="440055" cy="76200"/>
          </a:xfrm>
          <a:custGeom>
            <a:avLst/>
            <a:gdLst/>
            <a:ahLst/>
            <a:cxnLst/>
            <a:rect l="l" t="t" r="r" b="b"/>
            <a:pathLst>
              <a:path w="440055" h="76200">
                <a:moveTo>
                  <a:pt x="363600" y="0"/>
                </a:moveTo>
                <a:lnTo>
                  <a:pt x="363389" y="31664"/>
                </a:lnTo>
                <a:lnTo>
                  <a:pt x="376046" y="31750"/>
                </a:lnTo>
                <a:lnTo>
                  <a:pt x="375919" y="44450"/>
                </a:lnTo>
                <a:lnTo>
                  <a:pt x="363304" y="44450"/>
                </a:lnTo>
                <a:lnTo>
                  <a:pt x="363093" y="76200"/>
                </a:lnTo>
                <a:lnTo>
                  <a:pt x="427665" y="44450"/>
                </a:lnTo>
                <a:lnTo>
                  <a:pt x="375919" y="44450"/>
                </a:lnTo>
                <a:lnTo>
                  <a:pt x="427838" y="44364"/>
                </a:lnTo>
                <a:lnTo>
                  <a:pt x="439546" y="38608"/>
                </a:lnTo>
                <a:lnTo>
                  <a:pt x="363600" y="0"/>
                </a:lnTo>
                <a:close/>
              </a:path>
              <a:path w="440055" h="76200">
                <a:moveTo>
                  <a:pt x="363389" y="31664"/>
                </a:moveTo>
                <a:lnTo>
                  <a:pt x="363305" y="44364"/>
                </a:lnTo>
                <a:lnTo>
                  <a:pt x="375919" y="44450"/>
                </a:lnTo>
                <a:lnTo>
                  <a:pt x="376046" y="31750"/>
                </a:lnTo>
                <a:lnTo>
                  <a:pt x="363389" y="31664"/>
                </a:lnTo>
                <a:close/>
              </a:path>
              <a:path w="440055" h="76200">
                <a:moveTo>
                  <a:pt x="0" y="29210"/>
                </a:moveTo>
                <a:lnTo>
                  <a:pt x="0" y="41910"/>
                </a:lnTo>
                <a:lnTo>
                  <a:pt x="363305" y="44364"/>
                </a:lnTo>
                <a:lnTo>
                  <a:pt x="363389" y="31664"/>
                </a:lnTo>
                <a:lnTo>
                  <a:pt x="0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67483" y="1455419"/>
            <a:ext cx="297815" cy="1387475"/>
          </a:xfrm>
          <a:custGeom>
            <a:avLst/>
            <a:gdLst/>
            <a:ahLst/>
            <a:cxnLst/>
            <a:rect l="l" t="t" r="r" b="b"/>
            <a:pathLst>
              <a:path w="297814" h="1387475">
                <a:moveTo>
                  <a:pt x="0" y="0"/>
                </a:moveTo>
                <a:lnTo>
                  <a:pt x="297561" y="0"/>
                </a:lnTo>
                <a:lnTo>
                  <a:pt x="297561" y="1387474"/>
                </a:lnTo>
                <a:lnTo>
                  <a:pt x="43815" y="13874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5772" y="2147316"/>
            <a:ext cx="271780" cy="5080"/>
          </a:xfrm>
          <a:custGeom>
            <a:avLst/>
            <a:gdLst/>
            <a:ahLst/>
            <a:cxnLst/>
            <a:rect l="l" t="t" r="r" b="b"/>
            <a:pathLst>
              <a:path w="271780" h="5080">
                <a:moveTo>
                  <a:pt x="0" y="0"/>
                </a:moveTo>
                <a:lnTo>
                  <a:pt x="271779" y="50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0332" y="2054351"/>
            <a:ext cx="517525" cy="76200"/>
          </a:xfrm>
          <a:custGeom>
            <a:avLst/>
            <a:gdLst/>
            <a:ahLst/>
            <a:cxnLst/>
            <a:rect l="l" t="t" r="r" b="b"/>
            <a:pathLst>
              <a:path w="517525" h="76200">
                <a:moveTo>
                  <a:pt x="440943" y="0"/>
                </a:moveTo>
                <a:lnTo>
                  <a:pt x="440943" y="76200"/>
                </a:lnTo>
                <a:lnTo>
                  <a:pt x="504443" y="44450"/>
                </a:lnTo>
                <a:lnTo>
                  <a:pt x="453643" y="44450"/>
                </a:lnTo>
                <a:lnTo>
                  <a:pt x="453643" y="31750"/>
                </a:lnTo>
                <a:lnTo>
                  <a:pt x="504443" y="31750"/>
                </a:lnTo>
                <a:lnTo>
                  <a:pt x="440943" y="0"/>
                </a:lnTo>
                <a:close/>
              </a:path>
              <a:path w="517525" h="76200">
                <a:moveTo>
                  <a:pt x="44094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0943" y="44450"/>
                </a:lnTo>
                <a:lnTo>
                  <a:pt x="440943" y="31750"/>
                </a:lnTo>
                <a:close/>
              </a:path>
              <a:path w="517525" h="76200">
                <a:moveTo>
                  <a:pt x="504443" y="31750"/>
                </a:moveTo>
                <a:lnTo>
                  <a:pt x="453643" y="31750"/>
                </a:lnTo>
                <a:lnTo>
                  <a:pt x="453643" y="44450"/>
                </a:lnTo>
                <a:lnTo>
                  <a:pt x="504443" y="44450"/>
                </a:lnTo>
                <a:lnTo>
                  <a:pt x="517143" y="38100"/>
                </a:lnTo>
                <a:lnTo>
                  <a:pt x="50444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0103" y="2089403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44478" y="76178"/>
                </a:moveTo>
                <a:lnTo>
                  <a:pt x="31778" y="76221"/>
                </a:lnTo>
                <a:lnTo>
                  <a:pt x="33147" y="695070"/>
                </a:lnTo>
                <a:lnTo>
                  <a:pt x="45847" y="695070"/>
                </a:lnTo>
                <a:lnTo>
                  <a:pt x="44478" y="76178"/>
                </a:lnTo>
                <a:close/>
              </a:path>
              <a:path w="76200" h="695325">
                <a:moveTo>
                  <a:pt x="37973" y="0"/>
                </a:moveTo>
                <a:lnTo>
                  <a:pt x="0" y="76326"/>
                </a:lnTo>
                <a:lnTo>
                  <a:pt x="31778" y="76221"/>
                </a:lnTo>
                <a:lnTo>
                  <a:pt x="31750" y="63500"/>
                </a:lnTo>
                <a:lnTo>
                  <a:pt x="69882" y="63500"/>
                </a:lnTo>
                <a:lnTo>
                  <a:pt x="37973" y="0"/>
                </a:lnTo>
                <a:close/>
              </a:path>
              <a:path w="76200" h="695325">
                <a:moveTo>
                  <a:pt x="44450" y="63500"/>
                </a:moveTo>
                <a:lnTo>
                  <a:pt x="31750" y="63500"/>
                </a:lnTo>
                <a:lnTo>
                  <a:pt x="31778" y="76221"/>
                </a:lnTo>
                <a:lnTo>
                  <a:pt x="44478" y="76178"/>
                </a:lnTo>
                <a:lnTo>
                  <a:pt x="44450" y="63500"/>
                </a:lnTo>
                <a:close/>
              </a:path>
              <a:path w="76200" h="695325">
                <a:moveTo>
                  <a:pt x="69882" y="63500"/>
                </a:moveTo>
                <a:lnTo>
                  <a:pt x="44450" y="63500"/>
                </a:lnTo>
                <a:lnTo>
                  <a:pt x="44478" y="76178"/>
                </a:lnTo>
                <a:lnTo>
                  <a:pt x="76200" y="76072"/>
                </a:lnTo>
                <a:lnTo>
                  <a:pt x="69882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04817" y="2803982"/>
            <a:ext cx="93535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Times New Roman"/>
                <a:cs typeface="Times New Roman"/>
              </a:rPr>
              <a:t>Sign </a:t>
            </a:r>
            <a:r>
              <a:rPr sz="1000" spc="5" dirty="0">
                <a:latin typeface="Times New Roman"/>
                <a:cs typeface="Times New Roman"/>
              </a:rPr>
              <a:t>using</a:t>
            </a:r>
            <a:r>
              <a:rPr sz="1000" spc="-1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Wallet</a:t>
            </a:r>
            <a:endParaRPr sz="10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private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20228" y="2165603"/>
            <a:ext cx="908303" cy="4389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0228" y="2165603"/>
            <a:ext cx="908685" cy="439420"/>
          </a:xfrm>
          <a:custGeom>
            <a:avLst/>
            <a:gdLst/>
            <a:ahLst/>
            <a:cxnLst/>
            <a:rect l="l" t="t" r="r" b="b"/>
            <a:pathLst>
              <a:path w="908684" h="439419">
                <a:moveTo>
                  <a:pt x="0" y="438912"/>
                </a:moveTo>
                <a:lnTo>
                  <a:pt x="908303" y="438912"/>
                </a:lnTo>
                <a:lnTo>
                  <a:pt x="908303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70595" y="2198370"/>
            <a:ext cx="61468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920228" y="1327403"/>
            <a:ext cx="908303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20228" y="1327403"/>
            <a:ext cx="908685" cy="439420"/>
          </a:xfrm>
          <a:custGeom>
            <a:avLst/>
            <a:gdLst/>
            <a:ahLst/>
            <a:cxnLst/>
            <a:rect l="l" t="t" r="r" b="b"/>
            <a:pathLst>
              <a:path w="908684" h="439419">
                <a:moveTo>
                  <a:pt x="0" y="438912"/>
                </a:moveTo>
                <a:lnTo>
                  <a:pt x="908303" y="438912"/>
                </a:lnTo>
                <a:lnTo>
                  <a:pt x="908303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70595" y="1359788"/>
            <a:ext cx="6146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20228" y="3003803"/>
            <a:ext cx="908303" cy="4389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20228" y="3003803"/>
            <a:ext cx="908685" cy="439420"/>
          </a:xfrm>
          <a:custGeom>
            <a:avLst/>
            <a:gdLst/>
            <a:ahLst/>
            <a:cxnLst/>
            <a:rect l="l" t="t" r="r" b="b"/>
            <a:pathLst>
              <a:path w="908684" h="439420">
                <a:moveTo>
                  <a:pt x="0" y="438912"/>
                </a:moveTo>
                <a:lnTo>
                  <a:pt x="908303" y="438912"/>
                </a:lnTo>
                <a:lnTo>
                  <a:pt x="908303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070595" y="3037077"/>
            <a:ext cx="6146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100" b="1" dirty="0">
                <a:solidFill>
                  <a:srgbClr val="FFFFFF"/>
                </a:solidFill>
                <a:latin typeface="Times New Roman"/>
                <a:cs typeface="Times New Roman"/>
              </a:rPr>
              <a:t>m  </a:t>
            </a:r>
            <a:r>
              <a:rPr sz="1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73723" y="1854453"/>
            <a:ext cx="1019810" cy="310515"/>
          </a:xfrm>
          <a:custGeom>
            <a:avLst/>
            <a:gdLst/>
            <a:ahLst/>
            <a:cxnLst/>
            <a:rect l="l" t="t" r="r" b="b"/>
            <a:pathLst>
              <a:path w="1019809" h="310514">
                <a:moveTo>
                  <a:pt x="943736" y="229362"/>
                </a:moveTo>
                <a:lnTo>
                  <a:pt x="971423" y="310007"/>
                </a:lnTo>
                <a:lnTo>
                  <a:pt x="1014212" y="247015"/>
                </a:lnTo>
                <a:lnTo>
                  <a:pt x="973454" y="247015"/>
                </a:lnTo>
                <a:lnTo>
                  <a:pt x="973548" y="233370"/>
                </a:lnTo>
                <a:lnTo>
                  <a:pt x="943736" y="229362"/>
                </a:lnTo>
                <a:close/>
              </a:path>
              <a:path w="1019809" h="310514">
                <a:moveTo>
                  <a:pt x="973548" y="233370"/>
                </a:moveTo>
                <a:lnTo>
                  <a:pt x="973454" y="247015"/>
                </a:lnTo>
                <a:lnTo>
                  <a:pt x="986154" y="247015"/>
                </a:lnTo>
                <a:lnTo>
                  <a:pt x="986236" y="235076"/>
                </a:lnTo>
                <a:lnTo>
                  <a:pt x="973548" y="233370"/>
                </a:lnTo>
                <a:close/>
              </a:path>
              <a:path w="1019809" h="310514">
                <a:moveTo>
                  <a:pt x="986236" y="235076"/>
                </a:moveTo>
                <a:lnTo>
                  <a:pt x="986154" y="247015"/>
                </a:lnTo>
                <a:lnTo>
                  <a:pt x="1014212" y="247015"/>
                </a:lnTo>
                <a:lnTo>
                  <a:pt x="1019301" y="239522"/>
                </a:lnTo>
                <a:lnTo>
                  <a:pt x="986236" y="235076"/>
                </a:lnTo>
                <a:close/>
              </a:path>
              <a:path w="1019809" h="310514">
                <a:moveTo>
                  <a:pt x="987794" y="6350"/>
                </a:moveTo>
                <a:lnTo>
                  <a:pt x="975105" y="6350"/>
                </a:lnTo>
                <a:lnTo>
                  <a:pt x="981455" y="12700"/>
                </a:lnTo>
                <a:lnTo>
                  <a:pt x="975062" y="12700"/>
                </a:lnTo>
                <a:lnTo>
                  <a:pt x="973548" y="233370"/>
                </a:lnTo>
                <a:lnTo>
                  <a:pt x="986236" y="235076"/>
                </a:lnTo>
                <a:lnTo>
                  <a:pt x="987751" y="12700"/>
                </a:lnTo>
                <a:lnTo>
                  <a:pt x="981455" y="12700"/>
                </a:lnTo>
                <a:lnTo>
                  <a:pt x="975105" y="6350"/>
                </a:lnTo>
                <a:lnTo>
                  <a:pt x="987794" y="6350"/>
                </a:lnTo>
                <a:close/>
              </a:path>
              <a:path w="1019809" h="310514">
                <a:moveTo>
                  <a:pt x="983233" y="0"/>
                </a:moveTo>
                <a:lnTo>
                  <a:pt x="0" y="0"/>
                </a:lnTo>
                <a:lnTo>
                  <a:pt x="0" y="12700"/>
                </a:lnTo>
                <a:lnTo>
                  <a:pt x="975062" y="12700"/>
                </a:lnTo>
                <a:lnTo>
                  <a:pt x="975105" y="6350"/>
                </a:lnTo>
                <a:lnTo>
                  <a:pt x="987794" y="6350"/>
                </a:lnTo>
                <a:lnTo>
                  <a:pt x="987805" y="4699"/>
                </a:lnTo>
                <a:lnTo>
                  <a:pt x="987171" y="3048"/>
                </a:lnTo>
                <a:lnTo>
                  <a:pt x="984757" y="635"/>
                </a:lnTo>
                <a:lnTo>
                  <a:pt x="983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1911" y="2513075"/>
            <a:ext cx="1770380" cy="338455"/>
          </a:xfrm>
          <a:custGeom>
            <a:avLst/>
            <a:gdLst/>
            <a:ahLst/>
            <a:cxnLst/>
            <a:rect l="l" t="t" r="r" b="b"/>
            <a:pathLst>
              <a:path w="1770379" h="338455">
                <a:moveTo>
                  <a:pt x="1769998" y="93853"/>
                </a:moveTo>
                <a:lnTo>
                  <a:pt x="1757298" y="93853"/>
                </a:lnTo>
                <a:lnTo>
                  <a:pt x="1757298" y="106553"/>
                </a:lnTo>
                <a:lnTo>
                  <a:pt x="1769998" y="106553"/>
                </a:lnTo>
                <a:lnTo>
                  <a:pt x="1769998" y="93853"/>
                </a:lnTo>
                <a:close/>
              </a:path>
              <a:path w="1770379" h="338455">
                <a:moveTo>
                  <a:pt x="1769998" y="144653"/>
                </a:moveTo>
                <a:lnTo>
                  <a:pt x="1757298" y="144653"/>
                </a:lnTo>
                <a:lnTo>
                  <a:pt x="1757298" y="157353"/>
                </a:lnTo>
                <a:lnTo>
                  <a:pt x="1769998" y="157353"/>
                </a:lnTo>
                <a:lnTo>
                  <a:pt x="1769998" y="144653"/>
                </a:lnTo>
                <a:close/>
              </a:path>
              <a:path w="1770379" h="338455">
                <a:moveTo>
                  <a:pt x="1769998" y="195453"/>
                </a:moveTo>
                <a:lnTo>
                  <a:pt x="1757298" y="195453"/>
                </a:lnTo>
                <a:lnTo>
                  <a:pt x="1757298" y="208153"/>
                </a:lnTo>
                <a:lnTo>
                  <a:pt x="1769998" y="208153"/>
                </a:lnTo>
                <a:lnTo>
                  <a:pt x="1769998" y="195453"/>
                </a:lnTo>
                <a:close/>
              </a:path>
              <a:path w="1770379" h="338455">
                <a:moveTo>
                  <a:pt x="1769998" y="246253"/>
                </a:moveTo>
                <a:lnTo>
                  <a:pt x="1757298" y="246253"/>
                </a:lnTo>
                <a:lnTo>
                  <a:pt x="1757298" y="258953"/>
                </a:lnTo>
                <a:lnTo>
                  <a:pt x="1769998" y="258953"/>
                </a:lnTo>
                <a:lnTo>
                  <a:pt x="1769998" y="246253"/>
                </a:lnTo>
                <a:close/>
              </a:path>
              <a:path w="1770379" h="338455">
                <a:moveTo>
                  <a:pt x="1769998" y="297053"/>
                </a:moveTo>
                <a:lnTo>
                  <a:pt x="1757298" y="297053"/>
                </a:lnTo>
                <a:lnTo>
                  <a:pt x="1757298" y="309753"/>
                </a:lnTo>
                <a:lnTo>
                  <a:pt x="1769998" y="309753"/>
                </a:lnTo>
                <a:lnTo>
                  <a:pt x="1769998" y="297053"/>
                </a:lnTo>
                <a:close/>
              </a:path>
              <a:path w="1770379" h="338455">
                <a:moveTo>
                  <a:pt x="1747773" y="325628"/>
                </a:moveTo>
                <a:lnTo>
                  <a:pt x="1735073" y="325628"/>
                </a:lnTo>
                <a:lnTo>
                  <a:pt x="1735073" y="338328"/>
                </a:lnTo>
                <a:lnTo>
                  <a:pt x="1747773" y="338328"/>
                </a:lnTo>
                <a:lnTo>
                  <a:pt x="1747773" y="325628"/>
                </a:lnTo>
                <a:close/>
              </a:path>
              <a:path w="1770379" h="338455">
                <a:moveTo>
                  <a:pt x="1696973" y="325628"/>
                </a:moveTo>
                <a:lnTo>
                  <a:pt x="1684273" y="325628"/>
                </a:lnTo>
                <a:lnTo>
                  <a:pt x="1684273" y="338328"/>
                </a:lnTo>
                <a:lnTo>
                  <a:pt x="1696973" y="338328"/>
                </a:lnTo>
                <a:lnTo>
                  <a:pt x="1696973" y="325628"/>
                </a:lnTo>
                <a:close/>
              </a:path>
              <a:path w="1770379" h="338455">
                <a:moveTo>
                  <a:pt x="1646173" y="325628"/>
                </a:moveTo>
                <a:lnTo>
                  <a:pt x="1633473" y="325628"/>
                </a:lnTo>
                <a:lnTo>
                  <a:pt x="1633473" y="338328"/>
                </a:lnTo>
                <a:lnTo>
                  <a:pt x="1646173" y="338328"/>
                </a:lnTo>
                <a:lnTo>
                  <a:pt x="1646173" y="325628"/>
                </a:lnTo>
                <a:close/>
              </a:path>
              <a:path w="1770379" h="338455">
                <a:moveTo>
                  <a:pt x="1595373" y="325628"/>
                </a:moveTo>
                <a:lnTo>
                  <a:pt x="1582673" y="325628"/>
                </a:lnTo>
                <a:lnTo>
                  <a:pt x="1582673" y="338328"/>
                </a:lnTo>
                <a:lnTo>
                  <a:pt x="1595373" y="338328"/>
                </a:lnTo>
                <a:lnTo>
                  <a:pt x="1595373" y="325628"/>
                </a:lnTo>
                <a:close/>
              </a:path>
              <a:path w="1770379" h="338455">
                <a:moveTo>
                  <a:pt x="1544573" y="325628"/>
                </a:moveTo>
                <a:lnTo>
                  <a:pt x="1531873" y="325628"/>
                </a:lnTo>
                <a:lnTo>
                  <a:pt x="1531873" y="338328"/>
                </a:lnTo>
                <a:lnTo>
                  <a:pt x="1544573" y="338328"/>
                </a:lnTo>
                <a:lnTo>
                  <a:pt x="1544573" y="325628"/>
                </a:lnTo>
                <a:close/>
              </a:path>
              <a:path w="1770379" h="338455">
                <a:moveTo>
                  <a:pt x="1493773" y="325628"/>
                </a:moveTo>
                <a:lnTo>
                  <a:pt x="1481073" y="325628"/>
                </a:lnTo>
                <a:lnTo>
                  <a:pt x="1481073" y="338328"/>
                </a:lnTo>
                <a:lnTo>
                  <a:pt x="1493773" y="338328"/>
                </a:lnTo>
                <a:lnTo>
                  <a:pt x="1493773" y="325628"/>
                </a:lnTo>
                <a:close/>
              </a:path>
              <a:path w="1770379" h="338455">
                <a:moveTo>
                  <a:pt x="1442973" y="325628"/>
                </a:moveTo>
                <a:lnTo>
                  <a:pt x="1430273" y="325628"/>
                </a:lnTo>
                <a:lnTo>
                  <a:pt x="1430273" y="338328"/>
                </a:lnTo>
                <a:lnTo>
                  <a:pt x="1442973" y="338328"/>
                </a:lnTo>
                <a:lnTo>
                  <a:pt x="1442973" y="325628"/>
                </a:lnTo>
                <a:close/>
              </a:path>
              <a:path w="1770379" h="338455">
                <a:moveTo>
                  <a:pt x="1392173" y="325628"/>
                </a:moveTo>
                <a:lnTo>
                  <a:pt x="1379473" y="325628"/>
                </a:lnTo>
                <a:lnTo>
                  <a:pt x="1379473" y="338328"/>
                </a:lnTo>
                <a:lnTo>
                  <a:pt x="1392173" y="338328"/>
                </a:lnTo>
                <a:lnTo>
                  <a:pt x="1392173" y="325628"/>
                </a:lnTo>
                <a:close/>
              </a:path>
              <a:path w="1770379" h="338455">
                <a:moveTo>
                  <a:pt x="1341373" y="325628"/>
                </a:moveTo>
                <a:lnTo>
                  <a:pt x="1328673" y="325628"/>
                </a:lnTo>
                <a:lnTo>
                  <a:pt x="1328673" y="338328"/>
                </a:lnTo>
                <a:lnTo>
                  <a:pt x="1341373" y="338328"/>
                </a:lnTo>
                <a:lnTo>
                  <a:pt x="1341373" y="325628"/>
                </a:lnTo>
                <a:close/>
              </a:path>
              <a:path w="1770379" h="338455">
                <a:moveTo>
                  <a:pt x="1290573" y="325628"/>
                </a:moveTo>
                <a:lnTo>
                  <a:pt x="1277873" y="325628"/>
                </a:lnTo>
                <a:lnTo>
                  <a:pt x="1277873" y="338328"/>
                </a:lnTo>
                <a:lnTo>
                  <a:pt x="1290573" y="338328"/>
                </a:lnTo>
                <a:lnTo>
                  <a:pt x="1290573" y="325628"/>
                </a:lnTo>
                <a:close/>
              </a:path>
              <a:path w="1770379" h="338455">
                <a:moveTo>
                  <a:pt x="1239773" y="325628"/>
                </a:moveTo>
                <a:lnTo>
                  <a:pt x="1227073" y="325628"/>
                </a:lnTo>
                <a:lnTo>
                  <a:pt x="1227073" y="338328"/>
                </a:lnTo>
                <a:lnTo>
                  <a:pt x="1239773" y="338328"/>
                </a:lnTo>
                <a:lnTo>
                  <a:pt x="1239773" y="325628"/>
                </a:lnTo>
                <a:close/>
              </a:path>
              <a:path w="1770379" h="338455">
                <a:moveTo>
                  <a:pt x="1188973" y="325628"/>
                </a:moveTo>
                <a:lnTo>
                  <a:pt x="1176273" y="325628"/>
                </a:lnTo>
                <a:lnTo>
                  <a:pt x="1176273" y="338328"/>
                </a:lnTo>
                <a:lnTo>
                  <a:pt x="1188973" y="338328"/>
                </a:lnTo>
                <a:lnTo>
                  <a:pt x="1188973" y="325628"/>
                </a:lnTo>
                <a:close/>
              </a:path>
              <a:path w="1770379" h="338455">
                <a:moveTo>
                  <a:pt x="1138173" y="325628"/>
                </a:moveTo>
                <a:lnTo>
                  <a:pt x="1125473" y="325628"/>
                </a:lnTo>
                <a:lnTo>
                  <a:pt x="1125473" y="338328"/>
                </a:lnTo>
                <a:lnTo>
                  <a:pt x="1138173" y="338328"/>
                </a:lnTo>
                <a:lnTo>
                  <a:pt x="1138173" y="325628"/>
                </a:lnTo>
                <a:close/>
              </a:path>
              <a:path w="1770379" h="338455">
                <a:moveTo>
                  <a:pt x="1087374" y="325628"/>
                </a:moveTo>
                <a:lnTo>
                  <a:pt x="1074674" y="325628"/>
                </a:lnTo>
                <a:lnTo>
                  <a:pt x="1074674" y="338328"/>
                </a:lnTo>
                <a:lnTo>
                  <a:pt x="1087374" y="338328"/>
                </a:lnTo>
                <a:lnTo>
                  <a:pt x="1087374" y="325628"/>
                </a:lnTo>
                <a:close/>
              </a:path>
              <a:path w="1770379" h="338455">
                <a:moveTo>
                  <a:pt x="1036574" y="325628"/>
                </a:moveTo>
                <a:lnTo>
                  <a:pt x="1023874" y="325628"/>
                </a:lnTo>
                <a:lnTo>
                  <a:pt x="1023874" y="338328"/>
                </a:lnTo>
                <a:lnTo>
                  <a:pt x="1036574" y="338328"/>
                </a:lnTo>
                <a:lnTo>
                  <a:pt x="1036574" y="325628"/>
                </a:lnTo>
                <a:close/>
              </a:path>
              <a:path w="1770379" h="338455">
                <a:moveTo>
                  <a:pt x="985774" y="325628"/>
                </a:moveTo>
                <a:lnTo>
                  <a:pt x="973074" y="325628"/>
                </a:lnTo>
                <a:lnTo>
                  <a:pt x="973074" y="338328"/>
                </a:lnTo>
                <a:lnTo>
                  <a:pt x="985774" y="338328"/>
                </a:lnTo>
                <a:lnTo>
                  <a:pt x="985774" y="325628"/>
                </a:lnTo>
                <a:close/>
              </a:path>
              <a:path w="1770379" h="338455">
                <a:moveTo>
                  <a:pt x="934974" y="325628"/>
                </a:moveTo>
                <a:lnTo>
                  <a:pt x="922274" y="325628"/>
                </a:lnTo>
                <a:lnTo>
                  <a:pt x="922274" y="338328"/>
                </a:lnTo>
                <a:lnTo>
                  <a:pt x="934974" y="338328"/>
                </a:lnTo>
                <a:lnTo>
                  <a:pt x="934974" y="325628"/>
                </a:lnTo>
                <a:close/>
              </a:path>
              <a:path w="1770379" h="338455">
                <a:moveTo>
                  <a:pt x="884174" y="325628"/>
                </a:moveTo>
                <a:lnTo>
                  <a:pt x="871474" y="325628"/>
                </a:lnTo>
                <a:lnTo>
                  <a:pt x="871474" y="338328"/>
                </a:lnTo>
                <a:lnTo>
                  <a:pt x="884174" y="338328"/>
                </a:lnTo>
                <a:lnTo>
                  <a:pt x="884174" y="325628"/>
                </a:lnTo>
                <a:close/>
              </a:path>
              <a:path w="1770379" h="338455">
                <a:moveTo>
                  <a:pt x="833374" y="325628"/>
                </a:moveTo>
                <a:lnTo>
                  <a:pt x="820674" y="325628"/>
                </a:lnTo>
                <a:lnTo>
                  <a:pt x="820674" y="338328"/>
                </a:lnTo>
                <a:lnTo>
                  <a:pt x="833374" y="338328"/>
                </a:lnTo>
                <a:lnTo>
                  <a:pt x="833374" y="325628"/>
                </a:lnTo>
                <a:close/>
              </a:path>
              <a:path w="1770379" h="338455">
                <a:moveTo>
                  <a:pt x="782574" y="325628"/>
                </a:moveTo>
                <a:lnTo>
                  <a:pt x="769874" y="325628"/>
                </a:lnTo>
                <a:lnTo>
                  <a:pt x="769874" y="338328"/>
                </a:lnTo>
                <a:lnTo>
                  <a:pt x="782574" y="338328"/>
                </a:lnTo>
                <a:lnTo>
                  <a:pt x="782574" y="325628"/>
                </a:lnTo>
                <a:close/>
              </a:path>
              <a:path w="1770379" h="338455">
                <a:moveTo>
                  <a:pt x="731774" y="325628"/>
                </a:moveTo>
                <a:lnTo>
                  <a:pt x="719074" y="325628"/>
                </a:lnTo>
                <a:lnTo>
                  <a:pt x="719074" y="338328"/>
                </a:lnTo>
                <a:lnTo>
                  <a:pt x="731774" y="338328"/>
                </a:lnTo>
                <a:lnTo>
                  <a:pt x="731774" y="325628"/>
                </a:lnTo>
                <a:close/>
              </a:path>
              <a:path w="1770379" h="338455">
                <a:moveTo>
                  <a:pt x="680974" y="325628"/>
                </a:moveTo>
                <a:lnTo>
                  <a:pt x="668274" y="325628"/>
                </a:lnTo>
                <a:lnTo>
                  <a:pt x="668274" y="338328"/>
                </a:lnTo>
                <a:lnTo>
                  <a:pt x="680974" y="338328"/>
                </a:lnTo>
                <a:lnTo>
                  <a:pt x="680974" y="325628"/>
                </a:lnTo>
                <a:close/>
              </a:path>
              <a:path w="1770379" h="338455">
                <a:moveTo>
                  <a:pt x="630174" y="325628"/>
                </a:moveTo>
                <a:lnTo>
                  <a:pt x="617474" y="325628"/>
                </a:lnTo>
                <a:lnTo>
                  <a:pt x="617474" y="338328"/>
                </a:lnTo>
                <a:lnTo>
                  <a:pt x="630174" y="338328"/>
                </a:lnTo>
                <a:lnTo>
                  <a:pt x="630174" y="325628"/>
                </a:lnTo>
                <a:close/>
              </a:path>
              <a:path w="1770379" h="338455">
                <a:moveTo>
                  <a:pt x="579374" y="325628"/>
                </a:moveTo>
                <a:lnTo>
                  <a:pt x="566674" y="325628"/>
                </a:lnTo>
                <a:lnTo>
                  <a:pt x="566674" y="338328"/>
                </a:lnTo>
                <a:lnTo>
                  <a:pt x="579374" y="338328"/>
                </a:lnTo>
                <a:lnTo>
                  <a:pt x="579374" y="325628"/>
                </a:lnTo>
                <a:close/>
              </a:path>
              <a:path w="1770379" h="338455">
                <a:moveTo>
                  <a:pt x="528574" y="325628"/>
                </a:moveTo>
                <a:lnTo>
                  <a:pt x="515874" y="325628"/>
                </a:lnTo>
                <a:lnTo>
                  <a:pt x="515874" y="338328"/>
                </a:lnTo>
                <a:lnTo>
                  <a:pt x="528574" y="338328"/>
                </a:lnTo>
                <a:lnTo>
                  <a:pt x="528574" y="325628"/>
                </a:lnTo>
                <a:close/>
              </a:path>
              <a:path w="1770379" h="338455">
                <a:moveTo>
                  <a:pt x="477774" y="325628"/>
                </a:moveTo>
                <a:lnTo>
                  <a:pt x="465074" y="325628"/>
                </a:lnTo>
                <a:lnTo>
                  <a:pt x="465074" y="338328"/>
                </a:lnTo>
                <a:lnTo>
                  <a:pt x="477774" y="338328"/>
                </a:lnTo>
                <a:lnTo>
                  <a:pt x="477774" y="325628"/>
                </a:lnTo>
                <a:close/>
              </a:path>
              <a:path w="1770379" h="338455">
                <a:moveTo>
                  <a:pt x="426974" y="325628"/>
                </a:moveTo>
                <a:lnTo>
                  <a:pt x="414274" y="325628"/>
                </a:lnTo>
                <a:lnTo>
                  <a:pt x="414274" y="338328"/>
                </a:lnTo>
                <a:lnTo>
                  <a:pt x="426974" y="338328"/>
                </a:lnTo>
                <a:lnTo>
                  <a:pt x="426974" y="325628"/>
                </a:lnTo>
                <a:close/>
              </a:path>
              <a:path w="1770379" h="338455">
                <a:moveTo>
                  <a:pt x="376174" y="325628"/>
                </a:moveTo>
                <a:lnTo>
                  <a:pt x="363474" y="325628"/>
                </a:lnTo>
                <a:lnTo>
                  <a:pt x="363474" y="338328"/>
                </a:lnTo>
                <a:lnTo>
                  <a:pt x="376174" y="338328"/>
                </a:lnTo>
                <a:lnTo>
                  <a:pt x="376174" y="325628"/>
                </a:lnTo>
                <a:close/>
              </a:path>
              <a:path w="1770379" h="338455">
                <a:moveTo>
                  <a:pt x="325374" y="325628"/>
                </a:moveTo>
                <a:lnTo>
                  <a:pt x="312674" y="325628"/>
                </a:lnTo>
                <a:lnTo>
                  <a:pt x="312674" y="338328"/>
                </a:lnTo>
                <a:lnTo>
                  <a:pt x="325374" y="338328"/>
                </a:lnTo>
                <a:lnTo>
                  <a:pt x="325374" y="325628"/>
                </a:lnTo>
                <a:close/>
              </a:path>
              <a:path w="1770379" h="338455">
                <a:moveTo>
                  <a:pt x="274574" y="325628"/>
                </a:moveTo>
                <a:lnTo>
                  <a:pt x="261874" y="325628"/>
                </a:lnTo>
                <a:lnTo>
                  <a:pt x="261874" y="338328"/>
                </a:lnTo>
                <a:lnTo>
                  <a:pt x="274574" y="338328"/>
                </a:lnTo>
                <a:lnTo>
                  <a:pt x="274574" y="325628"/>
                </a:lnTo>
                <a:close/>
              </a:path>
              <a:path w="1770379" h="338455">
                <a:moveTo>
                  <a:pt x="223774" y="325628"/>
                </a:moveTo>
                <a:lnTo>
                  <a:pt x="211074" y="325628"/>
                </a:lnTo>
                <a:lnTo>
                  <a:pt x="211074" y="338328"/>
                </a:lnTo>
                <a:lnTo>
                  <a:pt x="223774" y="338328"/>
                </a:lnTo>
                <a:lnTo>
                  <a:pt x="223774" y="325628"/>
                </a:lnTo>
                <a:close/>
              </a:path>
              <a:path w="1770379" h="338455">
                <a:moveTo>
                  <a:pt x="172974" y="325628"/>
                </a:moveTo>
                <a:lnTo>
                  <a:pt x="160274" y="325628"/>
                </a:lnTo>
                <a:lnTo>
                  <a:pt x="160274" y="338328"/>
                </a:lnTo>
                <a:lnTo>
                  <a:pt x="172974" y="338328"/>
                </a:lnTo>
                <a:lnTo>
                  <a:pt x="172974" y="325628"/>
                </a:lnTo>
                <a:close/>
              </a:path>
              <a:path w="1770379" h="338455">
                <a:moveTo>
                  <a:pt x="122174" y="325628"/>
                </a:moveTo>
                <a:lnTo>
                  <a:pt x="109474" y="325628"/>
                </a:lnTo>
                <a:lnTo>
                  <a:pt x="109474" y="338328"/>
                </a:lnTo>
                <a:lnTo>
                  <a:pt x="122174" y="338328"/>
                </a:lnTo>
                <a:lnTo>
                  <a:pt x="122174" y="325628"/>
                </a:lnTo>
                <a:close/>
              </a:path>
              <a:path w="1770379" h="338455">
                <a:moveTo>
                  <a:pt x="71374" y="325628"/>
                </a:moveTo>
                <a:lnTo>
                  <a:pt x="58674" y="325628"/>
                </a:lnTo>
                <a:lnTo>
                  <a:pt x="58674" y="338328"/>
                </a:lnTo>
                <a:lnTo>
                  <a:pt x="71374" y="338328"/>
                </a:lnTo>
                <a:lnTo>
                  <a:pt x="71374" y="325628"/>
                </a:lnTo>
                <a:close/>
              </a:path>
              <a:path w="1770379" h="338455">
                <a:moveTo>
                  <a:pt x="44450" y="301879"/>
                </a:moveTo>
                <a:lnTo>
                  <a:pt x="31750" y="301879"/>
                </a:lnTo>
                <a:lnTo>
                  <a:pt x="31750" y="314579"/>
                </a:lnTo>
                <a:lnTo>
                  <a:pt x="44450" y="314579"/>
                </a:lnTo>
                <a:lnTo>
                  <a:pt x="44450" y="301879"/>
                </a:lnTo>
                <a:close/>
              </a:path>
              <a:path w="1770379" h="338455">
                <a:moveTo>
                  <a:pt x="44450" y="251079"/>
                </a:moveTo>
                <a:lnTo>
                  <a:pt x="31750" y="251079"/>
                </a:lnTo>
                <a:lnTo>
                  <a:pt x="31750" y="263779"/>
                </a:lnTo>
                <a:lnTo>
                  <a:pt x="44450" y="263779"/>
                </a:lnTo>
                <a:lnTo>
                  <a:pt x="44450" y="251079"/>
                </a:lnTo>
                <a:close/>
              </a:path>
              <a:path w="1770379" h="338455">
                <a:moveTo>
                  <a:pt x="44450" y="200279"/>
                </a:moveTo>
                <a:lnTo>
                  <a:pt x="31750" y="200279"/>
                </a:lnTo>
                <a:lnTo>
                  <a:pt x="31750" y="212979"/>
                </a:lnTo>
                <a:lnTo>
                  <a:pt x="44450" y="212979"/>
                </a:lnTo>
                <a:lnTo>
                  <a:pt x="44450" y="200279"/>
                </a:lnTo>
                <a:close/>
              </a:path>
              <a:path w="1770379" h="338455">
                <a:moveTo>
                  <a:pt x="44450" y="149479"/>
                </a:moveTo>
                <a:lnTo>
                  <a:pt x="31750" y="149479"/>
                </a:lnTo>
                <a:lnTo>
                  <a:pt x="31750" y="162179"/>
                </a:lnTo>
                <a:lnTo>
                  <a:pt x="44450" y="162179"/>
                </a:lnTo>
                <a:lnTo>
                  <a:pt x="44450" y="149479"/>
                </a:lnTo>
                <a:close/>
              </a:path>
              <a:path w="1770379" h="338455">
                <a:moveTo>
                  <a:pt x="44450" y="98679"/>
                </a:moveTo>
                <a:lnTo>
                  <a:pt x="31750" y="98679"/>
                </a:lnTo>
                <a:lnTo>
                  <a:pt x="31750" y="111379"/>
                </a:lnTo>
                <a:lnTo>
                  <a:pt x="44450" y="111379"/>
                </a:lnTo>
                <a:lnTo>
                  <a:pt x="44450" y="98679"/>
                </a:lnTo>
                <a:close/>
              </a:path>
              <a:path w="1770379" h="33845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04252" y="1766316"/>
            <a:ext cx="467359" cy="622935"/>
          </a:xfrm>
          <a:custGeom>
            <a:avLst/>
            <a:gdLst/>
            <a:ahLst/>
            <a:cxnLst/>
            <a:rect l="l" t="t" r="r" b="b"/>
            <a:pathLst>
              <a:path w="467359" h="622935">
                <a:moveTo>
                  <a:pt x="416729" y="57255"/>
                </a:moveTo>
                <a:lnTo>
                  <a:pt x="0" y="614807"/>
                </a:lnTo>
                <a:lnTo>
                  <a:pt x="10159" y="622427"/>
                </a:lnTo>
                <a:lnTo>
                  <a:pt x="426839" y="64817"/>
                </a:lnTo>
                <a:lnTo>
                  <a:pt x="416729" y="57255"/>
                </a:lnTo>
                <a:close/>
              </a:path>
              <a:path w="467359" h="622935">
                <a:moveTo>
                  <a:pt x="458864" y="47117"/>
                </a:moveTo>
                <a:lnTo>
                  <a:pt x="424306" y="47117"/>
                </a:lnTo>
                <a:lnTo>
                  <a:pt x="434467" y="54610"/>
                </a:lnTo>
                <a:lnTo>
                  <a:pt x="426839" y="64817"/>
                </a:lnTo>
                <a:lnTo>
                  <a:pt x="452247" y="83820"/>
                </a:lnTo>
                <a:lnTo>
                  <a:pt x="458864" y="47117"/>
                </a:lnTo>
                <a:close/>
              </a:path>
              <a:path w="467359" h="622935">
                <a:moveTo>
                  <a:pt x="424306" y="47117"/>
                </a:moveTo>
                <a:lnTo>
                  <a:pt x="416729" y="57255"/>
                </a:lnTo>
                <a:lnTo>
                  <a:pt x="426839" y="64817"/>
                </a:lnTo>
                <a:lnTo>
                  <a:pt x="434467" y="54610"/>
                </a:lnTo>
                <a:lnTo>
                  <a:pt x="424306" y="47117"/>
                </a:lnTo>
                <a:close/>
              </a:path>
              <a:path w="467359" h="622935">
                <a:moveTo>
                  <a:pt x="467359" y="0"/>
                </a:moveTo>
                <a:lnTo>
                  <a:pt x="391287" y="38227"/>
                </a:lnTo>
                <a:lnTo>
                  <a:pt x="416729" y="57255"/>
                </a:lnTo>
                <a:lnTo>
                  <a:pt x="424306" y="47117"/>
                </a:lnTo>
                <a:lnTo>
                  <a:pt x="458864" y="47117"/>
                </a:lnTo>
                <a:lnTo>
                  <a:pt x="467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03997" y="2381630"/>
            <a:ext cx="392430" cy="612140"/>
          </a:xfrm>
          <a:custGeom>
            <a:avLst/>
            <a:gdLst/>
            <a:ahLst/>
            <a:cxnLst/>
            <a:rect l="l" t="t" r="r" b="b"/>
            <a:pathLst>
              <a:path w="392429" h="612139">
                <a:moveTo>
                  <a:pt x="345770" y="550923"/>
                </a:moveTo>
                <a:lnTo>
                  <a:pt x="319024" y="567944"/>
                </a:lnTo>
                <a:lnTo>
                  <a:pt x="392049" y="611886"/>
                </a:lnTo>
                <a:lnTo>
                  <a:pt x="386854" y="561594"/>
                </a:lnTo>
                <a:lnTo>
                  <a:pt x="352551" y="561594"/>
                </a:lnTo>
                <a:lnTo>
                  <a:pt x="345770" y="550923"/>
                </a:lnTo>
                <a:close/>
              </a:path>
              <a:path w="392429" h="612139">
                <a:moveTo>
                  <a:pt x="356502" y="544094"/>
                </a:moveTo>
                <a:lnTo>
                  <a:pt x="345770" y="550923"/>
                </a:lnTo>
                <a:lnTo>
                  <a:pt x="352551" y="561594"/>
                </a:lnTo>
                <a:lnTo>
                  <a:pt x="363347" y="554863"/>
                </a:lnTo>
                <a:lnTo>
                  <a:pt x="356502" y="544094"/>
                </a:lnTo>
                <a:close/>
              </a:path>
              <a:path w="392429" h="612139">
                <a:moveTo>
                  <a:pt x="383285" y="527050"/>
                </a:moveTo>
                <a:lnTo>
                  <a:pt x="356502" y="544094"/>
                </a:lnTo>
                <a:lnTo>
                  <a:pt x="363347" y="554863"/>
                </a:lnTo>
                <a:lnTo>
                  <a:pt x="352551" y="561594"/>
                </a:lnTo>
                <a:lnTo>
                  <a:pt x="386854" y="561594"/>
                </a:lnTo>
                <a:lnTo>
                  <a:pt x="383285" y="527050"/>
                </a:lnTo>
                <a:close/>
              </a:path>
              <a:path w="392429" h="612139">
                <a:moveTo>
                  <a:pt x="10668" y="0"/>
                </a:moveTo>
                <a:lnTo>
                  <a:pt x="0" y="6857"/>
                </a:lnTo>
                <a:lnTo>
                  <a:pt x="345770" y="550923"/>
                </a:lnTo>
                <a:lnTo>
                  <a:pt x="356502" y="54409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9331" y="2346959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4" h="76200">
                <a:moveTo>
                  <a:pt x="235458" y="0"/>
                </a:moveTo>
                <a:lnTo>
                  <a:pt x="235458" y="76200"/>
                </a:lnTo>
                <a:lnTo>
                  <a:pt x="298958" y="44450"/>
                </a:lnTo>
                <a:lnTo>
                  <a:pt x="248158" y="44450"/>
                </a:lnTo>
                <a:lnTo>
                  <a:pt x="248158" y="31750"/>
                </a:lnTo>
                <a:lnTo>
                  <a:pt x="298958" y="31750"/>
                </a:lnTo>
                <a:lnTo>
                  <a:pt x="235458" y="0"/>
                </a:lnTo>
                <a:close/>
              </a:path>
              <a:path w="311784" h="76200">
                <a:moveTo>
                  <a:pt x="2354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5458" y="44450"/>
                </a:lnTo>
                <a:lnTo>
                  <a:pt x="235458" y="31750"/>
                </a:lnTo>
                <a:close/>
              </a:path>
              <a:path w="311784" h="76200">
                <a:moveTo>
                  <a:pt x="298958" y="31750"/>
                </a:moveTo>
                <a:lnTo>
                  <a:pt x="248158" y="31750"/>
                </a:lnTo>
                <a:lnTo>
                  <a:pt x="248158" y="44450"/>
                </a:lnTo>
                <a:lnTo>
                  <a:pt x="298958" y="44450"/>
                </a:lnTo>
                <a:lnTo>
                  <a:pt x="311658" y="38100"/>
                </a:lnTo>
                <a:lnTo>
                  <a:pt x="2989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79291" y="3656076"/>
            <a:ext cx="1463039" cy="573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79291" y="3656076"/>
            <a:ext cx="1463040" cy="573405"/>
          </a:xfrm>
          <a:custGeom>
            <a:avLst/>
            <a:gdLst/>
            <a:ahLst/>
            <a:cxnLst/>
            <a:rect l="l" t="t" r="r" b="b"/>
            <a:pathLst>
              <a:path w="1463039" h="573404">
                <a:moveTo>
                  <a:pt x="0" y="573024"/>
                </a:moveTo>
                <a:lnTo>
                  <a:pt x="1463039" y="573024"/>
                </a:lnTo>
                <a:lnTo>
                  <a:pt x="1463039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79291" y="3741521"/>
            <a:ext cx="146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 marR="334645" indent="-9779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ion  Manager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65110" y="2616707"/>
            <a:ext cx="76200" cy="622935"/>
          </a:xfrm>
          <a:custGeom>
            <a:avLst/>
            <a:gdLst/>
            <a:ahLst/>
            <a:cxnLst/>
            <a:rect l="l" t="t" r="r" b="b"/>
            <a:pathLst>
              <a:path w="76200" h="622935">
                <a:moveTo>
                  <a:pt x="44385" y="76042"/>
                </a:moveTo>
                <a:lnTo>
                  <a:pt x="31684" y="76232"/>
                </a:lnTo>
                <a:lnTo>
                  <a:pt x="39878" y="622935"/>
                </a:lnTo>
                <a:lnTo>
                  <a:pt x="52578" y="622681"/>
                </a:lnTo>
                <a:lnTo>
                  <a:pt x="44385" y="76042"/>
                </a:lnTo>
                <a:close/>
              </a:path>
              <a:path w="76200" h="622935">
                <a:moveTo>
                  <a:pt x="36957" y="0"/>
                </a:moveTo>
                <a:lnTo>
                  <a:pt x="0" y="76708"/>
                </a:lnTo>
                <a:lnTo>
                  <a:pt x="31684" y="76232"/>
                </a:lnTo>
                <a:lnTo>
                  <a:pt x="31496" y="63627"/>
                </a:lnTo>
                <a:lnTo>
                  <a:pt x="44196" y="63373"/>
                </a:lnTo>
                <a:lnTo>
                  <a:pt x="69868" y="63373"/>
                </a:lnTo>
                <a:lnTo>
                  <a:pt x="36957" y="0"/>
                </a:lnTo>
                <a:close/>
              </a:path>
              <a:path w="76200" h="622935">
                <a:moveTo>
                  <a:pt x="44196" y="63373"/>
                </a:moveTo>
                <a:lnTo>
                  <a:pt x="31496" y="63627"/>
                </a:lnTo>
                <a:lnTo>
                  <a:pt x="31684" y="76232"/>
                </a:lnTo>
                <a:lnTo>
                  <a:pt x="44385" y="76042"/>
                </a:lnTo>
                <a:lnTo>
                  <a:pt x="44196" y="63373"/>
                </a:lnTo>
                <a:close/>
              </a:path>
              <a:path w="76200" h="622935">
                <a:moveTo>
                  <a:pt x="69868" y="63373"/>
                </a:moveTo>
                <a:lnTo>
                  <a:pt x="44196" y="63373"/>
                </a:lnTo>
                <a:lnTo>
                  <a:pt x="44385" y="76042"/>
                </a:lnTo>
                <a:lnTo>
                  <a:pt x="76200" y="75565"/>
                </a:lnTo>
                <a:lnTo>
                  <a:pt x="69868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33188" y="3229355"/>
            <a:ext cx="2477770" cy="741680"/>
          </a:xfrm>
          <a:custGeom>
            <a:avLst/>
            <a:gdLst/>
            <a:ahLst/>
            <a:cxnLst/>
            <a:rect l="l" t="t" r="r" b="b"/>
            <a:pathLst>
              <a:path w="2477770" h="741679">
                <a:moveTo>
                  <a:pt x="2477389" y="0"/>
                </a:moveTo>
                <a:lnTo>
                  <a:pt x="2477389" y="741299"/>
                </a:lnTo>
                <a:lnTo>
                  <a:pt x="0" y="7412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84672" y="3699128"/>
            <a:ext cx="10293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Transaction</a:t>
            </a:r>
            <a:r>
              <a:rPr sz="1000" b="1" spc="-8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status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13204" y="3904716"/>
            <a:ext cx="1466215" cy="76200"/>
          </a:xfrm>
          <a:custGeom>
            <a:avLst/>
            <a:gdLst/>
            <a:ahLst/>
            <a:cxnLst/>
            <a:rect l="l" t="t" r="r" b="b"/>
            <a:pathLst>
              <a:path w="1466214" h="76200">
                <a:moveTo>
                  <a:pt x="1453673" y="31711"/>
                </a:moveTo>
                <a:lnTo>
                  <a:pt x="1402587" y="31711"/>
                </a:lnTo>
                <a:lnTo>
                  <a:pt x="1402587" y="44411"/>
                </a:lnTo>
                <a:lnTo>
                  <a:pt x="1389909" y="44450"/>
                </a:lnTo>
                <a:lnTo>
                  <a:pt x="1390015" y="76200"/>
                </a:lnTo>
                <a:lnTo>
                  <a:pt x="1466087" y="37871"/>
                </a:lnTo>
                <a:lnTo>
                  <a:pt x="1453673" y="31711"/>
                </a:lnTo>
                <a:close/>
              </a:path>
              <a:path w="1466214" h="76200">
                <a:moveTo>
                  <a:pt x="1389866" y="31750"/>
                </a:moveTo>
                <a:lnTo>
                  <a:pt x="0" y="36017"/>
                </a:lnTo>
                <a:lnTo>
                  <a:pt x="0" y="48717"/>
                </a:lnTo>
                <a:lnTo>
                  <a:pt x="1389909" y="44450"/>
                </a:lnTo>
                <a:lnTo>
                  <a:pt x="1389866" y="31750"/>
                </a:lnTo>
                <a:close/>
              </a:path>
              <a:path w="1466214" h="76200">
                <a:moveTo>
                  <a:pt x="1402587" y="31711"/>
                </a:moveTo>
                <a:lnTo>
                  <a:pt x="1389866" y="31750"/>
                </a:lnTo>
                <a:lnTo>
                  <a:pt x="1389909" y="44450"/>
                </a:lnTo>
                <a:lnTo>
                  <a:pt x="1402587" y="44411"/>
                </a:lnTo>
                <a:lnTo>
                  <a:pt x="1402587" y="31711"/>
                </a:lnTo>
                <a:close/>
              </a:path>
              <a:path w="1466214" h="76200">
                <a:moveTo>
                  <a:pt x="1389760" y="0"/>
                </a:moveTo>
                <a:lnTo>
                  <a:pt x="1389866" y="31750"/>
                </a:lnTo>
                <a:lnTo>
                  <a:pt x="1453673" y="31711"/>
                </a:lnTo>
                <a:lnTo>
                  <a:pt x="1389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75806" y="1560398"/>
            <a:ext cx="2819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6398767" y="1713356"/>
            <a:ext cx="634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39330" y="1722196"/>
            <a:ext cx="63436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Times New Roman"/>
                <a:cs typeface="Times New Roman"/>
              </a:rPr>
              <a:t>Accept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54421" y="2838068"/>
            <a:ext cx="9912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latin typeface="Times New Roman"/>
                <a:cs typeface="Times New Roman"/>
              </a:rPr>
              <a:t>Reject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AEFBE2-5D2A-4189-86BA-1A679331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14600" y="26511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08044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487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6019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172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Office Theme</vt:lpstr>
      <vt:lpstr>Quorum Public Transaction</vt:lpstr>
      <vt:lpstr>Public Transaction</vt:lpstr>
      <vt:lpstr>Components of Public Transaction</vt:lpstr>
      <vt:lpstr>How Pubic Transaction is Committed?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Public Transaction</dc:title>
  <cp:lastModifiedBy>hp</cp:lastModifiedBy>
  <cp:revision>2</cp:revision>
  <dcterms:created xsi:type="dcterms:W3CDTF">2020-01-02T16:47:49Z</dcterms:created>
  <dcterms:modified xsi:type="dcterms:W3CDTF">2020-01-04T11:58:08Z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