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3"/>
    <p:sldMasterId id="2147483672" r:id="rId4"/>
  </p:sldMasterIdLst>
  <p:notesMasterIdLst>
    <p:notesMasterId r:id="rId6"/>
  </p:notesMasterIdLst>
  <p:sldIdLst>
    <p:sldId id="256" r:id="rId5"/>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x="9144000" cy="5143500"/>
  <p:notesSz cx="6858000" cy="9144000"/>
  <p:embeddedFontLst>
    <p:embeddedFont>
      <p:font typeface="Raleway"/>
      <p:regular r:id="rId47"/>
    </p:embeddedFont>
    <p:embeddedFont>
      <p:font typeface="Lato" panose="020F0502020204030203"/>
      <p:regular r:id="rId48"/>
      <p:bold r:id="rId49"/>
      <p:italic r:id="rId50"/>
      <p:boldItalic r:id="rId51"/>
    </p:embeddedFont>
    <p:embeddedFont>
      <p:font typeface="Raleway ExtraBold"/>
      <p:italic r:id="rId52"/>
    </p:embeddedFont>
    <p:embeddedFont>
      <p:font typeface="Roboto Mono" panose="00000009000000000000"/>
      <p:regular r:id="rId53"/>
      <p:bold r:id="rId54"/>
      <p:italic r:id="rId55"/>
      <p:boldItalic r:id="rId5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310AA68-1F99-4B51-8B62-D92A6824B44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 styleId="{73ABB151-CEB7-47E4-A101-7DF49ABC57F4}" styleName="Table_1">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6" Type="http://schemas.openxmlformats.org/officeDocument/2006/relationships/font" Target="fonts/font10.fntdata"/><Relationship Id="rId55" Type="http://schemas.openxmlformats.org/officeDocument/2006/relationships/font" Target="fonts/font9.fntdata"/><Relationship Id="rId54" Type="http://schemas.openxmlformats.org/officeDocument/2006/relationships/font" Target="fonts/font8.fntdata"/><Relationship Id="rId53" Type="http://schemas.openxmlformats.org/officeDocument/2006/relationships/font" Target="fonts/font7.fntdata"/><Relationship Id="rId52" Type="http://schemas.openxmlformats.org/officeDocument/2006/relationships/font" Target="fonts/font6.fntdata"/><Relationship Id="rId51" Type="http://schemas.openxmlformats.org/officeDocument/2006/relationships/font" Target="fonts/font5.fntdata"/><Relationship Id="rId50" Type="http://schemas.openxmlformats.org/officeDocument/2006/relationships/font" Target="fonts/font4.fntdata"/><Relationship Id="rId5" Type="http://schemas.openxmlformats.org/officeDocument/2006/relationships/slide" Target="slides/slide1.xml"/><Relationship Id="rId49" Type="http://schemas.openxmlformats.org/officeDocument/2006/relationships/font" Target="fonts/font3.fntdata"/><Relationship Id="rId48" Type="http://schemas.openxmlformats.org/officeDocument/2006/relationships/font" Target="fonts/font2.fntdata"/><Relationship Id="rId47" Type="http://schemas.openxmlformats.org/officeDocument/2006/relationships/font" Target="fonts/font1.fntdata"/><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slide" Target="slides/slide38.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6" name="Shape 236"/>
        <p:cNvGrpSpPr/>
        <p:nvPr/>
      </p:nvGrpSpPr>
      <p:grpSpPr>
        <a:xfrm>
          <a:off x="0" y="0"/>
          <a:ext cx="0" cy="0"/>
          <a:chOff x="0" y="0"/>
          <a:chExt cx="0" cy="0"/>
        </a:xfrm>
      </p:grpSpPr>
      <p:sp>
        <p:nvSpPr>
          <p:cNvPr id="237" name="Google Shape;237;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4" name="Shape 294"/>
        <p:cNvGrpSpPr/>
        <p:nvPr/>
      </p:nvGrpSpPr>
      <p:grpSpPr>
        <a:xfrm>
          <a:off x="0" y="0"/>
          <a:ext cx="0" cy="0"/>
          <a:chOff x="0" y="0"/>
          <a:chExt cx="0" cy="0"/>
        </a:xfrm>
      </p:grpSpPr>
      <p:sp>
        <p:nvSpPr>
          <p:cNvPr id="295" name="Google Shape;295;g11f5258f231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11f5258f231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1" name="Shape 301"/>
        <p:cNvGrpSpPr/>
        <p:nvPr/>
      </p:nvGrpSpPr>
      <p:grpSpPr>
        <a:xfrm>
          <a:off x="0" y="0"/>
          <a:ext cx="0" cy="0"/>
          <a:chOff x="0" y="0"/>
          <a:chExt cx="0" cy="0"/>
        </a:xfrm>
      </p:grpSpPr>
      <p:sp>
        <p:nvSpPr>
          <p:cNvPr id="302" name="Google Shape;302;g11f5258f231_1_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11f5258f231_1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8" name="Shape 308"/>
        <p:cNvGrpSpPr/>
        <p:nvPr/>
      </p:nvGrpSpPr>
      <p:grpSpPr>
        <a:xfrm>
          <a:off x="0" y="0"/>
          <a:ext cx="0" cy="0"/>
          <a:chOff x="0" y="0"/>
          <a:chExt cx="0" cy="0"/>
        </a:xfrm>
      </p:grpSpPr>
      <p:sp>
        <p:nvSpPr>
          <p:cNvPr id="309" name="Google Shape;309;g11f5258f231_1_1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11f5258f231_1_1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4" name="Shape 314"/>
        <p:cNvGrpSpPr/>
        <p:nvPr/>
      </p:nvGrpSpPr>
      <p:grpSpPr>
        <a:xfrm>
          <a:off x="0" y="0"/>
          <a:ext cx="0" cy="0"/>
          <a:chOff x="0" y="0"/>
          <a:chExt cx="0" cy="0"/>
        </a:xfrm>
      </p:grpSpPr>
      <p:sp>
        <p:nvSpPr>
          <p:cNvPr id="315" name="Google Shape;315;g11f5258f231_1_3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11f5258f231_1_3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0" name="Shape 320"/>
        <p:cNvGrpSpPr/>
        <p:nvPr/>
      </p:nvGrpSpPr>
      <p:grpSpPr>
        <a:xfrm>
          <a:off x="0" y="0"/>
          <a:ext cx="0" cy="0"/>
          <a:chOff x="0" y="0"/>
          <a:chExt cx="0" cy="0"/>
        </a:xfrm>
      </p:grpSpPr>
      <p:sp>
        <p:nvSpPr>
          <p:cNvPr id="321" name="Google Shape;321;g11f5258f231_1_2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11f5258f231_1_2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7" name="Shape 327"/>
        <p:cNvGrpSpPr/>
        <p:nvPr/>
      </p:nvGrpSpPr>
      <p:grpSpPr>
        <a:xfrm>
          <a:off x="0" y="0"/>
          <a:ext cx="0" cy="0"/>
          <a:chOff x="0" y="0"/>
          <a:chExt cx="0" cy="0"/>
        </a:xfrm>
      </p:grpSpPr>
      <p:sp>
        <p:nvSpPr>
          <p:cNvPr id="328" name="Google Shape;328;g11f5258f231_1_3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11f5258f231_1_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3" name="Shape 333"/>
        <p:cNvGrpSpPr/>
        <p:nvPr/>
      </p:nvGrpSpPr>
      <p:grpSpPr>
        <a:xfrm>
          <a:off x="0" y="0"/>
          <a:ext cx="0" cy="0"/>
          <a:chOff x="0" y="0"/>
          <a:chExt cx="0" cy="0"/>
        </a:xfrm>
      </p:grpSpPr>
      <p:sp>
        <p:nvSpPr>
          <p:cNvPr id="334" name="Google Shape;334;g11f5258f231_1_4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11f5258f231_1_4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9" name="Shape 339"/>
        <p:cNvGrpSpPr/>
        <p:nvPr/>
      </p:nvGrpSpPr>
      <p:grpSpPr>
        <a:xfrm>
          <a:off x="0" y="0"/>
          <a:ext cx="0" cy="0"/>
          <a:chOff x="0" y="0"/>
          <a:chExt cx="0" cy="0"/>
        </a:xfrm>
      </p:grpSpPr>
      <p:sp>
        <p:nvSpPr>
          <p:cNvPr id="340" name="Google Shape;340;g11f5258f231_1_4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11f5258f231_1_4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6" name="Shape 346"/>
        <p:cNvGrpSpPr/>
        <p:nvPr/>
      </p:nvGrpSpPr>
      <p:grpSpPr>
        <a:xfrm>
          <a:off x="0" y="0"/>
          <a:ext cx="0" cy="0"/>
          <a:chOff x="0" y="0"/>
          <a:chExt cx="0" cy="0"/>
        </a:xfrm>
      </p:grpSpPr>
      <p:sp>
        <p:nvSpPr>
          <p:cNvPr id="347" name="Google Shape;347;g11f5258f231_1_5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11f5258f231_1_5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2" name="Shape 352"/>
        <p:cNvGrpSpPr/>
        <p:nvPr/>
      </p:nvGrpSpPr>
      <p:grpSpPr>
        <a:xfrm>
          <a:off x="0" y="0"/>
          <a:ext cx="0" cy="0"/>
          <a:chOff x="0" y="0"/>
          <a:chExt cx="0" cy="0"/>
        </a:xfrm>
      </p:grpSpPr>
      <p:sp>
        <p:nvSpPr>
          <p:cNvPr id="353" name="Google Shape;353;g11f5258f231_1_170: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4" name="Google Shape;354;g11f5258f231_1_170: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1100"/>
              <a:buFont typeface="Arial" panose="020B0604020202020204"/>
              <a:buNone/>
            </a:pPr>
            <a:endParaRPr sz="1100" cap="non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6" name="Shape 246"/>
        <p:cNvGrpSpPr/>
        <p:nvPr/>
      </p:nvGrpSpPr>
      <p:grpSpPr>
        <a:xfrm>
          <a:off x="0" y="0"/>
          <a:ext cx="0" cy="0"/>
          <a:chOff x="0" y="0"/>
          <a:chExt cx="0" cy="0"/>
        </a:xfrm>
      </p:grpSpPr>
      <p:sp>
        <p:nvSpPr>
          <p:cNvPr id="247" name="Google Shape;247;g11f506826fa_0_17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11f506826fa_0_17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9" name="Shape 359"/>
        <p:cNvGrpSpPr/>
        <p:nvPr/>
      </p:nvGrpSpPr>
      <p:grpSpPr>
        <a:xfrm>
          <a:off x="0" y="0"/>
          <a:ext cx="0" cy="0"/>
          <a:chOff x="0" y="0"/>
          <a:chExt cx="0" cy="0"/>
        </a:xfrm>
      </p:grpSpPr>
      <p:sp>
        <p:nvSpPr>
          <p:cNvPr id="360" name="Google Shape;360;g11f5258f231_1_176: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1" name="Google Shape;361;g11f5258f231_1_176: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1100"/>
              <a:buFont typeface="Arial" panose="020B0604020202020204"/>
              <a:buNone/>
            </a:pPr>
            <a:endParaRPr sz="1100" cap="none"/>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5" name="Shape 365"/>
        <p:cNvGrpSpPr/>
        <p:nvPr/>
      </p:nvGrpSpPr>
      <p:grpSpPr>
        <a:xfrm>
          <a:off x="0" y="0"/>
          <a:ext cx="0" cy="0"/>
          <a:chOff x="0" y="0"/>
          <a:chExt cx="0" cy="0"/>
        </a:xfrm>
      </p:grpSpPr>
      <p:sp>
        <p:nvSpPr>
          <p:cNvPr id="366" name="Google Shape;366;g11f5258f231_1_181: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7" name="Google Shape;367;g11f5258f231_1_18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1100"/>
              <a:buFont typeface="Arial" panose="020B0604020202020204"/>
              <a:buNone/>
            </a:pPr>
            <a:endParaRPr sz="1100" cap="none"/>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2" name="Shape 372"/>
        <p:cNvGrpSpPr/>
        <p:nvPr/>
      </p:nvGrpSpPr>
      <p:grpSpPr>
        <a:xfrm>
          <a:off x="0" y="0"/>
          <a:ext cx="0" cy="0"/>
          <a:chOff x="0" y="0"/>
          <a:chExt cx="0" cy="0"/>
        </a:xfrm>
      </p:grpSpPr>
      <p:sp>
        <p:nvSpPr>
          <p:cNvPr id="373" name="Google Shape;373;g11f5258f231_1_187: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4" name="Google Shape;374;g11f5258f231_1_187: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1100"/>
              <a:buFont typeface="Arial" panose="020B0604020202020204"/>
              <a:buNone/>
            </a:pPr>
            <a:endParaRPr sz="1100" cap="none"/>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8" name="Shape 378"/>
        <p:cNvGrpSpPr/>
        <p:nvPr/>
      </p:nvGrpSpPr>
      <p:grpSpPr>
        <a:xfrm>
          <a:off x="0" y="0"/>
          <a:ext cx="0" cy="0"/>
          <a:chOff x="0" y="0"/>
          <a:chExt cx="0" cy="0"/>
        </a:xfrm>
      </p:grpSpPr>
      <p:sp>
        <p:nvSpPr>
          <p:cNvPr id="379" name="Google Shape;379;g11f5258f231_1_192: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0" name="Google Shape;380;g11f5258f231_1_192: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1100"/>
              <a:buFont typeface="Arial" panose="020B0604020202020204"/>
              <a:buNone/>
            </a:pPr>
            <a:endParaRPr sz="1100" cap="none"/>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5" name="Shape 385"/>
        <p:cNvGrpSpPr/>
        <p:nvPr/>
      </p:nvGrpSpPr>
      <p:grpSpPr>
        <a:xfrm>
          <a:off x="0" y="0"/>
          <a:ext cx="0" cy="0"/>
          <a:chOff x="0" y="0"/>
          <a:chExt cx="0" cy="0"/>
        </a:xfrm>
      </p:grpSpPr>
      <p:sp>
        <p:nvSpPr>
          <p:cNvPr id="386" name="Google Shape;386;g11f5258f231_1_198: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g11f5258f231_1_198: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1100"/>
              <a:buFont typeface="Arial" panose="020B0604020202020204"/>
              <a:buNone/>
            </a:pPr>
            <a:endParaRPr sz="1100" cap="none"/>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1" name="Shape 391"/>
        <p:cNvGrpSpPr/>
        <p:nvPr/>
      </p:nvGrpSpPr>
      <p:grpSpPr>
        <a:xfrm>
          <a:off x="0" y="0"/>
          <a:ext cx="0" cy="0"/>
          <a:chOff x="0" y="0"/>
          <a:chExt cx="0" cy="0"/>
        </a:xfrm>
      </p:grpSpPr>
      <p:sp>
        <p:nvSpPr>
          <p:cNvPr id="392" name="Google Shape;392;g11f55a7b139_0_15: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3" name="Google Shape;393;g11f55a7b139_0_15: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1100"/>
              <a:buFont typeface="Arial" panose="020B0604020202020204"/>
              <a:buNone/>
            </a:pPr>
            <a:endParaRPr sz="1100" cap="none"/>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1" name="Shape 401"/>
        <p:cNvGrpSpPr/>
        <p:nvPr/>
      </p:nvGrpSpPr>
      <p:grpSpPr>
        <a:xfrm>
          <a:off x="0" y="0"/>
          <a:ext cx="0" cy="0"/>
          <a:chOff x="0" y="0"/>
          <a:chExt cx="0" cy="0"/>
        </a:xfrm>
      </p:grpSpPr>
      <p:sp>
        <p:nvSpPr>
          <p:cNvPr id="402" name="Google Shape;402;g11f55a7b139_0_28: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3" name="Google Shape;403;g11f55a7b139_0_28: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1100"/>
              <a:buFont typeface="Arial" panose="020B0604020202020204"/>
              <a:buNone/>
            </a:pPr>
            <a:endParaRPr sz="1100" cap="none"/>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411" name="Shape 411"/>
        <p:cNvGrpSpPr/>
        <p:nvPr/>
      </p:nvGrpSpPr>
      <p:grpSpPr>
        <a:xfrm>
          <a:off x="0" y="0"/>
          <a:ext cx="0" cy="0"/>
          <a:chOff x="0" y="0"/>
          <a:chExt cx="0" cy="0"/>
        </a:xfrm>
      </p:grpSpPr>
      <p:sp>
        <p:nvSpPr>
          <p:cNvPr id="412" name="Google Shape;412;g11f55a7b139_0_43: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3" name="Google Shape;413;g11f55a7b139_0_43: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1100"/>
              <a:buFont typeface="Arial" panose="020B0604020202020204"/>
              <a:buNone/>
            </a:pPr>
            <a:endParaRPr sz="1100" cap="none"/>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0" name="Shape 420"/>
        <p:cNvGrpSpPr/>
        <p:nvPr/>
      </p:nvGrpSpPr>
      <p:grpSpPr>
        <a:xfrm>
          <a:off x="0" y="0"/>
          <a:ext cx="0" cy="0"/>
          <a:chOff x="0" y="0"/>
          <a:chExt cx="0" cy="0"/>
        </a:xfrm>
      </p:grpSpPr>
      <p:sp>
        <p:nvSpPr>
          <p:cNvPr id="421" name="Google Shape;421;g11f55a7b139_0_58: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2" name="Google Shape;422;g11f55a7b139_0_58: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1100"/>
              <a:buFont typeface="Arial" panose="020B0604020202020204"/>
              <a:buNone/>
            </a:pPr>
            <a:endParaRPr sz="1100" cap="none"/>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7" name="Shape 427"/>
        <p:cNvGrpSpPr/>
        <p:nvPr/>
      </p:nvGrpSpPr>
      <p:grpSpPr>
        <a:xfrm>
          <a:off x="0" y="0"/>
          <a:ext cx="0" cy="0"/>
          <a:chOff x="0" y="0"/>
          <a:chExt cx="0" cy="0"/>
        </a:xfrm>
      </p:grpSpPr>
      <p:sp>
        <p:nvSpPr>
          <p:cNvPr id="428" name="Google Shape;428;g11f55a7b139_0_77: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9" name="Google Shape;429;g11f55a7b139_0_77: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1100"/>
              <a:buFont typeface="Arial" panose="020B0604020202020204"/>
              <a:buNone/>
            </a:pPr>
            <a:endParaRPr sz="1100" cap="non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2" name="Shape 252"/>
        <p:cNvGrpSpPr/>
        <p:nvPr/>
      </p:nvGrpSpPr>
      <p:grpSpPr>
        <a:xfrm>
          <a:off x="0" y="0"/>
          <a:ext cx="0" cy="0"/>
          <a:chOff x="0" y="0"/>
          <a:chExt cx="0" cy="0"/>
        </a:xfrm>
      </p:grpSpPr>
      <p:sp>
        <p:nvSpPr>
          <p:cNvPr id="253" name="Google Shape;253;g11f506826fa_0_17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11f506826fa_0_17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7" name="Shape 437"/>
        <p:cNvGrpSpPr/>
        <p:nvPr/>
      </p:nvGrpSpPr>
      <p:grpSpPr>
        <a:xfrm>
          <a:off x="0" y="0"/>
          <a:ext cx="0" cy="0"/>
          <a:chOff x="0" y="0"/>
          <a:chExt cx="0" cy="0"/>
        </a:xfrm>
      </p:grpSpPr>
      <p:sp>
        <p:nvSpPr>
          <p:cNvPr id="438" name="Google Shape;438;g11f55a7b139_0_92: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9" name="Google Shape;439;g11f55a7b139_0_92: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1100"/>
              <a:buFont typeface="Arial" panose="020B0604020202020204"/>
              <a:buNone/>
            </a:pPr>
            <a:endParaRPr sz="1100" cap="none"/>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7" name="Shape 447"/>
        <p:cNvGrpSpPr/>
        <p:nvPr/>
      </p:nvGrpSpPr>
      <p:grpSpPr>
        <a:xfrm>
          <a:off x="0" y="0"/>
          <a:ext cx="0" cy="0"/>
          <a:chOff x="0" y="0"/>
          <a:chExt cx="0" cy="0"/>
        </a:xfrm>
      </p:grpSpPr>
      <p:sp>
        <p:nvSpPr>
          <p:cNvPr id="448" name="Google Shape;448;g11f66461553_0_1: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9" name="Google Shape;449;g11f66461553_0_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1100"/>
              <a:buFont typeface="Arial" panose="020B0604020202020204"/>
              <a:buNone/>
            </a:pPr>
            <a:endParaRPr sz="1100" cap="none"/>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454" name="Shape 454"/>
        <p:cNvGrpSpPr/>
        <p:nvPr/>
      </p:nvGrpSpPr>
      <p:grpSpPr>
        <a:xfrm>
          <a:off x="0" y="0"/>
          <a:ext cx="0" cy="0"/>
          <a:chOff x="0" y="0"/>
          <a:chExt cx="0" cy="0"/>
        </a:xfrm>
      </p:grpSpPr>
      <p:sp>
        <p:nvSpPr>
          <p:cNvPr id="455" name="Google Shape;455;g120d1bd6874_0_1: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6" name="Google Shape;456;g120d1bd6874_0_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1100"/>
              <a:buFont typeface="Arial" panose="020B0604020202020204"/>
              <a:buNone/>
            </a:pPr>
            <a:endParaRPr sz="1100" cap="none"/>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0" name="Shape 460"/>
        <p:cNvGrpSpPr/>
        <p:nvPr/>
      </p:nvGrpSpPr>
      <p:grpSpPr>
        <a:xfrm>
          <a:off x="0" y="0"/>
          <a:ext cx="0" cy="0"/>
          <a:chOff x="0" y="0"/>
          <a:chExt cx="0" cy="0"/>
        </a:xfrm>
      </p:grpSpPr>
      <p:sp>
        <p:nvSpPr>
          <p:cNvPr id="461" name="Google Shape;461;g120d1bd6874_0_6: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2" name="Google Shape;462;g120d1bd6874_0_6: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1100"/>
              <a:buFont typeface="Arial" panose="020B0604020202020204"/>
              <a:buNone/>
            </a:pPr>
            <a:endParaRPr sz="1100" cap="none"/>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6" name="Shape 466"/>
        <p:cNvGrpSpPr/>
        <p:nvPr/>
      </p:nvGrpSpPr>
      <p:grpSpPr>
        <a:xfrm>
          <a:off x="0" y="0"/>
          <a:ext cx="0" cy="0"/>
          <a:chOff x="0" y="0"/>
          <a:chExt cx="0" cy="0"/>
        </a:xfrm>
      </p:grpSpPr>
      <p:sp>
        <p:nvSpPr>
          <p:cNvPr id="467" name="Google Shape;467;g11f5258f231_1_372: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8" name="Google Shape;468;g11f5258f231_1_372: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1100"/>
              <a:buFont typeface="Arial" panose="020B0604020202020204"/>
              <a:buNone/>
            </a:pPr>
            <a:endParaRPr sz="1100" cap="none"/>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5" name="Shape 475"/>
        <p:cNvGrpSpPr/>
        <p:nvPr/>
      </p:nvGrpSpPr>
      <p:grpSpPr>
        <a:xfrm>
          <a:off x="0" y="0"/>
          <a:ext cx="0" cy="0"/>
          <a:chOff x="0" y="0"/>
          <a:chExt cx="0" cy="0"/>
        </a:xfrm>
      </p:grpSpPr>
      <p:sp>
        <p:nvSpPr>
          <p:cNvPr id="476" name="Google Shape;476;g11f5258f231_1_458: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7" name="Google Shape;477;g11f5258f231_1_458: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1100"/>
              <a:buFont typeface="Arial" panose="020B0604020202020204"/>
              <a:buNone/>
            </a:pPr>
            <a:endParaRPr sz="1100" cap="none"/>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1" name="Shape 481"/>
        <p:cNvGrpSpPr/>
        <p:nvPr/>
      </p:nvGrpSpPr>
      <p:grpSpPr>
        <a:xfrm>
          <a:off x="0" y="0"/>
          <a:ext cx="0" cy="0"/>
          <a:chOff x="0" y="0"/>
          <a:chExt cx="0" cy="0"/>
        </a:xfrm>
      </p:grpSpPr>
      <p:sp>
        <p:nvSpPr>
          <p:cNvPr id="482" name="Google Shape;482;g11f55a7b139_0_114: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3" name="Google Shape;483;g11f55a7b139_0_114: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1100"/>
              <a:buFont typeface="Arial" panose="020B0604020202020204"/>
              <a:buNone/>
            </a:pPr>
            <a:endParaRPr sz="1100" cap="none"/>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8" name="Shape 488"/>
        <p:cNvGrpSpPr/>
        <p:nvPr/>
      </p:nvGrpSpPr>
      <p:grpSpPr>
        <a:xfrm>
          <a:off x="0" y="0"/>
          <a:ext cx="0" cy="0"/>
          <a:chOff x="0" y="0"/>
          <a:chExt cx="0" cy="0"/>
        </a:xfrm>
      </p:grpSpPr>
      <p:sp>
        <p:nvSpPr>
          <p:cNvPr id="489" name="Google Shape;489;g11f55a7b139_0_124: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0" name="Google Shape;490;g11f55a7b139_0_124: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1100"/>
              <a:buFont typeface="Arial" panose="020B0604020202020204"/>
              <a:buNone/>
            </a:pPr>
            <a:endParaRPr sz="1100" cap="none"/>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4" name="Shape 494"/>
        <p:cNvGrpSpPr/>
        <p:nvPr/>
      </p:nvGrpSpPr>
      <p:grpSpPr>
        <a:xfrm>
          <a:off x="0" y="0"/>
          <a:ext cx="0" cy="0"/>
          <a:chOff x="0" y="0"/>
          <a:chExt cx="0" cy="0"/>
        </a:xfrm>
      </p:grpSpPr>
      <p:sp>
        <p:nvSpPr>
          <p:cNvPr id="495" name="Google Shape;495;g11f55a7b139_0_134: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6" name="Google Shape;496;g11f55a7b139_0_134: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1100"/>
              <a:buFont typeface="Arial" panose="020B0604020202020204"/>
              <a:buNone/>
            </a:pPr>
            <a:endParaRPr sz="1100" cap="non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8" name="Shape 258"/>
        <p:cNvGrpSpPr/>
        <p:nvPr/>
      </p:nvGrpSpPr>
      <p:grpSpPr>
        <a:xfrm>
          <a:off x="0" y="0"/>
          <a:ext cx="0" cy="0"/>
          <a:chOff x="0" y="0"/>
          <a:chExt cx="0" cy="0"/>
        </a:xfrm>
      </p:grpSpPr>
      <p:sp>
        <p:nvSpPr>
          <p:cNvPr id="259" name="Google Shape;259;g11f50682751_0_9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0" name="Google Shape;260;g11f50682751_0_92: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4" name="Shape 264"/>
        <p:cNvGrpSpPr/>
        <p:nvPr/>
      </p:nvGrpSpPr>
      <p:grpSpPr>
        <a:xfrm>
          <a:off x="0" y="0"/>
          <a:ext cx="0" cy="0"/>
          <a:chOff x="0" y="0"/>
          <a:chExt cx="0" cy="0"/>
        </a:xfrm>
      </p:grpSpPr>
      <p:sp>
        <p:nvSpPr>
          <p:cNvPr id="265" name="Google Shape;265;g11f50682751_0_17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6" name="Google Shape;266;g11f50682751_0_177: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0" name="Shape 270"/>
        <p:cNvGrpSpPr/>
        <p:nvPr/>
      </p:nvGrpSpPr>
      <p:grpSpPr>
        <a:xfrm>
          <a:off x="0" y="0"/>
          <a:ext cx="0" cy="0"/>
          <a:chOff x="0" y="0"/>
          <a:chExt cx="0" cy="0"/>
        </a:xfrm>
      </p:grpSpPr>
      <p:sp>
        <p:nvSpPr>
          <p:cNvPr id="271" name="Google Shape;271;g11f50682751_0_25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2" name="Google Shape;272;g11f50682751_0_259: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6" name="Shape 276"/>
        <p:cNvGrpSpPr/>
        <p:nvPr/>
      </p:nvGrpSpPr>
      <p:grpSpPr>
        <a:xfrm>
          <a:off x="0" y="0"/>
          <a:ext cx="0" cy="0"/>
          <a:chOff x="0" y="0"/>
          <a:chExt cx="0" cy="0"/>
        </a:xfrm>
      </p:grpSpPr>
      <p:sp>
        <p:nvSpPr>
          <p:cNvPr id="277" name="Google Shape;277;g11f50682751_0_26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8" name="Google Shape;278;g11f50682751_0_266: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2" name="Shape 282"/>
        <p:cNvGrpSpPr/>
        <p:nvPr/>
      </p:nvGrpSpPr>
      <p:grpSpPr>
        <a:xfrm>
          <a:off x="0" y="0"/>
          <a:ext cx="0" cy="0"/>
          <a:chOff x="0" y="0"/>
          <a:chExt cx="0" cy="0"/>
        </a:xfrm>
      </p:grpSpPr>
      <p:sp>
        <p:nvSpPr>
          <p:cNvPr id="283" name="Google Shape;283;g11f50682751_0_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11f50682751_0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8" name="Shape 288"/>
        <p:cNvGrpSpPr/>
        <p:nvPr/>
      </p:nvGrpSpPr>
      <p:grpSpPr>
        <a:xfrm>
          <a:off x="0" y="0"/>
          <a:ext cx="0" cy="0"/>
          <a:chOff x="0" y="0"/>
          <a:chExt cx="0" cy="0"/>
        </a:xfrm>
      </p:grpSpPr>
      <p:sp>
        <p:nvSpPr>
          <p:cNvPr id="289" name="Google Shape;289;g11f55a7b139_0_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11f55a7b139_0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solidFill>
          <a:schemeClr val="lt2"/>
        </a:solidFill>
        <a:effectLst/>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4" name="Google Shape;14;p2"/>
          <p:cNvSpPr txBox="1"/>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3000"/>
              <a:buFont typeface="Arial" panose="020B0604020202020204"/>
              <a:buNone/>
              <a:defRPr sz="3000">
                <a:latin typeface="Arial" panose="020B0604020202020204"/>
                <a:ea typeface="Arial" panose="020B0604020202020204"/>
                <a:cs typeface="Arial" panose="020B0604020202020204"/>
                <a:sym typeface="Arial" panose="020B0604020202020204"/>
              </a:defRPr>
            </a:lvl1pPr>
            <a:lvl2pPr lvl="1">
              <a:spcBef>
                <a:spcPts val="0"/>
              </a:spcBef>
              <a:spcAft>
                <a:spcPts val="0"/>
              </a:spcAft>
              <a:buSzPts val="4200"/>
              <a:buFont typeface="Arial" panose="020B0604020202020204"/>
              <a:buNone/>
              <a:defRPr sz="4200">
                <a:latin typeface="Arial" panose="020B0604020202020204"/>
                <a:ea typeface="Arial" panose="020B0604020202020204"/>
                <a:cs typeface="Arial" panose="020B0604020202020204"/>
                <a:sym typeface="Arial" panose="020B0604020202020204"/>
              </a:defRPr>
            </a:lvl2pPr>
            <a:lvl3pPr lvl="2">
              <a:spcBef>
                <a:spcPts val="0"/>
              </a:spcBef>
              <a:spcAft>
                <a:spcPts val="0"/>
              </a:spcAft>
              <a:buSzPts val="4200"/>
              <a:buFont typeface="Arial" panose="020B0604020202020204"/>
              <a:buNone/>
              <a:defRPr sz="4200">
                <a:latin typeface="Arial" panose="020B0604020202020204"/>
                <a:ea typeface="Arial" panose="020B0604020202020204"/>
                <a:cs typeface="Arial" panose="020B0604020202020204"/>
                <a:sym typeface="Arial" panose="020B0604020202020204"/>
              </a:defRPr>
            </a:lvl3pPr>
            <a:lvl4pPr lvl="3">
              <a:spcBef>
                <a:spcPts val="0"/>
              </a:spcBef>
              <a:spcAft>
                <a:spcPts val="0"/>
              </a:spcAft>
              <a:buSzPts val="4200"/>
              <a:buFont typeface="Arial" panose="020B0604020202020204"/>
              <a:buNone/>
              <a:defRPr sz="4200">
                <a:latin typeface="Arial" panose="020B0604020202020204"/>
                <a:ea typeface="Arial" panose="020B0604020202020204"/>
                <a:cs typeface="Arial" panose="020B0604020202020204"/>
                <a:sym typeface="Arial" panose="020B0604020202020204"/>
              </a:defRPr>
            </a:lvl4pPr>
            <a:lvl5pPr lvl="4">
              <a:spcBef>
                <a:spcPts val="0"/>
              </a:spcBef>
              <a:spcAft>
                <a:spcPts val="0"/>
              </a:spcAft>
              <a:buSzPts val="4200"/>
              <a:buFont typeface="Arial" panose="020B0604020202020204"/>
              <a:buNone/>
              <a:defRPr sz="4200">
                <a:latin typeface="Arial" panose="020B0604020202020204"/>
                <a:ea typeface="Arial" panose="020B0604020202020204"/>
                <a:cs typeface="Arial" panose="020B0604020202020204"/>
                <a:sym typeface="Arial" panose="020B0604020202020204"/>
              </a:defRPr>
            </a:lvl5pPr>
            <a:lvl6pPr lvl="5">
              <a:spcBef>
                <a:spcPts val="0"/>
              </a:spcBef>
              <a:spcAft>
                <a:spcPts val="0"/>
              </a:spcAft>
              <a:buSzPts val="4200"/>
              <a:buFont typeface="Arial" panose="020B0604020202020204"/>
              <a:buNone/>
              <a:defRPr sz="4200">
                <a:latin typeface="Arial" panose="020B0604020202020204"/>
                <a:ea typeface="Arial" panose="020B0604020202020204"/>
                <a:cs typeface="Arial" panose="020B0604020202020204"/>
                <a:sym typeface="Arial" panose="020B0604020202020204"/>
              </a:defRPr>
            </a:lvl6pPr>
            <a:lvl7pPr lvl="6">
              <a:spcBef>
                <a:spcPts val="0"/>
              </a:spcBef>
              <a:spcAft>
                <a:spcPts val="0"/>
              </a:spcAft>
              <a:buSzPts val="4200"/>
              <a:buFont typeface="Arial" panose="020B0604020202020204"/>
              <a:buNone/>
              <a:defRPr sz="4200">
                <a:latin typeface="Arial" panose="020B0604020202020204"/>
                <a:ea typeface="Arial" panose="020B0604020202020204"/>
                <a:cs typeface="Arial" panose="020B0604020202020204"/>
                <a:sym typeface="Arial" panose="020B0604020202020204"/>
              </a:defRPr>
            </a:lvl7pPr>
            <a:lvl8pPr lvl="7">
              <a:spcBef>
                <a:spcPts val="0"/>
              </a:spcBef>
              <a:spcAft>
                <a:spcPts val="0"/>
              </a:spcAft>
              <a:buSzPts val="4200"/>
              <a:buFont typeface="Arial" panose="020B0604020202020204"/>
              <a:buNone/>
              <a:defRPr sz="4200">
                <a:latin typeface="Arial" panose="020B0604020202020204"/>
                <a:ea typeface="Arial" panose="020B0604020202020204"/>
                <a:cs typeface="Arial" panose="020B0604020202020204"/>
                <a:sym typeface="Arial" panose="020B0604020202020204"/>
              </a:defRPr>
            </a:lvl8pPr>
            <a:lvl9pPr lvl="8">
              <a:spcBef>
                <a:spcPts val="0"/>
              </a:spcBef>
              <a:spcAft>
                <a:spcPts val="0"/>
              </a:spcAft>
              <a:buSzPts val="4200"/>
              <a:buFont typeface="Arial" panose="020B0604020202020204"/>
              <a:buNone/>
              <a:defRPr sz="4200">
                <a:latin typeface="Arial" panose="020B0604020202020204"/>
                <a:ea typeface="Arial" panose="020B0604020202020204"/>
                <a:cs typeface="Arial" panose="020B0604020202020204"/>
                <a:sym typeface="Arial" panose="020B0604020202020204"/>
              </a:defRPr>
            </a:lvl9pPr>
          </a:lstStyle>
          <a:p/>
        </p:txBody>
      </p:sp>
      <p:sp>
        <p:nvSpPr>
          <p:cNvPr id="15" name="Google Shape;15;p2"/>
          <p:cNvSpPr txBox="1"/>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Font typeface="Arial" panose="020B0604020202020204"/>
              <a:buNone/>
              <a:defRPr sz="1600">
                <a:latin typeface="Arial" panose="020B0604020202020204"/>
                <a:ea typeface="Arial" panose="020B0604020202020204"/>
                <a:cs typeface="Arial" panose="020B0604020202020204"/>
                <a:sym typeface="Arial" panose="020B0604020202020204"/>
              </a:defRPr>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7" name="Google Shape;77;p11"/>
          <p:cNvSpPr txBox="1"/>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80" name="Shape 80"/>
        <p:cNvGrpSpPr/>
        <p:nvPr/>
      </p:nvGrpSpPr>
      <p:grpSpPr>
        <a:xfrm>
          <a:off x="0" y="0"/>
          <a:ext cx="0" cy="0"/>
          <a:chOff x="0" y="0"/>
          <a:chExt cx="0" cy="0"/>
        </a:xfrm>
      </p:grpSpPr>
      <p:sp>
        <p:nvSpPr>
          <p:cNvPr id="81" name="Google Shape;81;p12"/>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matchingName="Title slide">
  <p:cSld name="TITLE">
    <p:bg>
      <p:bgPr>
        <a:solidFill>
          <a:schemeClr val="lt2"/>
        </a:solidFill>
        <a:effectLst/>
      </p:bgPr>
    </p:bg>
    <p:spTree>
      <p:nvGrpSpPr>
        <p:cNvPr id="86" name="Shape 86"/>
        <p:cNvGrpSpPr/>
        <p:nvPr/>
      </p:nvGrpSpPr>
      <p:grpSpPr>
        <a:xfrm>
          <a:off x="0" y="0"/>
          <a:ext cx="0" cy="0"/>
          <a:chOff x="0" y="0"/>
          <a:chExt cx="0" cy="0"/>
        </a:xfrm>
      </p:grpSpPr>
      <p:sp>
        <p:nvSpPr>
          <p:cNvPr id="87" name="Google Shape;87;p14"/>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88" name="Google Shape;88;p14"/>
          <p:cNvGrpSpPr/>
          <p:nvPr/>
        </p:nvGrpSpPr>
        <p:grpSpPr>
          <a:xfrm>
            <a:off x="830394" y="1191276"/>
            <a:ext cx="745764" cy="45826"/>
            <a:chOff x="4580561" y="2589004"/>
            <a:chExt cx="1064464" cy="25200"/>
          </a:xfrm>
        </p:grpSpPr>
        <p:sp>
          <p:nvSpPr>
            <p:cNvPr id="89" name="Google Shape;89;p1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0" name="Google Shape;90;p1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91" name="Google Shape;91;p14"/>
          <p:cNvSpPr txBox="1"/>
          <p:nvPr>
            <p:ph type="ctrTitle"/>
          </p:nvPr>
        </p:nvSpPr>
        <p:spPr>
          <a:xfrm>
            <a:off x="729450" y="1322450"/>
            <a:ext cx="7688100" cy="16647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SzPts val="4200"/>
              <a:buNone/>
              <a:defRPr sz="4200"/>
            </a:lvl1pPr>
            <a:lvl2pPr lvl="1" algn="l" rtl="0">
              <a:lnSpc>
                <a:spcPct val="100000"/>
              </a:lnSpc>
              <a:spcBef>
                <a:spcPts val="0"/>
              </a:spcBef>
              <a:spcAft>
                <a:spcPts val="0"/>
              </a:spcAft>
              <a:buSzPts val="4200"/>
              <a:buNone/>
              <a:defRPr sz="4200"/>
            </a:lvl2pPr>
            <a:lvl3pPr lvl="2" algn="l" rtl="0">
              <a:lnSpc>
                <a:spcPct val="100000"/>
              </a:lnSpc>
              <a:spcBef>
                <a:spcPts val="0"/>
              </a:spcBef>
              <a:spcAft>
                <a:spcPts val="0"/>
              </a:spcAft>
              <a:buSzPts val="4200"/>
              <a:buNone/>
              <a:defRPr sz="4200"/>
            </a:lvl3pPr>
            <a:lvl4pPr lvl="3" algn="l" rtl="0">
              <a:lnSpc>
                <a:spcPct val="100000"/>
              </a:lnSpc>
              <a:spcBef>
                <a:spcPts val="0"/>
              </a:spcBef>
              <a:spcAft>
                <a:spcPts val="0"/>
              </a:spcAft>
              <a:buSzPts val="4200"/>
              <a:buNone/>
              <a:defRPr sz="4200"/>
            </a:lvl4pPr>
            <a:lvl5pPr lvl="4" algn="l" rtl="0">
              <a:lnSpc>
                <a:spcPct val="100000"/>
              </a:lnSpc>
              <a:spcBef>
                <a:spcPts val="0"/>
              </a:spcBef>
              <a:spcAft>
                <a:spcPts val="0"/>
              </a:spcAft>
              <a:buSzPts val="4200"/>
              <a:buNone/>
              <a:defRPr sz="4200"/>
            </a:lvl5pPr>
            <a:lvl6pPr lvl="5" algn="l" rtl="0">
              <a:lnSpc>
                <a:spcPct val="100000"/>
              </a:lnSpc>
              <a:spcBef>
                <a:spcPts val="0"/>
              </a:spcBef>
              <a:spcAft>
                <a:spcPts val="0"/>
              </a:spcAft>
              <a:buSzPts val="4200"/>
              <a:buNone/>
              <a:defRPr sz="4200"/>
            </a:lvl6pPr>
            <a:lvl7pPr lvl="6" algn="l" rtl="0">
              <a:lnSpc>
                <a:spcPct val="100000"/>
              </a:lnSpc>
              <a:spcBef>
                <a:spcPts val="0"/>
              </a:spcBef>
              <a:spcAft>
                <a:spcPts val="0"/>
              </a:spcAft>
              <a:buSzPts val="4200"/>
              <a:buNone/>
              <a:defRPr sz="4200"/>
            </a:lvl7pPr>
            <a:lvl8pPr lvl="7" algn="l" rtl="0">
              <a:lnSpc>
                <a:spcPct val="100000"/>
              </a:lnSpc>
              <a:spcBef>
                <a:spcPts val="0"/>
              </a:spcBef>
              <a:spcAft>
                <a:spcPts val="0"/>
              </a:spcAft>
              <a:buSzPts val="4200"/>
              <a:buNone/>
              <a:defRPr sz="4200"/>
            </a:lvl8pPr>
            <a:lvl9pPr lvl="8" algn="l" rtl="0">
              <a:lnSpc>
                <a:spcPct val="100000"/>
              </a:lnSpc>
              <a:spcBef>
                <a:spcPts val="0"/>
              </a:spcBef>
              <a:spcAft>
                <a:spcPts val="0"/>
              </a:spcAft>
              <a:buSzPts val="4200"/>
              <a:buNone/>
              <a:defRPr sz="4200"/>
            </a:lvl9pPr>
          </a:lstStyle>
          <a:p/>
        </p:txBody>
      </p:sp>
      <p:sp>
        <p:nvSpPr>
          <p:cNvPr id="92" name="Google Shape;92;p14"/>
          <p:cNvSpPr txBox="1"/>
          <p:nvPr>
            <p:ph type="subTitle" idx="1"/>
          </p:nvPr>
        </p:nvSpPr>
        <p:spPr>
          <a:xfrm>
            <a:off x="729627" y="3172900"/>
            <a:ext cx="7688100" cy="5412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SzPts val="1600"/>
              <a:buNone/>
              <a:defRPr sz="1600"/>
            </a:lvl1pPr>
            <a:lvl2pPr lvl="1" algn="l" rtl="0">
              <a:lnSpc>
                <a:spcPct val="100000"/>
              </a:lnSpc>
              <a:spcBef>
                <a:spcPts val="0"/>
              </a:spcBef>
              <a:spcAft>
                <a:spcPts val="0"/>
              </a:spcAft>
              <a:buSzPts val="1600"/>
              <a:buNone/>
              <a:defRPr sz="1600"/>
            </a:lvl2pPr>
            <a:lvl3pPr lvl="2" algn="l" rtl="0">
              <a:lnSpc>
                <a:spcPct val="100000"/>
              </a:lnSpc>
              <a:spcBef>
                <a:spcPts val="0"/>
              </a:spcBef>
              <a:spcAft>
                <a:spcPts val="0"/>
              </a:spcAft>
              <a:buSzPts val="1600"/>
              <a:buNone/>
              <a:defRPr sz="1600"/>
            </a:lvl3pPr>
            <a:lvl4pPr lvl="3" algn="l" rtl="0">
              <a:lnSpc>
                <a:spcPct val="100000"/>
              </a:lnSpc>
              <a:spcBef>
                <a:spcPts val="0"/>
              </a:spcBef>
              <a:spcAft>
                <a:spcPts val="0"/>
              </a:spcAft>
              <a:buSzPts val="1600"/>
              <a:buNone/>
              <a:defRPr sz="1600"/>
            </a:lvl4pPr>
            <a:lvl5pPr lvl="4" algn="l" rtl="0">
              <a:lnSpc>
                <a:spcPct val="100000"/>
              </a:lnSpc>
              <a:spcBef>
                <a:spcPts val="0"/>
              </a:spcBef>
              <a:spcAft>
                <a:spcPts val="0"/>
              </a:spcAft>
              <a:buSzPts val="1600"/>
              <a:buNone/>
              <a:defRPr sz="1600"/>
            </a:lvl5pPr>
            <a:lvl6pPr lvl="5" algn="l" rtl="0">
              <a:lnSpc>
                <a:spcPct val="100000"/>
              </a:lnSpc>
              <a:spcBef>
                <a:spcPts val="0"/>
              </a:spcBef>
              <a:spcAft>
                <a:spcPts val="0"/>
              </a:spcAft>
              <a:buSzPts val="1600"/>
              <a:buNone/>
              <a:defRPr sz="1600"/>
            </a:lvl6pPr>
            <a:lvl7pPr lvl="6" algn="l" rtl="0">
              <a:lnSpc>
                <a:spcPct val="100000"/>
              </a:lnSpc>
              <a:spcBef>
                <a:spcPts val="0"/>
              </a:spcBef>
              <a:spcAft>
                <a:spcPts val="0"/>
              </a:spcAft>
              <a:buSzPts val="1600"/>
              <a:buNone/>
              <a:defRPr sz="1600"/>
            </a:lvl7pPr>
            <a:lvl8pPr lvl="7" algn="l" rtl="0">
              <a:lnSpc>
                <a:spcPct val="100000"/>
              </a:lnSpc>
              <a:spcBef>
                <a:spcPts val="0"/>
              </a:spcBef>
              <a:spcAft>
                <a:spcPts val="0"/>
              </a:spcAft>
              <a:buSzPts val="1600"/>
              <a:buNone/>
              <a:defRPr sz="1600"/>
            </a:lvl8pPr>
            <a:lvl9pPr lvl="8" algn="l" rtl="0">
              <a:lnSpc>
                <a:spcPct val="100000"/>
              </a:lnSpc>
              <a:spcBef>
                <a:spcPts val="0"/>
              </a:spcBef>
              <a:spcAft>
                <a:spcPts val="0"/>
              </a:spcAft>
              <a:buSzPts val="1600"/>
              <a:buNone/>
              <a:defRPr sz="1600"/>
            </a:lvl9pPr>
          </a:lstStyle>
          <a:p/>
        </p:txBody>
      </p:sp>
      <p:sp>
        <p:nvSpPr>
          <p:cNvPr id="93" name="Google Shape;93;p14"/>
          <p:cNvSpPr txBox="1"/>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94" name="Shape 94"/>
        <p:cNvGrpSpPr/>
        <p:nvPr/>
      </p:nvGrpSpPr>
      <p:grpSpPr>
        <a:xfrm>
          <a:off x="0" y="0"/>
          <a:ext cx="0" cy="0"/>
          <a:chOff x="0" y="0"/>
          <a:chExt cx="0" cy="0"/>
        </a:xfrm>
      </p:grpSpPr>
      <p:sp>
        <p:nvSpPr>
          <p:cNvPr id="95" name="Google Shape;95;p1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96" name="Google Shape;96;p15"/>
          <p:cNvGrpSpPr/>
          <p:nvPr/>
        </p:nvGrpSpPr>
        <p:grpSpPr>
          <a:xfrm>
            <a:off x="830394" y="1191276"/>
            <a:ext cx="745764" cy="45826"/>
            <a:chOff x="4580561" y="2589004"/>
            <a:chExt cx="1064464" cy="25200"/>
          </a:xfrm>
        </p:grpSpPr>
        <p:sp>
          <p:nvSpPr>
            <p:cNvPr id="97" name="Google Shape;97;p1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8" name="Google Shape;98;p1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99" name="Google Shape;99;p15"/>
          <p:cNvSpPr txBox="1"/>
          <p:nvPr>
            <p:ph type="title"/>
          </p:nvPr>
        </p:nvSpPr>
        <p:spPr>
          <a:xfrm>
            <a:off x="729450" y="1318650"/>
            <a:ext cx="7688700" cy="5352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SzPts val="2600"/>
              <a:buNone/>
              <a:defRPr sz="2600"/>
            </a:lvl1pPr>
            <a:lvl2pPr lvl="1" algn="l" rtl="0">
              <a:lnSpc>
                <a:spcPct val="100000"/>
              </a:lnSpc>
              <a:spcBef>
                <a:spcPts val="0"/>
              </a:spcBef>
              <a:spcAft>
                <a:spcPts val="0"/>
              </a:spcAft>
              <a:buSzPts val="2600"/>
              <a:buNone/>
              <a:defRPr sz="2600"/>
            </a:lvl2pPr>
            <a:lvl3pPr lvl="2" algn="l" rtl="0">
              <a:lnSpc>
                <a:spcPct val="100000"/>
              </a:lnSpc>
              <a:spcBef>
                <a:spcPts val="0"/>
              </a:spcBef>
              <a:spcAft>
                <a:spcPts val="0"/>
              </a:spcAft>
              <a:buSzPts val="2600"/>
              <a:buNone/>
              <a:defRPr sz="2600"/>
            </a:lvl3pPr>
            <a:lvl4pPr lvl="3" algn="l" rtl="0">
              <a:lnSpc>
                <a:spcPct val="100000"/>
              </a:lnSpc>
              <a:spcBef>
                <a:spcPts val="0"/>
              </a:spcBef>
              <a:spcAft>
                <a:spcPts val="0"/>
              </a:spcAft>
              <a:buSzPts val="2600"/>
              <a:buNone/>
              <a:defRPr sz="2600"/>
            </a:lvl4pPr>
            <a:lvl5pPr lvl="4" algn="l" rtl="0">
              <a:lnSpc>
                <a:spcPct val="100000"/>
              </a:lnSpc>
              <a:spcBef>
                <a:spcPts val="0"/>
              </a:spcBef>
              <a:spcAft>
                <a:spcPts val="0"/>
              </a:spcAft>
              <a:buSzPts val="2600"/>
              <a:buNone/>
              <a:defRPr sz="2600"/>
            </a:lvl5pPr>
            <a:lvl6pPr lvl="5" algn="l" rtl="0">
              <a:lnSpc>
                <a:spcPct val="100000"/>
              </a:lnSpc>
              <a:spcBef>
                <a:spcPts val="0"/>
              </a:spcBef>
              <a:spcAft>
                <a:spcPts val="0"/>
              </a:spcAft>
              <a:buSzPts val="2600"/>
              <a:buNone/>
              <a:defRPr sz="2600"/>
            </a:lvl6pPr>
            <a:lvl7pPr lvl="6" algn="l" rtl="0">
              <a:lnSpc>
                <a:spcPct val="100000"/>
              </a:lnSpc>
              <a:spcBef>
                <a:spcPts val="0"/>
              </a:spcBef>
              <a:spcAft>
                <a:spcPts val="0"/>
              </a:spcAft>
              <a:buSzPts val="2600"/>
              <a:buNone/>
              <a:defRPr sz="2600"/>
            </a:lvl7pPr>
            <a:lvl8pPr lvl="7" algn="l" rtl="0">
              <a:lnSpc>
                <a:spcPct val="100000"/>
              </a:lnSpc>
              <a:spcBef>
                <a:spcPts val="0"/>
              </a:spcBef>
              <a:spcAft>
                <a:spcPts val="0"/>
              </a:spcAft>
              <a:buSzPts val="2600"/>
              <a:buNone/>
              <a:defRPr sz="2600"/>
            </a:lvl8pPr>
            <a:lvl9pPr lvl="8" algn="l" rtl="0">
              <a:lnSpc>
                <a:spcPct val="100000"/>
              </a:lnSpc>
              <a:spcBef>
                <a:spcPts val="0"/>
              </a:spcBef>
              <a:spcAft>
                <a:spcPts val="0"/>
              </a:spcAft>
              <a:buSzPts val="2600"/>
              <a:buNone/>
              <a:defRPr sz="2600"/>
            </a:lvl9pPr>
          </a:lstStyle>
          <a:p/>
        </p:txBody>
      </p:sp>
      <p:sp>
        <p:nvSpPr>
          <p:cNvPr id="100" name="Google Shape;100;p15"/>
          <p:cNvSpPr txBox="1"/>
          <p:nvPr>
            <p:ph type="body" idx="1"/>
          </p:nvPr>
        </p:nvSpPr>
        <p:spPr>
          <a:xfrm>
            <a:off x="729450" y="2078875"/>
            <a:ext cx="7688700" cy="2261100"/>
          </a:xfrm>
          <a:prstGeom prst="rect">
            <a:avLst/>
          </a:prstGeom>
          <a:noFill/>
          <a:ln>
            <a:noFill/>
          </a:ln>
        </p:spPr>
        <p:txBody>
          <a:bodyPr spcFirstLastPara="1" wrap="square" lIns="91425" tIns="91425" rIns="91425" bIns="91425" anchor="t" anchorCtr="0">
            <a:normAutofit/>
          </a:bodyPr>
          <a:lstStyle>
            <a:lvl1pPr marL="457200" lvl="0" indent="-311150" algn="l" rtl="0">
              <a:lnSpc>
                <a:spcPct val="115000"/>
              </a:lnSpc>
              <a:spcBef>
                <a:spcPts val="0"/>
              </a:spcBef>
              <a:spcAft>
                <a:spcPts val="0"/>
              </a:spcAft>
              <a:buSzPts val="1300"/>
              <a:buChar char="●"/>
              <a:defRPr/>
            </a:lvl1pPr>
            <a:lvl2pPr marL="914400" lvl="1" indent="-298450" algn="l" rtl="0">
              <a:lnSpc>
                <a:spcPct val="115000"/>
              </a:lnSpc>
              <a:spcBef>
                <a:spcPts val="0"/>
              </a:spcBef>
              <a:spcAft>
                <a:spcPts val="0"/>
              </a:spcAft>
              <a:buSzPts val="1100"/>
              <a:buChar char="○"/>
              <a:defRPr/>
            </a:lvl2pPr>
            <a:lvl3pPr marL="1371600" lvl="2" indent="-298450" algn="l" rtl="0">
              <a:lnSpc>
                <a:spcPct val="115000"/>
              </a:lnSpc>
              <a:spcBef>
                <a:spcPts val="0"/>
              </a:spcBef>
              <a:spcAft>
                <a:spcPts val="0"/>
              </a:spcAft>
              <a:buSzPts val="1100"/>
              <a:buChar char="■"/>
              <a:defRPr/>
            </a:lvl3pPr>
            <a:lvl4pPr marL="1828800" lvl="3" indent="-298450" algn="l" rtl="0">
              <a:lnSpc>
                <a:spcPct val="115000"/>
              </a:lnSpc>
              <a:spcBef>
                <a:spcPts val="0"/>
              </a:spcBef>
              <a:spcAft>
                <a:spcPts val="0"/>
              </a:spcAft>
              <a:buSzPts val="1100"/>
              <a:buChar char="●"/>
              <a:defRPr/>
            </a:lvl4pPr>
            <a:lvl5pPr marL="2286000" lvl="4" indent="-298450" algn="l" rtl="0">
              <a:lnSpc>
                <a:spcPct val="115000"/>
              </a:lnSpc>
              <a:spcBef>
                <a:spcPts val="0"/>
              </a:spcBef>
              <a:spcAft>
                <a:spcPts val="0"/>
              </a:spcAft>
              <a:buSzPts val="1100"/>
              <a:buChar char="○"/>
              <a:defRPr/>
            </a:lvl5pPr>
            <a:lvl6pPr marL="2743200" lvl="5" indent="-298450" algn="l" rtl="0">
              <a:lnSpc>
                <a:spcPct val="115000"/>
              </a:lnSpc>
              <a:spcBef>
                <a:spcPts val="0"/>
              </a:spcBef>
              <a:spcAft>
                <a:spcPts val="0"/>
              </a:spcAft>
              <a:buSzPts val="1100"/>
              <a:buChar char="■"/>
              <a:defRPr/>
            </a:lvl6pPr>
            <a:lvl7pPr marL="3200400" lvl="6" indent="-298450" algn="l" rtl="0">
              <a:lnSpc>
                <a:spcPct val="115000"/>
              </a:lnSpc>
              <a:spcBef>
                <a:spcPts val="0"/>
              </a:spcBef>
              <a:spcAft>
                <a:spcPts val="0"/>
              </a:spcAft>
              <a:buSzPts val="1100"/>
              <a:buChar char="●"/>
              <a:defRPr/>
            </a:lvl7pPr>
            <a:lvl8pPr marL="3657600" lvl="7" indent="-298450" algn="l" rtl="0">
              <a:lnSpc>
                <a:spcPct val="115000"/>
              </a:lnSpc>
              <a:spcBef>
                <a:spcPts val="0"/>
              </a:spcBef>
              <a:spcAft>
                <a:spcPts val="0"/>
              </a:spcAft>
              <a:buSzPts val="1100"/>
              <a:buChar char="○"/>
              <a:defRPr/>
            </a:lvl8pPr>
            <a:lvl9pPr marL="4114800" lvl="8" indent="-298450" algn="l" rtl="0">
              <a:lnSpc>
                <a:spcPct val="115000"/>
              </a:lnSpc>
              <a:spcBef>
                <a:spcPts val="0"/>
              </a:spcBef>
              <a:spcAft>
                <a:spcPts val="0"/>
              </a:spcAft>
              <a:buSzPts val="1100"/>
              <a:buChar char="■"/>
              <a:defRPr/>
            </a:lvl9pPr>
          </a:lstStyle>
          <a:p/>
        </p:txBody>
      </p:sp>
      <p:sp>
        <p:nvSpPr>
          <p:cNvPr id="101" name="Google Shape;101;p15"/>
          <p:cNvSpPr txBox="1"/>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solidFill>
          <a:schemeClr val="dk1"/>
        </a:solidFill>
        <a:effectLst/>
      </p:bgPr>
    </p:bg>
    <p:spTree>
      <p:nvGrpSpPr>
        <p:cNvPr id="102" name="Shape 102"/>
        <p:cNvGrpSpPr/>
        <p:nvPr/>
      </p:nvGrpSpPr>
      <p:grpSpPr>
        <a:xfrm>
          <a:off x="0" y="0"/>
          <a:ext cx="0" cy="0"/>
          <a:chOff x="0" y="0"/>
          <a:chExt cx="0" cy="0"/>
        </a:xfrm>
      </p:grpSpPr>
      <p:grpSp>
        <p:nvGrpSpPr>
          <p:cNvPr id="103" name="Google Shape;103;p16"/>
          <p:cNvGrpSpPr/>
          <p:nvPr/>
        </p:nvGrpSpPr>
        <p:grpSpPr>
          <a:xfrm>
            <a:off x="830394" y="1191276"/>
            <a:ext cx="745764" cy="45826"/>
            <a:chOff x="4580561" y="2589004"/>
            <a:chExt cx="1064464" cy="25200"/>
          </a:xfrm>
        </p:grpSpPr>
        <p:sp>
          <p:nvSpPr>
            <p:cNvPr id="104" name="Google Shape;104;p16"/>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5" name="Google Shape;105;p16"/>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106" name="Google Shape;106;p16"/>
          <p:cNvSpPr txBox="1"/>
          <p:nvPr>
            <p:ph type="title"/>
          </p:nvPr>
        </p:nvSpPr>
        <p:spPr>
          <a:xfrm>
            <a:off x="729450" y="1322450"/>
            <a:ext cx="7688400" cy="15186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Clr>
                <a:schemeClr val="lt1"/>
              </a:buClr>
              <a:buSzPts val="3600"/>
              <a:buNone/>
              <a:defRPr sz="3600">
                <a:solidFill>
                  <a:schemeClr val="lt1"/>
                </a:solidFill>
              </a:defRPr>
            </a:lvl1pPr>
            <a:lvl2pPr lvl="1" algn="l" rtl="0">
              <a:lnSpc>
                <a:spcPct val="100000"/>
              </a:lnSpc>
              <a:spcBef>
                <a:spcPts val="0"/>
              </a:spcBef>
              <a:spcAft>
                <a:spcPts val="0"/>
              </a:spcAft>
              <a:buClr>
                <a:schemeClr val="lt1"/>
              </a:buClr>
              <a:buSzPts val="3600"/>
              <a:buNone/>
              <a:defRPr sz="3600">
                <a:solidFill>
                  <a:schemeClr val="lt1"/>
                </a:solidFill>
              </a:defRPr>
            </a:lvl2pPr>
            <a:lvl3pPr lvl="2" algn="l" rtl="0">
              <a:lnSpc>
                <a:spcPct val="100000"/>
              </a:lnSpc>
              <a:spcBef>
                <a:spcPts val="0"/>
              </a:spcBef>
              <a:spcAft>
                <a:spcPts val="0"/>
              </a:spcAft>
              <a:buClr>
                <a:schemeClr val="lt1"/>
              </a:buClr>
              <a:buSzPts val="3600"/>
              <a:buNone/>
              <a:defRPr sz="3600">
                <a:solidFill>
                  <a:schemeClr val="lt1"/>
                </a:solidFill>
              </a:defRPr>
            </a:lvl3pPr>
            <a:lvl4pPr lvl="3" algn="l" rtl="0">
              <a:lnSpc>
                <a:spcPct val="100000"/>
              </a:lnSpc>
              <a:spcBef>
                <a:spcPts val="0"/>
              </a:spcBef>
              <a:spcAft>
                <a:spcPts val="0"/>
              </a:spcAft>
              <a:buClr>
                <a:schemeClr val="lt1"/>
              </a:buClr>
              <a:buSzPts val="3600"/>
              <a:buNone/>
              <a:defRPr sz="3600">
                <a:solidFill>
                  <a:schemeClr val="lt1"/>
                </a:solidFill>
              </a:defRPr>
            </a:lvl4pPr>
            <a:lvl5pPr lvl="4" algn="l" rtl="0">
              <a:lnSpc>
                <a:spcPct val="100000"/>
              </a:lnSpc>
              <a:spcBef>
                <a:spcPts val="0"/>
              </a:spcBef>
              <a:spcAft>
                <a:spcPts val="0"/>
              </a:spcAft>
              <a:buClr>
                <a:schemeClr val="lt1"/>
              </a:buClr>
              <a:buSzPts val="3600"/>
              <a:buNone/>
              <a:defRPr sz="3600">
                <a:solidFill>
                  <a:schemeClr val="lt1"/>
                </a:solidFill>
              </a:defRPr>
            </a:lvl5pPr>
            <a:lvl6pPr lvl="5" algn="l" rtl="0">
              <a:lnSpc>
                <a:spcPct val="100000"/>
              </a:lnSpc>
              <a:spcBef>
                <a:spcPts val="0"/>
              </a:spcBef>
              <a:spcAft>
                <a:spcPts val="0"/>
              </a:spcAft>
              <a:buClr>
                <a:schemeClr val="lt1"/>
              </a:buClr>
              <a:buSzPts val="3600"/>
              <a:buNone/>
              <a:defRPr sz="3600">
                <a:solidFill>
                  <a:schemeClr val="lt1"/>
                </a:solidFill>
              </a:defRPr>
            </a:lvl6pPr>
            <a:lvl7pPr lvl="6" algn="l" rtl="0">
              <a:lnSpc>
                <a:spcPct val="100000"/>
              </a:lnSpc>
              <a:spcBef>
                <a:spcPts val="0"/>
              </a:spcBef>
              <a:spcAft>
                <a:spcPts val="0"/>
              </a:spcAft>
              <a:buClr>
                <a:schemeClr val="lt1"/>
              </a:buClr>
              <a:buSzPts val="3600"/>
              <a:buNone/>
              <a:defRPr sz="3600">
                <a:solidFill>
                  <a:schemeClr val="lt1"/>
                </a:solidFill>
              </a:defRPr>
            </a:lvl7pPr>
            <a:lvl8pPr lvl="7" algn="l" rtl="0">
              <a:lnSpc>
                <a:spcPct val="100000"/>
              </a:lnSpc>
              <a:spcBef>
                <a:spcPts val="0"/>
              </a:spcBef>
              <a:spcAft>
                <a:spcPts val="0"/>
              </a:spcAft>
              <a:buClr>
                <a:schemeClr val="lt1"/>
              </a:buClr>
              <a:buSzPts val="3600"/>
              <a:buNone/>
              <a:defRPr sz="3600">
                <a:solidFill>
                  <a:schemeClr val="lt1"/>
                </a:solidFill>
              </a:defRPr>
            </a:lvl8pPr>
            <a:lvl9pPr lvl="8" algn="l" rtl="0">
              <a:lnSpc>
                <a:spcPct val="100000"/>
              </a:lnSpc>
              <a:spcBef>
                <a:spcPts val="0"/>
              </a:spcBef>
              <a:spcAft>
                <a:spcPts val="0"/>
              </a:spcAft>
              <a:buClr>
                <a:schemeClr val="lt1"/>
              </a:buClr>
              <a:buSzPts val="3600"/>
              <a:buNone/>
              <a:defRPr sz="3600">
                <a:solidFill>
                  <a:schemeClr val="lt1"/>
                </a:solidFill>
              </a:defRPr>
            </a:lvl9pPr>
          </a:lstStyle>
          <a:p/>
        </p:txBody>
      </p:sp>
      <p:sp>
        <p:nvSpPr>
          <p:cNvPr id="107" name="Google Shape;107;p16"/>
          <p:cNvSpPr txBox="1"/>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08" name="Shape 108"/>
        <p:cNvGrpSpPr/>
        <p:nvPr/>
      </p:nvGrpSpPr>
      <p:grpSpPr>
        <a:xfrm>
          <a:off x="0" y="0"/>
          <a:ext cx="0" cy="0"/>
          <a:chOff x="0" y="0"/>
          <a:chExt cx="0" cy="0"/>
        </a:xfrm>
      </p:grpSpPr>
      <p:sp>
        <p:nvSpPr>
          <p:cNvPr id="109" name="Google Shape;109;p1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110" name="Google Shape;110;p17"/>
          <p:cNvGrpSpPr/>
          <p:nvPr/>
        </p:nvGrpSpPr>
        <p:grpSpPr>
          <a:xfrm>
            <a:off x="830394" y="1191276"/>
            <a:ext cx="745764" cy="45826"/>
            <a:chOff x="4580561" y="2589004"/>
            <a:chExt cx="1064464" cy="25200"/>
          </a:xfrm>
        </p:grpSpPr>
        <p:sp>
          <p:nvSpPr>
            <p:cNvPr id="111" name="Google Shape;111;p1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2" name="Google Shape;112;p1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113" name="Google Shape;113;p17"/>
          <p:cNvSpPr txBox="1"/>
          <p:nvPr>
            <p:ph type="title"/>
          </p:nvPr>
        </p:nvSpPr>
        <p:spPr>
          <a:xfrm>
            <a:off x="729450" y="1318650"/>
            <a:ext cx="7688400" cy="5352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SzPts val="2600"/>
              <a:buNone/>
              <a:defRPr sz="2600"/>
            </a:lvl1pPr>
            <a:lvl2pPr lvl="1" algn="l" rtl="0">
              <a:lnSpc>
                <a:spcPct val="100000"/>
              </a:lnSpc>
              <a:spcBef>
                <a:spcPts val="0"/>
              </a:spcBef>
              <a:spcAft>
                <a:spcPts val="0"/>
              </a:spcAft>
              <a:buSzPts val="2600"/>
              <a:buNone/>
              <a:defRPr sz="2600"/>
            </a:lvl2pPr>
            <a:lvl3pPr lvl="2" algn="l" rtl="0">
              <a:lnSpc>
                <a:spcPct val="100000"/>
              </a:lnSpc>
              <a:spcBef>
                <a:spcPts val="0"/>
              </a:spcBef>
              <a:spcAft>
                <a:spcPts val="0"/>
              </a:spcAft>
              <a:buSzPts val="2600"/>
              <a:buNone/>
              <a:defRPr sz="2600"/>
            </a:lvl3pPr>
            <a:lvl4pPr lvl="3" algn="l" rtl="0">
              <a:lnSpc>
                <a:spcPct val="100000"/>
              </a:lnSpc>
              <a:spcBef>
                <a:spcPts val="0"/>
              </a:spcBef>
              <a:spcAft>
                <a:spcPts val="0"/>
              </a:spcAft>
              <a:buSzPts val="2600"/>
              <a:buNone/>
              <a:defRPr sz="2600"/>
            </a:lvl4pPr>
            <a:lvl5pPr lvl="4" algn="l" rtl="0">
              <a:lnSpc>
                <a:spcPct val="100000"/>
              </a:lnSpc>
              <a:spcBef>
                <a:spcPts val="0"/>
              </a:spcBef>
              <a:spcAft>
                <a:spcPts val="0"/>
              </a:spcAft>
              <a:buSzPts val="2600"/>
              <a:buNone/>
              <a:defRPr sz="2600"/>
            </a:lvl5pPr>
            <a:lvl6pPr lvl="5" algn="l" rtl="0">
              <a:lnSpc>
                <a:spcPct val="100000"/>
              </a:lnSpc>
              <a:spcBef>
                <a:spcPts val="0"/>
              </a:spcBef>
              <a:spcAft>
                <a:spcPts val="0"/>
              </a:spcAft>
              <a:buSzPts val="2600"/>
              <a:buNone/>
              <a:defRPr sz="2600"/>
            </a:lvl6pPr>
            <a:lvl7pPr lvl="6" algn="l" rtl="0">
              <a:lnSpc>
                <a:spcPct val="100000"/>
              </a:lnSpc>
              <a:spcBef>
                <a:spcPts val="0"/>
              </a:spcBef>
              <a:spcAft>
                <a:spcPts val="0"/>
              </a:spcAft>
              <a:buSzPts val="2600"/>
              <a:buNone/>
              <a:defRPr sz="2600"/>
            </a:lvl7pPr>
            <a:lvl8pPr lvl="7" algn="l" rtl="0">
              <a:lnSpc>
                <a:spcPct val="100000"/>
              </a:lnSpc>
              <a:spcBef>
                <a:spcPts val="0"/>
              </a:spcBef>
              <a:spcAft>
                <a:spcPts val="0"/>
              </a:spcAft>
              <a:buSzPts val="2600"/>
              <a:buNone/>
              <a:defRPr sz="2600"/>
            </a:lvl8pPr>
            <a:lvl9pPr lvl="8" algn="l" rtl="0">
              <a:lnSpc>
                <a:spcPct val="100000"/>
              </a:lnSpc>
              <a:spcBef>
                <a:spcPts val="0"/>
              </a:spcBef>
              <a:spcAft>
                <a:spcPts val="0"/>
              </a:spcAft>
              <a:buSzPts val="2600"/>
              <a:buNone/>
              <a:defRPr sz="2600"/>
            </a:lvl9pPr>
          </a:lstStyle>
          <a:p/>
        </p:txBody>
      </p:sp>
      <p:sp>
        <p:nvSpPr>
          <p:cNvPr id="114" name="Google Shape;114;p17"/>
          <p:cNvSpPr txBox="1"/>
          <p:nvPr>
            <p:ph type="body" idx="1"/>
          </p:nvPr>
        </p:nvSpPr>
        <p:spPr>
          <a:xfrm>
            <a:off x="729325" y="2078875"/>
            <a:ext cx="3774300" cy="2261100"/>
          </a:xfrm>
          <a:prstGeom prst="rect">
            <a:avLst/>
          </a:prstGeom>
          <a:noFill/>
          <a:ln>
            <a:noFill/>
          </a:ln>
        </p:spPr>
        <p:txBody>
          <a:bodyPr spcFirstLastPara="1" wrap="square" lIns="91425" tIns="91425" rIns="91425" bIns="91425" anchor="t" anchorCtr="0">
            <a:normAutofit/>
          </a:bodyPr>
          <a:lstStyle>
            <a:lvl1pPr marL="457200" lvl="0" indent="-311150" algn="l" rtl="0">
              <a:lnSpc>
                <a:spcPct val="115000"/>
              </a:lnSpc>
              <a:spcBef>
                <a:spcPts val="0"/>
              </a:spcBef>
              <a:spcAft>
                <a:spcPts val="0"/>
              </a:spcAft>
              <a:buSzPts val="1300"/>
              <a:buChar char="●"/>
              <a:defRPr/>
            </a:lvl1pPr>
            <a:lvl2pPr marL="914400" lvl="1" indent="-298450" algn="l" rtl="0">
              <a:lnSpc>
                <a:spcPct val="115000"/>
              </a:lnSpc>
              <a:spcBef>
                <a:spcPts val="0"/>
              </a:spcBef>
              <a:spcAft>
                <a:spcPts val="0"/>
              </a:spcAft>
              <a:buSzPts val="1100"/>
              <a:buChar char="○"/>
              <a:defRPr/>
            </a:lvl2pPr>
            <a:lvl3pPr marL="1371600" lvl="2" indent="-298450" algn="l" rtl="0">
              <a:lnSpc>
                <a:spcPct val="115000"/>
              </a:lnSpc>
              <a:spcBef>
                <a:spcPts val="0"/>
              </a:spcBef>
              <a:spcAft>
                <a:spcPts val="0"/>
              </a:spcAft>
              <a:buSzPts val="1100"/>
              <a:buChar char="■"/>
              <a:defRPr/>
            </a:lvl3pPr>
            <a:lvl4pPr marL="1828800" lvl="3" indent="-298450" algn="l" rtl="0">
              <a:lnSpc>
                <a:spcPct val="115000"/>
              </a:lnSpc>
              <a:spcBef>
                <a:spcPts val="0"/>
              </a:spcBef>
              <a:spcAft>
                <a:spcPts val="0"/>
              </a:spcAft>
              <a:buSzPts val="1100"/>
              <a:buChar char="●"/>
              <a:defRPr/>
            </a:lvl4pPr>
            <a:lvl5pPr marL="2286000" lvl="4" indent="-298450" algn="l" rtl="0">
              <a:lnSpc>
                <a:spcPct val="115000"/>
              </a:lnSpc>
              <a:spcBef>
                <a:spcPts val="0"/>
              </a:spcBef>
              <a:spcAft>
                <a:spcPts val="0"/>
              </a:spcAft>
              <a:buSzPts val="1100"/>
              <a:buChar char="○"/>
              <a:defRPr/>
            </a:lvl5pPr>
            <a:lvl6pPr marL="2743200" lvl="5" indent="-298450" algn="l" rtl="0">
              <a:lnSpc>
                <a:spcPct val="115000"/>
              </a:lnSpc>
              <a:spcBef>
                <a:spcPts val="0"/>
              </a:spcBef>
              <a:spcAft>
                <a:spcPts val="0"/>
              </a:spcAft>
              <a:buSzPts val="1100"/>
              <a:buChar char="■"/>
              <a:defRPr/>
            </a:lvl6pPr>
            <a:lvl7pPr marL="3200400" lvl="6" indent="-298450" algn="l" rtl="0">
              <a:lnSpc>
                <a:spcPct val="115000"/>
              </a:lnSpc>
              <a:spcBef>
                <a:spcPts val="0"/>
              </a:spcBef>
              <a:spcAft>
                <a:spcPts val="0"/>
              </a:spcAft>
              <a:buSzPts val="1100"/>
              <a:buChar char="●"/>
              <a:defRPr/>
            </a:lvl7pPr>
            <a:lvl8pPr marL="3657600" lvl="7" indent="-298450" algn="l" rtl="0">
              <a:lnSpc>
                <a:spcPct val="115000"/>
              </a:lnSpc>
              <a:spcBef>
                <a:spcPts val="0"/>
              </a:spcBef>
              <a:spcAft>
                <a:spcPts val="0"/>
              </a:spcAft>
              <a:buSzPts val="1100"/>
              <a:buChar char="○"/>
              <a:defRPr/>
            </a:lvl8pPr>
            <a:lvl9pPr marL="4114800" lvl="8" indent="-298450" algn="l" rtl="0">
              <a:lnSpc>
                <a:spcPct val="115000"/>
              </a:lnSpc>
              <a:spcBef>
                <a:spcPts val="0"/>
              </a:spcBef>
              <a:spcAft>
                <a:spcPts val="0"/>
              </a:spcAft>
              <a:buSzPts val="1100"/>
              <a:buChar char="■"/>
              <a:defRPr/>
            </a:lvl9pPr>
          </a:lstStyle>
          <a:p/>
        </p:txBody>
      </p:sp>
      <p:sp>
        <p:nvSpPr>
          <p:cNvPr id="115" name="Google Shape;115;p17"/>
          <p:cNvSpPr txBox="1"/>
          <p:nvPr>
            <p:ph type="body" idx="2"/>
          </p:nvPr>
        </p:nvSpPr>
        <p:spPr>
          <a:xfrm>
            <a:off x="4643604" y="2078875"/>
            <a:ext cx="3774300" cy="2261100"/>
          </a:xfrm>
          <a:prstGeom prst="rect">
            <a:avLst/>
          </a:prstGeom>
          <a:noFill/>
          <a:ln>
            <a:noFill/>
          </a:ln>
        </p:spPr>
        <p:txBody>
          <a:bodyPr spcFirstLastPara="1" wrap="square" lIns="91425" tIns="91425" rIns="91425" bIns="91425" anchor="t" anchorCtr="0">
            <a:normAutofit/>
          </a:bodyPr>
          <a:lstStyle>
            <a:lvl1pPr marL="457200" lvl="0" indent="-311150" algn="l" rtl="0">
              <a:lnSpc>
                <a:spcPct val="115000"/>
              </a:lnSpc>
              <a:spcBef>
                <a:spcPts val="0"/>
              </a:spcBef>
              <a:spcAft>
                <a:spcPts val="0"/>
              </a:spcAft>
              <a:buSzPts val="1300"/>
              <a:buChar char="●"/>
              <a:defRPr/>
            </a:lvl1pPr>
            <a:lvl2pPr marL="914400" lvl="1" indent="-298450" algn="l" rtl="0">
              <a:lnSpc>
                <a:spcPct val="115000"/>
              </a:lnSpc>
              <a:spcBef>
                <a:spcPts val="0"/>
              </a:spcBef>
              <a:spcAft>
                <a:spcPts val="0"/>
              </a:spcAft>
              <a:buSzPts val="1100"/>
              <a:buChar char="○"/>
              <a:defRPr/>
            </a:lvl2pPr>
            <a:lvl3pPr marL="1371600" lvl="2" indent="-298450" algn="l" rtl="0">
              <a:lnSpc>
                <a:spcPct val="115000"/>
              </a:lnSpc>
              <a:spcBef>
                <a:spcPts val="0"/>
              </a:spcBef>
              <a:spcAft>
                <a:spcPts val="0"/>
              </a:spcAft>
              <a:buSzPts val="1100"/>
              <a:buChar char="■"/>
              <a:defRPr/>
            </a:lvl3pPr>
            <a:lvl4pPr marL="1828800" lvl="3" indent="-298450" algn="l" rtl="0">
              <a:lnSpc>
                <a:spcPct val="115000"/>
              </a:lnSpc>
              <a:spcBef>
                <a:spcPts val="0"/>
              </a:spcBef>
              <a:spcAft>
                <a:spcPts val="0"/>
              </a:spcAft>
              <a:buSzPts val="1100"/>
              <a:buChar char="●"/>
              <a:defRPr/>
            </a:lvl4pPr>
            <a:lvl5pPr marL="2286000" lvl="4" indent="-298450" algn="l" rtl="0">
              <a:lnSpc>
                <a:spcPct val="115000"/>
              </a:lnSpc>
              <a:spcBef>
                <a:spcPts val="0"/>
              </a:spcBef>
              <a:spcAft>
                <a:spcPts val="0"/>
              </a:spcAft>
              <a:buSzPts val="1100"/>
              <a:buChar char="○"/>
              <a:defRPr/>
            </a:lvl5pPr>
            <a:lvl6pPr marL="2743200" lvl="5" indent="-298450" algn="l" rtl="0">
              <a:lnSpc>
                <a:spcPct val="115000"/>
              </a:lnSpc>
              <a:spcBef>
                <a:spcPts val="0"/>
              </a:spcBef>
              <a:spcAft>
                <a:spcPts val="0"/>
              </a:spcAft>
              <a:buSzPts val="1100"/>
              <a:buChar char="■"/>
              <a:defRPr/>
            </a:lvl6pPr>
            <a:lvl7pPr marL="3200400" lvl="6" indent="-298450" algn="l" rtl="0">
              <a:lnSpc>
                <a:spcPct val="115000"/>
              </a:lnSpc>
              <a:spcBef>
                <a:spcPts val="0"/>
              </a:spcBef>
              <a:spcAft>
                <a:spcPts val="0"/>
              </a:spcAft>
              <a:buSzPts val="1100"/>
              <a:buChar char="●"/>
              <a:defRPr/>
            </a:lvl7pPr>
            <a:lvl8pPr marL="3657600" lvl="7" indent="-298450" algn="l" rtl="0">
              <a:lnSpc>
                <a:spcPct val="115000"/>
              </a:lnSpc>
              <a:spcBef>
                <a:spcPts val="0"/>
              </a:spcBef>
              <a:spcAft>
                <a:spcPts val="0"/>
              </a:spcAft>
              <a:buSzPts val="1100"/>
              <a:buChar char="○"/>
              <a:defRPr/>
            </a:lvl8pPr>
            <a:lvl9pPr marL="4114800" lvl="8" indent="-298450" algn="l" rtl="0">
              <a:lnSpc>
                <a:spcPct val="115000"/>
              </a:lnSpc>
              <a:spcBef>
                <a:spcPts val="0"/>
              </a:spcBef>
              <a:spcAft>
                <a:spcPts val="0"/>
              </a:spcAft>
              <a:buSzPts val="1100"/>
              <a:buChar char="■"/>
              <a:defRPr/>
            </a:lvl9pPr>
          </a:lstStyle>
          <a:p/>
        </p:txBody>
      </p:sp>
      <p:sp>
        <p:nvSpPr>
          <p:cNvPr id="116" name="Google Shape;116;p17"/>
          <p:cNvSpPr txBox="1"/>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17" name="Shape 117"/>
        <p:cNvGrpSpPr/>
        <p:nvPr/>
      </p:nvGrpSpPr>
      <p:grpSpPr>
        <a:xfrm>
          <a:off x="0" y="0"/>
          <a:ext cx="0" cy="0"/>
          <a:chOff x="0" y="0"/>
          <a:chExt cx="0" cy="0"/>
        </a:xfrm>
      </p:grpSpPr>
      <p:sp>
        <p:nvSpPr>
          <p:cNvPr id="118" name="Google Shape;118;p18"/>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119" name="Google Shape;119;p18"/>
          <p:cNvGrpSpPr/>
          <p:nvPr/>
        </p:nvGrpSpPr>
        <p:grpSpPr>
          <a:xfrm>
            <a:off x="830394" y="1191276"/>
            <a:ext cx="745764" cy="45826"/>
            <a:chOff x="4580561" y="2589004"/>
            <a:chExt cx="1064464" cy="25200"/>
          </a:xfrm>
        </p:grpSpPr>
        <p:sp>
          <p:nvSpPr>
            <p:cNvPr id="120" name="Google Shape;120;p18"/>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1" name="Google Shape;121;p18"/>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122" name="Google Shape;122;p18"/>
          <p:cNvSpPr txBox="1"/>
          <p:nvPr>
            <p:ph type="title"/>
          </p:nvPr>
        </p:nvSpPr>
        <p:spPr>
          <a:xfrm>
            <a:off x="729450" y="1318650"/>
            <a:ext cx="7688400" cy="5352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SzPts val="2600"/>
              <a:buNone/>
              <a:defRPr sz="2600"/>
            </a:lvl1pPr>
            <a:lvl2pPr lvl="1" algn="l" rtl="0">
              <a:lnSpc>
                <a:spcPct val="100000"/>
              </a:lnSpc>
              <a:spcBef>
                <a:spcPts val="0"/>
              </a:spcBef>
              <a:spcAft>
                <a:spcPts val="0"/>
              </a:spcAft>
              <a:buSzPts val="2600"/>
              <a:buNone/>
              <a:defRPr sz="2600"/>
            </a:lvl2pPr>
            <a:lvl3pPr lvl="2" algn="l" rtl="0">
              <a:lnSpc>
                <a:spcPct val="100000"/>
              </a:lnSpc>
              <a:spcBef>
                <a:spcPts val="0"/>
              </a:spcBef>
              <a:spcAft>
                <a:spcPts val="0"/>
              </a:spcAft>
              <a:buSzPts val="2600"/>
              <a:buNone/>
              <a:defRPr sz="2600"/>
            </a:lvl3pPr>
            <a:lvl4pPr lvl="3" algn="l" rtl="0">
              <a:lnSpc>
                <a:spcPct val="100000"/>
              </a:lnSpc>
              <a:spcBef>
                <a:spcPts val="0"/>
              </a:spcBef>
              <a:spcAft>
                <a:spcPts val="0"/>
              </a:spcAft>
              <a:buSzPts val="2600"/>
              <a:buNone/>
              <a:defRPr sz="2600"/>
            </a:lvl4pPr>
            <a:lvl5pPr lvl="4" algn="l" rtl="0">
              <a:lnSpc>
                <a:spcPct val="100000"/>
              </a:lnSpc>
              <a:spcBef>
                <a:spcPts val="0"/>
              </a:spcBef>
              <a:spcAft>
                <a:spcPts val="0"/>
              </a:spcAft>
              <a:buSzPts val="2600"/>
              <a:buNone/>
              <a:defRPr sz="2600"/>
            </a:lvl5pPr>
            <a:lvl6pPr lvl="5" algn="l" rtl="0">
              <a:lnSpc>
                <a:spcPct val="100000"/>
              </a:lnSpc>
              <a:spcBef>
                <a:spcPts val="0"/>
              </a:spcBef>
              <a:spcAft>
                <a:spcPts val="0"/>
              </a:spcAft>
              <a:buSzPts val="2600"/>
              <a:buNone/>
              <a:defRPr sz="2600"/>
            </a:lvl6pPr>
            <a:lvl7pPr lvl="6" algn="l" rtl="0">
              <a:lnSpc>
                <a:spcPct val="100000"/>
              </a:lnSpc>
              <a:spcBef>
                <a:spcPts val="0"/>
              </a:spcBef>
              <a:spcAft>
                <a:spcPts val="0"/>
              </a:spcAft>
              <a:buSzPts val="2600"/>
              <a:buNone/>
              <a:defRPr sz="2600"/>
            </a:lvl7pPr>
            <a:lvl8pPr lvl="7" algn="l" rtl="0">
              <a:lnSpc>
                <a:spcPct val="100000"/>
              </a:lnSpc>
              <a:spcBef>
                <a:spcPts val="0"/>
              </a:spcBef>
              <a:spcAft>
                <a:spcPts val="0"/>
              </a:spcAft>
              <a:buSzPts val="2600"/>
              <a:buNone/>
              <a:defRPr sz="2600"/>
            </a:lvl8pPr>
            <a:lvl9pPr lvl="8" algn="l" rtl="0">
              <a:lnSpc>
                <a:spcPct val="100000"/>
              </a:lnSpc>
              <a:spcBef>
                <a:spcPts val="0"/>
              </a:spcBef>
              <a:spcAft>
                <a:spcPts val="0"/>
              </a:spcAft>
              <a:buSzPts val="2600"/>
              <a:buNone/>
              <a:defRPr sz="2600"/>
            </a:lvl9pPr>
          </a:lstStyle>
          <a:p/>
        </p:txBody>
      </p:sp>
      <p:sp>
        <p:nvSpPr>
          <p:cNvPr id="123" name="Google Shape;123;p18"/>
          <p:cNvSpPr txBox="1"/>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24" name="Shape 124"/>
        <p:cNvGrpSpPr/>
        <p:nvPr/>
      </p:nvGrpSpPr>
      <p:grpSpPr>
        <a:xfrm>
          <a:off x="0" y="0"/>
          <a:ext cx="0" cy="0"/>
          <a:chOff x="0" y="0"/>
          <a:chExt cx="0" cy="0"/>
        </a:xfrm>
      </p:grpSpPr>
      <p:sp>
        <p:nvSpPr>
          <p:cNvPr id="125" name="Google Shape;125;p19"/>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126" name="Google Shape;126;p19"/>
          <p:cNvGrpSpPr/>
          <p:nvPr/>
        </p:nvGrpSpPr>
        <p:grpSpPr>
          <a:xfrm>
            <a:off x="830394" y="1191276"/>
            <a:ext cx="745764" cy="45826"/>
            <a:chOff x="4580561" y="2589004"/>
            <a:chExt cx="1064464" cy="25200"/>
          </a:xfrm>
        </p:grpSpPr>
        <p:sp>
          <p:nvSpPr>
            <p:cNvPr id="127" name="Google Shape;127;p1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8" name="Google Shape;128;p1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129" name="Google Shape;129;p19"/>
          <p:cNvSpPr txBox="1"/>
          <p:nvPr>
            <p:ph type="title"/>
          </p:nvPr>
        </p:nvSpPr>
        <p:spPr>
          <a:xfrm>
            <a:off x="730000" y="1318650"/>
            <a:ext cx="3300900" cy="13815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SzPts val="2600"/>
              <a:buNone/>
              <a:defRPr sz="2600"/>
            </a:lvl1pPr>
            <a:lvl2pPr lvl="1" algn="l" rtl="0">
              <a:lnSpc>
                <a:spcPct val="100000"/>
              </a:lnSpc>
              <a:spcBef>
                <a:spcPts val="0"/>
              </a:spcBef>
              <a:spcAft>
                <a:spcPts val="0"/>
              </a:spcAft>
              <a:buSzPts val="2600"/>
              <a:buNone/>
              <a:defRPr sz="2600"/>
            </a:lvl2pPr>
            <a:lvl3pPr lvl="2" algn="l" rtl="0">
              <a:lnSpc>
                <a:spcPct val="100000"/>
              </a:lnSpc>
              <a:spcBef>
                <a:spcPts val="0"/>
              </a:spcBef>
              <a:spcAft>
                <a:spcPts val="0"/>
              </a:spcAft>
              <a:buSzPts val="2600"/>
              <a:buNone/>
              <a:defRPr sz="2600"/>
            </a:lvl3pPr>
            <a:lvl4pPr lvl="3" algn="l" rtl="0">
              <a:lnSpc>
                <a:spcPct val="100000"/>
              </a:lnSpc>
              <a:spcBef>
                <a:spcPts val="0"/>
              </a:spcBef>
              <a:spcAft>
                <a:spcPts val="0"/>
              </a:spcAft>
              <a:buSzPts val="2600"/>
              <a:buNone/>
              <a:defRPr sz="2600"/>
            </a:lvl4pPr>
            <a:lvl5pPr lvl="4" algn="l" rtl="0">
              <a:lnSpc>
                <a:spcPct val="100000"/>
              </a:lnSpc>
              <a:spcBef>
                <a:spcPts val="0"/>
              </a:spcBef>
              <a:spcAft>
                <a:spcPts val="0"/>
              </a:spcAft>
              <a:buSzPts val="2600"/>
              <a:buNone/>
              <a:defRPr sz="2600"/>
            </a:lvl5pPr>
            <a:lvl6pPr lvl="5" algn="l" rtl="0">
              <a:lnSpc>
                <a:spcPct val="100000"/>
              </a:lnSpc>
              <a:spcBef>
                <a:spcPts val="0"/>
              </a:spcBef>
              <a:spcAft>
                <a:spcPts val="0"/>
              </a:spcAft>
              <a:buSzPts val="2600"/>
              <a:buNone/>
              <a:defRPr sz="2600"/>
            </a:lvl6pPr>
            <a:lvl7pPr lvl="6" algn="l" rtl="0">
              <a:lnSpc>
                <a:spcPct val="100000"/>
              </a:lnSpc>
              <a:spcBef>
                <a:spcPts val="0"/>
              </a:spcBef>
              <a:spcAft>
                <a:spcPts val="0"/>
              </a:spcAft>
              <a:buSzPts val="2600"/>
              <a:buNone/>
              <a:defRPr sz="2600"/>
            </a:lvl7pPr>
            <a:lvl8pPr lvl="7" algn="l" rtl="0">
              <a:lnSpc>
                <a:spcPct val="100000"/>
              </a:lnSpc>
              <a:spcBef>
                <a:spcPts val="0"/>
              </a:spcBef>
              <a:spcAft>
                <a:spcPts val="0"/>
              </a:spcAft>
              <a:buSzPts val="2600"/>
              <a:buNone/>
              <a:defRPr sz="2600"/>
            </a:lvl8pPr>
            <a:lvl9pPr lvl="8" algn="l" rtl="0">
              <a:lnSpc>
                <a:spcPct val="100000"/>
              </a:lnSpc>
              <a:spcBef>
                <a:spcPts val="0"/>
              </a:spcBef>
              <a:spcAft>
                <a:spcPts val="0"/>
              </a:spcAft>
              <a:buSzPts val="2600"/>
              <a:buNone/>
              <a:defRPr sz="2600"/>
            </a:lvl9pPr>
          </a:lstStyle>
          <a:p/>
        </p:txBody>
      </p:sp>
      <p:sp>
        <p:nvSpPr>
          <p:cNvPr id="130" name="Google Shape;130;p19"/>
          <p:cNvSpPr txBox="1"/>
          <p:nvPr>
            <p:ph type="body" idx="1"/>
          </p:nvPr>
        </p:nvSpPr>
        <p:spPr>
          <a:xfrm>
            <a:off x="721225" y="2781725"/>
            <a:ext cx="3300900" cy="1597500"/>
          </a:xfrm>
          <a:prstGeom prst="rect">
            <a:avLst/>
          </a:prstGeom>
          <a:noFill/>
          <a:ln>
            <a:noFill/>
          </a:ln>
        </p:spPr>
        <p:txBody>
          <a:bodyPr spcFirstLastPara="1" wrap="square" lIns="91425" tIns="91425" rIns="91425" bIns="91425" anchor="t" anchorCtr="0">
            <a:normAutofit/>
          </a:bodyPr>
          <a:lstStyle>
            <a:lvl1pPr marL="457200" lvl="0" indent="-311150" algn="l" rtl="0">
              <a:lnSpc>
                <a:spcPct val="115000"/>
              </a:lnSpc>
              <a:spcBef>
                <a:spcPts val="0"/>
              </a:spcBef>
              <a:spcAft>
                <a:spcPts val="0"/>
              </a:spcAft>
              <a:buSzPts val="1300"/>
              <a:buChar char="●"/>
              <a:defRPr/>
            </a:lvl1pPr>
            <a:lvl2pPr marL="914400" lvl="1" indent="-298450" algn="l" rtl="0">
              <a:lnSpc>
                <a:spcPct val="115000"/>
              </a:lnSpc>
              <a:spcBef>
                <a:spcPts val="0"/>
              </a:spcBef>
              <a:spcAft>
                <a:spcPts val="0"/>
              </a:spcAft>
              <a:buSzPts val="1100"/>
              <a:buChar char="○"/>
              <a:defRPr/>
            </a:lvl2pPr>
            <a:lvl3pPr marL="1371600" lvl="2" indent="-298450" algn="l" rtl="0">
              <a:lnSpc>
                <a:spcPct val="115000"/>
              </a:lnSpc>
              <a:spcBef>
                <a:spcPts val="0"/>
              </a:spcBef>
              <a:spcAft>
                <a:spcPts val="0"/>
              </a:spcAft>
              <a:buSzPts val="1100"/>
              <a:buChar char="■"/>
              <a:defRPr/>
            </a:lvl3pPr>
            <a:lvl4pPr marL="1828800" lvl="3" indent="-298450" algn="l" rtl="0">
              <a:lnSpc>
                <a:spcPct val="115000"/>
              </a:lnSpc>
              <a:spcBef>
                <a:spcPts val="0"/>
              </a:spcBef>
              <a:spcAft>
                <a:spcPts val="0"/>
              </a:spcAft>
              <a:buSzPts val="1100"/>
              <a:buChar char="●"/>
              <a:defRPr/>
            </a:lvl4pPr>
            <a:lvl5pPr marL="2286000" lvl="4" indent="-298450" algn="l" rtl="0">
              <a:lnSpc>
                <a:spcPct val="115000"/>
              </a:lnSpc>
              <a:spcBef>
                <a:spcPts val="0"/>
              </a:spcBef>
              <a:spcAft>
                <a:spcPts val="0"/>
              </a:spcAft>
              <a:buSzPts val="1100"/>
              <a:buChar char="○"/>
              <a:defRPr/>
            </a:lvl5pPr>
            <a:lvl6pPr marL="2743200" lvl="5" indent="-298450" algn="l" rtl="0">
              <a:lnSpc>
                <a:spcPct val="115000"/>
              </a:lnSpc>
              <a:spcBef>
                <a:spcPts val="0"/>
              </a:spcBef>
              <a:spcAft>
                <a:spcPts val="0"/>
              </a:spcAft>
              <a:buSzPts val="1100"/>
              <a:buChar char="■"/>
              <a:defRPr/>
            </a:lvl6pPr>
            <a:lvl7pPr marL="3200400" lvl="6" indent="-298450" algn="l" rtl="0">
              <a:lnSpc>
                <a:spcPct val="115000"/>
              </a:lnSpc>
              <a:spcBef>
                <a:spcPts val="0"/>
              </a:spcBef>
              <a:spcAft>
                <a:spcPts val="0"/>
              </a:spcAft>
              <a:buSzPts val="1100"/>
              <a:buChar char="●"/>
              <a:defRPr/>
            </a:lvl7pPr>
            <a:lvl8pPr marL="3657600" lvl="7" indent="-298450" algn="l" rtl="0">
              <a:lnSpc>
                <a:spcPct val="115000"/>
              </a:lnSpc>
              <a:spcBef>
                <a:spcPts val="0"/>
              </a:spcBef>
              <a:spcAft>
                <a:spcPts val="0"/>
              </a:spcAft>
              <a:buSzPts val="1100"/>
              <a:buChar char="○"/>
              <a:defRPr/>
            </a:lvl8pPr>
            <a:lvl9pPr marL="4114800" lvl="8" indent="-298450" algn="l" rtl="0">
              <a:lnSpc>
                <a:spcPct val="115000"/>
              </a:lnSpc>
              <a:spcBef>
                <a:spcPts val="0"/>
              </a:spcBef>
              <a:spcAft>
                <a:spcPts val="0"/>
              </a:spcAft>
              <a:buSzPts val="1100"/>
              <a:buChar char="■"/>
              <a:defRPr/>
            </a:lvl9pPr>
          </a:lstStyle>
          <a:p/>
        </p:txBody>
      </p:sp>
      <p:sp>
        <p:nvSpPr>
          <p:cNvPr id="131" name="Google Shape;131;p19"/>
          <p:cNvSpPr txBox="1"/>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32" name="Shape 132"/>
        <p:cNvGrpSpPr/>
        <p:nvPr/>
      </p:nvGrpSpPr>
      <p:grpSpPr>
        <a:xfrm>
          <a:off x="0" y="0"/>
          <a:ext cx="0" cy="0"/>
          <a:chOff x="0" y="0"/>
          <a:chExt cx="0" cy="0"/>
        </a:xfrm>
      </p:grpSpPr>
      <p:grpSp>
        <p:nvGrpSpPr>
          <p:cNvPr id="133" name="Google Shape;133;p20"/>
          <p:cNvGrpSpPr/>
          <p:nvPr/>
        </p:nvGrpSpPr>
        <p:grpSpPr>
          <a:xfrm>
            <a:off x="830394" y="4169150"/>
            <a:ext cx="745764" cy="45826"/>
            <a:chOff x="4580561" y="2589004"/>
            <a:chExt cx="1064464" cy="25200"/>
          </a:xfrm>
        </p:grpSpPr>
        <p:sp>
          <p:nvSpPr>
            <p:cNvPr id="134" name="Google Shape;134;p20"/>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5" name="Google Shape;135;p20"/>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136" name="Google Shape;136;p20"/>
          <p:cNvSpPr txBox="1"/>
          <p:nvPr>
            <p:ph type="title"/>
          </p:nvPr>
        </p:nvSpPr>
        <p:spPr>
          <a:xfrm>
            <a:off x="729450" y="864300"/>
            <a:ext cx="7021200" cy="2985000"/>
          </a:xfrm>
          <a:prstGeom prst="rect">
            <a:avLst/>
          </a:prstGeom>
          <a:noFill/>
          <a:ln>
            <a:noFill/>
          </a:ln>
        </p:spPr>
        <p:txBody>
          <a:bodyPr spcFirstLastPara="1" wrap="square" lIns="91425" tIns="91425" rIns="91425" bIns="91425" anchor="ctr" anchorCtr="0">
            <a:normAutofit/>
          </a:bodyPr>
          <a:lstStyle>
            <a:lvl1pPr lvl="0" algn="l" rtl="0">
              <a:lnSpc>
                <a:spcPct val="100000"/>
              </a:lnSpc>
              <a:spcBef>
                <a:spcPts val="0"/>
              </a:spcBef>
              <a:spcAft>
                <a:spcPts val="0"/>
              </a:spcAft>
              <a:buClr>
                <a:schemeClr val="lt1"/>
              </a:buClr>
              <a:buSzPts val="3600"/>
              <a:buNone/>
              <a:defRPr sz="3600">
                <a:solidFill>
                  <a:schemeClr val="lt1"/>
                </a:solidFill>
              </a:defRPr>
            </a:lvl1pPr>
            <a:lvl2pPr lvl="1" algn="l" rtl="0">
              <a:lnSpc>
                <a:spcPct val="100000"/>
              </a:lnSpc>
              <a:spcBef>
                <a:spcPts val="0"/>
              </a:spcBef>
              <a:spcAft>
                <a:spcPts val="0"/>
              </a:spcAft>
              <a:buClr>
                <a:schemeClr val="lt1"/>
              </a:buClr>
              <a:buSzPts val="3600"/>
              <a:buNone/>
              <a:defRPr sz="3600">
                <a:solidFill>
                  <a:schemeClr val="lt1"/>
                </a:solidFill>
              </a:defRPr>
            </a:lvl2pPr>
            <a:lvl3pPr lvl="2" algn="l" rtl="0">
              <a:lnSpc>
                <a:spcPct val="100000"/>
              </a:lnSpc>
              <a:spcBef>
                <a:spcPts val="0"/>
              </a:spcBef>
              <a:spcAft>
                <a:spcPts val="0"/>
              </a:spcAft>
              <a:buClr>
                <a:schemeClr val="lt1"/>
              </a:buClr>
              <a:buSzPts val="3600"/>
              <a:buNone/>
              <a:defRPr sz="3600">
                <a:solidFill>
                  <a:schemeClr val="lt1"/>
                </a:solidFill>
              </a:defRPr>
            </a:lvl3pPr>
            <a:lvl4pPr lvl="3" algn="l" rtl="0">
              <a:lnSpc>
                <a:spcPct val="100000"/>
              </a:lnSpc>
              <a:spcBef>
                <a:spcPts val="0"/>
              </a:spcBef>
              <a:spcAft>
                <a:spcPts val="0"/>
              </a:spcAft>
              <a:buClr>
                <a:schemeClr val="lt1"/>
              </a:buClr>
              <a:buSzPts val="3600"/>
              <a:buNone/>
              <a:defRPr sz="3600">
                <a:solidFill>
                  <a:schemeClr val="lt1"/>
                </a:solidFill>
              </a:defRPr>
            </a:lvl4pPr>
            <a:lvl5pPr lvl="4" algn="l" rtl="0">
              <a:lnSpc>
                <a:spcPct val="100000"/>
              </a:lnSpc>
              <a:spcBef>
                <a:spcPts val="0"/>
              </a:spcBef>
              <a:spcAft>
                <a:spcPts val="0"/>
              </a:spcAft>
              <a:buClr>
                <a:schemeClr val="lt1"/>
              </a:buClr>
              <a:buSzPts val="3600"/>
              <a:buNone/>
              <a:defRPr sz="3600">
                <a:solidFill>
                  <a:schemeClr val="lt1"/>
                </a:solidFill>
              </a:defRPr>
            </a:lvl5pPr>
            <a:lvl6pPr lvl="5" algn="l" rtl="0">
              <a:lnSpc>
                <a:spcPct val="100000"/>
              </a:lnSpc>
              <a:spcBef>
                <a:spcPts val="0"/>
              </a:spcBef>
              <a:spcAft>
                <a:spcPts val="0"/>
              </a:spcAft>
              <a:buClr>
                <a:schemeClr val="lt1"/>
              </a:buClr>
              <a:buSzPts val="3600"/>
              <a:buNone/>
              <a:defRPr sz="3600">
                <a:solidFill>
                  <a:schemeClr val="lt1"/>
                </a:solidFill>
              </a:defRPr>
            </a:lvl6pPr>
            <a:lvl7pPr lvl="6" algn="l" rtl="0">
              <a:lnSpc>
                <a:spcPct val="100000"/>
              </a:lnSpc>
              <a:spcBef>
                <a:spcPts val="0"/>
              </a:spcBef>
              <a:spcAft>
                <a:spcPts val="0"/>
              </a:spcAft>
              <a:buClr>
                <a:schemeClr val="lt1"/>
              </a:buClr>
              <a:buSzPts val="3600"/>
              <a:buNone/>
              <a:defRPr sz="3600">
                <a:solidFill>
                  <a:schemeClr val="lt1"/>
                </a:solidFill>
              </a:defRPr>
            </a:lvl7pPr>
            <a:lvl8pPr lvl="7" algn="l" rtl="0">
              <a:lnSpc>
                <a:spcPct val="100000"/>
              </a:lnSpc>
              <a:spcBef>
                <a:spcPts val="0"/>
              </a:spcBef>
              <a:spcAft>
                <a:spcPts val="0"/>
              </a:spcAft>
              <a:buClr>
                <a:schemeClr val="lt1"/>
              </a:buClr>
              <a:buSzPts val="3600"/>
              <a:buNone/>
              <a:defRPr sz="3600">
                <a:solidFill>
                  <a:schemeClr val="lt1"/>
                </a:solidFill>
              </a:defRPr>
            </a:lvl8pPr>
            <a:lvl9pPr lvl="8" algn="l" rtl="0">
              <a:lnSpc>
                <a:spcPct val="100000"/>
              </a:lnSpc>
              <a:spcBef>
                <a:spcPts val="0"/>
              </a:spcBef>
              <a:spcAft>
                <a:spcPts val="0"/>
              </a:spcAft>
              <a:buClr>
                <a:schemeClr val="lt1"/>
              </a:buClr>
              <a:buSzPts val="3600"/>
              <a:buNone/>
              <a:defRPr sz="3600">
                <a:solidFill>
                  <a:schemeClr val="lt1"/>
                </a:solidFill>
              </a:defRPr>
            </a:lvl9pPr>
          </a:lstStyle>
          <a:p/>
        </p:txBody>
      </p:sp>
      <p:sp>
        <p:nvSpPr>
          <p:cNvPr id="137" name="Google Shape;137;p20"/>
          <p:cNvSpPr txBox="1"/>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38" name="Shape 138"/>
        <p:cNvGrpSpPr/>
        <p:nvPr/>
      </p:nvGrpSpPr>
      <p:grpSpPr>
        <a:xfrm>
          <a:off x="0" y="0"/>
          <a:ext cx="0" cy="0"/>
          <a:chOff x="0" y="0"/>
          <a:chExt cx="0" cy="0"/>
        </a:xfrm>
      </p:grpSpPr>
      <p:sp>
        <p:nvSpPr>
          <p:cNvPr id="139" name="Google Shape;139;p21"/>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140" name="Google Shape;140;p21"/>
          <p:cNvGrpSpPr/>
          <p:nvPr/>
        </p:nvGrpSpPr>
        <p:grpSpPr>
          <a:xfrm>
            <a:off x="830394" y="1191276"/>
            <a:ext cx="745764" cy="45826"/>
            <a:chOff x="4580561" y="2589004"/>
            <a:chExt cx="1064464" cy="25200"/>
          </a:xfrm>
        </p:grpSpPr>
        <p:sp>
          <p:nvSpPr>
            <p:cNvPr id="141" name="Google Shape;141;p21"/>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2" name="Google Shape;142;p21"/>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143" name="Google Shape;143;p21"/>
          <p:cNvSpPr txBox="1"/>
          <p:nvPr>
            <p:ph type="title"/>
          </p:nvPr>
        </p:nvSpPr>
        <p:spPr>
          <a:xfrm>
            <a:off x="730000" y="1318650"/>
            <a:ext cx="3300900" cy="16872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SzPts val="2600"/>
              <a:buNone/>
              <a:defRPr sz="2600"/>
            </a:lvl1pPr>
            <a:lvl2pPr lvl="1" algn="l" rtl="0">
              <a:lnSpc>
                <a:spcPct val="100000"/>
              </a:lnSpc>
              <a:spcBef>
                <a:spcPts val="0"/>
              </a:spcBef>
              <a:spcAft>
                <a:spcPts val="0"/>
              </a:spcAft>
              <a:buSzPts val="2600"/>
              <a:buNone/>
              <a:defRPr sz="2600"/>
            </a:lvl2pPr>
            <a:lvl3pPr lvl="2" algn="l" rtl="0">
              <a:lnSpc>
                <a:spcPct val="100000"/>
              </a:lnSpc>
              <a:spcBef>
                <a:spcPts val="0"/>
              </a:spcBef>
              <a:spcAft>
                <a:spcPts val="0"/>
              </a:spcAft>
              <a:buSzPts val="2600"/>
              <a:buNone/>
              <a:defRPr sz="2600"/>
            </a:lvl3pPr>
            <a:lvl4pPr lvl="3" algn="l" rtl="0">
              <a:lnSpc>
                <a:spcPct val="100000"/>
              </a:lnSpc>
              <a:spcBef>
                <a:spcPts val="0"/>
              </a:spcBef>
              <a:spcAft>
                <a:spcPts val="0"/>
              </a:spcAft>
              <a:buSzPts val="2600"/>
              <a:buNone/>
              <a:defRPr sz="2600"/>
            </a:lvl4pPr>
            <a:lvl5pPr lvl="4" algn="l" rtl="0">
              <a:lnSpc>
                <a:spcPct val="100000"/>
              </a:lnSpc>
              <a:spcBef>
                <a:spcPts val="0"/>
              </a:spcBef>
              <a:spcAft>
                <a:spcPts val="0"/>
              </a:spcAft>
              <a:buSzPts val="2600"/>
              <a:buNone/>
              <a:defRPr sz="2600"/>
            </a:lvl5pPr>
            <a:lvl6pPr lvl="5" algn="l" rtl="0">
              <a:lnSpc>
                <a:spcPct val="100000"/>
              </a:lnSpc>
              <a:spcBef>
                <a:spcPts val="0"/>
              </a:spcBef>
              <a:spcAft>
                <a:spcPts val="0"/>
              </a:spcAft>
              <a:buSzPts val="2600"/>
              <a:buNone/>
              <a:defRPr sz="2600"/>
            </a:lvl6pPr>
            <a:lvl7pPr lvl="6" algn="l" rtl="0">
              <a:lnSpc>
                <a:spcPct val="100000"/>
              </a:lnSpc>
              <a:spcBef>
                <a:spcPts val="0"/>
              </a:spcBef>
              <a:spcAft>
                <a:spcPts val="0"/>
              </a:spcAft>
              <a:buSzPts val="2600"/>
              <a:buNone/>
              <a:defRPr sz="2600"/>
            </a:lvl7pPr>
            <a:lvl8pPr lvl="7" algn="l" rtl="0">
              <a:lnSpc>
                <a:spcPct val="100000"/>
              </a:lnSpc>
              <a:spcBef>
                <a:spcPts val="0"/>
              </a:spcBef>
              <a:spcAft>
                <a:spcPts val="0"/>
              </a:spcAft>
              <a:buSzPts val="2600"/>
              <a:buNone/>
              <a:defRPr sz="2600"/>
            </a:lvl8pPr>
            <a:lvl9pPr lvl="8" algn="l" rtl="0">
              <a:lnSpc>
                <a:spcPct val="100000"/>
              </a:lnSpc>
              <a:spcBef>
                <a:spcPts val="0"/>
              </a:spcBef>
              <a:spcAft>
                <a:spcPts val="0"/>
              </a:spcAft>
              <a:buSzPts val="2600"/>
              <a:buNone/>
              <a:defRPr sz="2600"/>
            </a:lvl9pPr>
          </a:lstStyle>
          <a:p/>
        </p:txBody>
      </p:sp>
      <p:sp>
        <p:nvSpPr>
          <p:cNvPr id="144" name="Google Shape;144;p21"/>
          <p:cNvSpPr txBox="1"/>
          <p:nvPr>
            <p:ph type="subTitle" idx="1"/>
          </p:nvPr>
        </p:nvSpPr>
        <p:spPr>
          <a:xfrm>
            <a:off x="724950" y="3161525"/>
            <a:ext cx="3300900" cy="7590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SzPts val="1600"/>
              <a:buNone/>
              <a:defRPr sz="1600"/>
            </a:lvl1pPr>
            <a:lvl2pPr lvl="1" algn="l" rtl="0">
              <a:lnSpc>
                <a:spcPct val="100000"/>
              </a:lnSpc>
              <a:spcBef>
                <a:spcPts val="0"/>
              </a:spcBef>
              <a:spcAft>
                <a:spcPts val="0"/>
              </a:spcAft>
              <a:buSzPts val="1600"/>
              <a:buNone/>
              <a:defRPr sz="1600"/>
            </a:lvl2pPr>
            <a:lvl3pPr lvl="2" algn="l" rtl="0">
              <a:lnSpc>
                <a:spcPct val="100000"/>
              </a:lnSpc>
              <a:spcBef>
                <a:spcPts val="0"/>
              </a:spcBef>
              <a:spcAft>
                <a:spcPts val="0"/>
              </a:spcAft>
              <a:buSzPts val="1600"/>
              <a:buNone/>
              <a:defRPr sz="1600"/>
            </a:lvl3pPr>
            <a:lvl4pPr lvl="3" algn="l" rtl="0">
              <a:lnSpc>
                <a:spcPct val="100000"/>
              </a:lnSpc>
              <a:spcBef>
                <a:spcPts val="0"/>
              </a:spcBef>
              <a:spcAft>
                <a:spcPts val="0"/>
              </a:spcAft>
              <a:buSzPts val="1600"/>
              <a:buNone/>
              <a:defRPr sz="1600"/>
            </a:lvl4pPr>
            <a:lvl5pPr lvl="4" algn="l" rtl="0">
              <a:lnSpc>
                <a:spcPct val="100000"/>
              </a:lnSpc>
              <a:spcBef>
                <a:spcPts val="0"/>
              </a:spcBef>
              <a:spcAft>
                <a:spcPts val="0"/>
              </a:spcAft>
              <a:buSzPts val="1600"/>
              <a:buNone/>
              <a:defRPr sz="1600"/>
            </a:lvl5pPr>
            <a:lvl6pPr lvl="5" algn="l" rtl="0">
              <a:lnSpc>
                <a:spcPct val="100000"/>
              </a:lnSpc>
              <a:spcBef>
                <a:spcPts val="0"/>
              </a:spcBef>
              <a:spcAft>
                <a:spcPts val="0"/>
              </a:spcAft>
              <a:buSzPts val="1600"/>
              <a:buNone/>
              <a:defRPr sz="1600"/>
            </a:lvl6pPr>
            <a:lvl7pPr lvl="6" algn="l" rtl="0">
              <a:lnSpc>
                <a:spcPct val="100000"/>
              </a:lnSpc>
              <a:spcBef>
                <a:spcPts val="0"/>
              </a:spcBef>
              <a:spcAft>
                <a:spcPts val="0"/>
              </a:spcAft>
              <a:buSzPts val="1600"/>
              <a:buNone/>
              <a:defRPr sz="1600"/>
            </a:lvl7pPr>
            <a:lvl8pPr lvl="7" algn="l" rtl="0">
              <a:lnSpc>
                <a:spcPct val="100000"/>
              </a:lnSpc>
              <a:spcBef>
                <a:spcPts val="0"/>
              </a:spcBef>
              <a:spcAft>
                <a:spcPts val="0"/>
              </a:spcAft>
              <a:buSzPts val="1600"/>
              <a:buNone/>
              <a:defRPr sz="1600"/>
            </a:lvl8pPr>
            <a:lvl9pPr lvl="8" algn="l" rtl="0">
              <a:lnSpc>
                <a:spcPct val="100000"/>
              </a:lnSpc>
              <a:spcBef>
                <a:spcPts val="0"/>
              </a:spcBef>
              <a:spcAft>
                <a:spcPts val="0"/>
              </a:spcAft>
              <a:buSzPts val="1600"/>
              <a:buNone/>
              <a:defRPr sz="1600"/>
            </a:lvl9pPr>
          </a:lstStyle>
          <a:p/>
        </p:txBody>
      </p:sp>
      <p:sp>
        <p:nvSpPr>
          <p:cNvPr id="145" name="Google Shape;145;p21"/>
          <p:cNvSpPr txBox="1"/>
          <p:nvPr>
            <p:ph type="body" idx="2"/>
          </p:nvPr>
        </p:nvSpPr>
        <p:spPr>
          <a:xfrm>
            <a:off x="5174225" y="1352625"/>
            <a:ext cx="3374400" cy="3025500"/>
          </a:xfrm>
          <a:prstGeom prst="rect">
            <a:avLst/>
          </a:prstGeom>
          <a:noFill/>
          <a:ln>
            <a:noFill/>
          </a:ln>
        </p:spPr>
        <p:txBody>
          <a:bodyPr spcFirstLastPara="1" wrap="square" lIns="91425" tIns="91425" rIns="91425" bIns="91425" anchor="t" anchorCtr="0">
            <a:normAutofit/>
          </a:bodyPr>
          <a:lstStyle>
            <a:lvl1pPr marL="457200" lvl="0" indent="-311150" algn="l" rtl="0">
              <a:lnSpc>
                <a:spcPct val="115000"/>
              </a:lnSpc>
              <a:spcBef>
                <a:spcPts val="0"/>
              </a:spcBef>
              <a:spcAft>
                <a:spcPts val="0"/>
              </a:spcAft>
              <a:buSzPts val="1300"/>
              <a:buChar char="●"/>
              <a:defRPr/>
            </a:lvl1pPr>
            <a:lvl2pPr marL="914400" lvl="1" indent="-298450" algn="l" rtl="0">
              <a:lnSpc>
                <a:spcPct val="115000"/>
              </a:lnSpc>
              <a:spcBef>
                <a:spcPts val="0"/>
              </a:spcBef>
              <a:spcAft>
                <a:spcPts val="0"/>
              </a:spcAft>
              <a:buSzPts val="1100"/>
              <a:buChar char="○"/>
              <a:defRPr/>
            </a:lvl2pPr>
            <a:lvl3pPr marL="1371600" lvl="2" indent="-298450" algn="l" rtl="0">
              <a:lnSpc>
                <a:spcPct val="115000"/>
              </a:lnSpc>
              <a:spcBef>
                <a:spcPts val="0"/>
              </a:spcBef>
              <a:spcAft>
                <a:spcPts val="0"/>
              </a:spcAft>
              <a:buSzPts val="1100"/>
              <a:buChar char="■"/>
              <a:defRPr/>
            </a:lvl3pPr>
            <a:lvl4pPr marL="1828800" lvl="3" indent="-298450" algn="l" rtl="0">
              <a:lnSpc>
                <a:spcPct val="115000"/>
              </a:lnSpc>
              <a:spcBef>
                <a:spcPts val="0"/>
              </a:spcBef>
              <a:spcAft>
                <a:spcPts val="0"/>
              </a:spcAft>
              <a:buSzPts val="1100"/>
              <a:buChar char="●"/>
              <a:defRPr/>
            </a:lvl4pPr>
            <a:lvl5pPr marL="2286000" lvl="4" indent="-298450" algn="l" rtl="0">
              <a:lnSpc>
                <a:spcPct val="115000"/>
              </a:lnSpc>
              <a:spcBef>
                <a:spcPts val="0"/>
              </a:spcBef>
              <a:spcAft>
                <a:spcPts val="0"/>
              </a:spcAft>
              <a:buSzPts val="1100"/>
              <a:buChar char="○"/>
              <a:defRPr/>
            </a:lvl5pPr>
            <a:lvl6pPr marL="2743200" lvl="5" indent="-298450" algn="l" rtl="0">
              <a:lnSpc>
                <a:spcPct val="115000"/>
              </a:lnSpc>
              <a:spcBef>
                <a:spcPts val="0"/>
              </a:spcBef>
              <a:spcAft>
                <a:spcPts val="0"/>
              </a:spcAft>
              <a:buSzPts val="1100"/>
              <a:buChar char="■"/>
              <a:defRPr/>
            </a:lvl6pPr>
            <a:lvl7pPr marL="3200400" lvl="6" indent="-298450" algn="l" rtl="0">
              <a:lnSpc>
                <a:spcPct val="115000"/>
              </a:lnSpc>
              <a:spcBef>
                <a:spcPts val="0"/>
              </a:spcBef>
              <a:spcAft>
                <a:spcPts val="0"/>
              </a:spcAft>
              <a:buSzPts val="1100"/>
              <a:buChar char="●"/>
              <a:defRPr/>
            </a:lvl7pPr>
            <a:lvl8pPr marL="3657600" lvl="7" indent="-298450" algn="l" rtl="0">
              <a:lnSpc>
                <a:spcPct val="115000"/>
              </a:lnSpc>
              <a:spcBef>
                <a:spcPts val="0"/>
              </a:spcBef>
              <a:spcAft>
                <a:spcPts val="0"/>
              </a:spcAft>
              <a:buSzPts val="1100"/>
              <a:buChar char="○"/>
              <a:defRPr/>
            </a:lvl8pPr>
            <a:lvl9pPr marL="4114800" lvl="8" indent="-298450" algn="l" rtl="0">
              <a:lnSpc>
                <a:spcPct val="115000"/>
              </a:lnSpc>
              <a:spcBef>
                <a:spcPts val="0"/>
              </a:spcBef>
              <a:spcAft>
                <a:spcPts val="0"/>
              </a:spcAft>
              <a:buSzPts val="1100"/>
              <a:buChar char="■"/>
              <a:defRPr/>
            </a:lvl9pPr>
          </a:lstStyle>
          <a:p/>
        </p:txBody>
      </p:sp>
      <p:sp>
        <p:nvSpPr>
          <p:cNvPr id="146" name="Google Shape;146;p21"/>
          <p:cNvSpPr txBox="1"/>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solidFill>
          <a:schemeClr val="dk1"/>
        </a:solidFill>
        <a:effectLst/>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1" name="Google Shape;21;p3"/>
          <p:cNvSpPr txBox="1"/>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47" name="Shape 147"/>
        <p:cNvGrpSpPr/>
        <p:nvPr/>
      </p:nvGrpSpPr>
      <p:grpSpPr>
        <a:xfrm>
          <a:off x="0" y="0"/>
          <a:ext cx="0" cy="0"/>
          <a:chOff x="0" y="0"/>
          <a:chExt cx="0" cy="0"/>
        </a:xfrm>
      </p:grpSpPr>
      <p:sp>
        <p:nvSpPr>
          <p:cNvPr id="148" name="Google Shape;148;p22"/>
          <p:cNvSpPr txBox="1"/>
          <p:nvPr>
            <p:ph type="body" idx="1"/>
          </p:nvPr>
        </p:nvSpPr>
        <p:spPr>
          <a:xfrm>
            <a:off x="724950" y="4372551"/>
            <a:ext cx="7697400" cy="460500"/>
          </a:xfrm>
          <a:prstGeom prst="rect">
            <a:avLst/>
          </a:prstGeom>
          <a:noFill/>
          <a:ln>
            <a:noFill/>
          </a:ln>
        </p:spPr>
        <p:txBody>
          <a:bodyPr spcFirstLastPara="1" wrap="square" lIns="91425" tIns="91425" rIns="91425" bIns="91425" anchor="ctr" anchorCtr="0">
            <a:normAutofit/>
          </a:bodyPr>
          <a:lstStyle>
            <a:lvl1pPr marL="457200" lvl="0" indent="-228600" algn="l" rtl="0">
              <a:lnSpc>
                <a:spcPct val="100000"/>
              </a:lnSpc>
              <a:spcBef>
                <a:spcPts val="0"/>
              </a:spcBef>
              <a:spcAft>
                <a:spcPts val="0"/>
              </a:spcAft>
              <a:buSzPts val="1300"/>
              <a:buNone/>
              <a:defRPr/>
            </a:lvl1pPr>
          </a:lstStyle>
          <a:p/>
        </p:txBody>
      </p:sp>
      <p:sp>
        <p:nvSpPr>
          <p:cNvPr id="149" name="Google Shape;149;p22"/>
          <p:cNvSpPr txBox="1"/>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50" name="Shape 150"/>
        <p:cNvGrpSpPr/>
        <p:nvPr/>
      </p:nvGrpSpPr>
      <p:grpSpPr>
        <a:xfrm>
          <a:off x="0" y="0"/>
          <a:ext cx="0" cy="0"/>
          <a:chOff x="0" y="0"/>
          <a:chExt cx="0" cy="0"/>
        </a:xfrm>
      </p:grpSpPr>
      <p:grpSp>
        <p:nvGrpSpPr>
          <p:cNvPr id="151" name="Google Shape;151;p23"/>
          <p:cNvGrpSpPr/>
          <p:nvPr/>
        </p:nvGrpSpPr>
        <p:grpSpPr>
          <a:xfrm>
            <a:off x="830394" y="4169150"/>
            <a:ext cx="745764" cy="45826"/>
            <a:chOff x="4580561" y="2589004"/>
            <a:chExt cx="1064464" cy="25200"/>
          </a:xfrm>
        </p:grpSpPr>
        <p:sp>
          <p:nvSpPr>
            <p:cNvPr id="152" name="Google Shape;152;p2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3" name="Google Shape;153;p2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154" name="Google Shape;154;p23"/>
          <p:cNvSpPr txBox="1"/>
          <p:nvPr>
            <p:ph type="title" hasCustomPrompt="1"/>
          </p:nvPr>
        </p:nvSpPr>
        <p:spPr>
          <a:xfrm>
            <a:off x="729450" y="733950"/>
            <a:ext cx="7688400" cy="12447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Clr>
                <a:schemeClr val="lt1"/>
              </a:buClr>
              <a:buSzPts val="8000"/>
              <a:buNone/>
              <a:defRPr sz="8000">
                <a:solidFill>
                  <a:schemeClr val="lt1"/>
                </a:solidFill>
              </a:defRPr>
            </a:lvl1pPr>
            <a:lvl2pPr lvl="1" algn="l" rtl="0">
              <a:lnSpc>
                <a:spcPct val="100000"/>
              </a:lnSpc>
              <a:spcBef>
                <a:spcPts val="0"/>
              </a:spcBef>
              <a:spcAft>
                <a:spcPts val="0"/>
              </a:spcAft>
              <a:buClr>
                <a:schemeClr val="lt1"/>
              </a:buClr>
              <a:buSzPts val="8000"/>
              <a:buNone/>
              <a:defRPr sz="8000">
                <a:solidFill>
                  <a:schemeClr val="lt1"/>
                </a:solidFill>
              </a:defRPr>
            </a:lvl2pPr>
            <a:lvl3pPr lvl="2" algn="l" rtl="0">
              <a:lnSpc>
                <a:spcPct val="100000"/>
              </a:lnSpc>
              <a:spcBef>
                <a:spcPts val="0"/>
              </a:spcBef>
              <a:spcAft>
                <a:spcPts val="0"/>
              </a:spcAft>
              <a:buClr>
                <a:schemeClr val="lt1"/>
              </a:buClr>
              <a:buSzPts val="8000"/>
              <a:buNone/>
              <a:defRPr sz="8000">
                <a:solidFill>
                  <a:schemeClr val="lt1"/>
                </a:solidFill>
              </a:defRPr>
            </a:lvl3pPr>
            <a:lvl4pPr lvl="3" algn="l" rtl="0">
              <a:lnSpc>
                <a:spcPct val="100000"/>
              </a:lnSpc>
              <a:spcBef>
                <a:spcPts val="0"/>
              </a:spcBef>
              <a:spcAft>
                <a:spcPts val="0"/>
              </a:spcAft>
              <a:buClr>
                <a:schemeClr val="lt1"/>
              </a:buClr>
              <a:buSzPts val="8000"/>
              <a:buNone/>
              <a:defRPr sz="8000">
                <a:solidFill>
                  <a:schemeClr val="lt1"/>
                </a:solidFill>
              </a:defRPr>
            </a:lvl4pPr>
            <a:lvl5pPr lvl="4" algn="l" rtl="0">
              <a:lnSpc>
                <a:spcPct val="100000"/>
              </a:lnSpc>
              <a:spcBef>
                <a:spcPts val="0"/>
              </a:spcBef>
              <a:spcAft>
                <a:spcPts val="0"/>
              </a:spcAft>
              <a:buClr>
                <a:schemeClr val="lt1"/>
              </a:buClr>
              <a:buSzPts val="8000"/>
              <a:buNone/>
              <a:defRPr sz="8000">
                <a:solidFill>
                  <a:schemeClr val="lt1"/>
                </a:solidFill>
              </a:defRPr>
            </a:lvl5pPr>
            <a:lvl6pPr lvl="5" algn="l" rtl="0">
              <a:lnSpc>
                <a:spcPct val="100000"/>
              </a:lnSpc>
              <a:spcBef>
                <a:spcPts val="0"/>
              </a:spcBef>
              <a:spcAft>
                <a:spcPts val="0"/>
              </a:spcAft>
              <a:buClr>
                <a:schemeClr val="lt1"/>
              </a:buClr>
              <a:buSzPts val="8000"/>
              <a:buNone/>
              <a:defRPr sz="8000">
                <a:solidFill>
                  <a:schemeClr val="lt1"/>
                </a:solidFill>
              </a:defRPr>
            </a:lvl6pPr>
            <a:lvl7pPr lvl="6" algn="l" rtl="0">
              <a:lnSpc>
                <a:spcPct val="100000"/>
              </a:lnSpc>
              <a:spcBef>
                <a:spcPts val="0"/>
              </a:spcBef>
              <a:spcAft>
                <a:spcPts val="0"/>
              </a:spcAft>
              <a:buClr>
                <a:schemeClr val="lt1"/>
              </a:buClr>
              <a:buSzPts val="8000"/>
              <a:buNone/>
              <a:defRPr sz="8000">
                <a:solidFill>
                  <a:schemeClr val="lt1"/>
                </a:solidFill>
              </a:defRPr>
            </a:lvl7pPr>
            <a:lvl8pPr lvl="7" algn="l" rtl="0">
              <a:lnSpc>
                <a:spcPct val="100000"/>
              </a:lnSpc>
              <a:spcBef>
                <a:spcPts val="0"/>
              </a:spcBef>
              <a:spcAft>
                <a:spcPts val="0"/>
              </a:spcAft>
              <a:buClr>
                <a:schemeClr val="lt1"/>
              </a:buClr>
              <a:buSzPts val="8000"/>
              <a:buNone/>
              <a:defRPr sz="8000">
                <a:solidFill>
                  <a:schemeClr val="lt1"/>
                </a:solidFill>
              </a:defRPr>
            </a:lvl8pPr>
            <a:lvl9pPr lvl="8" algn="l" rtl="0">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155" name="Google Shape;155;p23"/>
          <p:cNvSpPr txBox="1"/>
          <p:nvPr>
            <p:ph type="body" idx="1"/>
          </p:nvPr>
        </p:nvSpPr>
        <p:spPr>
          <a:xfrm>
            <a:off x="729450" y="2272888"/>
            <a:ext cx="7688400" cy="1580400"/>
          </a:xfrm>
          <a:prstGeom prst="rect">
            <a:avLst/>
          </a:prstGeom>
          <a:noFill/>
          <a:ln>
            <a:noFill/>
          </a:ln>
        </p:spPr>
        <p:txBody>
          <a:bodyPr spcFirstLastPara="1" wrap="square" lIns="91425" tIns="91425" rIns="91425" bIns="91425" anchor="t" anchorCtr="0">
            <a:normAutofit/>
          </a:bodyPr>
          <a:lstStyle>
            <a:lvl1pPr marL="457200" lvl="0" indent="-311150" algn="l" rtl="0">
              <a:lnSpc>
                <a:spcPct val="115000"/>
              </a:lnSpc>
              <a:spcBef>
                <a:spcPts val="0"/>
              </a:spcBef>
              <a:spcAft>
                <a:spcPts val="0"/>
              </a:spcAft>
              <a:buClr>
                <a:schemeClr val="lt1"/>
              </a:buClr>
              <a:buSzPts val="1300"/>
              <a:buChar char="●"/>
              <a:defRPr>
                <a:solidFill>
                  <a:schemeClr val="lt1"/>
                </a:solidFill>
              </a:defRPr>
            </a:lvl1pPr>
            <a:lvl2pPr marL="914400" lvl="1" indent="-298450" algn="l" rtl="0">
              <a:lnSpc>
                <a:spcPct val="115000"/>
              </a:lnSpc>
              <a:spcBef>
                <a:spcPts val="0"/>
              </a:spcBef>
              <a:spcAft>
                <a:spcPts val="0"/>
              </a:spcAft>
              <a:buClr>
                <a:schemeClr val="lt1"/>
              </a:buClr>
              <a:buSzPts val="1100"/>
              <a:buChar char="○"/>
              <a:defRPr>
                <a:solidFill>
                  <a:schemeClr val="lt1"/>
                </a:solidFill>
              </a:defRPr>
            </a:lvl2pPr>
            <a:lvl3pPr marL="1371600" lvl="2" indent="-298450" algn="l" rtl="0">
              <a:lnSpc>
                <a:spcPct val="115000"/>
              </a:lnSpc>
              <a:spcBef>
                <a:spcPts val="0"/>
              </a:spcBef>
              <a:spcAft>
                <a:spcPts val="0"/>
              </a:spcAft>
              <a:buClr>
                <a:schemeClr val="lt1"/>
              </a:buClr>
              <a:buSzPts val="1100"/>
              <a:buChar char="■"/>
              <a:defRPr>
                <a:solidFill>
                  <a:schemeClr val="lt1"/>
                </a:solidFill>
              </a:defRPr>
            </a:lvl3pPr>
            <a:lvl4pPr marL="1828800" lvl="3" indent="-298450" algn="l" rtl="0">
              <a:lnSpc>
                <a:spcPct val="115000"/>
              </a:lnSpc>
              <a:spcBef>
                <a:spcPts val="0"/>
              </a:spcBef>
              <a:spcAft>
                <a:spcPts val="0"/>
              </a:spcAft>
              <a:buClr>
                <a:schemeClr val="lt1"/>
              </a:buClr>
              <a:buSzPts val="1100"/>
              <a:buChar char="●"/>
              <a:defRPr>
                <a:solidFill>
                  <a:schemeClr val="lt1"/>
                </a:solidFill>
              </a:defRPr>
            </a:lvl4pPr>
            <a:lvl5pPr marL="2286000" lvl="4" indent="-298450" algn="l" rtl="0">
              <a:lnSpc>
                <a:spcPct val="115000"/>
              </a:lnSpc>
              <a:spcBef>
                <a:spcPts val="0"/>
              </a:spcBef>
              <a:spcAft>
                <a:spcPts val="0"/>
              </a:spcAft>
              <a:buClr>
                <a:schemeClr val="lt1"/>
              </a:buClr>
              <a:buSzPts val="1100"/>
              <a:buChar char="○"/>
              <a:defRPr>
                <a:solidFill>
                  <a:schemeClr val="lt1"/>
                </a:solidFill>
              </a:defRPr>
            </a:lvl5pPr>
            <a:lvl6pPr marL="2743200" lvl="5" indent="-298450" algn="l" rtl="0">
              <a:lnSpc>
                <a:spcPct val="115000"/>
              </a:lnSpc>
              <a:spcBef>
                <a:spcPts val="0"/>
              </a:spcBef>
              <a:spcAft>
                <a:spcPts val="0"/>
              </a:spcAft>
              <a:buClr>
                <a:schemeClr val="lt1"/>
              </a:buClr>
              <a:buSzPts val="1100"/>
              <a:buChar char="■"/>
              <a:defRPr>
                <a:solidFill>
                  <a:schemeClr val="lt1"/>
                </a:solidFill>
              </a:defRPr>
            </a:lvl6pPr>
            <a:lvl7pPr marL="3200400" lvl="6" indent="-298450" algn="l" rtl="0">
              <a:lnSpc>
                <a:spcPct val="115000"/>
              </a:lnSpc>
              <a:spcBef>
                <a:spcPts val="0"/>
              </a:spcBef>
              <a:spcAft>
                <a:spcPts val="0"/>
              </a:spcAft>
              <a:buClr>
                <a:schemeClr val="lt1"/>
              </a:buClr>
              <a:buSzPts val="1100"/>
              <a:buChar char="●"/>
              <a:defRPr>
                <a:solidFill>
                  <a:schemeClr val="lt1"/>
                </a:solidFill>
              </a:defRPr>
            </a:lvl7pPr>
            <a:lvl8pPr marL="3657600" lvl="7" indent="-298450" algn="l" rtl="0">
              <a:lnSpc>
                <a:spcPct val="115000"/>
              </a:lnSpc>
              <a:spcBef>
                <a:spcPts val="0"/>
              </a:spcBef>
              <a:spcAft>
                <a:spcPts val="0"/>
              </a:spcAft>
              <a:buClr>
                <a:schemeClr val="lt1"/>
              </a:buClr>
              <a:buSzPts val="1100"/>
              <a:buChar char="○"/>
              <a:defRPr>
                <a:solidFill>
                  <a:schemeClr val="lt1"/>
                </a:solidFill>
              </a:defRPr>
            </a:lvl8pPr>
            <a:lvl9pPr marL="4114800" lvl="8" indent="-298450" algn="l" rtl="0">
              <a:lnSpc>
                <a:spcPct val="115000"/>
              </a:lnSpc>
              <a:spcBef>
                <a:spcPts val="0"/>
              </a:spcBef>
              <a:spcAft>
                <a:spcPts val="0"/>
              </a:spcAft>
              <a:buClr>
                <a:schemeClr val="lt1"/>
              </a:buClr>
              <a:buSzPts val="1100"/>
              <a:buChar char="■"/>
              <a:defRPr>
                <a:solidFill>
                  <a:schemeClr val="lt1"/>
                </a:solidFill>
              </a:defRPr>
            </a:lvl9pPr>
          </a:lstStyle>
          <a:p/>
        </p:txBody>
      </p:sp>
      <p:sp>
        <p:nvSpPr>
          <p:cNvPr id="156" name="Google Shape;156;p23"/>
          <p:cNvSpPr txBox="1"/>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57" name="Shape 157"/>
        <p:cNvGrpSpPr/>
        <p:nvPr/>
      </p:nvGrpSpPr>
      <p:grpSpPr>
        <a:xfrm>
          <a:off x="0" y="0"/>
          <a:ext cx="0" cy="0"/>
          <a:chOff x="0" y="0"/>
          <a:chExt cx="0" cy="0"/>
        </a:xfrm>
      </p:grpSpPr>
      <p:sp>
        <p:nvSpPr>
          <p:cNvPr id="158" name="Google Shape;158;p24"/>
          <p:cNvSpPr txBox="1"/>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matchingName="TITLE">
  <p:cSld name="TITLE">
    <p:bg>
      <p:bgPr>
        <a:solidFill>
          <a:srgbClr val="E9EDEE"/>
        </a:solidFill>
        <a:effectLst/>
      </p:bgPr>
    </p:bg>
    <p:spTree>
      <p:nvGrpSpPr>
        <p:cNvPr id="163" name="Shape 163"/>
        <p:cNvGrpSpPr/>
        <p:nvPr/>
      </p:nvGrpSpPr>
      <p:grpSpPr>
        <a:xfrm>
          <a:off x="0" y="0"/>
          <a:ext cx="0" cy="0"/>
          <a:chOff x="0" y="0"/>
          <a:chExt cx="0" cy="0"/>
        </a:xfrm>
      </p:grpSpPr>
      <p:sp>
        <p:nvSpPr>
          <p:cNvPr id="164" name="Google Shape;164;p26"/>
          <p:cNvSpPr/>
          <p:nvPr/>
        </p:nvSpPr>
        <p:spPr>
          <a:xfrm>
            <a:off x="0" y="0"/>
            <a:ext cx="9144000" cy="4878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165" name="Google Shape;165;p26"/>
          <p:cNvGrpSpPr/>
          <p:nvPr/>
        </p:nvGrpSpPr>
        <p:grpSpPr>
          <a:xfrm>
            <a:off x="830580" y="1191380"/>
            <a:ext cx="745028" cy="45918"/>
            <a:chOff x="830580" y="1191380"/>
            <a:chExt cx="745028" cy="45918"/>
          </a:xfrm>
        </p:grpSpPr>
        <p:sp>
          <p:nvSpPr>
            <p:cNvPr id="166" name="Google Shape;166;p26"/>
            <p:cNvSpPr/>
            <p:nvPr/>
          </p:nvSpPr>
          <p:spPr>
            <a:xfrm rot="-5400000">
              <a:off x="1366508" y="1028198"/>
              <a:ext cx="45600" cy="372600"/>
            </a:xfrm>
            <a:prstGeom prst="rect">
              <a:avLst/>
            </a:prstGeom>
            <a:solidFill>
              <a:srgbClr val="EB56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7" name="Google Shape;167;p26"/>
            <p:cNvSpPr/>
            <p:nvPr/>
          </p:nvSpPr>
          <p:spPr>
            <a:xfrm rot="-5400000">
              <a:off x="995730" y="1026230"/>
              <a:ext cx="45600" cy="375900"/>
            </a:xfrm>
            <a:prstGeom prst="rect">
              <a:avLst/>
            </a:prstGeom>
            <a:solidFill>
              <a:srgbClr val="1A998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168" name="Google Shape;168;p26"/>
          <p:cNvSpPr txBox="1"/>
          <p:nvPr>
            <p:ph type="ctrTitle"/>
          </p:nvPr>
        </p:nvSpPr>
        <p:spPr>
          <a:xfrm>
            <a:off x="729615" y="1322705"/>
            <a:ext cx="7687800" cy="16644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rgbClr val="1A1A1A"/>
              </a:buClr>
              <a:buSzPts val="4200"/>
              <a:buFont typeface="Raleway"/>
              <a:buNone/>
              <a:defRPr sz="4200" cap="none"/>
            </a:lvl1pPr>
            <a:lvl2pPr lvl="1" algn="l" rtl="0">
              <a:lnSpc>
                <a:spcPct val="100000"/>
              </a:lnSpc>
              <a:spcBef>
                <a:spcPts val="0"/>
              </a:spcBef>
              <a:spcAft>
                <a:spcPts val="0"/>
              </a:spcAft>
              <a:buClr>
                <a:srgbClr val="1A1A1A"/>
              </a:buClr>
              <a:buSzPts val="4200"/>
              <a:buFont typeface="Raleway"/>
              <a:buNone/>
              <a:defRPr sz="4200" cap="none"/>
            </a:lvl2pPr>
            <a:lvl3pPr lvl="2" algn="l" rtl="0">
              <a:lnSpc>
                <a:spcPct val="100000"/>
              </a:lnSpc>
              <a:spcBef>
                <a:spcPts val="0"/>
              </a:spcBef>
              <a:spcAft>
                <a:spcPts val="0"/>
              </a:spcAft>
              <a:buClr>
                <a:srgbClr val="1A1A1A"/>
              </a:buClr>
              <a:buSzPts val="4200"/>
              <a:buFont typeface="Raleway"/>
              <a:buNone/>
              <a:defRPr sz="4200" cap="none"/>
            </a:lvl3pPr>
            <a:lvl4pPr lvl="3" algn="l" rtl="0">
              <a:lnSpc>
                <a:spcPct val="100000"/>
              </a:lnSpc>
              <a:spcBef>
                <a:spcPts val="0"/>
              </a:spcBef>
              <a:spcAft>
                <a:spcPts val="0"/>
              </a:spcAft>
              <a:buClr>
                <a:srgbClr val="1A1A1A"/>
              </a:buClr>
              <a:buSzPts val="4200"/>
              <a:buFont typeface="Raleway"/>
              <a:buNone/>
              <a:defRPr sz="4200" cap="none"/>
            </a:lvl4pPr>
            <a:lvl5pPr lvl="4" algn="l" rtl="0">
              <a:lnSpc>
                <a:spcPct val="100000"/>
              </a:lnSpc>
              <a:spcBef>
                <a:spcPts val="0"/>
              </a:spcBef>
              <a:spcAft>
                <a:spcPts val="0"/>
              </a:spcAft>
              <a:buClr>
                <a:srgbClr val="1A1A1A"/>
              </a:buClr>
              <a:buSzPts val="4200"/>
              <a:buFont typeface="Raleway"/>
              <a:buNone/>
              <a:defRPr sz="4200" cap="none"/>
            </a:lvl5pPr>
            <a:lvl6pPr lvl="5" algn="l" rtl="0">
              <a:lnSpc>
                <a:spcPct val="100000"/>
              </a:lnSpc>
              <a:spcBef>
                <a:spcPts val="0"/>
              </a:spcBef>
              <a:spcAft>
                <a:spcPts val="0"/>
              </a:spcAft>
              <a:buClr>
                <a:srgbClr val="1A1A1A"/>
              </a:buClr>
              <a:buSzPts val="4200"/>
              <a:buFont typeface="Raleway"/>
              <a:buNone/>
              <a:defRPr sz="4200" cap="none"/>
            </a:lvl6pPr>
            <a:lvl7pPr lvl="6" algn="l" rtl="0">
              <a:lnSpc>
                <a:spcPct val="100000"/>
              </a:lnSpc>
              <a:spcBef>
                <a:spcPts val="0"/>
              </a:spcBef>
              <a:spcAft>
                <a:spcPts val="0"/>
              </a:spcAft>
              <a:buClr>
                <a:srgbClr val="1A1A1A"/>
              </a:buClr>
              <a:buSzPts val="4200"/>
              <a:buFont typeface="Raleway"/>
              <a:buNone/>
              <a:defRPr sz="4200" cap="none"/>
            </a:lvl7pPr>
            <a:lvl8pPr lvl="7" algn="l" rtl="0">
              <a:lnSpc>
                <a:spcPct val="100000"/>
              </a:lnSpc>
              <a:spcBef>
                <a:spcPts val="0"/>
              </a:spcBef>
              <a:spcAft>
                <a:spcPts val="0"/>
              </a:spcAft>
              <a:buClr>
                <a:srgbClr val="1A1A1A"/>
              </a:buClr>
              <a:buSzPts val="4200"/>
              <a:buFont typeface="Raleway"/>
              <a:buNone/>
              <a:defRPr sz="4200" cap="none"/>
            </a:lvl8pPr>
            <a:lvl9pPr lvl="8" algn="l" rtl="0">
              <a:lnSpc>
                <a:spcPct val="100000"/>
              </a:lnSpc>
              <a:spcBef>
                <a:spcPts val="0"/>
              </a:spcBef>
              <a:spcAft>
                <a:spcPts val="0"/>
              </a:spcAft>
              <a:buClr>
                <a:srgbClr val="1A1A1A"/>
              </a:buClr>
              <a:buSzPts val="4200"/>
              <a:buFont typeface="Raleway"/>
              <a:buNone/>
              <a:defRPr sz="4200" cap="none"/>
            </a:lvl9pPr>
          </a:lstStyle>
          <a:p/>
        </p:txBody>
      </p:sp>
      <p:sp>
        <p:nvSpPr>
          <p:cNvPr id="169" name="Google Shape;169;p26"/>
          <p:cNvSpPr txBox="1"/>
          <p:nvPr>
            <p:ph type="subTitle" idx="1"/>
          </p:nvPr>
        </p:nvSpPr>
        <p:spPr>
          <a:xfrm>
            <a:off x="729615" y="3173095"/>
            <a:ext cx="7687800" cy="5409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1300"/>
              <a:buNone/>
              <a:defRPr sz="1600" cap="none"/>
            </a:lvl1pPr>
            <a:lvl2pPr lvl="1" algn="l" rtl="0">
              <a:lnSpc>
                <a:spcPct val="100000"/>
              </a:lnSpc>
              <a:spcBef>
                <a:spcPts val="0"/>
              </a:spcBef>
              <a:spcAft>
                <a:spcPts val="0"/>
              </a:spcAft>
              <a:buSzPts val="1100"/>
              <a:buNone/>
              <a:defRPr sz="1600" cap="none"/>
            </a:lvl2pPr>
            <a:lvl3pPr lvl="2" algn="l" rtl="0">
              <a:lnSpc>
                <a:spcPct val="100000"/>
              </a:lnSpc>
              <a:spcBef>
                <a:spcPts val="0"/>
              </a:spcBef>
              <a:spcAft>
                <a:spcPts val="0"/>
              </a:spcAft>
              <a:buSzPts val="1100"/>
              <a:buNone/>
              <a:defRPr sz="1600" cap="none"/>
            </a:lvl3pPr>
            <a:lvl4pPr lvl="3" algn="l" rtl="0">
              <a:lnSpc>
                <a:spcPct val="100000"/>
              </a:lnSpc>
              <a:spcBef>
                <a:spcPts val="0"/>
              </a:spcBef>
              <a:spcAft>
                <a:spcPts val="0"/>
              </a:spcAft>
              <a:buSzPts val="1100"/>
              <a:buNone/>
              <a:defRPr sz="1600" cap="none"/>
            </a:lvl4pPr>
            <a:lvl5pPr lvl="4" algn="l" rtl="0">
              <a:lnSpc>
                <a:spcPct val="100000"/>
              </a:lnSpc>
              <a:spcBef>
                <a:spcPts val="0"/>
              </a:spcBef>
              <a:spcAft>
                <a:spcPts val="0"/>
              </a:spcAft>
              <a:buSzPts val="1100"/>
              <a:buNone/>
              <a:defRPr sz="1600" cap="none"/>
            </a:lvl5pPr>
            <a:lvl6pPr lvl="5" algn="l" rtl="0">
              <a:lnSpc>
                <a:spcPct val="100000"/>
              </a:lnSpc>
              <a:spcBef>
                <a:spcPts val="0"/>
              </a:spcBef>
              <a:spcAft>
                <a:spcPts val="0"/>
              </a:spcAft>
              <a:buSzPts val="1100"/>
              <a:buNone/>
              <a:defRPr sz="1600" cap="none"/>
            </a:lvl6pPr>
            <a:lvl7pPr lvl="6" algn="l" rtl="0">
              <a:lnSpc>
                <a:spcPct val="100000"/>
              </a:lnSpc>
              <a:spcBef>
                <a:spcPts val="0"/>
              </a:spcBef>
              <a:spcAft>
                <a:spcPts val="0"/>
              </a:spcAft>
              <a:buSzPts val="1100"/>
              <a:buNone/>
              <a:defRPr sz="1600" cap="none"/>
            </a:lvl7pPr>
            <a:lvl8pPr lvl="7" algn="l" rtl="0">
              <a:lnSpc>
                <a:spcPct val="100000"/>
              </a:lnSpc>
              <a:spcBef>
                <a:spcPts val="0"/>
              </a:spcBef>
              <a:spcAft>
                <a:spcPts val="0"/>
              </a:spcAft>
              <a:buSzPts val="1100"/>
              <a:buNone/>
              <a:defRPr sz="1600" cap="none"/>
            </a:lvl8pPr>
            <a:lvl9pPr lvl="8" algn="l" rtl="0">
              <a:lnSpc>
                <a:spcPct val="100000"/>
              </a:lnSpc>
              <a:spcBef>
                <a:spcPts val="0"/>
              </a:spcBef>
              <a:spcAft>
                <a:spcPts val="0"/>
              </a:spcAft>
              <a:buSzPts val="1100"/>
              <a:buNone/>
              <a:defRPr sz="1600" cap="none"/>
            </a:lvl9pPr>
          </a:lstStyle>
          <a:p/>
        </p:txBody>
      </p:sp>
      <p:sp>
        <p:nvSpPr>
          <p:cNvPr id="170" name="Google Shape;170;p26"/>
          <p:cNvSpPr txBox="1"/>
          <p:nvPr>
            <p:ph type="sldNum" idx="12"/>
          </p:nvPr>
        </p:nvSpPr>
        <p:spPr>
          <a:xfrm>
            <a:off x="8536305" y="4749800"/>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accent1"/>
              </a:buClr>
              <a:buSzPts val="1000"/>
              <a:buFont typeface="Lato" panose="020F0502020204030203"/>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1pPr>
            <a:lvl2pPr marL="0" marR="0" lvl="1" indent="0" algn="r" rtl="0">
              <a:lnSpc>
                <a:spcPct val="100000"/>
              </a:lnSpc>
              <a:spcBef>
                <a:spcPts val="0"/>
              </a:spcBef>
              <a:spcAft>
                <a:spcPts val="0"/>
              </a:spcAft>
              <a:buClr>
                <a:schemeClr val="accent1"/>
              </a:buClr>
              <a:buSzPts val="1000"/>
              <a:buFont typeface="Lato" panose="020F0502020204030203"/>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2pPr>
            <a:lvl3pPr marL="0" marR="0" lvl="2" indent="0" algn="r" rtl="0">
              <a:lnSpc>
                <a:spcPct val="100000"/>
              </a:lnSpc>
              <a:spcBef>
                <a:spcPts val="0"/>
              </a:spcBef>
              <a:spcAft>
                <a:spcPts val="0"/>
              </a:spcAft>
              <a:buClr>
                <a:schemeClr val="accent1"/>
              </a:buClr>
              <a:buSzPts val="1000"/>
              <a:buFont typeface="Lato" panose="020F0502020204030203"/>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3pPr>
            <a:lvl4pPr marL="0" marR="0" lvl="3" indent="0" algn="r" rtl="0">
              <a:lnSpc>
                <a:spcPct val="100000"/>
              </a:lnSpc>
              <a:spcBef>
                <a:spcPts val="0"/>
              </a:spcBef>
              <a:spcAft>
                <a:spcPts val="0"/>
              </a:spcAft>
              <a:buClr>
                <a:schemeClr val="accent1"/>
              </a:buClr>
              <a:buSzPts val="1000"/>
              <a:buFont typeface="Lato" panose="020F0502020204030203"/>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4pPr>
            <a:lvl5pPr marL="0" marR="0" lvl="4" indent="0" algn="r" rtl="0">
              <a:lnSpc>
                <a:spcPct val="100000"/>
              </a:lnSpc>
              <a:spcBef>
                <a:spcPts val="0"/>
              </a:spcBef>
              <a:spcAft>
                <a:spcPts val="0"/>
              </a:spcAft>
              <a:buClr>
                <a:schemeClr val="accent1"/>
              </a:buClr>
              <a:buSzPts val="1000"/>
              <a:buFont typeface="Lato" panose="020F0502020204030203"/>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5pPr>
            <a:lvl6pPr marL="0" marR="0" lvl="5" indent="0" algn="r" rtl="0">
              <a:lnSpc>
                <a:spcPct val="100000"/>
              </a:lnSpc>
              <a:spcBef>
                <a:spcPts val="0"/>
              </a:spcBef>
              <a:spcAft>
                <a:spcPts val="0"/>
              </a:spcAft>
              <a:buClr>
                <a:schemeClr val="accent1"/>
              </a:buClr>
              <a:buSzPts val="1000"/>
              <a:buFont typeface="Lato" panose="020F0502020204030203"/>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6pPr>
            <a:lvl7pPr marL="0" marR="0" lvl="6" indent="0" algn="r" rtl="0">
              <a:lnSpc>
                <a:spcPct val="100000"/>
              </a:lnSpc>
              <a:spcBef>
                <a:spcPts val="0"/>
              </a:spcBef>
              <a:spcAft>
                <a:spcPts val="0"/>
              </a:spcAft>
              <a:buClr>
                <a:schemeClr val="accent1"/>
              </a:buClr>
              <a:buSzPts val="1000"/>
              <a:buFont typeface="Lato" panose="020F0502020204030203"/>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7pPr>
            <a:lvl8pPr marL="0" marR="0" lvl="7" indent="0" algn="r" rtl="0">
              <a:lnSpc>
                <a:spcPct val="100000"/>
              </a:lnSpc>
              <a:spcBef>
                <a:spcPts val="0"/>
              </a:spcBef>
              <a:spcAft>
                <a:spcPts val="0"/>
              </a:spcAft>
              <a:buClr>
                <a:schemeClr val="accent1"/>
              </a:buClr>
              <a:buSzPts val="1000"/>
              <a:buFont typeface="Lato" panose="020F0502020204030203"/>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8pPr>
            <a:lvl9pPr marL="0" marR="0" lvl="8" indent="0" algn="r" rtl="0">
              <a:lnSpc>
                <a:spcPct val="100000"/>
              </a:lnSpc>
              <a:spcBef>
                <a:spcPts val="0"/>
              </a:spcBef>
              <a:spcAft>
                <a:spcPts val="0"/>
              </a:spcAft>
              <a:buClr>
                <a:schemeClr val="accent1"/>
              </a:buClr>
              <a:buSzPts val="1000"/>
              <a:buFont typeface="Lato" panose="020F0502020204030203"/>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matchingName="TITLE_AND_BODY">
  <p:cSld name="TITLE_AND_BODY">
    <p:spTree>
      <p:nvGrpSpPr>
        <p:cNvPr id="171" name="Shape 171"/>
        <p:cNvGrpSpPr/>
        <p:nvPr/>
      </p:nvGrpSpPr>
      <p:grpSpPr>
        <a:xfrm>
          <a:off x="0" y="0"/>
          <a:ext cx="0" cy="0"/>
          <a:chOff x="0" y="0"/>
          <a:chExt cx="0" cy="0"/>
        </a:xfrm>
      </p:grpSpPr>
      <p:sp>
        <p:nvSpPr>
          <p:cNvPr id="172" name="Google Shape;172;p27"/>
          <p:cNvSpPr/>
          <p:nvPr/>
        </p:nvSpPr>
        <p:spPr>
          <a:xfrm>
            <a:off x="0" y="0"/>
            <a:ext cx="9144000" cy="487800"/>
          </a:xfrm>
          <a:prstGeom prst="rect">
            <a:avLst/>
          </a:prstGeom>
          <a:solidFill>
            <a:srgbClr val="E9EDE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173" name="Google Shape;173;p27"/>
          <p:cNvGrpSpPr/>
          <p:nvPr/>
        </p:nvGrpSpPr>
        <p:grpSpPr>
          <a:xfrm>
            <a:off x="830580" y="1191380"/>
            <a:ext cx="745028" cy="45918"/>
            <a:chOff x="830580" y="1191380"/>
            <a:chExt cx="745028" cy="45918"/>
          </a:xfrm>
        </p:grpSpPr>
        <p:sp>
          <p:nvSpPr>
            <p:cNvPr id="174" name="Google Shape;174;p27"/>
            <p:cNvSpPr/>
            <p:nvPr/>
          </p:nvSpPr>
          <p:spPr>
            <a:xfrm rot="-5400000">
              <a:off x="1366508" y="1028198"/>
              <a:ext cx="45600" cy="372600"/>
            </a:xfrm>
            <a:prstGeom prst="rect">
              <a:avLst/>
            </a:prstGeom>
            <a:solidFill>
              <a:srgbClr val="EB56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5" name="Google Shape;175;p27"/>
            <p:cNvSpPr/>
            <p:nvPr/>
          </p:nvSpPr>
          <p:spPr>
            <a:xfrm rot="-5400000">
              <a:off x="995730" y="1026230"/>
              <a:ext cx="45600" cy="375900"/>
            </a:xfrm>
            <a:prstGeom prst="rect">
              <a:avLst/>
            </a:prstGeom>
            <a:solidFill>
              <a:srgbClr val="1A998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176" name="Google Shape;176;p27"/>
          <p:cNvSpPr txBox="1"/>
          <p:nvPr>
            <p:ph type="title"/>
          </p:nvPr>
        </p:nvSpPr>
        <p:spPr>
          <a:xfrm>
            <a:off x="729615" y="1318895"/>
            <a:ext cx="7688700" cy="5346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rgbClr val="1A1A1A"/>
              </a:buClr>
              <a:buSzPts val="2600"/>
              <a:buFont typeface="Raleway"/>
              <a:buNone/>
              <a:defRPr sz="2600" cap="none"/>
            </a:lvl1pPr>
            <a:lvl2pPr lvl="1" algn="l" rtl="0">
              <a:lnSpc>
                <a:spcPct val="100000"/>
              </a:lnSpc>
              <a:spcBef>
                <a:spcPts val="0"/>
              </a:spcBef>
              <a:spcAft>
                <a:spcPts val="0"/>
              </a:spcAft>
              <a:buClr>
                <a:srgbClr val="1A1A1A"/>
              </a:buClr>
              <a:buSzPts val="2600"/>
              <a:buFont typeface="Raleway"/>
              <a:buNone/>
              <a:defRPr sz="2600" cap="none"/>
            </a:lvl2pPr>
            <a:lvl3pPr lvl="2" algn="l" rtl="0">
              <a:lnSpc>
                <a:spcPct val="100000"/>
              </a:lnSpc>
              <a:spcBef>
                <a:spcPts val="0"/>
              </a:spcBef>
              <a:spcAft>
                <a:spcPts val="0"/>
              </a:spcAft>
              <a:buClr>
                <a:srgbClr val="1A1A1A"/>
              </a:buClr>
              <a:buSzPts val="2600"/>
              <a:buFont typeface="Raleway"/>
              <a:buNone/>
              <a:defRPr sz="2600" cap="none"/>
            </a:lvl3pPr>
            <a:lvl4pPr lvl="3" algn="l" rtl="0">
              <a:lnSpc>
                <a:spcPct val="100000"/>
              </a:lnSpc>
              <a:spcBef>
                <a:spcPts val="0"/>
              </a:spcBef>
              <a:spcAft>
                <a:spcPts val="0"/>
              </a:spcAft>
              <a:buClr>
                <a:srgbClr val="1A1A1A"/>
              </a:buClr>
              <a:buSzPts val="2600"/>
              <a:buFont typeface="Raleway"/>
              <a:buNone/>
              <a:defRPr sz="2600" cap="none"/>
            </a:lvl4pPr>
            <a:lvl5pPr lvl="4" algn="l" rtl="0">
              <a:lnSpc>
                <a:spcPct val="100000"/>
              </a:lnSpc>
              <a:spcBef>
                <a:spcPts val="0"/>
              </a:spcBef>
              <a:spcAft>
                <a:spcPts val="0"/>
              </a:spcAft>
              <a:buClr>
                <a:srgbClr val="1A1A1A"/>
              </a:buClr>
              <a:buSzPts val="2600"/>
              <a:buFont typeface="Raleway"/>
              <a:buNone/>
              <a:defRPr sz="2600" cap="none"/>
            </a:lvl5pPr>
            <a:lvl6pPr lvl="5" algn="l" rtl="0">
              <a:lnSpc>
                <a:spcPct val="100000"/>
              </a:lnSpc>
              <a:spcBef>
                <a:spcPts val="0"/>
              </a:spcBef>
              <a:spcAft>
                <a:spcPts val="0"/>
              </a:spcAft>
              <a:buClr>
                <a:srgbClr val="1A1A1A"/>
              </a:buClr>
              <a:buSzPts val="2600"/>
              <a:buFont typeface="Raleway"/>
              <a:buNone/>
              <a:defRPr sz="2600" cap="none"/>
            </a:lvl6pPr>
            <a:lvl7pPr lvl="6" algn="l" rtl="0">
              <a:lnSpc>
                <a:spcPct val="100000"/>
              </a:lnSpc>
              <a:spcBef>
                <a:spcPts val="0"/>
              </a:spcBef>
              <a:spcAft>
                <a:spcPts val="0"/>
              </a:spcAft>
              <a:buClr>
                <a:srgbClr val="1A1A1A"/>
              </a:buClr>
              <a:buSzPts val="2600"/>
              <a:buFont typeface="Raleway"/>
              <a:buNone/>
              <a:defRPr sz="2600" cap="none"/>
            </a:lvl7pPr>
            <a:lvl8pPr lvl="7" algn="l" rtl="0">
              <a:lnSpc>
                <a:spcPct val="100000"/>
              </a:lnSpc>
              <a:spcBef>
                <a:spcPts val="0"/>
              </a:spcBef>
              <a:spcAft>
                <a:spcPts val="0"/>
              </a:spcAft>
              <a:buClr>
                <a:srgbClr val="1A1A1A"/>
              </a:buClr>
              <a:buSzPts val="2600"/>
              <a:buFont typeface="Raleway"/>
              <a:buNone/>
              <a:defRPr sz="2600" cap="none"/>
            </a:lvl8pPr>
            <a:lvl9pPr lvl="8" algn="l" rtl="0">
              <a:lnSpc>
                <a:spcPct val="100000"/>
              </a:lnSpc>
              <a:spcBef>
                <a:spcPts val="0"/>
              </a:spcBef>
              <a:spcAft>
                <a:spcPts val="0"/>
              </a:spcAft>
              <a:buClr>
                <a:srgbClr val="1A1A1A"/>
              </a:buClr>
              <a:buSzPts val="2600"/>
              <a:buFont typeface="Raleway"/>
              <a:buNone/>
              <a:defRPr sz="2600" cap="none"/>
            </a:lvl9pPr>
          </a:lstStyle>
          <a:p/>
        </p:txBody>
      </p:sp>
      <p:sp>
        <p:nvSpPr>
          <p:cNvPr id="177" name="Google Shape;177;p27"/>
          <p:cNvSpPr txBox="1"/>
          <p:nvPr>
            <p:ph type="body" idx="1"/>
          </p:nvPr>
        </p:nvSpPr>
        <p:spPr>
          <a:xfrm>
            <a:off x="729615" y="2078990"/>
            <a:ext cx="7688700" cy="2261100"/>
          </a:xfrm>
          <a:prstGeom prst="rect">
            <a:avLst/>
          </a:prstGeom>
          <a:noFill/>
          <a:ln>
            <a:noFill/>
          </a:ln>
        </p:spPr>
        <p:txBody>
          <a:bodyPr spcFirstLastPara="1" wrap="square" lIns="91425" tIns="91425" rIns="91425" bIns="91425" anchor="t" anchorCtr="0">
            <a:noAutofit/>
          </a:bodyPr>
          <a:lstStyle>
            <a:lvl1pPr marL="457200" lvl="0" indent="-311150" algn="l" rtl="0">
              <a:lnSpc>
                <a:spcPct val="115000"/>
              </a:lnSpc>
              <a:spcBef>
                <a:spcPts val="0"/>
              </a:spcBef>
              <a:spcAft>
                <a:spcPts val="0"/>
              </a:spcAft>
              <a:buSzPts val="1300"/>
              <a:buChar char="●"/>
              <a:defRPr/>
            </a:lvl1pPr>
            <a:lvl2pPr marL="914400" lvl="1" indent="-298450" algn="l" rtl="0">
              <a:lnSpc>
                <a:spcPct val="115000"/>
              </a:lnSpc>
              <a:spcBef>
                <a:spcPts val="0"/>
              </a:spcBef>
              <a:spcAft>
                <a:spcPts val="0"/>
              </a:spcAft>
              <a:buSzPts val="1100"/>
              <a:buChar char="○"/>
              <a:defRPr/>
            </a:lvl2pPr>
            <a:lvl3pPr marL="1371600" lvl="2" indent="-298450" algn="l" rtl="0">
              <a:lnSpc>
                <a:spcPct val="115000"/>
              </a:lnSpc>
              <a:spcBef>
                <a:spcPts val="0"/>
              </a:spcBef>
              <a:spcAft>
                <a:spcPts val="0"/>
              </a:spcAft>
              <a:buSzPts val="1100"/>
              <a:buChar char="■"/>
              <a:defRPr/>
            </a:lvl3pPr>
            <a:lvl4pPr marL="1828800" lvl="3" indent="-298450" algn="l" rtl="0">
              <a:lnSpc>
                <a:spcPct val="115000"/>
              </a:lnSpc>
              <a:spcBef>
                <a:spcPts val="0"/>
              </a:spcBef>
              <a:spcAft>
                <a:spcPts val="0"/>
              </a:spcAft>
              <a:buSzPts val="1100"/>
              <a:buChar char="●"/>
              <a:defRPr/>
            </a:lvl4pPr>
            <a:lvl5pPr marL="2286000" lvl="4" indent="-298450" algn="l" rtl="0">
              <a:lnSpc>
                <a:spcPct val="115000"/>
              </a:lnSpc>
              <a:spcBef>
                <a:spcPts val="0"/>
              </a:spcBef>
              <a:spcAft>
                <a:spcPts val="0"/>
              </a:spcAft>
              <a:buSzPts val="1100"/>
              <a:buChar char="○"/>
              <a:defRPr/>
            </a:lvl5pPr>
            <a:lvl6pPr marL="2743200" lvl="5" indent="-298450" algn="l" rtl="0">
              <a:lnSpc>
                <a:spcPct val="115000"/>
              </a:lnSpc>
              <a:spcBef>
                <a:spcPts val="0"/>
              </a:spcBef>
              <a:spcAft>
                <a:spcPts val="0"/>
              </a:spcAft>
              <a:buSzPts val="1100"/>
              <a:buChar char="■"/>
              <a:defRPr/>
            </a:lvl6pPr>
            <a:lvl7pPr marL="3200400" lvl="6" indent="-298450" algn="l" rtl="0">
              <a:lnSpc>
                <a:spcPct val="115000"/>
              </a:lnSpc>
              <a:spcBef>
                <a:spcPts val="0"/>
              </a:spcBef>
              <a:spcAft>
                <a:spcPts val="0"/>
              </a:spcAft>
              <a:buSzPts val="1100"/>
              <a:buChar char="●"/>
              <a:defRPr/>
            </a:lvl7pPr>
            <a:lvl8pPr marL="3657600" lvl="7" indent="-298450" algn="l" rtl="0">
              <a:lnSpc>
                <a:spcPct val="115000"/>
              </a:lnSpc>
              <a:spcBef>
                <a:spcPts val="0"/>
              </a:spcBef>
              <a:spcAft>
                <a:spcPts val="0"/>
              </a:spcAft>
              <a:buSzPts val="1100"/>
              <a:buChar char="○"/>
              <a:defRPr/>
            </a:lvl8pPr>
            <a:lvl9pPr marL="4114800" lvl="8" indent="-298450" algn="l" rtl="0">
              <a:lnSpc>
                <a:spcPct val="115000"/>
              </a:lnSpc>
              <a:spcBef>
                <a:spcPts val="0"/>
              </a:spcBef>
              <a:spcAft>
                <a:spcPts val="0"/>
              </a:spcAft>
              <a:buSzPts val="1100"/>
              <a:buChar char="■"/>
              <a:defRPr/>
            </a:lvl9pPr>
          </a:lstStyle>
          <a:p/>
        </p:txBody>
      </p:sp>
      <p:sp>
        <p:nvSpPr>
          <p:cNvPr id="178" name="Google Shape;178;p27"/>
          <p:cNvSpPr txBox="1"/>
          <p:nvPr>
            <p:ph type="sldNum" idx="12"/>
          </p:nvPr>
        </p:nvSpPr>
        <p:spPr>
          <a:xfrm>
            <a:off x="8536305" y="4749800"/>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accent1"/>
              </a:buClr>
              <a:buSzPts val="1000"/>
              <a:buFont typeface="Lato" panose="020F0502020204030203"/>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1pPr>
            <a:lvl2pPr marL="0" marR="0" lvl="1" indent="0" algn="r" rtl="0">
              <a:lnSpc>
                <a:spcPct val="100000"/>
              </a:lnSpc>
              <a:spcBef>
                <a:spcPts val="0"/>
              </a:spcBef>
              <a:spcAft>
                <a:spcPts val="0"/>
              </a:spcAft>
              <a:buClr>
                <a:schemeClr val="accent1"/>
              </a:buClr>
              <a:buSzPts val="1000"/>
              <a:buFont typeface="Lato" panose="020F0502020204030203"/>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2pPr>
            <a:lvl3pPr marL="0" marR="0" lvl="2" indent="0" algn="r" rtl="0">
              <a:lnSpc>
                <a:spcPct val="100000"/>
              </a:lnSpc>
              <a:spcBef>
                <a:spcPts val="0"/>
              </a:spcBef>
              <a:spcAft>
                <a:spcPts val="0"/>
              </a:spcAft>
              <a:buClr>
                <a:schemeClr val="accent1"/>
              </a:buClr>
              <a:buSzPts val="1000"/>
              <a:buFont typeface="Lato" panose="020F0502020204030203"/>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3pPr>
            <a:lvl4pPr marL="0" marR="0" lvl="3" indent="0" algn="r" rtl="0">
              <a:lnSpc>
                <a:spcPct val="100000"/>
              </a:lnSpc>
              <a:spcBef>
                <a:spcPts val="0"/>
              </a:spcBef>
              <a:spcAft>
                <a:spcPts val="0"/>
              </a:spcAft>
              <a:buClr>
                <a:schemeClr val="accent1"/>
              </a:buClr>
              <a:buSzPts val="1000"/>
              <a:buFont typeface="Lato" panose="020F0502020204030203"/>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4pPr>
            <a:lvl5pPr marL="0" marR="0" lvl="4" indent="0" algn="r" rtl="0">
              <a:lnSpc>
                <a:spcPct val="100000"/>
              </a:lnSpc>
              <a:spcBef>
                <a:spcPts val="0"/>
              </a:spcBef>
              <a:spcAft>
                <a:spcPts val="0"/>
              </a:spcAft>
              <a:buClr>
                <a:schemeClr val="accent1"/>
              </a:buClr>
              <a:buSzPts val="1000"/>
              <a:buFont typeface="Lato" panose="020F0502020204030203"/>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5pPr>
            <a:lvl6pPr marL="0" marR="0" lvl="5" indent="0" algn="r" rtl="0">
              <a:lnSpc>
                <a:spcPct val="100000"/>
              </a:lnSpc>
              <a:spcBef>
                <a:spcPts val="0"/>
              </a:spcBef>
              <a:spcAft>
                <a:spcPts val="0"/>
              </a:spcAft>
              <a:buClr>
                <a:schemeClr val="accent1"/>
              </a:buClr>
              <a:buSzPts val="1000"/>
              <a:buFont typeface="Lato" panose="020F0502020204030203"/>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6pPr>
            <a:lvl7pPr marL="0" marR="0" lvl="6" indent="0" algn="r" rtl="0">
              <a:lnSpc>
                <a:spcPct val="100000"/>
              </a:lnSpc>
              <a:spcBef>
                <a:spcPts val="0"/>
              </a:spcBef>
              <a:spcAft>
                <a:spcPts val="0"/>
              </a:spcAft>
              <a:buClr>
                <a:schemeClr val="accent1"/>
              </a:buClr>
              <a:buSzPts val="1000"/>
              <a:buFont typeface="Lato" panose="020F0502020204030203"/>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7pPr>
            <a:lvl8pPr marL="0" marR="0" lvl="7" indent="0" algn="r" rtl="0">
              <a:lnSpc>
                <a:spcPct val="100000"/>
              </a:lnSpc>
              <a:spcBef>
                <a:spcPts val="0"/>
              </a:spcBef>
              <a:spcAft>
                <a:spcPts val="0"/>
              </a:spcAft>
              <a:buClr>
                <a:schemeClr val="accent1"/>
              </a:buClr>
              <a:buSzPts val="1000"/>
              <a:buFont typeface="Lato" panose="020F0502020204030203"/>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8pPr>
            <a:lvl9pPr marL="0" marR="0" lvl="8" indent="0" algn="r" rtl="0">
              <a:lnSpc>
                <a:spcPct val="100000"/>
              </a:lnSpc>
              <a:spcBef>
                <a:spcPts val="0"/>
              </a:spcBef>
              <a:spcAft>
                <a:spcPts val="0"/>
              </a:spcAft>
              <a:buClr>
                <a:schemeClr val="accent1"/>
              </a:buClr>
              <a:buSzPts val="1000"/>
              <a:buFont typeface="Lato" panose="020F0502020204030203"/>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matchingName="SECTION_HEADER">
  <p:cSld name="SECTION_HEADER">
    <p:bg>
      <p:bgPr>
        <a:solidFill>
          <a:srgbClr val="1A9988"/>
        </a:solidFill>
        <a:effectLst/>
      </p:bgPr>
    </p:bg>
    <p:spTree>
      <p:nvGrpSpPr>
        <p:cNvPr id="179" name="Shape 179"/>
        <p:cNvGrpSpPr/>
        <p:nvPr/>
      </p:nvGrpSpPr>
      <p:grpSpPr>
        <a:xfrm>
          <a:off x="0" y="0"/>
          <a:ext cx="0" cy="0"/>
          <a:chOff x="0" y="0"/>
          <a:chExt cx="0" cy="0"/>
        </a:xfrm>
      </p:grpSpPr>
      <p:grpSp>
        <p:nvGrpSpPr>
          <p:cNvPr id="180" name="Google Shape;180;p28"/>
          <p:cNvGrpSpPr/>
          <p:nvPr/>
        </p:nvGrpSpPr>
        <p:grpSpPr>
          <a:xfrm>
            <a:off x="830580" y="1191380"/>
            <a:ext cx="745028" cy="45918"/>
            <a:chOff x="830580" y="1191380"/>
            <a:chExt cx="745028" cy="45918"/>
          </a:xfrm>
        </p:grpSpPr>
        <p:sp>
          <p:nvSpPr>
            <p:cNvPr id="181" name="Google Shape;181;p28"/>
            <p:cNvSpPr/>
            <p:nvPr/>
          </p:nvSpPr>
          <p:spPr>
            <a:xfrm rot="-5400000">
              <a:off x="1366508" y="1028198"/>
              <a:ext cx="45600" cy="3726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2" name="Google Shape;182;p28"/>
            <p:cNvSpPr/>
            <p:nvPr/>
          </p:nvSpPr>
          <p:spPr>
            <a:xfrm rot="-5400000">
              <a:off x="995730" y="1026230"/>
              <a:ext cx="45600" cy="3759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183" name="Google Shape;183;p28"/>
          <p:cNvSpPr txBox="1"/>
          <p:nvPr>
            <p:ph type="title"/>
          </p:nvPr>
        </p:nvSpPr>
        <p:spPr>
          <a:xfrm>
            <a:off x="729615" y="1322705"/>
            <a:ext cx="7687800" cy="15183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rgbClr val="FFFFFF"/>
              </a:buClr>
              <a:buSzPts val="3600"/>
              <a:buFont typeface="Raleway"/>
              <a:buNone/>
              <a:defRPr sz="3600" cap="none">
                <a:solidFill>
                  <a:srgbClr val="FFFFFF"/>
                </a:solidFill>
              </a:defRPr>
            </a:lvl1pPr>
            <a:lvl2pPr lvl="1" algn="l" rtl="0">
              <a:lnSpc>
                <a:spcPct val="100000"/>
              </a:lnSpc>
              <a:spcBef>
                <a:spcPts val="0"/>
              </a:spcBef>
              <a:spcAft>
                <a:spcPts val="0"/>
              </a:spcAft>
              <a:buClr>
                <a:srgbClr val="FFFFFF"/>
              </a:buClr>
              <a:buSzPts val="3600"/>
              <a:buFont typeface="Raleway"/>
              <a:buNone/>
              <a:defRPr sz="3600" cap="none">
                <a:solidFill>
                  <a:srgbClr val="FFFFFF"/>
                </a:solidFill>
              </a:defRPr>
            </a:lvl2pPr>
            <a:lvl3pPr lvl="2" algn="l" rtl="0">
              <a:lnSpc>
                <a:spcPct val="100000"/>
              </a:lnSpc>
              <a:spcBef>
                <a:spcPts val="0"/>
              </a:spcBef>
              <a:spcAft>
                <a:spcPts val="0"/>
              </a:spcAft>
              <a:buClr>
                <a:srgbClr val="FFFFFF"/>
              </a:buClr>
              <a:buSzPts val="3600"/>
              <a:buFont typeface="Raleway"/>
              <a:buNone/>
              <a:defRPr sz="3600" cap="none">
                <a:solidFill>
                  <a:srgbClr val="FFFFFF"/>
                </a:solidFill>
              </a:defRPr>
            </a:lvl3pPr>
            <a:lvl4pPr lvl="3" algn="l" rtl="0">
              <a:lnSpc>
                <a:spcPct val="100000"/>
              </a:lnSpc>
              <a:spcBef>
                <a:spcPts val="0"/>
              </a:spcBef>
              <a:spcAft>
                <a:spcPts val="0"/>
              </a:spcAft>
              <a:buClr>
                <a:srgbClr val="FFFFFF"/>
              </a:buClr>
              <a:buSzPts val="3600"/>
              <a:buFont typeface="Raleway"/>
              <a:buNone/>
              <a:defRPr sz="3600" cap="none">
                <a:solidFill>
                  <a:srgbClr val="FFFFFF"/>
                </a:solidFill>
              </a:defRPr>
            </a:lvl4pPr>
            <a:lvl5pPr lvl="4" algn="l" rtl="0">
              <a:lnSpc>
                <a:spcPct val="100000"/>
              </a:lnSpc>
              <a:spcBef>
                <a:spcPts val="0"/>
              </a:spcBef>
              <a:spcAft>
                <a:spcPts val="0"/>
              </a:spcAft>
              <a:buClr>
                <a:srgbClr val="FFFFFF"/>
              </a:buClr>
              <a:buSzPts val="3600"/>
              <a:buFont typeface="Raleway"/>
              <a:buNone/>
              <a:defRPr sz="3600" cap="none">
                <a:solidFill>
                  <a:srgbClr val="FFFFFF"/>
                </a:solidFill>
              </a:defRPr>
            </a:lvl5pPr>
            <a:lvl6pPr lvl="5" algn="l" rtl="0">
              <a:lnSpc>
                <a:spcPct val="100000"/>
              </a:lnSpc>
              <a:spcBef>
                <a:spcPts val="0"/>
              </a:spcBef>
              <a:spcAft>
                <a:spcPts val="0"/>
              </a:spcAft>
              <a:buClr>
                <a:srgbClr val="FFFFFF"/>
              </a:buClr>
              <a:buSzPts val="3600"/>
              <a:buFont typeface="Raleway"/>
              <a:buNone/>
              <a:defRPr sz="3600" cap="none">
                <a:solidFill>
                  <a:srgbClr val="FFFFFF"/>
                </a:solidFill>
              </a:defRPr>
            </a:lvl6pPr>
            <a:lvl7pPr lvl="6" algn="l" rtl="0">
              <a:lnSpc>
                <a:spcPct val="100000"/>
              </a:lnSpc>
              <a:spcBef>
                <a:spcPts val="0"/>
              </a:spcBef>
              <a:spcAft>
                <a:spcPts val="0"/>
              </a:spcAft>
              <a:buClr>
                <a:srgbClr val="FFFFFF"/>
              </a:buClr>
              <a:buSzPts val="3600"/>
              <a:buFont typeface="Raleway"/>
              <a:buNone/>
              <a:defRPr sz="3600" cap="none">
                <a:solidFill>
                  <a:srgbClr val="FFFFFF"/>
                </a:solidFill>
              </a:defRPr>
            </a:lvl7pPr>
            <a:lvl8pPr lvl="7" algn="l" rtl="0">
              <a:lnSpc>
                <a:spcPct val="100000"/>
              </a:lnSpc>
              <a:spcBef>
                <a:spcPts val="0"/>
              </a:spcBef>
              <a:spcAft>
                <a:spcPts val="0"/>
              </a:spcAft>
              <a:buClr>
                <a:srgbClr val="FFFFFF"/>
              </a:buClr>
              <a:buSzPts val="3600"/>
              <a:buFont typeface="Raleway"/>
              <a:buNone/>
              <a:defRPr sz="3600" cap="none">
                <a:solidFill>
                  <a:srgbClr val="FFFFFF"/>
                </a:solidFill>
              </a:defRPr>
            </a:lvl8pPr>
            <a:lvl9pPr lvl="8" algn="l" rtl="0">
              <a:lnSpc>
                <a:spcPct val="100000"/>
              </a:lnSpc>
              <a:spcBef>
                <a:spcPts val="0"/>
              </a:spcBef>
              <a:spcAft>
                <a:spcPts val="0"/>
              </a:spcAft>
              <a:buClr>
                <a:srgbClr val="FFFFFF"/>
              </a:buClr>
              <a:buSzPts val="3600"/>
              <a:buFont typeface="Raleway"/>
              <a:buNone/>
              <a:defRPr sz="3600" cap="none">
                <a:solidFill>
                  <a:srgbClr val="FFFFFF"/>
                </a:solidFill>
              </a:defRPr>
            </a:lvl9pPr>
          </a:lstStyle>
          <a:p/>
        </p:txBody>
      </p:sp>
      <p:sp>
        <p:nvSpPr>
          <p:cNvPr id="184" name="Google Shape;184;p28"/>
          <p:cNvSpPr txBox="1"/>
          <p:nvPr>
            <p:ph type="sldNum" idx="12"/>
          </p:nvPr>
        </p:nvSpPr>
        <p:spPr>
          <a:xfrm>
            <a:off x="8536305" y="4749800"/>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FFFFFF"/>
              </a:buClr>
              <a:buSzPts val="1000"/>
              <a:buFont typeface="Lato" panose="020F0502020204030203"/>
              <a:buNone/>
              <a:defRPr sz="1000" b="0" i="0" u="none" strike="noStrike" cap="none">
                <a:solidFill>
                  <a:srgbClr val="FFFFFF"/>
                </a:solidFill>
                <a:latin typeface="Lato" panose="020F0502020204030203"/>
                <a:ea typeface="Lato" panose="020F0502020204030203"/>
                <a:cs typeface="Lato" panose="020F0502020204030203"/>
                <a:sym typeface="Lato" panose="020F0502020204030203"/>
              </a:defRPr>
            </a:lvl1pPr>
            <a:lvl2pPr marL="0" marR="0" lvl="1" indent="0" algn="r" rtl="0">
              <a:lnSpc>
                <a:spcPct val="100000"/>
              </a:lnSpc>
              <a:spcBef>
                <a:spcPts val="0"/>
              </a:spcBef>
              <a:spcAft>
                <a:spcPts val="0"/>
              </a:spcAft>
              <a:buClr>
                <a:srgbClr val="FFFFFF"/>
              </a:buClr>
              <a:buSzPts val="1000"/>
              <a:buFont typeface="Lato" panose="020F0502020204030203"/>
              <a:buNone/>
              <a:defRPr sz="1000" b="0" i="0" u="none" strike="noStrike" cap="none">
                <a:solidFill>
                  <a:srgbClr val="FFFFFF"/>
                </a:solidFill>
                <a:latin typeface="Lato" panose="020F0502020204030203"/>
                <a:ea typeface="Lato" panose="020F0502020204030203"/>
                <a:cs typeface="Lato" panose="020F0502020204030203"/>
                <a:sym typeface="Lato" panose="020F0502020204030203"/>
              </a:defRPr>
            </a:lvl2pPr>
            <a:lvl3pPr marL="0" marR="0" lvl="2" indent="0" algn="r" rtl="0">
              <a:lnSpc>
                <a:spcPct val="100000"/>
              </a:lnSpc>
              <a:spcBef>
                <a:spcPts val="0"/>
              </a:spcBef>
              <a:spcAft>
                <a:spcPts val="0"/>
              </a:spcAft>
              <a:buClr>
                <a:srgbClr val="FFFFFF"/>
              </a:buClr>
              <a:buSzPts val="1000"/>
              <a:buFont typeface="Lato" panose="020F0502020204030203"/>
              <a:buNone/>
              <a:defRPr sz="1000" b="0" i="0" u="none" strike="noStrike" cap="none">
                <a:solidFill>
                  <a:srgbClr val="FFFFFF"/>
                </a:solidFill>
                <a:latin typeface="Lato" panose="020F0502020204030203"/>
                <a:ea typeface="Lato" panose="020F0502020204030203"/>
                <a:cs typeface="Lato" panose="020F0502020204030203"/>
                <a:sym typeface="Lato" panose="020F0502020204030203"/>
              </a:defRPr>
            </a:lvl3pPr>
            <a:lvl4pPr marL="0" marR="0" lvl="3" indent="0" algn="r" rtl="0">
              <a:lnSpc>
                <a:spcPct val="100000"/>
              </a:lnSpc>
              <a:spcBef>
                <a:spcPts val="0"/>
              </a:spcBef>
              <a:spcAft>
                <a:spcPts val="0"/>
              </a:spcAft>
              <a:buClr>
                <a:srgbClr val="FFFFFF"/>
              </a:buClr>
              <a:buSzPts val="1000"/>
              <a:buFont typeface="Lato" panose="020F0502020204030203"/>
              <a:buNone/>
              <a:defRPr sz="1000" b="0" i="0" u="none" strike="noStrike" cap="none">
                <a:solidFill>
                  <a:srgbClr val="FFFFFF"/>
                </a:solidFill>
                <a:latin typeface="Lato" panose="020F0502020204030203"/>
                <a:ea typeface="Lato" panose="020F0502020204030203"/>
                <a:cs typeface="Lato" panose="020F0502020204030203"/>
                <a:sym typeface="Lato" panose="020F0502020204030203"/>
              </a:defRPr>
            </a:lvl4pPr>
            <a:lvl5pPr marL="0" marR="0" lvl="4" indent="0" algn="r" rtl="0">
              <a:lnSpc>
                <a:spcPct val="100000"/>
              </a:lnSpc>
              <a:spcBef>
                <a:spcPts val="0"/>
              </a:spcBef>
              <a:spcAft>
                <a:spcPts val="0"/>
              </a:spcAft>
              <a:buClr>
                <a:srgbClr val="FFFFFF"/>
              </a:buClr>
              <a:buSzPts val="1000"/>
              <a:buFont typeface="Lato" panose="020F0502020204030203"/>
              <a:buNone/>
              <a:defRPr sz="1000" b="0" i="0" u="none" strike="noStrike" cap="none">
                <a:solidFill>
                  <a:srgbClr val="FFFFFF"/>
                </a:solidFill>
                <a:latin typeface="Lato" panose="020F0502020204030203"/>
                <a:ea typeface="Lato" panose="020F0502020204030203"/>
                <a:cs typeface="Lato" panose="020F0502020204030203"/>
                <a:sym typeface="Lato" panose="020F0502020204030203"/>
              </a:defRPr>
            </a:lvl5pPr>
            <a:lvl6pPr marL="0" marR="0" lvl="5" indent="0" algn="r" rtl="0">
              <a:lnSpc>
                <a:spcPct val="100000"/>
              </a:lnSpc>
              <a:spcBef>
                <a:spcPts val="0"/>
              </a:spcBef>
              <a:spcAft>
                <a:spcPts val="0"/>
              </a:spcAft>
              <a:buClr>
                <a:srgbClr val="FFFFFF"/>
              </a:buClr>
              <a:buSzPts val="1000"/>
              <a:buFont typeface="Lato" panose="020F0502020204030203"/>
              <a:buNone/>
              <a:defRPr sz="1000" b="0" i="0" u="none" strike="noStrike" cap="none">
                <a:solidFill>
                  <a:srgbClr val="FFFFFF"/>
                </a:solidFill>
                <a:latin typeface="Lato" panose="020F0502020204030203"/>
                <a:ea typeface="Lato" panose="020F0502020204030203"/>
                <a:cs typeface="Lato" panose="020F0502020204030203"/>
                <a:sym typeface="Lato" panose="020F0502020204030203"/>
              </a:defRPr>
            </a:lvl6pPr>
            <a:lvl7pPr marL="0" marR="0" lvl="6" indent="0" algn="r" rtl="0">
              <a:lnSpc>
                <a:spcPct val="100000"/>
              </a:lnSpc>
              <a:spcBef>
                <a:spcPts val="0"/>
              </a:spcBef>
              <a:spcAft>
                <a:spcPts val="0"/>
              </a:spcAft>
              <a:buClr>
                <a:srgbClr val="FFFFFF"/>
              </a:buClr>
              <a:buSzPts val="1000"/>
              <a:buFont typeface="Lato" panose="020F0502020204030203"/>
              <a:buNone/>
              <a:defRPr sz="1000" b="0" i="0" u="none" strike="noStrike" cap="none">
                <a:solidFill>
                  <a:srgbClr val="FFFFFF"/>
                </a:solidFill>
                <a:latin typeface="Lato" panose="020F0502020204030203"/>
                <a:ea typeface="Lato" panose="020F0502020204030203"/>
                <a:cs typeface="Lato" panose="020F0502020204030203"/>
                <a:sym typeface="Lato" panose="020F0502020204030203"/>
              </a:defRPr>
            </a:lvl7pPr>
            <a:lvl8pPr marL="0" marR="0" lvl="7" indent="0" algn="r" rtl="0">
              <a:lnSpc>
                <a:spcPct val="100000"/>
              </a:lnSpc>
              <a:spcBef>
                <a:spcPts val="0"/>
              </a:spcBef>
              <a:spcAft>
                <a:spcPts val="0"/>
              </a:spcAft>
              <a:buClr>
                <a:srgbClr val="FFFFFF"/>
              </a:buClr>
              <a:buSzPts val="1000"/>
              <a:buFont typeface="Lato" panose="020F0502020204030203"/>
              <a:buNone/>
              <a:defRPr sz="1000" b="0" i="0" u="none" strike="noStrike" cap="none">
                <a:solidFill>
                  <a:srgbClr val="FFFFFF"/>
                </a:solidFill>
                <a:latin typeface="Lato" panose="020F0502020204030203"/>
                <a:ea typeface="Lato" panose="020F0502020204030203"/>
                <a:cs typeface="Lato" panose="020F0502020204030203"/>
                <a:sym typeface="Lato" panose="020F0502020204030203"/>
              </a:defRPr>
            </a:lvl8pPr>
            <a:lvl9pPr marL="0" marR="0" lvl="8" indent="0" algn="r" rtl="0">
              <a:lnSpc>
                <a:spcPct val="100000"/>
              </a:lnSpc>
              <a:spcBef>
                <a:spcPts val="0"/>
              </a:spcBef>
              <a:spcAft>
                <a:spcPts val="0"/>
              </a:spcAft>
              <a:buClr>
                <a:srgbClr val="FFFFFF"/>
              </a:buClr>
              <a:buSzPts val="1000"/>
              <a:buFont typeface="Lato" panose="020F0502020204030203"/>
              <a:buNone/>
              <a:defRPr sz="1000" b="0" i="0" u="none" strike="noStrike" cap="none">
                <a:solidFill>
                  <a:srgbClr val="FFFFFF"/>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ColTx" matchingName="TITLE_AND_TWO_COLUMNS">
  <p:cSld name="TITLE_AND_TWO_COLUMNS">
    <p:spTree>
      <p:nvGrpSpPr>
        <p:cNvPr id="185" name="Shape 185"/>
        <p:cNvGrpSpPr/>
        <p:nvPr/>
      </p:nvGrpSpPr>
      <p:grpSpPr>
        <a:xfrm>
          <a:off x="0" y="0"/>
          <a:ext cx="0" cy="0"/>
          <a:chOff x="0" y="0"/>
          <a:chExt cx="0" cy="0"/>
        </a:xfrm>
      </p:grpSpPr>
      <p:sp>
        <p:nvSpPr>
          <p:cNvPr id="186" name="Google Shape;186;p29"/>
          <p:cNvSpPr/>
          <p:nvPr/>
        </p:nvSpPr>
        <p:spPr>
          <a:xfrm>
            <a:off x="0" y="0"/>
            <a:ext cx="9144000" cy="487800"/>
          </a:xfrm>
          <a:prstGeom prst="rect">
            <a:avLst/>
          </a:prstGeom>
          <a:solidFill>
            <a:srgbClr val="E9EDE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187" name="Google Shape;187;p29"/>
          <p:cNvGrpSpPr/>
          <p:nvPr/>
        </p:nvGrpSpPr>
        <p:grpSpPr>
          <a:xfrm>
            <a:off x="830580" y="1191380"/>
            <a:ext cx="745028" cy="45918"/>
            <a:chOff x="830580" y="1191380"/>
            <a:chExt cx="745028" cy="45918"/>
          </a:xfrm>
        </p:grpSpPr>
        <p:sp>
          <p:nvSpPr>
            <p:cNvPr id="188" name="Google Shape;188;p29"/>
            <p:cNvSpPr/>
            <p:nvPr/>
          </p:nvSpPr>
          <p:spPr>
            <a:xfrm rot="-5400000">
              <a:off x="1366508" y="1028198"/>
              <a:ext cx="45600" cy="372600"/>
            </a:xfrm>
            <a:prstGeom prst="rect">
              <a:avLst/>
            </a:prstGeom>
            <a:solidFill>
              <a:srgbClr val="EB56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9" name="Google Shape;189;p29"/>
            <p:cNvSpPr/>
            <p:nvPr/>
          </p:nvSpPr>
          <p:spPr>
            <a:xfrm rot="-5400000">
              <a:off x="995730" y="1026230"/>
              <a:ext cx="45600" cy="375900"/>
            </a:xfrm>
            <a:prstGeom prst="rect">
              <a:avLst/>
            </a:prstGeom>
            <a:solidFill>
              <a:srgbClr val="1A998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190" name="Google Shape;190;p29"/>
          <p:cNvSpPr txBox="1"/>
          <p:nvPr>
            <p:ph type="title"/>
          </p:nvPr>
        </p:nvSpPr>
        <p:spPr>
          <a:xfrm>
            <a:off x="729615" y="1318895"/>
            <a:ext cx="7687800" cy="5346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rgbClr val="1A1A1A"/>
              </a:buClr>
              <a:buSzPts val="2600"/>
              <a:buFont typeface="Raleway"/>
              <a:buNone/>
              <a:defRPr sz="2600" cap="none"/>
            </a:lvl1pPr>
            <a:lvl2pPr lvl="1" algn="l" rtl="0">
              <a:lnSpc>
                <a:spcPct val="100000"/>
              </a:lnSpc>
              <a:spcBef>
                <a:spcPts val="0"/>
              </a:spcBef>
              <a:spcAft>
                <a:spcPts val="0"/>
              </a:spcAft>
              <a:buClr>
                <a:srgbClr val="1A1A1A"/>
              </a:buClr>
              <a:buSzPts val="2600"/>
              <a:buFont typeface="Raleway"/>
              <a:buNone/>
              <a:defRPr sz="2600" cap="none"/>
            </a:lvl2pPr>
            <a:lvl3pPr lvl="2" algn="l" rtl="0">
              <a:lnSpc>
                <a:spcPct val="100000"/>
              </a:lnSpc>
              <a:spcBef>
                <a:spcPts val="0"/>
              </a:spcBef>
              <a:spcAft>
                <a:spcPts val="0"/>
              </a:spcAft>
              <a:buClr>
                <a:srgbClr val="1A1A1A"/>
              </a:buClr>
              <a:buSzPts val="2600"/>
              <a:buFont typeface="Raleway"/>
              <a:buNone/>
              <a:defRPr sz="2600" cap="none"/>
            </a:lvl3pPr>
            <a:lvl4pPr lvl="3" algn="l" rtl="0">
              <a:lnSpc>
                <a:spcPct val="100000"/>
              </a:lnSpc>
              <a:spcBef>
                <a:spcPts val="0"/>
              </a:spcBef>
              <a:spcAft>
                <a:spcPts val="0"/>
              </a:spcAft>
              <a:buClr>
                <a:srgbClr val="1A1A1A"/>
              </a:buClr>
              <a:buSzPts val="2600"/>
              <a:buFont typeface="Raleway"/>
              <a:buNone/>
              <a:defRPr sz="2600" cap="none"/>
            </a:lvl4pPr>
            <a:lvl5pPr lvl="4" algn="l" rtl="0">
              <a:lnSpc>
                <a:spcPct val="100000"/>
              </a:lnSpc>
              <a:spcBef>
                <a:spcPts val="0"/>
              </a:spcBef>
              <a:spcAft>
                <a:spcPts val="0"/>
              </a:spcAft>
              <a:buClr>
                <a:srgbClr val="1A1A1A"/>
              </a:buClr>
              <a:buSzPts val="2600"/>
              <a:buFont typeface="Raleway"/>
              <a:buNone/>
              <a:defRPr sz="2600" cap="none"/>
            </a:lvl5pPr>
            <a:lvl6pPr lvl="5" algn="l" rtl="0">
              <a:lnSpc>
                <a:spcPct val="100000"/>
              </a:lnSpc>
              <a:spcBef>
                <a:spcPts val="0"/>
              </a:spcBef>
              <a:spcAft>
                <a:spcPts val="0"/>
              </a:spcAft>
              <a:buClr>
                <a:srgbClr val="1A1A1A"/>
              </a:buClr>
              <a:buSzPts val="2600"/>
              <a:buFont typeface="Raleway"/>
              <a:buNone/>
              <a:defRPr sz="2600" cap="none"/>
            </a:lvl6pPr>
            <a:lvl7pPr lvl="6" algn="l" rtl="0">
              <a:lnSpc>
                <a:spcPct val="100000"/>
              </a:lnSpc>
              <a:spcBef>
                <a:spcPts val="0"/>
              </a:spcBef>
              <a:spcAft>
                <a:spcPts val="0"/>
              </a:spcAft>
              <a:buClr>
                <a:srgbClr val="1A1A1A"/>
              </a:buClr>
              <a:buSzPts val="2600"/>
              <a:buFont typeface="Raleway"/>
              <a:buNone/>
              <a:defRPr sz="2600" cap="none"/>
            </a:lvl7pPr>
            <a:lvl8pPr lvl="7" algn="l" rtl="0">
              <a:lnSpc>
                <a:spcPct val="100000"/>
              </a:lnSpc>
              <a:spcBef>
                <a:spcPts val="0"/>
              </a:spcBef>
              <a:spcAft>
                <a:spcPts val="0"/>
              </a:spcAft>
              <a:buClr>
                <a:srgbClr val="1A1A1A"/>
              </a:buClr>
              <a:buSzPts val="2600"/>
              <a:buFont typeface="Raleway"/>
              <a:buNone/>
              <a:defRPr sz="2600" cap="none"/>
            </a:lvl8pPr>
            <a:lvl9pPr lvl="8" algn="l" rtl="0">
              <a:lnSpc>
                <a:spcPct val="100000"/>
              </a:lnSpc>
              <a:spcBef>
                <a:spcPts val="0"/>
              </a:spcBef>
              <a:spcAft>
                <a:spcPts val="0"/>
              </a:spcAft>
              <a:buClr>
                <a:srgbClr val="1A1A1A"/>
              </a:buClr>
              <a:buSzPts val="2600"/>
              <a:buFont typeface="Raleway"/>
              <a:buNone/>
              <a:defRPr sz="2600" cap="none"/>
            </a:lvl9pPr>
          </a:lstStyle>
          <a:p/>
        </p:txBody>
      </p:sp>
      <p:sp>
        <p:nvSpPr>
          <p:cNvPr id="191" name="Google Shape;191;p29"/>
          <p:cNvSpPr txBox="1"/>
          <p:nvPr>
            <p:ph type="body" idx="1"/>
          </p:nvPr>
        </p:nvSpPr>
        <p:spPr>
          <a:xfrm>
            <a:off x="729615" y="2078990"/>
            <a:ext cx="3773700" cy="2261100"/>
          </a:xfrm>
          <a:prstGeom prst="rect">
            <a:avLst/>
          </a:prstGeom>
          <a:noFill/>
          <a:ln>
            <a:noFill/>
          </a:ln>
        </p:spPr>
        <p:txBody>
          <a:bodyPr spcFirstLastPara="1" wrap="square" lIns="91425" tIns="91425" rIns="91425" bIns="91425" anchor="t" anchorCtr="0">
            <a:noAutofit/>
          </a:bodyPr>
          <a:lstStyle>
            <a:lvl1pPr marL="457200" lvl="0" indent="-311150" algn="l" rtl="0">
              <a:lnSpc>
                <a:spcPct val="115000"/>
              </a:lnSpc>
              <a:spcBef>
                <a:spcPts val="0"/>
              </a:spcBef>
              <a:spcAft>
                <a:spcPts val="0"/>
              </a:spcAft>
              <a:buSzPts val="1300"/>
              <a:buChar char="●"/>
              <a:defRPr/>
            </a:lvl1pPr>
            <a:lvl2pPr marL="914400" lvl="1" indent="-298450" algn="l" rtl="0">
              <a:lnSpc>
                <a:spcPct val="115000"/>
              </a:lnSpc>
              <a:spcBef>
                <a:spcPts val="0"/>
              </a:spcBef>
              <a:spcAft>
                <a:spcPts val="0"/>
              </a:spcAft>
              <a:buSzPts val="1100"/>
              <a:buChar char="○"/>
              <a:defRPr/>
            </a:lvl2pPr>
            <a:lvl3pPr marL="1371600" lvl="2" indent="-298450" algn="l" rtl="0">
              <a:lnSpc>
                <a:spcPct val="115000"/>
              </a:lnSpc>
              <a:spcBef>
                <a:spcPts val="0"/>
              </a:spcBef>
              <a:spcAft>
                <a:spcPts val="0"/>
              </a:spcAft>
              <a:buSzPts val="1100"/>
              <a:buChar char="■"/>
              <a:defRPr/>
            </a:lvl3pPr>
            <a:lvl4pPr marL="1828800" lvl="3" indent="-298450" algn="l" rtl="0">
              <a:lnSpc>
                <a:spcPct val="115000"/>
              </a:lnSpc>
              <a:spcBef>
                <a:spcPts val="0"/>
              </a:spcBef>
              <a:spcAft>
                <a:spcPts val="0"/>
              </a:spcAft>
              <a:buSzPts val="1100"/>
              <a:buChar char="●"/>
              <a:defRPr/>
            </a:lvl4pPr>
            <a:lvl5pPr marL="2286000" lvl="4" indent="-298450" algn="l" rtl="0">
              <a:lnSpc>
                <a:spcPct val="115000"/>
              </a:lnSpc>
              <a:spcBef>
                <a:spcPts val="0"/>
              </a:spcBef>
              <a:spcAft>
                <a:spcPts val="0"/>
              </a:spcAft>
              <a:buSzPts val="1100"/>
              <a:buChar char="○"/>
              <a:defRPr/>
            </a:lvl5pPr>
            <a:lvl6pPr marL="2743200" lvl="5" indent="-298450" algn="l" rtl="0">
              <a:lnSpc>
                <a:spcPct val="115000"/>
              </a:lnSpc>
              <a:spcBef>
                <a:spcPts val="0"/>
              </a:spcBef>
              <a:spcAft>
                <a:spcPts val="0"/>
              </a:spcAft>
              <a:buSzPts val="1100"/>
              <a:buChar char="■"/>
              <a:defRPr/>
            </a:lvl6pPr>
            <a:lvl7pPr marL="3200400" lvl="6" indent="-298450" algn="l" rtl="0">
              <a:lnSpc>
                <a:spcPct val="115000"/>
              </a:lnSpc>
              <a:spcBef>
                <a:spcPts val="0"/>
              </a:spcBef>
              <a:spcAft>
                <a:spcPts val="0"/>
              </a:spcAft>
              <a:buSzPts val="1100"/>
              <a:buChar char="●"/>
              <a:defRPr/>
            </a:lvl7pPr>
            <a:lvl8pPr marL="3657600" lvl="7" indent="-298450" algn="l" rtl="0">
              <a:lnSpc>
                <a:spcPct val="115000"/>
              </a:lnSpc>
              <a:spcBef>
                <a:spcPts val="0"/>
              </a:spcBef>
              <a:spcAft>
                <a:spcPts val="0"/>
              </a:spcAft>
              <a:buSzPts val="1100"/>
              <a:buChar char="○"/>
              <a:defRPr/>
            </a:lvl8pPr>
            <a:lvl9pPr marL="4114800" lvl="8" indent="-298450" algn="l" rtl="0">
              <a:lnSpc>
                <a:spcPct val="115000"/>
              </a:lnSpc>
              <a:spcBef>
                <a:spcPts val="0"/>
              </a:spcBef>
              <a:spcAft>
                <a:spcPts val="0"/>
              </a:spcAft>
              <a:buSzPts val="1100"/>
              <a:buChar char="■"/>
              <a:defRPr/>
            </a:lvl9pPr>
          </a:lstStyle>
          <a:p/>
        </p:txBody>
      </p:sp>
      <p:sp>
        <p:nvSpPr>
          <p:cNvPr id="192" name="Google Shape;192;p29"/>
          <p:cNvSpPr txBox="1"/>
          <p:nvPr>
            <p:ph type="body" idx="2"/>
          </p:nvPr>
        </p:nvSpPr>
        <p:spPr>
          <a:xfrm>
            <a:off x="4643755" y="2078990"/>
            <a:ext cx="3774300" cy="2261100"/>
          </a:xfrm>
          <a:prstGeom prst="rect">
            <a:avLst/>
          </a:prstGeom>
          <a:noFill/>
          <a:ln>
            <a:noFill/>
          </a:ln>
        </p:spPr>
        <p:txBody>
          <a:bodyPr spcFirstLastPara="1" wrap="square" lIns="91425" tIns="91425" rIns="91425" bIns="91425" anchor="t" anchorCtr="0">
            <a:noAutofit/>
          </a:bodyPr>
          <a:lstStyle>
            <a:lvl1pPr marL="457200" lvl="0" indent="-311150" algn="l" rtl="0">
              <a:lnSpc>
                <a:spcPct val="115000"/>
              </a:lnSpc>
              <a:spcBef>
                <a:spcPts val="0"/>
              </a:spcBef>
              <a:spcAft>
                <a:spcPts val="0"/>
              </a:spcAft>
              <a:buSzPts val="1300"/>
              <a:buChar char="●"/>
              <a:defRPr/>
            </a:lvl1pPr>
            <a:lvl2pPr marL="914400" lvl="1" indent="-298450" algn="l" rtl="0">
              <a:lnSpc>
                <a:spcPct val="115000"/>
              </a:lnSpc>
              <a:spcBef>
                <a:spcPts val="0"/>
              </a:spcBef>
              <a:spcAft>
                <a:spcPts val="0"/>
              </a:spcAft>
              <a:buSzPts val="1100"/>
              <a:buChar char="○"/>
              <a:defRPr/>
            </a:lvl2pPr>
            <a:lvl3pPr marL="1371600" lvl="2" indent="-298450" algn="l" rtl="0">
              <a:lnSpc>
                <a:spcPct val="115000"/>
              </a:lnSpc>
              <a:spcBef>
                <a:spcPts val="0"/>
              </a:spcBef>
              <a:spcAft>
                <a:spcPts val="0"/>
              </a:spcAft>
              <a:buSzPts val="1100"/>
              <a:buChar char="■"/>
              <a:defRPr/>
            </a:lvl3pPr>
            <a:lvl4pPr marL="1828800" lvl="3" indent="-298450" algn="l" rtl="0">
              <a:lnSpc>
                <a:spcPct val="115000"/>
              </a:lnSpc>
              <a:spcBef>
                <a:spcPts val="0"/>
              </a:spcBef>
              <a:spcAft>
                <a:spcPts val="0"/>
              </a:spcAft>
              <a:buSzPts val="1100"/>
              <a:buChar char="●"/>
              <a:defRPr/>
            </a:lvl4pPr>
            <a:lvl5pPr marL="2286000" lvl="4" indent="-298450" algn="l" rtl="0">
              <a:lnSpc>
                <a:spcPct val="115000"/>
              </a:lnSpc>
              <a:spcBef>
                <a:spcPts val="0"/>
              </a:spcBef>
              <a:spcAft>
                <a:spcPts val="0"/>
              </a:spcAft>
              <a:buSzPts val="1100"/>
              <a:buChar char="○"/>
              <a:defRPr/>
            </a:lvl5pPr>
            <a:lvl6pPr marL="2743200" lvl="5" indent="-298450" algn="l" rtl="0">
              <a:lnSpc>
                <a:spcPct val="115000"/>
              </a:lnSpc>
              <a:spcBef>
                <a:spcPts val="0"/>
              </a:spcBef>
              <a:spcAft>
                <a:spcPts val="0"/>
              </a:spcAft>
              <a:buSzPts val="1100"/>
              <a:buChar char="■"/>
              <a:defRPr/>
            </a:lvl6pPr>
            <a:lvl7pPr marL="3200400" lvl="6" indent="-298450" algn="l" rtl="0">
              <a:lnSpc>
                <a:spcPct val="115000"/>
              </a:lnSpc>
              <a:spcBef>
                <a:spcPts val="0"/>
              </a:spcBef>
              <a:spcAft>
                <a:spcPts val="0"/>
              </a:spcAft>
              <a:buSzPts val="1100"/>
              <a:buChar char="●"/>
              <a:defRPr/>
            </a:lvl7pPr>
            <a:lvl8pPr marL="3657600" lvl="7" indent="-298450" algn="l" rtl="0">
              <a:lnSpc>
                <a:spcPct val="115000"/>
              </a:lnSpc>
              <a:spcBef>
                <a:spcPts val="0"/>
              </a:spcBef>
              <a:spcAft>
                <a:spcPts val="0"/>
              </a:spcAft>
              <a:buSzPts val="1100"/>
              <a:buChar char="○"/>
              <a:defRPr/>
            </a:lvl8pPr>
            <a:lvl9pPr marL="4114800" lvl="8" indent="-298450" algn="l" rtl="0">
              <a:lnSpc>
                <a:spcPct val="115000"/>
              </a:lnSpc>
              <a:spcBef>
                <a:spcPts val="0"/>
              </a:spcBef>
              <a:spcAft>
                <a:spcPts val="0"/>
              </a:spcAft>
              <a:buSzPts val="1100"/>
              <a:buChar char="■"/>
              <a:defRPr/>
            </a:lvl9pPr>
          </a:lstStyle>
          <a:p/>
        </p:txBody>
      </p:sp>
      <p:sp>
        <p:nvSpPr>
          <p:cNvPr id="193" name="Google Shape;193;p29"/>
          <p:cNvSpPr txBox="1"/>
          <p:nvPr>
            <p:ph type="sldNum" idx="12"/>
          </p:nvPr>
        </p:nvSpPr>
        <p:spPr>
          <a:xfrm>
            <a:off x="8536305" y="4749800"/>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accent1"/>
              </a:buClr>
              <a:buSzPts val="1000"/>
              <a:buFont typeface="Lato" panose="020F0502020204030203"/>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1pPr>
            <a:lvl2pPr marL="0" marR="0" lvl="1" indent="0" algn="r" rtl="0">
              <a:lnSpc>
                <a:spcPct val="100000"/>
              </a:lnSpc>
              <a:spcBef>
                <a:spcPts val="0"/>
              </a:spcBef>
              <a:spcAft>
                <a:spcPts val="0"/>
              </a:spcAft>
              <a:buClr>
                <a:schemeClr val="accent1"/>
              </a:buClr>
              <a:buSzPts val="1000"/>
              <a:buFont typeface="Lato" panose="020F0502020204030203"/>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2pPr>
            <a:lvl3pPr marL="0" marR="0" lvl="2" indent="0" algn="r" rtl="0">
              <a:lnSpc>
                <a:spcPct val="100000"/>
              </a:lnSpc>
              <a:spcBef>
                <a:spcPts val="0"/>
              </a:spcBef>
              <a:spcAft>
                <a:spcPts val="0"/>
              </a:spcAft>
              <a:buClr>
                <a:schemeClr val="accent1"/>
              </a:buClr>
              <a:buSzPts val="1000"/>
              <a:buFont typeface="Lato" panose="020F0502020204030203"/>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3pPr>
            <a:lvl4pPr marL="0" marR="0" lvl="3" indent="0" algn="r" rtl="0">
              <a:lnSpc>
                <a:spcPct val="100000"/>
              </a:lnSpc>
              <a:spcBef>
                <a:spcPts val="0"/>
              </a:spcBef>
              <a:spcAft>
                <a:spcPts val="0"/>
              </a:spcAft>
              <a:buClr>
                <a:schemeClr val="accent1"/>
              </a:buClr>
              <a:buSzPts val="1000"/>
              <a:buFont typeface="Lato" panose="020F0502020204030203"/>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4pPr>
            <a:lvl5pPr marL="0" marR="0" lvl="4" indent="0" algn="r" rtl="0">
              <a:lnSpc>
                <a:spcPct val="100000"/>
              </a:lnSpc>
              <a:spcBef>
                <a:spcPts val="0"/>
              </a:spcBef>
              <a:spcAft>
                <a:spcPts val="0"/>
              </a:spcAft>
              <a:buClr>
                <a:schemeClr val="accent1"/>
              </a:buClr>
              <a:buSzPts val="1000"/>
              <a:buFont typeface="Lato" panose="020F0502020204030203"/>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5pPr>
            <a:lvl6pPr marL="0" marR="0" lvl="5" indent="0" algn="r" rtl="0">
              <a:lnSpc>
                <a:spcPct val="100000"/>
              </a:lnSpc>
              <a:spcBef>
                <a:spcPts val="0"/>
              </a:spcBef>
              <a:spcAft>
                <a:spcPts val="0"/>
              </a:spcAft>
              <a:buClr>
                <a:schemeClr val="accent1"/>
              </a:buClr>
              <a:buSzPts val="1000"/>
              <a:buFont typeface="Lato" panose="020F0502020204030203"/>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6pPr>
            <a:lvl7pPr marL="0" marR="0" lvl="6" indent="0" algn="r" rtl="0">
              <a:lnSpc>
                <a:spcPct val="100000"/>
              </a:lnSpc>
              <a:spcBef>
                <a:spcPts val="0"/>
              </a:spcBef>
              <a:spcAft>
                <a:spcPts val="0"/>
              </a:spcAft>
              <a:buClr>
                <a:schemeClr val="accent1"/>
              </a:buClr>
              <a:buSzPts val="1000"/>
              <a:buFont typeface="Lato" panose="020F0502020204030203"/>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7pPr>
            <a:lvl8pPr marL="0" marR="0" lvl="7" indent="0" algn="r" rtl="0">
              <a:lnSpc>
                <a:spcPct val="100000"/>
              </a:lnSpc>
              <a:spcBef>
                <a:spcPts val="0"/>
              </a:spcBef>
              <a:spcAft>
                <a:spcPts val="0"/>
              </a:spcAft>
              <a:buClr>
                <a:schemeClr val="accent1"/>
              </a:buClr>
              <a:buSzPts val="1000"/>
              <a:buFont typeface="Lato" panose="020F0502020204030203"/>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8pPr>
            <a:lvl9pPr marL="0" marR="0" lvl="8" indent="0" algn="r" rtl="0">
              <a:lnSpc>
                <a:spcPct val="100000"/>
              </a:lnSpc>
              <a:spcBef>
                <a:spcPts val="0"/>
              </a:spcBef>
              <a:spcAft>
                <a:spcPts val="0"/>
              </a:spcAft>
              <a:buClr>
                <a:schemeClr val="accent1"/>
              </a:buClr>
              <a:buSzPts val="1000"/>
              <a:buFont typeface="Lato" panose="020F0502020204030203"/>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matchingName="TITLE_ONLY">
  <p:cSld name="TITLE_ONLY">
    <p:spTree>
      <p:nvGrpSpPr>
        <p:cNvPr id="194" name="Shape 194"/>
        <p:cNvGrpSpPr/>
        <p:nvPr/>
      </p:nvGrpSpPr>
      <p:grpSpPr>
        <a:xfrm>
          <a:off x="0" y="0"/>
          <a:ext cx="0" cy="0"/>
          <a:chOff x="0" y="0"/>
          <a:chExt cx="0" cy="0"/>
        </a:xfrm>
      </p:grpSpPr>
      <p:sp>
        <p:nvSpPr>
          <p:cNvPr id="195" name="Google Shape;195;p30"/>
          <p:cNvSpPr/>
          <p:nvPr/>
        </p:nvSpPr>
        <p:spPr>
          <a:xfrm>
            <a:off x="0" y="0"/>
            <a:ext cx="9144000" cy="487800"/>
          </a:xfrm>
          <a:prstGeom prst="rect">
            <a:avLst/>
          </a:prstGeom>
          <a:solidFill>
            <a:srgbClr val="E9EDE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196" name="Google Shape;196;p30"/>
          <p:cNvGrpSpPr/>
          <p:nvPr/>
        </p:nvGrpSpPr>
        <p:grpSpPr>
          <a:xfrm>
            <a:off x="830580" y="1191380"/>
            <a:ext cx="745028" cy="45918"/>
            <a:chOff x="830580" y="1191380"/>
            <a:chExt cx="745028" cy="45918"/>
          </a:xfrm>
        </p:grpSpPr>
        <p:sp>
          <p:nvSpPr>
            <p:cNvPr id="197" name="Google Shape;197;p30"/>
            <p:cNvSpPr/>
            <p:nvPr/>
          </p:nvSpPr>
          <p:spPr>
            <a:xfrm rot="-5400000">
              <a:off x="1366508" y="1028198"/>
              <a:ext cx="45600" cy="372600"/>
            </a:xfrm>
            <a:prstGeom prst="rect">
              <a:avLst/>
            </a:prstGeom>
            <a:solidFill>
              <a:srgbClr val="EB56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8" name="Google Shape;198;p30"/>
            <p:cNvSpPr/>
            <p:nvPr/>
          </p:nvSpPr>
          <p:spPr>
            <a:xfrm rot="-5400000">
              <a:off x="995730" y="1026230"/>
              <a:ext cx="45600" cy="375900"/>
            </a:xfrm>
            <a:prstGeom prst="rect">
              <a:avLst/>
            </a:prstGeom>
            <a:solidFill>
              <a:srgbClr val="1A998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199" name="Google Shape;199;p30"/>
          <p:cNvSpPr txBox="1"/>
          <p:nvPr>
            <p:ph type="title"/>
          </p:nvPr>
        </p:nvSpPr>
        <p:spPr>
          <a:xfrm>
            <a:off x="729615" y="1318895"/>
            <a:ext cx="7687800" cy="5346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rgbClr val="1A1A1A"/>
              </a:buClr>
              <a:buSzPts val="2600"/>
              <a:buFont typeface="Raleway"/>
              <a:buNone/>
              <a:defRPr sz="2600" cap="none"/>
            </a:lvl1pPr>
            <a:lvl2pPr lvl="1" algn="l" rtl="0">
              <a:lnSpc>
                <a:spcPct val="100000"/>
              </a:lnSpc>
              <a:spcBef>
                <a:spcPts val="0"/>
              </a:spcBef>
              <a:spcAft>
                <a:spcPts val="0"/>
              </a:spcAft>
              <a:buClr>
                <a:srgbClr val="1A1A1A"/>
              </a:buClr>
              <a:buSzPts val="2600"/>
              <a:buFont typeface="Raleway"/>
              <a:buNone/>
              <a:defRPr sz="2600" cap="none"/>
            </a:lvl2pPr>
            <a:lvl3pPr lvl="2" algn="l" rtl="0">
              <a:lnSpc>
                <a:spcPct val="100000"/>
              </a:lnSpc>
              <a:spcBef>
                <a:spcPts val="0"/>
              </a:spcBef>
              <a:spcAft>
                <a:spcPts val="0"/>
              </a:spcAft>
              <a:buClr>
                <a:srgbClr val="1A1A1A"/>
              </a:buClr>
              <a:buSzPts val="2600"/>
              <a:buFont typeface="Raleway"/>
              <a:buNone/>
              <a:defRPr sz="2600" cap="none"/>
            </a:lvl3pPr>
            <a:lvl4pPr lvl="3" algn="l" rtl="0">
              <a:lnSpc>
                <a:spcPct val="100000"/>
              </a:lnSpc>
              <a:spcBef>
                <a:spcPts val="0"/>
              </a:spcBef>
              <a:spcAft>
                <a:spcPts val="0"/>
              </a:spcAft>
              <a:buClr>
                <a:srgbClr val="1A1A1A"/>
              </a:buClr>
              <a:buSzPts val="2600"/>
              <a:buFont typeface="Raleway"/>
              <a:buNone/>
              <a:defRPr sz="2600" cap="none"/>
            </a:lvl4pPr>
            <a:lvl5pPr lvl="4" algn="l" rtl="0">
              <a:lnSpc>
                <a:spcPct val="100000"/>
              </a:lnSpc>
              <a:spcBef>
                <a:spcPts val="0"/>
              </a:spcBef>
              <a:spcAft>
                <a:spcPts val="0"/>
              </a:spcAft>
              <a:buClr>
                <a:srgbClr val="1A1A1A"/>
              </a:buClr>
              <a:buSzPts val="2600"/>
              <a:buFont typeface="Raleway"/>
              <a:buNone/>
              <a:defRPr sz="2600" cap="none"/>
            </a:lvl5pPr>
            <a:lvl6pPr lvl="5" algn="l" rtl="0">
              <a:lnSpc>
                <a:spcPct val="100000"/>
              </a:lnSpc>
              <a:spcBef>
                <a:spcPts val="0"/>
              </a:spcBef>
              <a:spcAft>
                <a:spcPts val="0"/>
              </a:spcAft>
              <a:buClr>
                <a:srgbClr val="1A1A1A"/>
              </a:buClr>
              <a:buSzPts val="2600"/>
              <a:buFont typeface="Raleway"/>
              <a:buNone/>
              <a:defRPr sz="2600" cap="none"/>
            </a:lvl6pPr>
            <a:lvl7pPr lvl="6" algn="l" rtl="0">
              <a:lnSpc>
                <a:spcPct val="100000"/>
              </a:lnSpc>
              <a:spcBef>
                <a:spcPts val="0"/>
              </a:spcBef>
              <a:spcAft>
                <a:spcPts val="0"/>
              </a:spcAft>
              <a:buClr>
                <a:srgbClr val="1A1A1A"/>
              </a:buClr>
              <a:buSzPts val="2600"/>
              <a:buFont typeface="Raleway"/>
              <a:buNone/>
              <a:defRPr sz="2600" cap="none"/>
            </a:lvl7pPr>
            <a:lvl8pPr lvl="7" algn="l" rtl="0">
              <a:lnSpc>
                <a:spcPct val="100000"/>
              </a:lnSpc>
              <a:spcBef>
                <a:spcPts val="0"/>
              </a:spcBef>
              <a:spcAft>
                <a:spcPts val="0"/>
              </a:spcAft>
              <a:buClr>
                <a:srgbClr val="1A1A1A"/>
              </a:buClr>
              <a:buSzPts val="2600"/>
              <a:buFont typeface="Raleway"/>
              <a:buNone/>
              <a:defRPr sz="2600" cap="none"/>
            </a:lvl8pPr>
            <a:lvl9pPr lvl="8" algn="l" rtl="0">
              <a:lnSpc>
                <a:spcPct val="100000"/>
              </a:lnSpc>
              <a:spcBef>
                <a:spcPts val="0"/>
              </a:spcBef>
              <a:spcAft>
                <a:spcPts val="0"/>
              </a:spcAft>
              <a:buClr>
                <a:srgbClr val="1A1A1A"/>
              </a:buClr>
              <a:buSzPts val="2600"/>
              <a:buFont typeface="Raleway"/>
              <a:buNone/>
              <a:defRPr sz="2600" cap="none"/>
            </a:lvl9pPr>
          </a:lstStyle>
          <a:p/>
        </p:txBody>
      </p:sp>
      <p:sp>
        <p:nvSpPr>
          <p:cNvPr id="200" name="Google Shape;200;p30"/>
          <p:cNvSpPr txBox="1"/>
          <p:nvPr>
            <p:ph type="sldNum" idx="12"/>
          </p:nvPr>
        </p:nvSpPr>
        <p:spPr>
          <a:xfrm>
            <a:off x="8536305" y="4749800"/>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accent1"/>
              </a:buClr>
              <a:buSzPts val="1000"/>
              <a:buFont typeface="Lato" panose="020F0502020204030203"/>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1pPr>
            <a:lvl2pPr marL="0" marR="0" lvl="1" indent="0" algn="r" rtl="0">
              <a:lnSpc>
                <a:spcPct val="100000"/>
              </a:lnSpc>
              <a:spcBef>
                <a:spcPts val="0"/>
              </a:spcBef>
              <a:spcAft>
                <a:spcPts val="0"/>
              </a:spcAft>
              <a:buClr>
                <a:schemeClr val="accent1"/>
              </a:buClr>
              <a:buSzPts val="1000"/>
              <a:buFont typeface="Lato" panose="020F0502020204030203"/>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2pPr>
            <a:lvl3pPr marL="0" marR="0" lvl="2" indent="0" algn="r" rtl="0">
              <a:lnSpc>
                <a:spcPct val="100000"/>
              </a:lnSpc>
              <a:spcBef>
                <a:spcPts val="0"/>
              </a:spcBef>
              <a:spcAft>
                <a:spcPts val="0"/>
              </a:spcAft>
              <a:buClr>
                <a:schemeClr val="accent1"/>
              </a:buClr>
              <a:buSzPts val="1000"/>
              <a:buFont typeface="Lato" panose="020F0502020204030203"/>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3pPr>
            <a:lvl4pPr marL="0" marR="0" lvl="3" indent="0" algn="r" rtl="0">
              <a:lnSpc>
                <a:spcPct val="100000"/>
              </a:lnSpc>
              <a:spcBef>
                <a:spcPts val="0"/>
              </a:spcBef>
              <a:spcAft>
                <a:spcPts val="0"/>
              </a:spcAft>
              <a:buClr>
                <a:schemeClr val="accent1"/>
              </a:buClr>
              <a:buSzPts val="1000"/>
              <a:buFont typeface="Lato" panose="020F0502020204030203"/>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4pPr>
            <a:lvl5pPr marL="0" marR="0" lvl="4" indent="0" algn="r" rtl="0">
              <a:lnSpc>
                <a:spcPct val="100000"/>
              </a:lnSpc>
              <a:spcBef>
                <a:spcPts val="0"/>
              </a:spcBef>
              <a:spcAft>
                <a:spcPts val="0"/>
              </a:spcAft>
              <a:buClr>
                <a:schemeClr val="accent1"/>
              </a:buClr>
              <a:buSzPts val="1000"/>
              <a:buFont typeface="Lato" panose="020F0502020204030203"/>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5pPr>
            <a:lvl6pPr marL="0" marR="0" lvl="5" indent="0" algn="r" rtl="0">
              <a:lnSpc>
                <a:spcPct val="100000"/>
              </a:lnSpc>
              <a:spcBef>
                <a:spcPts val="0"/>
              </a:spcBef>
              <a:spcAft>
                <a:spcPts val="0"/>
              </a:spcAft>
              <a:buClr>
                <a:schemeClr val="accent1"/>
              </a:buClr>
              <a:buSzPts val="1000"/>
              <a:buFont typeface="Lato" panose="020F0502020204030203"/>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6pPr>
            <a:lvl7pPr marL="0" marR="0" lvl="6" indent="0" algn="r" rtl="0">
              <a:lnSpc>
                <a:spcPct val="100000"/>
              </a:lnSpc>
              <a:spcBef>
                <a:spcPts val="0"/>
              </a:spcBef>
              <a:spcAft>
                <a:spcPts val="0"/>
              </a:spcAft>
              <a:buClr>
                <a:schemeClr val="accent1"/>
              </a:buClr>
              <a:buSzPts val="1000"/>
              <a:buFont typeface="Lato" panose="020F0502020204030203"/>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7pPr>
            <a:lvl8pPr marL="0" marR="0" lvl="7" indent="0" algn="r" rtl="0">
              <a:lnSpc>
                <a:spcPct val="100000"/>
              </a:lnSpc>
              <a:spcBef>
                <a:spcPts val="0"/>
              </a:spcBef>
              <a:spcAft>
                <a:spcPts val="0"/>
              </a:spcAft>
              <a:buClr>
                <a:schemeClr val="accent1"/>
              </a:buClr>
              <a:buSzPts val="1000"/>
              <a:buFont typeface="Lato" panose="020F0502020204030203"/>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8pPr>
            <a:lvl9pPr marL="0" marR="0" lvl="8" indent="0" algn="r" rtl="0">
              <a:lnSpc>
                <a:spcPct val="100000"/>
              </a:lnSpc>
              <a:spcBef>
                <a:spcPts val="0"/>
              </a:spcBef>
              <a:spcAft>
                <a:spcPts val="0"/>
              </a:spcAft>
              <a:buClr>
                <a:schemeClr val="accent1"/>
              </a:buClr>
              <a:buSzPts val="1000"/>
              <a:buFont typeface="Lato" panose="020F0502020204030203"/>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matchingName="ONE_COLUMN_TEXT">
  <p:cSld name="BLANK">
    <p:spTree>
      <p:nvGrpSpPr>
        <p:cNvPr id="201" name="Shape 201"/>
        <p:cNvGrpSpPr/>
        <p:nvPr/>
      </p:nvGrpSpPr>
      <p:grpSpPr>
        <a:xfrm>
          <a:off x="0" y="0"/>
          <a:ext cx="0" cy="0"/>
          <a:chOff x="0" y="0"/>
          <a:chExt cx="0" cy="0"/>
        </a:xfrm>
      </p:grpSpPr>
      <p:sp>
        <p:nvSpPr>
          <p:cNvPr id="202" name="Google Shape;202;p31"/>
          <p:cNvSpPr/>
          <p:nvPr/>
        </p:nvSpPr>
        <p:spPr>
          <a:xfrm>
            <a:off x="0" y="0"/>
            <a:ext cx="9144000" cy="487800"/>
          </a:xfrm>
          <a:prstGeom prst="rect">
            <a:avLst/>
          </a:prstGeom>
          <a:solidFill>
            <a:srgbClr val="E9EDE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203" name="Google Shape;203;p31"/>
          <p:cNvGrpSpPr/>
          <p:nvPr/>
        </p:nvGrpSpPr>
        <p:grpSpPr>
          <a:xfrm>
            <a:off x="830580" y="1191380"/>
            <a:ext cx="745028" cy="45918"/>
            <a:chOff x="830580" y="1191380"/>
            <a:chExt cx="745028" cy="45918"/>
          </a:xfrm>
        </p:grpSpPr>
        <p:sp>
          <p:nvSpPr>
            <p:cNvPr id="204" name="Google Shape;204;p31"/>
            <p:cNvSpPr/>
            <p:nvPr/>
          </p:nvSpPr>
          <p:spPr>
            <a:xfrm rot="-5400000">
              <a:off x="1366508" y="1028198"/>
              <a:ext cx="45600" cy="372600"/>
            </a:xfrm>
            <a:prstGeom prst="rect">
              <a:avLst/>
            </a:prstGeom>
            <a:solidFill>
              <a:srgbClr val="EB56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5" name="Google Shape;205;p31"/>
            <p:cNvSpPr/>
            <p:nvPr/>
          </p:nvSpPr>
          <p:spPr>
            <a:xfrm rot="-5400000">
              <a:off x="995730" y="1026230"/>
              <a:ext cx="45600" cy="375900"/>
            </a:xfrm>
            <a:prstGeom prst="rect">
              <a:avLst/>
            </a:prstGeom>
            <a:solidFill>
              <a:srgbClr val="1A998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206" name="Google Shape;206;p31"/>
          <p:cNvSpPr txBox="1"/>
          <p:nvPr>
            <p:ph type="title"/>
          </p:nvPr>
        </p:nvSpPr>
        <p:spPr>
          <a:xfrm>
            <a:off x="730250" y="1318895"/>
            <a:ext cx="3300600" cy="13812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rgbClr val="1A1A1A"/>
              </a:buClr>
              <a:buSzPts val="2600"/>
              <a:buFont typeface="Raleway"/>
              <a:buNone/>
              <a:defRPr sz="2600" cap="none"/>
            </a:lvl1pPr>
            <a:lvl2pPr lvl="1" algn="l" rtl="0">
              <a:lnSpc>
                <a:spcPct val="100000"/>
              </a:lnSpc>
              <a:spcBef>
                <a:spcPts val="0"/>
              </a:spcBef>
              <a:spcAft>
                <a:spcPts val="0"/>
              </a:spcAft>
              <a:buClr>
                <a:srgbClr val="1A1A1A"/>
              </a:buClr>
              <a:buSzPts val="2600"/>
              <a:buFont typeface="Raleway"/>
              <a:buNone/>
              <a:defRPr sz="2600" cap="none"/>
            </a:lvl2pPr>
            <a:lvl3pPr lvl="2" algn="l" rtl="0">
              <a:lnSpc>
                <a:spcPct val="100000"/>
              </a:lnSpc>
              <a:spcBef>
                <a:spcPts val="0"/>
              </a:spcBef>
              <a:spcAft>
                <a:spcPts val="0"/>
              </a:spcAft>
              <a:buClr>
                <a:srgbClr val="1A1A1A"/>
              </a:buClr>
              <a:buSzPts val="2600"/>
              <a:buFont typeface="Raleway"/>
              <a:buNone/>
              <a:defRPr sz="2600" cap="none"/>
            </a:lvl3pPr>
            <a:lvl4pPr lvl="3" algn="l" rtl="0">
              <a:lnSpc>
                <a:spcPct val="100000"/>
              </a:lnSpc>
              <a:spcBef>
                <a:spcPts val="0"/>
              </a:spcBef>
              <a:spcAft>
                <a:spcPts val="0"/>
              </a:spcAft>
              <a:buClr>
                <a:srgbClr val="1A1A1A"/>
              </a:buClr>
              <a:buSzPts val="2600"/>
              <a:buFont typeface="Raleway"/>
              <a:buNone/>
              <a:defRPr sz="2600" cap="none"/>
            </a:lvl4pPr>
            <a:lvl5pPr lvl="4" algn="l" rtl="0">
              <a:lnSpc>
                <a:spcPct val="100000"/>
              </a:lnSpc>
              <a:spcBef>
                <a:spcPts val="0"/>
              </a:spcBef>
              <a:spcAft>
                <a:spcPts val="0"/>
              </a:spcAft>
              <a:buClr>
                <a:srgbClr val="1A1A1A"/>
              </a:buClr>
              <a:buSzPts val="2600"/>
              <a:buFont typeface="Raleway"/>
              <a:buNone/>
              <a:defRPr sz="2600" cap="none"/>
            </a:lvl5pPr>
            <a:lvl6pPr lvl="5" algn="l" rtl="0">
              <a:lnSpc>
                <a:spcPct val="100000"/>
              </a:lnSpc>
              <a:spcBef>
                <a:spcPts val="0"/>
              </a:spcBef>
              <a:spcAft>
                <a:spcPts val="0"/>
              </a:spcAft>
              <a:buClr>
                <a:srgbClr val="1A1A1A"/>
              </a:buClr>
              <a:buSzPts val="2600"/>
              <a:buFont typeface="Raleway"/>
              <a:buNone/>
              <a:defRPr sz="2600" cap="none"/>
            </a:lvl6pPr>
            <a:lvl7pPr lvl="6" algn="l" rtl="0">
              <a:lnSpc>
                <a:spcPct val="100000"/>
              </a:lnSpc>
              <a:spcBef>
                <a:spcPts val="0"/>
              </a:spcBef>
              <a:spcAft>
                <a:spcPts val="0"/>
              </a:spcAft>
              <a:buClr>
                <a:srgbClr val="1A1A1A"/>
              </a:buClr>
              <a:buSzPts val="2600"/>
              <a:buFont typeface="Raleway"/>
              <a:buNone/>
              <a:defRPr sz="2600" cap="none"/>
            </a:lvl7pPr>
            <a:lvl8pPr lvl="7" algn="l" rtl="0">
              <a:lnSpc>
                <a:spcPct val="100000"/>
              </a:lnSpc>
              <a:spcBef>
                <a:spcPts val="0"/>
              </a:spcBef>
              <a:spcAft>
                <a:spcPts val="0"/>
              </a:spcAft>
              <a:buClr>
                <a:srgbClr val="1A1A1A"/>
              </a:buClr>
              <a:buSzPts val="2600"/>
              <a:buFont typeface="Raleway"/>
              <a:buNone/>
              <a:defRPr sz="2600" cap="none"/>
            </a:lvl8pPr>
            <a:lvl9pPr lvl="8" algn="l" rtl="0">
              <a:lnSpc>
                <a:spcPct val="100000"/>
              </a:lnSpc>
              <a:spcBef>
                <a:spcPts val="0"/>
              </a:spcBef>
              <a:spcAft>
                <a:spcPts val="0"/>
              </a:spcAft>
              <a:buClr>
                <a:srgbClr val="1A1A1A"/>
              </a:buClr>
              <a:buSzPts val="2600"/>
              <a:buFont typeface="Raleway"/>
              <a:buNone/>
              <a:defRPr sz="2600" cap="none"/>
            </a:lvl9pPr>
          </a:lstStyle>
          <a:p/>
        </p:txBody>
      </p:sp>
      <p:sp>
        <p:nvSpPr>
          <p:cNvPr id="207" name="Google Shape;207;p31"/>
          <p:cNvSpPr txBox="1"/>
          <p:nvPr>
            <p:ph type="body" idx="1"/>
          </p:nvPr>
        </p:nvSpPr>
        <p:spPr>
          <a:xfrm>
            <a:off x="721360" y="2781935"/>
            <a:ext cx="3300600" cy="1596900"/>
          </a:xfrm>
          <a:prstGeom prst="rect">
            <a:avLst/>
          </a:prstGeom>
          <a:noFill/>
          <a:ln>
            <a:noFill/>
          </a:ln>
        </p:spPr>
        <p:txBody>
          <a:bodyPr spcFirstLastPara="1" wrap="square" lIns="91425" tIns="91425" rIns="91425" bIns="91425" anchor="t" anchorCtr="0">
            <a:noAutofit/>
          </a:bodyPr>
          <a:lstStyle>
            <a:lvl1pPr marL="457200" lvl="0" indent="-311150" algn="l" rtl="0">
              <a:lnSpc>
                <a:spcPct val="115000"/>
              </a:lnSpc>
              <a:spcBef>
                <a:spcPts val="0"/>
              </a:spcBef>
              <a:spcAft>
                <a:spcPts val="0"/>
              </a:spcAft>
              <a:buSzPts val="1300"/>
              <a:buChar char="●"/>
              <a:defRPr/>
            </a:lvl1pPr>
            <a:lvl2pPr marL="914400" lvl="1" indent="-298450" algn="l" rtl="0">
              <a:lnSpc>
                <a:spcPct val="115000"/>
              </a:lnSpc>
              <a:spcBef>
                <a:spcPts val="0"/>
              </a:spcBef>
              <a:spcAft>
                <a:spcPts val="0"/>
              </a:spcAft>
              <a:buSzPts val="1100"/>
              <a:buChar char="○"/>
              <a:defRPr/>
            </a:lvl2pPr>
            <a:lvl3pPr marL="1371600" lvl="2" indent="-298450" algn="l" rtl="0">
              <a:lnSpc>
                <a:spcPct val="115000"/>
              </a:lnSpc>
              <a:spcBef>
                <a:spcPts val="0"/>
              </a:spcBef>
              <a:spcAft>
                <a:spcPts val="0"/>
              </a:spcAft>
              <a:buSzPts val="1100"/>
              <a:buChar char="■"/>
              <a:defRPr/>
            </a:lvl3pPr>
            <a:lvl4pPr marL="1828800" lvl="3" indent="-298450" algn="l" rtl="0">
              <a:lnSpc>
                <a:spcPct val="115000"/>
              </a:lnSpc>
              <a:spcBef>
                <a:spcPts val="0"/>
              </a:spcBef>
              <a:spcAft>
                <a:spcPts val="0"/>
              </a:spcAft>
              <a:buSzPts val="1100"/>
              <a:buChar char="●"/>
              <a:defRPr/>
            </a:lvl4pPr>
            <a:lvl5pPr marL="2286000" lvl="4" indent="-298450" algn="l" rtl="0">
              <a:lnSpc>
                <a:spcPct val="115000"/>
              </a:lnSpc>
              <a:spcBef>
                <a:spcPts val="0"/>
              </a:spcBef>
              <a:spcAft>
                <a:spcPts val="0"/>
              </a:spcAft>
              <a:buSzPts val="1100"/>
              <a:buChar char="○"/>
              <a:defRPr/>
            </a:lvl5pPr>
            <a:lvl6pPr marL="2743200" lvl="5" indent="-298450" algn="l" rtl="0">
              <a:lnSpc>
                <a:spcPct val="115000"/>
              </a:lnSpc>
              <a:spcBef>
                <a:spcPts val="0"/>
              </a:spcBef>
              <a:spcAft>
                <a:spcPts val="0"/>
              </a:spcAft>
              <a:buSzPts val="1100"/>
              <a:buChar char="■"/>
              <a:defRPr/>
            </a:lvl6pPr>
            <a:lvl7pPr marL="3200400" lvl="6" indent="-298450" algn="l" rtl="0">
              <a:lnSpc>
                <a:spcPct val="115000"/>
              </a:lnSpc>
              <a:spcBef>
                <a:spcPts val="0"/>
              </a:spcBef>
              <a:spcAft>
                <a:spcPts val="0"/>
              </a:spcAft>
              <a:buSzPts val="1100"/>
              <a:buChar char="●"/>
              <a:defRPr/>
            </a:lvl7pPr>
            <a:lvl8pPr marL="3657600" lvl="7" indent="-298450" algn="l" rtl="0">
              <a:lnSpc>
                <a:spcPct val="115000"/>
              </a:lnSpc>
              <a:spcBef>
                <a:spcPts val="0"/>
              </a:spcBef>
              <a:spcAft>
                <a:spcPts val="0"/>
              </a:spcAft>
              <a:buSzPts val="1100"/>
              <a:buChar char="○"/>
              <a:defRPr/>
            </a:lvl8pPr>
            <a:lvl9pPr marL="4114800" lvl="8" indent="-298450" algn="l" rtl="0">
              <a:lnSpc>
                <a:spcPct val="115000"/>
              </a:lnSpc>
              <a:spcBef>
                <a:spcPts val="0"/>
              </a:spcBef>
              <a:spcAft>
                <a:spcPts val="0"/>
              </a:spcAft>
              <a:buSzPts val="1100"/>
              <a:buChar char="■"/>
              <a:defRPr/>
            </a:lvl9pPr>
          </a:lstStyle>
          <a:p/>
        </p:txBody>
      </p:sp>
      <p:sp>
        <p:nvSpPr>
          <p:cNvPr id="208" name="Google Shape;208;p31"/>
          <p:cNvSpPr txBox="1"/>
          <p:nvPr>
            <p:ph type="sldNum" idx="12"/>
          </p:nvPr>
        </p:nvSpPr>
        <p:spPr>
          <a:xfrm>
            <a:off x="8536305" y="4749800"/>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accent1"/>
              </a:buClr>
              <a:buSzPts val="1000"/>
              <a:buFont typeface="Lato" panose="020F0502020204030203"/>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1pPr>
            <a:lvl2pPr marL="0" marR="0" lvl="1" indent="0" algn="r" rtl="0">
              <a:lnSpc>
                <a:spcPct val="100000"/>
              </a:lnSpc>
              <a:spcBef>
                <a:spcPts val="0"/>
              </a:spcBef>
              <a:spcAft>
                <a:spcPts val="0"/>
              </a:spcAft>
              <a:buClr>
                <a:schemeClr val="accent1"/>
              </a:buClr>
              <a:buSzPts val="1000"/>
              <a:buFont typeface="Lato" panose="020F0502020204030203"/>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2pPr>
            <a:lvl3pPr marL="0" marR="0" lvl="2" indent="0" algn="r" rtl="0">
              <a:lnSpc>
                <a:spcPct val="100000"/>
              </a:lnSpc>
              <a:spcBef>
                <a:spcPts val="0"/>
              </a:spcBef>
              <a:spcAft>
                <a:spcPts val="0"/>
              </a:spcAft>
              <a:buClr>
                <a:schemeClr val="accent1"/>
              </a:buClr>
              <a:buSzPts val="1000"/>
              <a:buFont typeface="Lato" panose="020F0502020204030203"/>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3pPr>
            <a:lvl4pPr marL="0" marR="0" lvl="3" indent="0" algn="r" rtl="0">
              <a:lnSpc>
                <a:spcPct val="100000"/>
              </a:lnSpc>
              <a:spcBef>
                <a:spcPts val="0"/>
              </a:spcBef>
              <a:spcAft>
                <a:spcPts val="0"/>
              </a:spcAft>
              <a:buClr>
                <a:schemeClr val="accent1"/>
              </a:buClr>
              <a:buSzPts val="1000"/>
              <a:buFont typeface="Lato" panose="020F0502020204030203"/>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4pPr>
            <a:lvl5pPr marL="0" marR="0" lvl="4" indent="0" algn="r" rtl="0">
              <a:lnSpc>
                <a:spcPct val="100000"/>
              </a:lnSpc>
              <a:spcBef>
                <a:spcPts val="0"/>
              </a:spcBef>
              <a:spcAft>
                <a:spcPts val="0"/>
              </a:spcAft>
              <a:buClr>
                <a:schemeClr val="accent1"/>
              </a:buClr>
              <a:buSzPts val="1000"/>
              <a:buFont typeface="Lato" panose="020F0502020204030203"/>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5pPr>
            <a:lvl6pPr marL="0" marR="0" lvl="5" indent="0" algn="r" rtl="0">
              <a:lnSpc>
                <a:spcPct val="100000"/>
              </a:lnSpc>
              <a:spcBef>
                <a:spcPts val="0"/>
              </a:spcBef>
              <a:spcAft>
                <a:spcPts val="0"/>
              </a:spcAft>
              <a:buClr>
                <a:schemeClr val="accent1"/>
              </a:buClr>
              <a:buSzPts val="1000"/>
              <a:buFont typeface="Lato" panose="020F0502020204030203"/>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6pPr>
            <a:lvl7pPr marL="0" marR="0" lvl="6" indent="0" algn="r" rtl="0">
              <a:lnSpc>
                <a:spcPct val="100000"/>
              </a:lnSpc>
              <a:spcBef>
                <a:spcPts val="0"/>
              </a:spcBef>
              <a:spcAft>
                <a:spcPts val="0"/>
              </a:spcAft>
              <a:buClr>
                <a:schemeClr val="accent1"/>
              </a:buClr>
              <a:buSzPts val="1000"/>
              <a:buFont typeface="Lato" panose="020F0502020204030203"/>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7pPr>
            <a:lvl8pPr marL="0" marR="0" lvl="7" indent="0" algn="r" rtl="0">
              <a:lnSpc>
                <a:spcPct val="100000"/>
              </a:lnSpc>
              <a:spcBef>
                <a:spcPts val="0"/>
              </a:spcBef>
              <a:spcAft>
                <a:spcPts val="0"/>
              </a:spcAft>
              <a:buClr>
                <a:schemeClr val="accent1"/>
              </a:buClr>
              <a:buSzPts val="1000"/>
              <a:buFont typeface="Lato" panose="020F0502020204030203"/>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8pPr>
            <a:lvl9pPr marL="0" marR="0" lvl="8" indent="0" algn="r" rtl="0">
              <a:lnSpc>
                <a:spcPct val="100000"/>
              </a:lnSpc>
              <a:spcBef>
                <a:spcPts val="0"/>
              </a:spcBef>
              <a:spcAft>
                <a:spcPts val="0"/>
              </a:spcAft>
              <a:buClr>
                <a:schemeClr val="accent1"/>
              </a:buClr>
              <a:buSzPts val="1000"/>
              <a:buFont typeface="Lato" panose="020F0502020204030203"/>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MAIN_POINT">
  <p:cSld name="MAIN_POINT">
    <p:bg>
      <p:bgPr>
        <a:solidFill>
          <a:schemeClr val="accent3"/>
        </a:solidFill>
        <a:effectLst/>
      </p:bgPr>
    </p:bg>
    <p:spTree>
      <p:nvGrpSpPr>
        <p:cNvPr id="209" name="Shape 209"/>
        <p:cNvGrpSpPr/>
        <p:nvPr/>
      </p:nvGrpSpPr>
      <p:grpSpPr>
        <a:xfrm>
          <a:off x="0" y="0"/>
          <a:ext cx="0" cy="0"/>
          <a:chOff x="0" y="0"/>
          <a:chExt cx="0" cy="0"/>
        </a:xfrm>
      </p:grpSpPr>
      <p:grpSp>
        <p:nvGrpSpPr>
          <p:cNvPr id="210" name="Google Shape;210;p32"/>
          <p:cNvGrpSpPr/>
          <p:nvPr/>
        </p:nvGrpSpPr>
        <p:grpSpPr>
          <a:xfrm>
            <a:off x="830580" y="4169530"/>
            <a:ext cx="745028" cy="45917"/>
            <a:chOff x="830580" y="4169530"/>
            <a:chExt cx="745028" cy="45917"/>
          </a:xfrm>
        </p:grpSpPr>
        <p:sp>
          <p:nvSpPr>
            <p:cNvPr id="211" name="Google Shape;211;p32"/>
            <p:cNvSpPr/>
            <p:nvPr/>
          </p:nvSpPr>
          <p:spPr>
            <a:xfrm rot="-5400000">
              <a:off x="1366508" y="4006348"/>
              <a:ext cx="45600" cy="3726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2" name="Google Shape;212;p32"/>
            <p:cNvSpPr/>
            <p:nvPr/>
          </p:nvSpPr>
          <p:spPr>
            <a:xfrm rot="-5400000">
              <a:off x="995730" y="4004380"/>
              <a:ext cx="45600" cy="3759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213" name="Google Shape;213;p32"/>
          <p:cNvSpPr txBox="1"/>
          <p:nvPr>
            <p:ph type="title"/>
          </p:nvPr>
        </p:nvSpPr>
        <p:spPr>
          <a:xfrm>
            <a:off x="729615" y="864235"/>
            <a:ext cx="7021200" cy="29850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Clr>
                <a:srgbClr val="FFFFFF"/>
              </a:buClr>
              <a:buSzPts val="3600"/>
              <a:buFont typeface="Raleway"/>
              <a:buNone/>
              <a:defRPr sz="3600" cap="none">
                <a:solidFill>
                  <a:srgbClr val="FFFFFF"/>
                </a:solidFill>
              </a:defRPr>
            </a:lvl1pPr>
            <a:lvl2pPr lvl="1" algn="l" rtl="0">
              <a:lnSpc>
                <a:spcPct val="100000"/>
              </a:lnSpc>
              <a:spcBef>
                <a:spcPts val="0"/>
              </a:spcBef>
              <a:spcAft>
                <a:spcPts val="0"/>
              </a:spcAft>
              <a:buClr>
                <a:srgbClr val="FFFFFF"/>
              </a:buClr>
              <a:buSzPts val="3600"/>
              <a:buFont typeface="Raleway"/>
              <a:buNone/>
              <a:defRPr sz="3600" cap="none">
                <a:solidFill>
                  <a:srgbClr val="FFFFFF"/>
                </a:solidFill>
              </a:defRPr>
            </a:lvl2pPr>
            <a:lvl3pPr lvl="2" algn="l" rtl="0">
              <a:lnSpc>
                <a:spcPct val="100000"/>
              </a:lnSpc>
              <a:spcBef>
                <a:spcPts val="0"/>
              </a:spcBef>
              <a:spcAft>
                <a:spcPts val="0"/>
              </a:spcAft>
              <a:buClr>
                <a:srgbClr val="FFFFFF"/>
              </a:buClr>
              <a:buSzPts val="3600"/>
              <a:buFont typeface="Raleway"/>
              <a:buNone/>
              <a:defRPr sz="3600" cap="none">
                <a:solidFill>
                  <a:srgbClr val="FFFFFF"/>
                </a:solidFill>
              </a:defRPr>
            </a:lvl3pPr>
            <a:lvl4pPr lvl="3" algn="l" rtl="0">
              <a:lnSpc>
                <a:spcPct val="100000"/>
              </a:lnSpc>
              <a:spcBef>
                <a:spcPts val="0"/>
              </a:spcBef>
              <a:spcAft>
                <a:spcPts val="0"/>
              </a:spcAft>
              <a:buClr>
                <a:srgbClr val="FFFFFF"/>
              </a:buClr>
              <a:buSzPts val="3600"/>
              <a:buFont typeface="Raleway"/>
              <a:buNone/>
              <a:defRPr sz="3600" cap="none">
                <a:solidFill>
                  <a:srgbClr val="FFFFFF"/>
                </a:solidFill>
              </a:defRPr>
            </a:lvl4pPr>
            <a:lvl5pPr lvl="4" algn="l" rtl="0">
              <a:lnSpc>
                <a:spcPct val="100000"/>
              </a:lnSpc>
              <a:spcBef>
                <a:spcPts val="0"/>
              </a:spcBef>
              <a:spcAft>
                <a:spcPts val="0"/>
              </a:spcAft>
              <a:buClr>
                <a:srgbClr val="FFFFFF"/>
              </a:buClr>
              <a:buSzPts val="3600"/>
              <a:buFont typeface="Raleway"/>
              <a:buNone/>
              <a:defRPr sz="3600" cap="none">
                <a:solidFill>
                  <a:srgbClr val="FFFFFF"/>
                </a:solidFill>
              </a:defRPr>
            </a:lvl5pPr>
            <a:lvl6pPr lvl="5" algn="l" rtl="0">
              <a:lnSpc>
                <a:spcPct val="100000"/>
              </a:lnSpc>
              <a:spcBef>
                <a:spcPts val="0"/>
              </a:spcBef>
              <a:spcAft>
                <a:spcPts val="0"/>
              </a:spcAft>
              <a:buClr>
                <a:srgbClr val="FFFFFF"/>
              </a:buClr>
              <a:buSzPts val="3600"/>
              <a:buFont typeface="Raleway"/>
              <a:buNone/>
              <a:defRPr sz="3600" cap="none">
                <a:solidFill>
                  <a:srgbClr val="FFFFFF"/>
                </a:solidFill>
              </a:defRPr>
            </a:lvl6pPr>
            <a:lvl7pPr lvl="6" algn="l" rtl="0">
              <a:lnSpc>
                <a:spcPct val="100000"/>
              </a:lnSpc>
              <a:spcBef>
                <a:spcPts val="0"/>
              </a:spcBef>
              <a:spcAft>
                <a:spcPts val="0"/>
              </a:spcAft>
              <a:buClr>
                <a:srgbClr val="FFFFFF"/>
              </a:buClr>
              <a:buSzPts val="3600"/>
              <a:buFont typeface="Raleway"/>
              <a:buNone/>
              <a:defRPr sz="3600" cap="none">
                <a:solidFill>
                  <a:srgbClr val="FFFFFF"/>
                </a:solidFill>
              </a:defRPr>
            </a:lvl7pPr>
            <a:lvl8pPr lvl="7" algn="l" rtl="0">
              <a:lnSpc>
                <a:spcPct val="100000"/>
              </a:lnSpc>
              <a:spcBef>
                <a:spcPts val="0"/>
              </a:spcBef>
              <a:spcAft>
                <a:spcPts val="0"/>
              </a:spcAft>
              <a:buClr>
                <a:srgbClr val="FFFFFF"/>
              </a:buClr>
              <a:buSzPts val="3600"/>
              <a:buFont typeface="Raleway"/>
              <a:buNone/>
              <a:defRPr sz="3600" cap="none">
                <a:solidFill>
                  <a:srgbClr val="FFFFFF"/>
                </a:solidFill>
              </a:defRPr>
            </a:lvl8pPr>
            <a:lvl9pPr lvl="8" algn="l" rtl="0">
              <a:lnSpc>
                <a:spcPct val="100000"/>
              </a:lnSpc>
              <a:spcBef>
                <a:spcPts val="0"/>
              </a:spcBef>
              <a:spcAft>
                <a:spcPts val="0"/>
              </a:spcAft>
              <a:buClr>
                <a:srgbClr val="FFFFFF"/>
              </a:buClr>
              <a:buSzPts val="3600"/>
              <a:buFont typeface="Raleway"/>
              <a:buNone/>
              <a:defRPr sz="3600" cap="none">
                <a:solidFill>
                  <a:srgbClr val="FFFFFF"/>
                </a:solidFill>
              </a:defRPr>
            </a:lvl9pPr>
          </a:lstStyle>
          <a:p/>
        </p:txBody>
      </p:sp>
      <p:sp>
        <p:nvSpPr>
          <p:cNvPr id="214" name="Google Shape;214;p32"/>
          <p:cNvSpPr txBox="1"/>
          <p:nvPr>
            <p:ph type="sldNum" idx="12"/>
          </p:nvPr>
        </p:nvSpPr>
        <p:spPr>
          <a:xfrm>
            <a:off x="8536305" y="4749800"/>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FFFFFF"/>
              </a:buClr>
              <a:buSzPts val="1000"/>
              <a:buFont typeface="Lato" panose="020F0502020204030203"/>
              <a:buNone/>
              <a:defRPr sz="1000" b="0" i="0" u="none" strike="noStrike" cap="none">
                <a:solidFill>
                  <a:srgbClr val="FFFFFF"/>
                </a:solidFill>
                <a:latin typeface="Lato" panose="020F0502020204030203"/>
                <a:ea typeface="Lato" panose="020F0502020204030203"/>
                <a:cs typeface="Lato" panose="020F0502020204030203"/>
                <a:sym typeface="Lato" panose="020F0502020204030203"/>
              </a:defRPr>
            </a:lvl1pPr>
            <a:lvl2pPr marL="0" marR="0" lvl="1" indent="0" algn="r" rtl="0">
              <a:lnSpc>
                <a:spcPct val="100000"/>
              </a:lnSpc>
              <a:spcBef>
                <a:spcPts val="0"/>
              </a:spcBef>
              <a:spcAft>
                <a:spcPts val="0"/>
              </a:spcAft>
              <a:buClr>
                <a:srgbClr val="FFFFFF"/>
              </a:buClr>
              <a:buSzPts val="1000"/>
              <a:buFont typeface="Lato" panose="020F0502020204030203"/>
              <a:buNone/>
              <a:defRPr sz="1000" b="0" i="0" u="none" strike="noStrike" cap="none">
                <a:solidFill>
                  <a:srgbClr val="FFFFFF"/>
                </a:solidFill>
                <a:latin typeface="Lato" panose="020F0502020204030203"/>
                <a:ea typeface="Lato" panose="020F0502020204030203"/>
                <a:cs typeface="Lato" panose="020F0502020204030203"/>
                <a:sym typeface="Lato" panose="020F0502020204030203"/>
              </a:defRPr>
            </a:lvl2pPr>
            <a:lvl3pPr marL="0" marR="0" lvl="2" indent="0" algn="r" rtl="0">
              <a:lnSpc>
                <a:spcPct val="100000"/>
              </a:lnSpc>
              <a:spcBef>
                <a:spcPts val="0"/>
              </a:spcBef>
              <a:spcAft>
                <a:spcPts val="0"/>
              </a:spcAft>
              <a:buClr>
                <a:srgbClr val="FFFFFF"/>
              </a:buClr>
              <a:buSzPts val="1000"/>
              <a:buFont typeface="Lato" panose="020F0502020204030203"/>
              <a:buNone/>
              <a:defRPr sz="1000" b="0" i="0" u="none" strike="noStrike" cap="none">
                <a:solidFill>
                  <a:srgbClr val="FFFFFF"/>
                </a:solidFill>
                <a:latin typeface="Lato" panose="020F0502020204030203"/>
                <a:ea typeface="Lato" panose="020F0502020204030203"/>
                <a:cs typeface="Lato" panose="020F0502020204030203"/>
                <a:sym typeface="Lato" panose="020F0502020204030203"/>
              </a:defRPr>
            </a:lvl3pPr>
            <a:lvl4pPr marL="0" marR="0" lvl="3" indent="0" algn="r" rtl="0">
              <a:lnSpc>
                <a:spcPct val="100000"/>
              </a:lnSpc>
              <a:spcBef>
                <a:spcPts val="0"/>
              </a:spcBef>
              <a:spcAft>
                <a:spcPts val="0"/>
              </a:spcAft>
              <a:buClr>
                <a:srgbClr val="FFFFFF"/>
              </a:buClr>
              <a:buSzPts val="1000"/>
              <a:buFont typeface="Lato" panose="020F0502020204030203"/>
              <a:buNone/>
              <a:defRPr sz="1000" b="0" i="0" u="none" strike="noStrike" cap="none">
                <a:solidFill>
                  <a:srgbClr val="FFFFFF"/>
                </a:solidFill>
                <a:latin typeface="Lato" panose="020F0502020204030203"/>
                <a:ea typeface="Lato" panose="020F0502020204030203"/>
                <a:cs typeface="Lato" panose="020F0502020204030203"/>
                <a:sym typeface="Lato" panose="020F0502020204030203"/>
              </a:defRPr>
            </a:lvl4pPr>
            <a:lvl5pPr marL="0" marR="0" lvl="4" indent="0" algn="r" rtl="0">
              <a:lnSpc>
                <a:spcPct val="100000"/>
              </a:lnSpc>
              <a:spcBef>
                <a:spcPts val="0"/>
              </a:spcBef>
              <a:spcAft>
                <a:spcPts val="0"/>
              </a:spcAft>
              <a:buClr>
                <a:srgbClr val="FFFFFF"/>
              </a:buClr>
              <a:buSzPts val="1000"/>
              <a:buFont typeface="Lato" panose="020F0502020204030203"/>
              <a:buNone/>
              <a:defRPr sz="1000" b="0" i="0" u="none" strike="noStrike" cap="none">
                <a:solidFill>
                  <a:srgbClr val="FFFFFF"/>
                </a:solidFill>
                <a:latin typeface="Lato" panose="020F0502020204030203"/>
                <a:ea typeface="Lato" panose="020F0502020204030203"/>
                <a:cs typeface="Lato" panose="020F0502020204030203"/>
                <a:sym typeface="Lato" panose="020F0502020204030203"/>
              </a:defRPr>
            </a:lvl5pPr>
            <a:lvl6pPr marL="0" marR="0" lvl="5" indent="0" algn="r" rtl="0">
              <a:lnSpc>
                <a:spcPct val="100000"/>
              </a:lnSpc>
              <a:spcBef>
                <a:spcPts val="0"/>
              </a:spcBef>
              <a:spcAft>
                <a:spcPts val="0"/>
              </a:spcAft>
              <a:buClr>
                <a:srgbClr val="FFFFFF"/>
              </a:buClr>
              <a:buSzPts val="1000"/>
              <a:buFont typeface="Lato" panose="020F0502020204030203"/>
              <a:buNone/>
              <a:defRPr sz="1000" b="0" i="0" u="none" strike="noStrike" cap="none">
                <a:solidFill>
                  <a:srgbClr val="FFFFFF"/>
                </a:solidFill>
                <a:latin typeface="Lato" panose="020F0502020204030203"/>
                <a:ea typeface="Lato" panose="020F0502020204030203"/>
                <a:cs typeface="Lato" panose="020F0502020204030203"/>
                <a:sym typeface="Lato" panose="020F0502020204030203"/>
              </a:defRPr>
            </a:lvl6pPr>
            <a:lvl7pPr marL="0" marR="0" lvl="6" indent="0" algn="r" rtl="0">
              <a:lnSpc>
                <a:spcPct val="100000"/>
              </a:lnSpc>
              <a:spcBef>
                <a:spcPts val="0"/>
              </a:spcBef>
              <a:spcAft>
                <a:spcPts val="0"/>
              </a:spcAft>
              <a:buClr>
                <a:srgbClr val="FFFFFF"/>
              </a:buClr>
              <a:buSzPts val="1000"/>
              <a:buFont typeface="Lato" panose="020F0502020204030203"/>
              <a:buNone/>
              <a:defRPr sz="1000" b="0" i="0" u="none" strike="noStrike" cap="none">
                <a:solidFill>
                  <a:srgbClr val="FFFFFF"/>
                </a:solidFill>
                <a:latin typeface="Lato" panose="020F0502020204030203"/>
                <a:ea typeface="Lato" panose="020F0502020204030203"/>
                <a:cs typeface="Lato" panose="020F0502020204030203"/>
                <a:sym typeface="Lato" panose="020F0502020204030203"/>
              </a:defRPr>
            </a:lvl7pPr>
            <a:lvl8pPr marL="0" marR="0" lvl="7" indent="0" algn="r" rtl="0">
              <a:lnSpc>
                <a:spcPct val="100000"/>
              </a:lnSpc>
              <a:spcBef>
                <a:spcPts val="0"/>
              </a:spcBef>
              <a:spcAft>
                <a:spcPts val="0"/>
              </a:spcAft>
              <a:buClr>
                <a:srgbClr val="FFFFFF"/>
              </a:buClr>
              <a:buSzPts val="1000"/>
              <a:buFont typeface="Lato" panose="020F0502020204030203"/>
              <a:buNone/>
              <a:defRPr sz="1000" b="0" i="0" u="none" strike="noStrike" cap="none">
                <a:solidFill>
                  <a:srgbClr val="FFFFFF"/>
                </a:solidFill>
                <a:latin typeface="Lato" panose="020F0502020204030203"/>
                <a:ea typeface="Lato" panose="020F0502020204030203"/>
                <a:cs typeface="Lato" panose="020F0502020204030203"/>
                <a:sym typeface="Lato" panose="020F0502020204030203"/>
              </a:defRPr>
            </a:lvl8pPr>
            <a:lvl9pPr marL="0" marR="0" lvl="8" indent="0" algn="r" rtl="0">
              <a:lnSpc>
                <a:spcPct val="100000"/>
              </a:lnSpc>
              <a:spcBef>
                <a:spcPts val="0"/>
              </a:spcBef>
              <a:spcAft>
                <a:spcPts val="0"/>
              </a:spcAft>
              <a:buClr>
                <a:srgbClr val="FFFFFF"/>
              </a:buClr>
              <a:buSzPts val="1000"/>
              <a:buFont typeface="Lato" panose="020F0502020204030203"/>
              <a:buNone/>
              <a:defRPr sz="1000" b="0" i="0" u="none" strike="noStrike" cap="none">
                <a:solidFill>
                  <a:srgbClr val="FFFFFF"/>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8" name="Google Shape;28;p4"/>
          <p:cNvSpPr txBox="1"/>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30" name="Google Shape;30;p4"/>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_TITLE_AND_DESCRIPTION">
  <p:cSld name="SECTION_TITLE_AND_DESCRIPTION">
    <p:spTree>
      <p:nvGrpSpPr>
        <p:cNvPr id="215" name="Shape 215"/>
        <p:cNvGrpSpPr/>
        <p:nvPr/>
      </p:nvGrpSpPr>
      <p:grpSpPr>
        <a:xfrm>
          <a:off x="0" y="0"/>
          <a:ext cx="0" cy="0"/>
          <a:chOff x="0" y="0"/>
          <a:chExt cx="0" cy="0"/>
        </a:xfrm>
      </p:grpSpPr>
      <p:sp>
        <p:nvSpPr>
          <p:cNvPr id="216" name="Google Shape;216;p33"/>
          <p:cNvSpPr/>
          <p:nvPr/>
        </p:nvSpPr>
        <p:spPr>
          <a:xfrm>
            <a:off x="0" y="0"/>
            <a:ext cx="4572000" cy="5143500"/>
          </a:xfrm>
          <a:prstGeom prst="rect">
            <a:avLst/>
          </a:prstGeom>
          <a:solidFill>
            <a:srgbClr val="E9EDE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217" name="Google Shape;217;p33"/>
          <p:cNvGrpSpPr/>
          <p:nvPr/>
        </p:nvGrpSpPr>
        <p:grpSpPr>
          <a:xfrm>
            <a:off x="830580" y="1191380"/>
            <a:ext cx="745028" cy="45918"/>
            <a:chOff x="830580" y="1191380"/>
            <a:chExt cx="745028" cy="45918"/>
          </a:xfrm>
        </p:grpSpPr>
        <p:sp>
          <p:nvSpPr>
            <p:cNvPr id="218" name="Google Shape;218;p33"/>
            <p:cNvSpPr/>
            <p:nvPr/>
          </p:nvSpPr>
          <p:spPr>
            <a:xfrm rot="-5400000">
              <a:off x="1366508" y="1028198"/>
              <a:ext cx="45600" cy="372600"/>
            </a:xfrm>
            <a:prstGeom prst="rect">
              <a:avLst/>
            </a:prstGeom>
            <a:solidFill>
              <a:srgbClr val="EB56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9" name="Google Shape;219;p33"/>
            <p:cNvSpPr/>
            <p:nvPr/>
          </p:nvSpPr>
          <p:spPr>
            <a:xfrm rot="-5400000">
              <a:off x="995730" y="1026230"/>
              <a:ext cx="45600" cy="375900"/>
            </a:xfrm>
            <a:prstGeom prst="rect">
              <a:avLst/>
            </a:prstGeom>
            <a:solidFill>
              <a:srgbClr val="1A998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220" name="Google Shape;220;p33"/>
          <p:cNvSpPr txBox="1"/>
          <p:nvPr>
            <p:ph type="title"/>
          </p:nvPr>
        </p:nvSpPr>
        <p:spPr>
          <a:xfrm>
            <a:off x="730250" y="1318895"/>
            <a:ext cx="3300600" cy="16872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rgbClr val="1A1A1A"/>
              </a:buClr>
              <a:buSzPts val="2600"/>
              <a:buFont typeface="Raleway"/>
              <a:buNone/>
              <a:defRPr sz="2600" cap="none"/>
            </a:lvl1pPr>
            <a:lvl2pPr lvl="1" algn="l" rtl="0">
              <a:lnSpc>
                <a:spcPct val="100000"/>
              </a:lnSpc>
              <a:spcBef>
                <a:spcPts val="0"/>
              </a:spcBef>
              <a:spcAft>
                <a:spcPts val="0"/>
              </a:spcAft>
              <a:buClr>
                <a:srgbClr val="1A1A1A"/>
              </a:buClr>
              <a:buSzPts val="2600"/>
              <a:buFont typeface="Raleway"/>
              <a:buNone/>
              <a:defRPr sz="2600" cap="none"/>
            </a:lvl2pPr>
            <a:lvl3pPr lvl="2" algn="l" rtl="0">
              <a:lnSpc>
                <a:spcPct val="100000"/>
              </a:lnSpc>
              <a:spcBef>
                <a:spcPts val="0"/>
              </a:spcBef>
              <a:spcAft>
                <a:spcPts val="0"/>
              </a:spcAft>
              <a:buClr>
                <a:srgbClr val="1A1A1A"/>
              </a:buClr>
              <a:buSzPts val="2600"/>
              <a:buFont typeface="Raleway"/>
              <a:buNone/>
              <a:defRPr sz="2600" cap="none"/>
            </a:lvl3pPr>
            <a:lvl4pPr lvl="3" algn="l" rtl="0">
              <a:lnSpc>
                <a:spcPct val="100000"/>
              </a:lnSpc>
              <a:spcBef>
                <a:spcPts val="0"/>
              </a:spcBef>
              <a:spcAft>
                <a:spcPts val="0"/>
              </a:spcAft>
              <a:buClr>
                <a:srgbClr val="1A1A1A"/>
              </a:buClr>
              <a:buSzPts val="2600"/>
              <a:buFont typeface="Raleway"/>
              <a:buNone/>
              <a:defRPr sz="2600" cap="none"/>
            </a:lvl4pPr>
            <a:lvl5pPr lvl="4" algn="l" rtl="0">
              <a:lnSpc>
                <a:spcPct val="100000"/>
              </a:lnSpc>
              <a:spcBef>
                <a:spcPts val="0"/>
              </a:spcBef>
              <a:spcAft>
                <a:spcPts val="0"/>
              </a:spcAft>
              <a:buClr>
                <a:srgbClr val="1A1A1A"/>
              </a:buClr>
              <a:buSzPts val="2600"/>
              <a:buFont typeface="Raleway"/>
              <a:buNone/>
              <a:defRPr sz="2600" cap="none"/>
            </a:lvl5pPr>
            <a:lvl6pPr lvl="5" algn="l" rtl="0">
              <a:lnSpc>
                <a:spcPct val="100000"/>
              </a:lnSpc>
              <a:spcBef>
                <a:spcPts val="0"/>
              </a:spcBef>
              <a:spcAft>
                <a:spcPts val="0"/>
              </a:spcAft>
              <a:buClr>
                <a:srgbClr val="1A1A1A"/>
              </a:buClr>
              <a:buSzPts val="2600"/>
              <a:buFont typeface="Raleway"/>
              <a:buNone/>
              <a:defRPr sz="2600" cap="none"/>
            </a:lvl6pPr>
            <a:lvl7pPr lvl="6" algn="l" rtl="0">
              <a:lnSpc>
                <a:spcPct val="100000"/>
              </a:lnSpc>
              <a:spcBef>
                <a:spcPts val="0"/>
              </a:spcBef>
              <a:spcAft>
                <a:spcPts val="0"/>
              </a:spcAft>
              <a:buClr>
                <a:srgbClr val="1A1A1A"/>
              </a:buClr>
              <a:buSzPts val="2600"/>
              <a:buFont typeface="Raleway"/>
              <a:buNone/>
              <a:defRPr sz="2600" cap="none"/>
            </a:lvl7pPr>
            <a:lvl8pPr lvl="7" algn="l" rtl="0">
              <a:lnSpc>
                <a:spcPct val="100000"/>
              </a:lnSpc>
              <a:spcBef>
                <a:spcPts val="0"/>
              </a:spcBef>
              <a:spcAft>
                <a:spcPts val="0"/>
              </a:spcAft>
              <a:buClr>
                <a:srgbClr val="1A1A1A"/>
              </a:buClr>
              <a:buSzPts val="2600"/>
              <a:buFont typeface="Raleway"/>
              <a:buNone/>
              <a:defRPr sz="2600" cap="none"/>
            </a:lvl8pPr>
            <a:lvl9pPr lvl="8" algn="l" rtl="0">
              <a:lnSpc>
                <a:spcPct val="100000"/>
              </a:lnSpc>
              <a:spcBef>
                <a:spcPts val="0"/>
              </a:spcBef>
              <a:spcAft>
                <a:spcPts val="0"/>
              </a:spcAft>
              <a:buClr>
                <a:srgbClr val="1A1A1A"/>
              </a:buClr>
              <a:buSzPts val="2600"/>
              <a:buFont typeface="Raleway"/>
              <a:buNone/>
              <a:defRPr sz="2600" cap="none"/>
            </a:lvl9pPr>
          </a:lstStyle>
          <a:p/>
        </p:txBody>
      </p:sp>
      <p:sp>
        <p:nvSpPr>
          <p:cNvPr id="221" name="Google Shape;221;p33"/>
          <p:cNvSpPr txBox="1"/>
          <p:nvPr>
            <p:ph type="subTitle" idx="1"/>
          </p:nvPr>
        </p:nvSpPr>
        <p:spPr>
          <a:xfrm>
            <a:off x="725170" y="3161665"/>
            <a:ext cx="3300600" cy="758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1300"/>
              <a:buNone/>
              <a:defRPr sz="1600" cap="none"/>
            </a:lvl1pPr>
            <a:lvl2pPr lvl="1" algn="l" rtl="0">
              <a:lnSpc>
                <a:spcPct val="100000"/>
              </a:lnSpc>
              <a:spcBef>
                <a:spcPts val="0"/>
              </a:spcBef>
              <a:spcAft>
                <a:spcPts val="0"/>
              </a:spcAft>
              <a:buSzPts val="1100"/>
              <a:buNone/>
              <a:defRPr sz="1600" cap="none"/>
            </a:lvl2pPr>
            <a:lvl3pPr lvl="2" algn="l" rtl="0">
              <a:lnSpc>
                <a:spcPct val="100000"/>
              </a:lnSpc>
              <a:spcBef>
                <a:spcPts val="0"/>
              </a:spcBef>
              <a:spcAft>
                <a:spcPts val="0"/>
              </a:spcAft>
              <a:buSzPts val="1100"/>
              <a:buNone/>
              <a:defRPr sz="1600" cap="none"/>
            </a:lvl3pPr>
            <a:lvl4pPr lvl="3" algn="l" rtl="0">
              <a:lnSpc>
                <a:spcPct val="100000"/>
              </a:lnSpc>
              <a:spcBef>
                <a:spcPts val="0"/>
              </a:spcBef>
              <a:spcAft>
                <a:spcPts val="0"/>
              </a:spcAft>
              <a:buSzPts val="1100"/>
              <a:buNone/>
              <a:defRPr sz="1600" cap="none"/>
            </a:lvl4pPr>
            <a:lvl5pPr lvl="4" algn="l" rtl="0">
              <a:lnSpc>
                <a:spcPct val="100000"/>
              </a:lnSpc>
              <a:spcBef>
                <a:spcPts val="0"/>
              </a:spcBef>
              <a:spcAft>
                <a:spcPts val="0"/>
              </a:spcAft>
              <a:buSzPts val="1100"/>
              <a:buNone/>
              <a:defRPr sz="1600" cap="none"/>
            </a:lvl5pPr>
            <a:lvl6pPr lvl="5" algn="l" rtl="0">
              <a:lnSpc>
                <a:spcPct val="100000"/>
              </a:lnSpc>
              <a:spcBef>
                <a:spcPts val="0"/>
              </a:spcBef>
              <a:spcAft>
                <a:spcPts val="0"/>
              </a:spcAft>
              <a:buSzPts val="1100"/>
              <a:buNone/>
              <a:defRPr sz="1600" cap="none"/>
            </a:lvl6pPr>
            <a:lvl7pPr lvl="6" algn="l" rtl="0">
              <a:lnSpc>
                <a:spcPct val="100000"/>
              </a:lnSpc>
              <a:spcBef>
                <a:spcPts val="0"/>
              </a:spcBef>
              <a:spcAft>
                <a:spcPts val="0"/>
              </a:spcAft>
              <a:buSzPts val="1100"/>
              <a:buNone/>
              <a:defRPr sz="1600" cap="none"/>
            </a:lvl7pPr>
            <a:lvl8pPr lvl="7" algn="l" rtl="0">
              <a:lnSpc>
                <a:spcPct val="100000"/>
              </a:lnSpc>
              <a:spcBef>
                <a:spcPts val="0"/>
              </a:spcBef>
              <a:spcAft>
                <a:spcPts val="0"/>
              </a:spcAft>
              <a:buSzPts val="1100"/>
              <a:buNone/>
              <a:defRPr sz="1600" cap="none"/>
            </a:lvl8pPr>
            <a:lvl9pPr lvl="8" algn="l" rtl="0">
              <a:lnSpc>
                <a:spcPct val="100000"/>
              </a:lnSpc>
              <a:spcBef>
                <a:spcPts val="0"/>
              </a:spcBef>
              <a:spcAft>
                <a:spcPts val="0"/>
              </a:spcAft>
              <a:buSzPts val="1100"/>
              <a:buNone/>
              <a:defRPr sz="1600" cap="none"/>
            </a:lvl9pPr>
          </a:lstStyle>
          <a:p/>
        </p:txBody>
      </p:sp>
      <p:sp>
        <p:nvSpPr>
          <p:cNvPr id="222" name="Google Shape;222;p33"/>
          <p:cNvSpPr txBox="1"/>
          <p:nvPr>
            <p:ph type="body" idx="2"/>
          </p:nvPr>
        </p:nvSpPr>
        <p:spPr>
          <a:xfrm>
            <a:off x="5173980" y="1352550"/>
            <a:ext cx="3374400" cy="3025800"/>
          </a:xfrm>
          <a:prstGeom prst="rect">
            <a:avLst/>
          </a:prstGeom>
          <a:noFill/>
          <a:ln>
            <a:noFill/>
          </a:ln>
        </p:spPr>
        <p:txBody>
          <a:bodyPr spcFirstLastPara="1" wrap="square" lIns="91425" tIns="91425" rIns="91425" bIns="91425" anchor="t" anchorCtr="0">
            <a:noAutofit/>
          </a:bodyPr>
          <a:lstStyle>
            <a:lvl1pPr marL="457200" lvl="0" indent="-311150" algn="l" rtl="0">
              <a:lnSpc>
                <a:spcPct val="115000"/>
              </a:lnSpc>
              <a:spcBef>
                <a:spcPts val="0"/>
              </a:spcBef>
              <a:spcAft>
                <a:spcPts val="0"/>
              </a:spcAft>
              <a:buSzPts val="1300"/>
              <a:buChar char="●"/>
              <a:defRPr/>
            </a:lvl1pPr>
            <a:lvl2pPr marL="914400" lvl="1" indent="-298450" algn="l" rtl="0">
              <a:lnSpc>
                <a:spcPct val="115000"/>
              </a:lnSpc>
              <a:spcBef>
                <a:spcPts val="0"/>
              </a:spcBef>
              <a:spcAft>
                <a:spcPts val="0"/>
              </a:spcAft>
              <a:buSzPts val="1100"/>
              <a:buChar char="○"/>
              <a:defRPr/>
            </a:lvl2pPr>
            <a:lvl3pPr marL="1371600" lvl="2" indent="-298450" algn="l" rtl="0">
              <a:lnSpc>
                <a:spcPct val="115000"/>
              </a:lnSpc>
              <a:spcBef>
                <a:spcPts val="0"/>
              </a:spcBef>
              <a:spcAft>
                <a:spcPts val="0"/>
              </a:spcAft>
              <a:buSzPts val="1100"/>
              <a:buChar char="■"/>
              <a:defRPr/>
            </a:lvl3pPr>
            <a:lvl4pPr marL="1828800" lvl="3" indent="-298450" algn="l" rtl="0">
              <a:lnSpc>
                <a:spcPct val="115000"/>
              </a:lnSpc>
              <a:spcBef>
                <a:spcPts val="0"/>
              </a:spcBef>
              <a:spcAft>
                <a:spcPts val="0"/>
              </a:spcAft>
              <a:buSzPts val="1100"/>
              <a:buChar char="●"/>
              <a:defRPr/>
            </a:lvl4pPr>
            <a:lvl5pPr marL="2286000" lvl="4" indent="-298450" algn="l" rtl="0">
              <a:lnSpc>
                <a:spcPct val="115000"/>
              </a:lnSpc>
              <a:spcBef>
                <a:spcPts val="0"/>
              </a:spcBef>
              <a:spcAft>
                <a:spcPts val="0"/>
              </a:spcAft>
              <a:buSzPts val="1100"/>
              <a:buChar char="○"/>
              <a:defRPr/>
            </a:lvl5pPr>
            <a:lvl6pPr marL="2743200" lvl="5" indent="-298450" algn="l" rtl="0">
              <a:lnSpc>
                <a:spcPct val="115000"/>
              </a:lnSpc>
              <a:spcBef>
                <a:spcPts val="0"/>
              </a:spcBef>
              <a:spcAft>
                <a:spcPts val="0"/>
              </a:spcAft>
              <a:buSzPts val="1100"/>
              <a:buChar char="■"/>
              <a:defRPr/>
            </a:lvl6pPr>
            <a:lvl7pPr marL="3200400" lvl="6" indent="-298450" algn="l" rtl="0">
              <a:lnSpc>
                <a:spcPct val="115000"/>
              </a:lnSpc>
              <a:spcBef>
                <a:spcPts val="0"/>
              </a:spcBef>
              <a:spcAft>
                <a:spcPts val="0"/>
              </a:spcAft>
              <a:buSzPts val="1100"/>
              <a:buChar char="●"/>
              <a:defRPr/>
            </a:lvl7pPr>
            <a:lvl8pPr marL="3657600" lvl="7" indent="-298450" algn="l" rtl="0">
              <a:lnSpc>
                <a:spcPct val="115000"/>
              </a:lnSpc>
              <a:spcBef>
                <a:spcPts val="0"/>
              </a:spcBef>
              <a:spcAft>
                <a:spcPts val="0"/>
              </a:spcAft>
              <a:buSzPts val="1100"/>
              <a:buChar char="○"/>
              <a:defRPr/>
            </a:lvl8pPr>
            <a:lvl9pPr marL="4114800" lvl="8" indent="-298450" algn="l" rtl="0">
              <a:lnSpc>
                <a:spcPct val="115000"/>
              </a:lnSpc>
              <a:spcBef>
                <a:spcPts val="0"/>
              </a:spcBef>
              <a:spcAft>
                <a:spcPts val="0"/>
              </a:spcAft>
              <a:buSzPts val="1100"/>
              <a:buChar char="■"/>
              <a:defRPr/>
            </a:lvl9pPr>
          </a:lstStyle>
          <a:p/>
        </p:txBody>
      </p:sp>
      <p:sp>
        <p:nvSpPr>
          <p:cNvPr id="223" name="Google Shape;223;p33"/>
          <p:cNvSpPr txBox="1"/>
          <p:nvPr>
            <p:ph type="sldNum" idx="12"/>
          </p:nvPr>
        </p:nvSpPr>
        <p:spPr>
          <a:xfrm>
            <a:off x="8536305" y="4749800"/>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accent1"/>
              </a:buClr>
              <a:buSzPts val="1000"/>
              <a:buFont typeface="Lato" panose="020F0502020204030203"/>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1pPr>
            <a:lvl2pPr marL="0" marR="0" lvl="1" indent="0" algn="r" rtl="0">
              <a:lnSpc>
                <a:spcPct val="100000"/>
              </a:lnSpc>
              <a:spcBef>
                <a:spcPts val="0"/>
              </a:spcBef>
              <a:spcAft>
                <a:spcPts val="0"/>
              </a:spcAft>
              <a:buClr>
                <a:schemeClr val="accent1"/>
              </a:buClr>
              <a:buSzPts val="1000"/>
              <a:buFont typeface="Lato" panose="020F0502020204030203"/>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2pPr>
            <a:lvl3pPr marL="0" marR="0" lvl="2" indent="0" algn="r" rtl="0">
              <a:lnSpc>
                <a:spcPct val="100000"/>
              </a:lnSpc>
              <a:spcBef>
                <a:spcPts val="0"/>
              </a:spcBef>
              <a:spcAft>
                <a:spcPts val="0"/>
              </a:spcAft>
              <a:buClr>
                <a:schemeClr val="accent1"/>
              </a:buClr>
              <a:buSzPts val="1000"/>
              <a:buFont typeface="Lato" panose="020F0502020204030203"/>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3pPr>
            <a:lvl4pPr marL="0" marR="0" lvl="3" indent="0" algn="r" rtl="0">
              <a:lnSpc>
                <a:spcPct val="100000"/>
              </a:lnSpc>
              <a:spcBef>
                <a:spcPts val="0"/>
              </a:spcBef>
              <a:spcAft>
                <a:spcPts val="0"/>
              </a:spcAft>
              <a:buClr>
                <a:schemeClr val="accent1"/>
              </a:buClr>
              <a:buSzPts val="1000"/>
              <a:buFont typeface="Lato" panose="020F0502020204030203"/>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4pPr>
            <a:lvl5pPr marL="0" marR="0" lvl="4" indent="0" algn="r" rtl="0">
              <a:lnSpc>
                <a:spcPct val="100000"/>
              </a:lnSpc>
              <a:spcBef>
                <a:spcPts val="0"/>
              </a:spcBef>
              <a:spcAft>
                <a:spcPts val="0"/>
              </a:spcAft>
              <a:buClr>
                <a:schemeClr val="accent1"/>
              </a:buClr>
              <a:buSzPts val="1000"/>
              <a:buFont typeface="Lato" panose="020F0502020204030203"/>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5pPr>
            <a:lvl6pPr marL="0" marR="0" lvl="5" indent="0" algn="r" rtl="0">
              <a:lnSpc>
                <a:spcPct val="100000"/>
              </a:lnSpc>
              <a:spcBef>
                <a:spcPts val="0"/>
              </a:spcBef>
              <a:spcAft>
                <a:spcPts val="0"/>
              </a:spcAft>
              <a:buClr>
                <a:schemeClr val="accent1"/>
              </a:buClr>
              <a:buSzPts val="1000"/>
              <a:buFont typeface="Lato" panose="020F0502020204030203"/>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6pPr>
            <a:lvl7pPr marL="0" marR="0" lvl="6" indent="0" algn="r" rtl="0">
              <a:lnSpc>
                <a:spcPct val="100000"/>
              </a:lnSpc>
              <a:spcBef>
                <a:spcPts val="0"/>
              </a:spcBef>
              <a:spcAft>
                <a:spcPts val="0"/>
              </a:spcAft>
              <a:buClr>
                <a:schemeClr val="accent1"/>
              </a:buClr>
              <a:buSzPts val="1000"/>
              <a:buFont typeface="Lato" panose="020F0502020204030203"/>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7pPr>
            <a:lvl8pPr marL="0" marR="0" lvl="7" indent="0" algn="r" rtl="0">
              <a:lnSpc>
                <a:spcPct val="100000"/>
              </a:lnSpc>
              <a:spcBef>
                <a:spcPts val="0"/>
              </a:spcBef>
              <a:spcAft>
                <a:spcPts val="0"/>
              </a:spcAft>
              <a:buClr>
                <a:schemeClr val="accent1"/>
              </a:buClr>
              <a:buSzPts val="1000"/>
              <a:buFont typeface="Lato" panose="020F0502020204030203"/>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8pPr>
            <a:lvl9pPr marL="0" marR="0" lvl="8" indent="0" algn="r" rtl="0">
              <a:lnSpc>
                <a:spcPct val="100000"/>
              </a:lnSpc>
              <a:spcBef>
                <a:spcPts val="0"/>
              </a:spcBef>
              <a:spcAft>
                <a:spcPts val="0"/>
              </a:spcAft>
              <a:buClr>
                <a:schemeClr val="accent1"/>
              </a:buClr>
              <a:buSzPts val="1000"/>
              <a:buFont typeface="Lato" panose="020F0502020204030203"/>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_ONLY">
  <p:cSld name="CAPTION_ONLY">
    <p:spTree>
      <p:nvGrpSpPr>
        <p:cNvPr id="224" name="Shape 224"/>
        <p:cNvGrpSpPr/>
        <p:nvPr/>
      </p:nvGrpSpPr>
      <p:grpSpPr>
        <a:xfrm>
          <a:off x="0" y="0"/>
          <a:ext cx="0" cy="0"/>
          <a:chOff x="0" y="0"/>
          <a:chExt cx="0" cy="0"/>
        </a:xfrm>
      </p:grpSpPr>
      <p:sp>
        <p:nvSpPr>
          <p:cNvPr id="225" name="Google Shape;225;p34"/>
          <p:cNvSpPr txBox="1"/>
          <p:nvPr>
            <p:ph type="body" idx="1"/>
          </p:nvPr>
        </p:nvSpPr>
        <p:spPr>
          <a:xfrm>
            <a:off x="725170" y="4372610"/>
            <a:ext cx="7697400" cy="460500"/>
          </a:xfrm>
          <a:prstGeom prst="rect">
            <a:avLst/>
          </a:prstGeom>
          <a:noFill/>
          <a:ln>
            <a:noFill/>
          </a:ln>
        </p:spPr>
        <p:txBody>
          <a:bodyPr spcFirstLastPara="1" wrap="square" lIns="91425" tIns="91425" rIns="91425" bIns="91425" anchor="ctr" anchorCtr="0">
            <a:noAutofit/>
          </a:bodyPr>
          <a:lstStyle>
            <a:lvl1pPr marL="457200" lvl="0" indent="-228600" algn="l" rtl="0">
              <a:lnSpc>
                <a:spcPct val="100000"/>
              </a:lnSpc>
              <a:spcBef>
                <a:spcPts val="0"/>
              </a:spcBef>
              <a:spcAft>
                <a:spcPts val="0"/>
              </a:spcAft>
              <a:buSzPts val="1300"/>
              <a:buNone/>
              <a:defRPr/>
            </a:lvl1pPr>
          </a:lstStyle>
          <a:p/>
        </p:txBody>
      </p:sp>
      <p:sp>
        <p:nvSpPr>
          <p:cNvPr id="226" name="Google Shape;226;p34"/>
          <p:cNvSpPr txBox="1"/>
          <p:nvPr>
            <p:ph type="sldNum" idx="12"/>
          </p:nvPr>
        </p:nvSpPr>
        <p:spPr>
          <a:xfrm>
            <a:off x="8536305" y="4749800"/>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accent1"/>
              </a:buClr>
              <a:buSzPts val="1000"/>
              <a:buFont typeface="Lato" panose="020F0502020204030203"/>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1pPr>
            <a:lvl2pPr marL="0" marR="0" lvl="1" indent="0" algn="r" rtl="0">
              <a:lnSpc>
                <a:spcPct val="100000"/>
              </a:lnSpc>
              <a:spcBef>
                <a:spcPts val="0"/>
              </a:spcBef>
              <a:spcAft>
                <a:spcPts val="0"/>
              </a:spcAft>
              <a:buClr>
                <a:schemeClr val="accent1"/>
              </a:buClr>
              <a:buSzPts val="1000"/>
              <a:buFont typeface="Lato" panose="020F0502020204030203"/>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2pPr>
            <a:lvl3pPr marL="0" marR="0" lvl="2" indent="0" algn="r" rtl="0">
              <a:lnSpc>
                <a:spcPct val="100000"/>
              </a:lnSpc>
              <a:spcBef>
                <a:spcPts val="0"/>
              </a:spcBef>
              <a:spcAft>
                <a:spcPts val="0"/>
              </a:spcAft>
              <a:buClr>
                <a:schemeClr val="accent1"/>
              </a:buClr>
              <a:buSzPts val="1000"/>
              <a:buFont typeface="Lato" panose="020F0502020204030203"/>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3pPr>
            <a:lvl4pPr marL="0" marR="0" lvl="3" indent="0" algn="r" rtl="0">
              <a:lnSpc>
                <a:spcPct val="100000"/>
              </a:lnSpc>
              <a:spcBef>
                <a:spcPts val="0"/>
              </a:spcBef>
              <a:spcAft>
                <a:spcPts val="0"/>
              </a:spcAft>
              <a:buClr>
                <a:schemeClr val="accent1"/>
              </a:buClr>
              <a:buSzPts val="1000"/>
              <a:buFont typeface="Lato" panose="020F0502020204030203"/>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4pPr>
            <a:lvl5pPr marL="0" marR="0" lvl="4" indent="0" algn="r" rtl="0">
              <a:lnSpc>
                <a:spcPct val="100000"/>
              </a:lnSpc>
              <a:spcBef>
                <a:spcPts val="0"/>
              </a:spcBef>
              <a:spcAft>
                <a:spcPts val="0"/>
              </a:spcAft>
              <a:buClr>
                <a:schemeClr val="accent1"/>
              </a:buClr>
              <a:buSzPts val="1000"/>
              <a:buFont typeface="Lato" panose="020F0502020204030203"/>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5pPr>
            <a:lvl6pPr marL="0" marR="0" lvl="5" indent="0" algn="r" rtl="0">
              <a:lnSpc>
                <a:spcPct val="100000"/>
              </a:lnSpc>
              <a:spcBef>
                <a:spcPts val="0"/>
              </a:spcBef>
              <a:spcAft>
                <a:spcPts val="0"/>
              </a:spcAft>
              <a:buClr>
                <a:schemeClr val="accent1"/>
              </a:buClr>
              <a:buSzPts val="1000"/>
              <a:buFont typeface="Lato" panose="020F0502020204030203"/>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6pPr>
            <a:lvl7pPr marL="0" marR="0" lvl="6" indent="0" algn="r" rtl="0">
              <a:lnSpc>
                <a:spcPct val="100000"/>
              </a:lnSpc>
              <a:spcBef>
                <a:spcPts val="0"/>
              </a:spcBef>
              <a:spcAft>
                <a:spcPts val="0"/>
              </a:spcAft>
              <a:buClr>
                <a:schemeClr val="accent1"/>
              </a:buClr>
              <a:buSzPts val="1000"/>
              <a:buFont typeface="Lato" panose="020F0502020204030203"/>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7pPr>
            <a:lvl8pPr marL="0" marR="0" lvl="7" indent="0" algn="r" rtl="0">
              <a:lnSpc>
                <a:spcPct val="100000"/>
              </a:lnSpc>
              <a:spcBef>
                <a:spcPts val="0"/>
              </a:spcBef>
              <a:spcAft>
                <a:spcPts val="0"/>
              </a:spcAft>
              <a:buClr>
                <a:schemeClr val="accent1"/>
              </a:buClr>
              <a:buSzPts val="1000"/>
              <a:buFont typeface="Lato" panose="020F0502020204030203"/>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8pPr>
            <a:lvl9pPr marL="0" marR="0" lvl="8" indent="0" algn="r" rtl="0">
              <a:lnSpc>
                <a:spcPct val="100000"/>
              </a:lnSpc>
              <a:spcBef>
                <a:spcPts val="0"/>
              </a:spcBef>
              <a:spcAft>
                <a:spcPts val="0"/>
              </a:spcAft>
              <a:buClr>
                <a:schemeClr val="accent1"/>
              </a:buClr>
              <a:buSzPts val="1000"/>
              <a:buFont typeface="Lato" panose="020F0502020204030203"/>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IG_NUMBER">
  <p:cSld name="BIG_NUMBER">
    <p:bg>
      <p:bgPr>
        <a:solidFill>
          <a:srgbClr val="1A9988"/>
        </a:solidFill>
        <a:effectLst/>
      </p:bgPr>
    </p:bg>
    <p:spTree>
      <p:nvGrpSpPr>
        <p:cNvPr id="227" name="Shape 227"/>
        <p:cNvGrpSpPr/>
        <p:nvPr/>
      </p:nvGrpSpPr>
      <p:grpSpPr>
        <a:xfrm>
          <a:off x="0" y="0"/>
          <a:ext cx="0" cy="0"/>
          <a:chOff x="0" y="0"/>
          <a:chExt cx="0" cy="0"/>
        </a:xfrm>
      </p:grpSpPr>
      <p:grpSp>
        <p:nvGrpSpPr>
          <p:cNvPr id="228" name="Google Shape;228;p35"/>
          <p:cNvGrpSpPr/>
          <p:nvPr/>
        </p:nvGrpSpPr>
        <p:grpSpPr>
          <a:xfrm>
            <a:off x="830580" y="4169530"/>
            <a:ext cx="745028" cy="45917"/>
            <a:chOff x="830580" y="4169530"/>
            <a:chExt cx="745028" cy="45917"/>
          </a:xfrm>
        </p:grpSpPr>
        <p:sp>
          <p:nvSpPr>
            <p:cNvPr id="229" name="Google Shape;229;p35"/>
            <p:cNvSpPr/>
            <p:nvPr/>
          </p:nvSpPr>
          <p:spPr>
            <a:xfrm rot="-5400000">
              <a:off x="1366508" y="4006348"/>
              <a:ext cx="45600" cy="3726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30" name="Google Shape;230;p35"/>
            <p:cNvSpPr/>
            <p:nvPr/>
          </p:nvSpPr>
          <p:spPr>
            <a:xfrm rot="-5400000">
              <a:off x="995730" y="4004380"/>
              <a:ext cx="45600" cy="3759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231" name="Google Shape;231;p35"/>
          <p:cNvSpPr txBox="1"/>
          <p:nvPr>
            <p:ph type="title" hasCustomPrompt="1"/>
          </p:nvPr>
        </p:nvSpPr>
        <p:spPr>
          <a:xfrm>
            <a:off x="729615" y="734060"/>
            <a:ext cx="7687800" cy="1244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rgbClr val="FFFFFF"/>
              </a:buClr>
              <a:buSzPts val="8000"/>
              <a:buFont typeface="Raleway"/>
              <a:buNone/>
              <a:defRPr sz="8000" cap="none">
                <a:solidFill>
                  <a:srgbClr val="FFFFFF"/>
                </a:solidFill>
              </a:defRPr>
            </a:lvl1pPr>
            <a:lvl2pPr lvl="1" algn="l" rtl="0">
              <a:lnSpc>
                <a:spcPct val="100000"/>
              </a:lnSpc>
              <a:spcBef>
                <a:spcPts val="0"/>
              </a:spcBef>
              <a:spcAft>
                <a:spcPts val="0"/>
              </a:spcAft>
              <a:buClr>
                <a:srgbClr val="FFFFFF"/>
              </a:buClr>
              <a:buSzPts val="8000"/>
              <a:buFont typeface="Raleway"/>
              <a:buNone/>
              <a:defRPr sz="8000" cap="none">
                <a:solidFill>
                  <a:srgbClr val="FFFFFF"/>
                </a:solidFill>
              </a:defRPr>
            </a:lvl2pPr>
            <a:lvl3pPr lvl="2" algn="l" rtl="0">
              <a:lnSpc>
                <a:spcPct val="100000"/>
              </a:lnSpc>
              <a:spcBef>
                <a:spcPts val="0"/>
              </a:spcBef>
              <a:spcAft>
                <a:spcPts val="0"/>
              </a:spcAft>
              <a:buClr>
                <a:srgbClr val="FFFFFF"/>
              </a:buClr>
              <a:buSzPts val="8000"/>
              <a:buFont typeface="Raleway"/>
              <a:buNone/>
              <a:defRPr sz="8000" cap="none">
                <a:solidFill>
                  <a:srgbClr val="FFFFFF"/>
                </a:solidFill>
              </a:defRPr>
            </a:lvl3pPr>
            <a:lvl4pPr lvl="3" algn="l" rtl="0">
              <a:lnSpc>
                <a:spcPct val="100000"/>
              </a:lnSpc>
              <a:spcBef>
                <a:spcPts val="0"/>
              </a:spcBef>
              <a:spcAft>
                <a:spcPts val="0"/>
              </a:spcAft>
              <a:buClr>
                <a:srgbClr val="FFFFFF"/>
              </a:buClr>
              <a:buSzPts val="8000"/>
              <a:buFont typeface="Raleway"/>
              <a:buNone/>
              <a:defRPr sz="8000" cap="none">
                <a:solidFill>
                  <a:srgbClr val="FFFFFF"/>
                </a:solidFill>
              </a:defRPr>
            </a:lvl4pPr>
            <a:lvl5pPr lvl="4" algn="l" rtl="0">
              <a:lnSpc>
                <a:spcPct val="100000"/>
              </a:lnSpc>
              <a:spcBef>
                <a:spcPts val="0"/>
              </a:spcBef>
              <a:spcAft>
                <a:spcPts val="0"/>
              </a:spcAft>
              <a:buClr>
                <a:srgbClr val="FFFFFF"/>
              </a:buClr>
              <a:buSzPts val="8000"/>
              <a:buFont typeface="Raleway"/>
              <a:buNone/>
              <a:defRPr sz="8000" cap="none">
                <a:solidFill>
                  <a:srgbClr val="FFFFFF"/>
                </a:solidFill>
              </a:defRPr>
            </a:lvl5pPr>
            <a:lvl6pPr lvl="5" algn="l" rtl="0">
              <a:lnSpc>
                <a:spcPct val="100000"/>
              </a:lnSpc>
              <a:spcBef>
                <a:spcPts val="0"/>
              </a:spcBef>
              <a:spcAft>
                <a:spcPts val="0"/>
              </a:spcAft>
              <a:buClr>
                <a:srgbClr val="FFFFFF"/>
              </a:buClr>
              <a:buSzPts val="8000"/>
              <a:buFont typeface="Raleway"/>
              <a:buNone/>
              <a:defRPr sz="8000" cap="none">
                <a:solidFill>
                  <a:srgbClr val="FFFFFF"/>
                </a:solidFill>
              </a:defRPr>
            </a:lvl6pPr>
            <a:lvl7pPr lvl="6" algn="l" rtl="0">
              <a:lnSpc>
                <a:spcPct val="100000"/>
              </a:lnSpc>
              <a:spcBef>
                <a:spcPts val="0"/>
              </a:spcBef>
              <a:spcAft>
                <a:spcPts val="0"/>
              </a:spcAft>
              <a:buClr>
                <a:srgbClr val="FFFFFF"/>
              </a:buClr>
              <a:buSzPts val="8000"/>
              <a:buFont typeface="Raleway"/>
              <a:buNone/>
              <a:defRPr sz="8000" cap="none">
                <a:solidFill>
                  <a:srgbClr val="FFFFFF"/>
                </a:solidFill>
              </a:defRPr>
            </a:lvl7pPr>
            <a:lvl8pPr lvl="7" algn="l" rtl="0">
              <a:lnSpc>
                <a:spcPct val="100000"/>
              </a:lnSpc>
              <a:spcBef>
                <a:spcPts val="0"/>
              </a:spcBef>
              <a:spcAft>
                <a:spcPts val="0"/>
              </a:spcAft>
              <a:buClr>
                <a:srgbClr val="FFFFFF"/>
              </a:buClr>
              <a:buSzPts val="8000"/>
              <a:buFont typeface="Raleway"/>
              <a:buNone/>
              <a:defRPr sz="8000" cap="none">
                <a:solidFill>
                  <a:srgbClr val="FFFFFF"/>
                </a:solidFill>
              </a:defRPr>
            </a:lvl8pPr>
            <a:lvl9pPr lvl="8" algn="l" rtl="0">
              <a:lnSpc>
                <a:spcPct val="100000"/>
              </a:lnSpc>
              <a:spcBef>
                <a:spcPts val="0"/>
              </a:spcBef>
              <a:spcAft>
                <a:spcPts val="0"/>
              </a:spcAft>
              <a:buClr>
                <a:srgbClr val="FFFFFF"/>
              </a:buClr>
              <a:buSzPts val="8000"/>
              <a:buFont typeface="Raleway"/>
              <a:buNone/>
              <a:defRPr sz="8000" cap="none">
                <a:solidFill>
                  <a:srgbClr val="FFFFFF"/>
                </a:solidFill>
              </a:defRPr>
            </a:lvl9pPr>
          </a:lstStyle>
          <a:p>
            <a:r>
              <a:t>xx%</a:t>
            </a:r>
          </a:p>
        </p:txBody>
      </p:sp>
      <p:sp>
        <p:nvSpPr>
          <p:cNvPr id="232" name="Google Shape;232;p35"/>
          <p:cNvSpPr txBox="1"/>
          <p:nvPr>
            <p:ph type="body" idx="1"/>
          </p:nvPr>
        </p:nvSpPr>
        <p:spPr>
          <a:xfrm>
            <a:off x="729615" y="2272665"/>
            <a:ext cx="7687800" cy="1580400"/>
          </a:xfrm>
          <a:prstGeom prst="rect">
            <a:avLst/>
          </a:prstGeom>
          <a:noFill/>
          <a:ln>
            <a:noFill/>
          </a:ln>
        </p:spPr>
        <p:txBody>
          <a:bodyPr spcFirstLastPara="1" wrap="square" lIns="91425" tIns="91425" rIns="91425" bIns="91425" anchor="t" anchorCtr="0">
            <a:noAutofit/>
          </a:bodyPr>
          <a:lstStyle>
            <a:lvl1pPr marL="457200" lvl="0" indent="-311150" algn="l" rtl="0">
              <a:lnSpc>
                <a:spcPct val="115000"/>
              </a:lnSpc>
              <a:spcBef>
                <a:spcPts val="0"/>
              </a:spcBef>
              <a:spcAft>
                <a:spcPts val="0"/>
              </a:spcAft>
              <a:buClr>
                <a:srgbClr val="FFFFFF"/>
              </a:buClr>
              <a:buSzPts val="1300"/>
              <a:buChar char="●"/>
              <a:defRPr cap="none">
                <a:solidFill>
                  <a:srgbClr val="FFFFFF"/>
                </a:solidFill>
              </a:defRPr>
            </a:lvl1pPr>
            <a:lvl2pPr marL="914400" lvl="1" indent="-298450" algn="l" rtl="0">
              <a:lnSpc>
                <a:spcPct val="115000"/>
              </a:lnSpc>
              <a:spcBef>
                <a:spcPts val="0"/>
              </a:spcBef>
              <a:spcAft>
                <a:spcPts val="0"/>
              </a:spcAft>
              <a:buClr>
                <a:srgbClr val="FFFFFF"/>
              </a:buClr>
              <a:buSzPts val="1100"/>
              <a:buChar char="○"/>
              <a:defRPr cap="none">
                <a:solidFill>
                  <a:srgbClr val="FFFFFF"/>
                </a:solidFill>
              </a:defRPr>
            </a:lvl2pPr>
            <a:lvl3pPr marL="1371600" lvl="2" indent="-298450" algn="l" rtl="0">
              <a:lnSpc>
                <a:spcPct val="115000"/>
              </a:lnSpc>
              <a:spcBef>
                <a:spcPts val="0"/>
              </a:spcBef>
              <a:spcAft>
                <a:spcPts val="0"/>
              </a:spcAft>
              <a:buClr>
                <a:srgbClr val="FFFFFF"/>
              </a:buClr>
              <a:buSzPts val="1100"/>
              <a:buChar char="■"/>
              <a:defRPr cap="none">
                <a:solidFill>
                  <a:srgbClr val="FFFFFF"/>
                </a:solidFill>
              </a:defRPr>
            </a:lvl3pPr>
            <a:lvl4pPr marL="1828800" lvl="3" indent="-298450" algn="l" rtl="0">
              <a:lnSpc>
                <a:spcPct val="115000"/>
              </a:lnSpc>
              <a:spcBef>
                <a:spcPts val="0"/>
              </a:spcBef>
              <a:spcAft>
                <a:spcPts val="0"/>
              </a:spcAft>
              <a:buClr>
                <a:srgbClr val="FFFFFF"/>
              </a:buClr>
              <a:buSzPts val="1100"/>
              <a:buChar char="●"/>
              <a:defRPr cap="none">
                <a:solidFill>
                  <a:srgbClr val="FFFFFF"/>
                </a:solidFill>
              </a:defRPr>
            </a:lvl4pPr>
            <a:lvl5pPr marL="2286000" lvl="4" indent="-298450" algn="l" rtl="0">
              <a:lnSpc>
                <a:spcPct val="115000"/>
              </a:lnSpc>
              <a:spcBef>
                <a:spcPts val="0"/>
              </a:spcBef>
              <a:spcAft>
                <a:spcPts val="0"/>
              </a:spcAft>
              <a:buClr>
                <a:srgbClr val="FFFFFF"/>
              </a:buClr>
              <a:buSzPts val="1100"/>
              <a:buChar char="○"/>
              <a:defRPr cap="none">
                <a:solidFill>
                  <a:srgbClr val="FFFFFF"/>
                </a:solidFill>
              </a:defRPr>
            </a:lvl5pPr>
            <a:lvl6pPr marL="2743200" lvl="5" indent="-298450" algn="l" rtl="0">
              <a:lnSpc>
                <a:spcPct val="115000"/>
              </a:lnSpc>
              <a:spcBef>
                <a:spcPts val="0"/>
              </a:spcBef>
              <a:spcAft>
                <a:spcPts val="0"/>
              </a:spcAft>
              <a:buClr>
                <a:srgbClr val="FFFFFF"/>
              </a:buClr>
              <a:buSzPts val="1100"/>
              <a:buChar char="■"/>
              <a:defRPr cap="none">
                <a:solidFill>
                  <a:srgbClr val="FFFFFF"/>
                </a:solidFill>
              </a:defRPr>
            </a:lvl6pPr>
            <a:lvl7pPr marL="3200400" lvl="6" indent="-298450" algn="l" rtl="0">
              <a:lnSpc>
                <a:spcPct val="115000"/>
              </a:lnSpc>
              <a:spcBef>
                <a:spcPts val="0"/>
              </a:spcBef>
              <a:spcAft>
                <a:spcPts val="0"/>
              </a:spcAft>
              <a:buClr>
                <a:srgbClr val="FFFFFF"/>
              </a:buClr>
              <a:buSzPts val="1100"/>
              <a:buChar char="●"/>
              <a:defRPr cap="none">
                <a:solidFill>
                  <a:srgbClr val="FFFFFF"/>
                </a:solidFill>
              </a:defRPr>
            </a:lvl7pPr>
            <a:lvl8pPr marL="3657600" lvl="7" indent="-298450" algn="l" rtl="0">
              <a:lnSpc>
                <a:spcPct val="115000"/>
              </a:lnSpc>
              <a:spcBef>
                <a:spcPts val="0"/>
              </a:spcBef>
              <a:spcAft>
                <a:spcPts val="0"/>
              </a:spcAft>
              <a:buClr>
                <a:srgbClr val="FFFFFF"/>
              </a:buClr>
              <a:buSzPts val="1100"/>
              <a:buChar char="○"/>
              <a:defRPr cap="none">
                <a:solidFill>
                  <a:srgbClr val="FFFFFF"/>
                </a:solidFill>
              </a:defRPr>
            </a:lvl8pPr>
            <a:lvl9pPr marL="4114800" lvl="8" indent="-298450" algn="l" rtl="0">
              <a:lnSpc>
                <a:spcPct val="115000"/>
              </a:lnSpc>
              <a:spcBef>
                <a:spcPts val="0"/>
              </a:spcBef>
              <a:spcAft>
                <a:spcPts val="0"/>
              </a:spcAft>
              <a:buClr>
                <a:srgbClr val="FFFFFF"/>
              </a:buClr>
              <a:buSzPts val="1100"/>
              <a:buChar char="■"/>
              <a:defRPr cap="none">
                <a:solidFill>
                  <a:srgbClr val="FFFFFF"/>
                </a:solidFill>
              </a:defRPr>
            </a:lvl9pPr>
          </a:lstStyle>
          <a:p/>
        </p:txBody>
      </p:sp>
      <p:sp>
        <p:nvSpPr>
          <p:cNvPr id="233" name="Google Shape;233;p35"/>
          <p:cNvSpPr txBox="1"/>
          <p:nvPr>
            <p:ph type="sldNum" idx="12"/>
          </p:nvPr>
        </p:nvSpPr>
        <p:spPr>
          <a:xfrm>
            <a:off x="8536305" y="4749800"/>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FFFFFF"/>
              </a:buClr>
              <a:buSzPts val="1000"/>
              <a:buFont typeface="Lato" panose="020F0502020204030203"/>
              <a:buNone/>
              <a:defRPr sz="1000" b="0" i="0" u="none" strike="noStrike" cap="none">
                <a:solidFill>
                  <a:srgbClr val="FFFFFF"/>
                </a:solidFill>
                <a:latin typeface="Lato" panose="020F0502020204030203"/>
                <a:ea typeface="Lato" panose="020F0502020204030203"/>
                <a:cs typeface="Lato" panose="020F0502020204030203"/>
                <a:sym typeface="Lato" panose="020F0502020204030203"/>
              </a:defRPr>
            </a:lvl1pPr>
            <a:lvl2pPr marL="0" marR="0" lvl="1" indent="0" algn="r" rtl="0">
              <a:lnSpc>
                <a:spcPct val="100000"/>
              </a:lnSpc>
              <a:spcBef>
                <a:spcPts val="0"/>
              </a:spcBef>
              <a:spcAft>
                <a:spcPts val="0"/>
              </a:spcAft>
              <a:buClr>
                <a:srgbClr val="FFFFFF"/>
              </a:buClr>
              <a:buSzPts val="1000"/>
              <a:buFont typeface="Lato" panose="020F0502020204030203"/>
              <a:buNone/>
              <a:defRPr sz="1000" b="0" i="0" u="none" strike="noStrike" cap="none">
                <a:solidFill>
                  <a:srgbClr val="FFFFFF"/>
                </a:solidFill>
                <a:latin typeface="Lato" panose="020F0502020204030203"/>
                <a:ea typeface="Lato" panose="020F0502020204030203"/>
                <a:cs typeface="Lato" panose="020F0502020204030203"/>
                <a:sym typeface="Lato" panose="020F0502020204030203"/>
              </a:defRPr>
            </a:lvl2pPr>
            <a:lvl3pPr marL="0" marR="0" lvl="2" indent="0" algn="r" rtl="0">
              <a:lnSpc>
                <a:spcPct val="100000"/>
              </a:lnSpc>
              <a:spcBef>
                <a:spcPts val="0"/>
              </a:spcBef>
              <a:spcAft>
                <a:spcPts val="0"/>
              </a:spcAft>
              <a:buClr>
                <a:srgbClr val="FFFFFF"/>
              </a:buClr>
              <a:buSzPts val="1000"/>
              <a:buFont typeface="Lato" panose="020F0502020204030203"/>
              <a:buNone/>
              <a:defRPr sz="1000" b="0" i="0" u="none" strike="noStrike" cap="none">
                <a:solidFill>
                  <a:srgbClr val="FFFFFF"/>
                </a:solidFill>
                <a:latin typeface="Lato" panose="020F0502020204030203"/>
                <a:ea typeface="Lato" panose="020F0502020204030203"/>
                <a:cs typeface="Lato" panose="020F0502020204030203"/>
                <a:sym typeface="Lato" panose="020F0502020204030203"/>
              </a:defRPr>
            </a:lvl3pPr>
            <a:lvl4pPr marL="0" marR="0" lvl="3" indent="0" algn="r" rtl="0">
              <a:lnSpc>
                <a:spcPct val="100000"/>
              </a:lnSpc>
              <a:spcBef>
                <a:spcPts val="0"/>
              </a:spcBef>
              <a:spcAft>
                <a:spcPts val="0"/>
              </a:spcAft>
              <a:buClr>
                <a:srgbClr val="FFFFFF"/>
              </a:buClr>
              <a:buSzPts val="1000"/>
              <a:buFont typeface="Lato" panose="020F0502020204030203"/>
              <a:buNone/>
              <a:defRPr sz="1000" b="0" i="0" u="none" strike="noStrike" cap="none">
                <a:solidFill>
                  <a:srgbClr val="FFFFFF"/>
                </a:solidFill>
                <a:latin typeface="Lato" panose="020F0502020204030203"/>
                <a:ea typeface="Lato" panose="020F0502020204030203"/>
                <a:cs typeface="Lato" panose="020F0502020204030203"/>
                <a:sym typeface="Lato" panose="020F0502020204030203"/>
              </a:defRPr>
            </a:lvl4pPr>
            <a:lvl5pPr marL="0" marR="0" lvl="4" indent="0" algn="r" rtl="0">
              <a:lnSpc>
                <a:spcPct val="100000"/>
              </a:lnSpc>
              <a:spcBef>
                <a:spcPts val="0"/>
              </a:spcBef>
              <a:spcAft>
                <a:spcPts val="0"/>
              </a:spcAft>
              <a:buClr>
                <a:srgbClr val="FFFFFF"/>
              </a:buClr>
              <a:buSzPts val="1000"/>
              <a:buFont typeface="Lato" panose="020F0502020204030203"/>
              <a:buNone/>
              <a:defRPr sz="1000" b="0" i="0" u="none" strike="noStrike" cap="none">
                <a:solidFill>
                  <a:srgbClr val="FFFFFF"/>
                </a:solidFill>
                <a:latin typeface="Lato" panose="020F0502020204030203"/>
                <a:ea typeface="Lato" panose="020F0502020204030203"/>
                <a:cs typeface="Lato" panose="020F0502020204030203"/>
                <a:sym typeface="Lato" panose="020F0502020204030203"/>
              </a:defRPr>
            </a:lvl5pPr>
            <a:lvl6pPr marL="0" marR="0" lvl="5" indent="0" algn="r" rtl="0">
              <a:lnSpc>
                <a:spcPct val="100000"/>
              </a:lnSpc>
              <a:spcBef>
                <a:spcPts val="0"/>
              </a:spcBef>
              <a:spcAft>
                <a:spcPts val="0"/>
              </a:spcAft>
              <a:buClr>
                <a:srgbClr val="FFFFFF"/>
              </a:buClr>
              <a:buSzPts val="1000"/>
              <a:buFont typeface="Lato" panose="020F0502020204030203"/>
              <a:buNone/>
              <a:defRPr sz="1000" b="0" i="0" u="none" strike="noStrike" cap="none">
                <a:solidFill>
                  <a:srgbClr val="FFFFFF"/>
                </a:solidFill>
                <a:latin typeface="Lato" panose="020F0502020204030203"/>
                <a:ea typeface="Lato" panose="020F0502020204030203"/>
                <a:cs typeface="Lato" panose="020F0502020204030203"/>
                <a:sym typeface="Lato" panose="020F0502020204030203"/>
              </a:defRPr>
            </a:lvl6pPr>
            <a:lvl7pPr marL="0" marR="0" lvl="6" indent="0" algn="r" rtl="0">
              <a:lnSpc>
                <a:spcPct val="100000"/>
              </a:lnSpc>
              <a:spcBef>
                <a:spcPts val="0"/>
              </a:spcBef>
              <a:spcAft>
                <a:spcPts val="0"/>
              </a:spcAft>
              <a:buClr>
                <a:srgbClr val="FFFFFF"/>
              </a:buClr>
              <a:buSzPts val="1000"/>
              <a:buFont typeface="Lato" panose="020F0502020204030203"/>
              <a:buNone/>
              <a:defRPr sz="1000" b="0" i="0" u="none" strike="noStrike" cap="none">
                <a:solidFill>
                  <a:srgbClr val="FFFFFF"/>
                </a:solidFill>
                <a:latin typeface="Lato" panose="020F0502020204030203"/>
                <a:ea typeface="Lato" panose="020F0502020204030203"/>
                <a:cs typeface="Lato" panose="020F0502020204030203"/>
                <a:sym typeface="Lato" panose="020F0502020204030203"/>
              </a:defRPr>
            </a:lvl7pPr>
            <a:lvl8pPr marL="0" marR="0" lvl="7" indent="0" algn="r" rtl="0">
              <a:lnSpc>
                <a:spcPct val="100000"/>
              </a:lnSpc>
              <a:spcBef>
                <a:spcPts val="0"/>
              </a:spcBef>
              <a:spcAft>
                <a:spcPts val="0"/>
              </a:spcAft>
              <a:buClr>
                <a:srgbClr val="FFFFFF"/>
              </a:buClr>
              <a:buSzPts val="1000"/>
              <a:buFont typeface="Lato" panose="020F0502020204030203"/>
              <a:buNone/>
              <a:defRPr sz="1000" b="0" i="0" u="none" strike="noStrike" cap="none">
                <a:solidFill>
                  <a:srgbClr val="FFFFFF"/>
                </a:solidFill>
                <a:latin typeface="Lato" panose="020F0502020204030203"/>
                <a:ea typeface="Lato" panose="020F0502020204030203"/>
                <a:cs typeface="Lato" panose="020F0502020204030203"/>
                <a:sym typeface="Lato" panose="020F0502020204030203"/>
              </a:defRPr>
            </a:lvl8pPr>
            <a:lvl9pPr marL="0" marR="0" lvl="8" indent="0" algn="r" rtl="0">
              <a:lnSpc>
                <a:spcPct val="100000"/>
              </a:lnSpc>
              <a:spcBef>
                <a:spcPts val="0"/>
              </a:spcBef>
              <a:spcAft>
                <a:spcPts val="0"/>
              </a:spcAft>
              <a:buClr>
                <a:srgbClr val="FFFFFF"/>
              </a:buClr>
              <a:buSzPts val="1000"/>
              <a:buFont typeface="Lato" panose="020F0502020204030203"/>
              <a:buNone/>
              <a:defRPr sz="1000" b="0" i="0" u="none" strike="noStrike" cap="none">
                <a:solidFill>
                  <a:srgbClr val="FFFFFF"/>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p:cSld name="BLANK 2">
    <p:spTree>
      <p:nvGrpSpPr>
        <p:cNvPr id="234" name="Shape 234"/>
        <p:cNvGrpSpPr/>
        <p:nvPr/>
      </p:nvGrpSpPr>
      <p:grpSpPr>
        <a:xfrm>
          <a:off x="0" y="0"/>
          <a:ext cx="0" cy="0"/>
          <a:chOff x="0" y="0"/>
          <a:chExt cx="0" cy="0"/>
        </a:xfrm>
      </p:grpSpPr>
      <p:sp>
        <p:nvSpPr>
          <p:cNvPr id="235" name="Google Shape;235;p36"/>
          <p:cNvSpPr txBox="1"/>
          <p:nvPr>
            <p:ph type="sldNum" idx="12"/>
          </p:nvPr>
        </p:nvSpPr>
        <p:spPr>
          <a:xfrm>
            <a:off x="8536305" y="4749800"/>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accent1"/>
              </a:buClr>
              <a:buSzPts val="1000"/>
              <a:buFont typeface="Lato" panose="020F0502020204030203"/>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1pPr>
            <a:lvl2pPr marL="0" marR="0" lvl="1" indent="0" algn="r" rtl="0">
              <a:lnSpc>
                <a:spcPct val="100000"/>
              </a:lnSpc>
              <a:spcBef>
                <a:spcPts val="0"/>
              </a:spcBef>
              <a:spcAft>
                <a:spcPts val="0"/>
              </a:spcAft>
              <a:buClr>
                <a:schemeClr val="accent1"/>
              </a:buClr>
              <a:buSzPts val="1000"/>
              <a:buFont typeface="Lato" panose="020F0502020204030203"/>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2pPr>
            <a:lvl3pPr marL="0" marR="0" lvl="2" indent="0" algn="r" rtl="0">
              <a:lnSpc>
                <a:spcPct val="100000"/>
              </a:lnSpc>
              <a:spcBef>
                <a:spcPts val="0"/>
              </a:spcBef>
              <a:spcAft>
                <a:spcPts val="0"/>
              </a:spcAft>
              <a:buClr>
                <a:schemeClr val="accent1"/>
              </a:buClr>
              <a:buSzPts val="1000"/>
              <a:buFont typeface="Lato" panose="020F0502020204030203"/>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3pPr>
            <a:lvl4pPr marL="0" marR="0" lvl="3" indent="0" algn="r" rtl="0">
              <a:lnSpc>
                <a:spcPct val="100000"/>
              </a:lnSpc>
              <a:spcBef>
                <a:spcPts val="0"/>
              </a:spcBef>
              <a:spcAft>
                <a:spcPts val="0"/>
              </a:spcAft>
              <a:buClr>
                <a:schemeClr val="accent1"/>
              </a:buClr>
              <a:buSzPts val="1000"/>
              <a:buFont typeface="Lato" panose="020F0502020204030203"/>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4pPr>
            <a:lvl5pPr marL="0" marR="0" lvl="4" indent="0" algn="r" rtl="0">
              <a:lnSpc>
                <a:spcPct val="100000"/>
              </a:lnSpc>
              <a:spcBef>
                <a:spcPts val="0"/>
              </a:spcBef>
              <a:spcAft>
                <a:spcPts val="0"/>
              </a:spcAft>
              <a:buClr>
                <a:schemeClr val="accent1"/>
              </a:buClr>
              <a:buSzPts val="1000"/>
              <a:buFont typeface="Lato" panose="020F0502020204030203"/>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5pPr>
            <a:lvl6pPr marL="0" marR="0" lvl="5" indent="0" algn="r" rtl="0">
              <a:lnSpc>
                <a:spcPct val="100000"/>
              </a:lnSpc>
              <a:spcBef>
                <a:spcPts val="0"/>
              </a:spcBef>
              <a:spcAft>
                <a:spcPts val="0"/>
              </a:spcAft>
              <a:buClr>
                <a:schemeClr val="accent1"/>
              </a:buClr>
              <a:buSzPts val="1000"/>
              <a:buFont typeface="Lato" panose="020F0502020204030203"/>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6pPr>
            <a:lvl7pPr marL="0" marR="0" lvl="6" indent="0" algn="r" rtl="0">
              <a:lnSpc>
                <a:spcPct val="100000"/>
              </a:lnSpc>
              <a:spcBef>
                <a:spcPts val="0"/>
              </a:spcBef>
              <a:spcAft>
                <a:spcPts val="0"/>
              </a:spcAft>
              <a:buClr>
                <a:schemeClr val="accent1"/>
              </a:buClr>
              <a:buSzPts val="1000"/>
              <a:buFont typeface="Lato" panose="020F0502020204030203"/>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7pPr>
            <a:lvl8pPr marL="0" marR="0" lvl="7" indent="0" algn="r" rtl="0">
              <a:lnSpc>
                <a:spcPct val="100000"/>
              </a:lnSpc>
              <a:spcBef>
                <a:spcPts val="0"/>
              </a:spcBef>
              <a:spcAft>
                <a:spcPts val="0"/>
              </a:spcAft>
              <a:buClr>
                <a:schemeClr val="accent1"/>
              </a:buClr>
              <a:buSzPts val="1000"/>
              <a:buFont typeface="Lato" panose="020F0502020204030203"/>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8pPr>
            <a:lvl9pPr marL="0" marR="0" lvl="8" indent="0" algn="r" rtl="0">
              <a:lnSpc>
                <a:spcPct val="100000"/>
              </a:lnSpc>
              <a:spcBef>
                <a:spcPts val="0"/>
              </a:spcBef>
              <a:spcAft>
                <a:spcPts val="0"/>
              </a:spcAft>
              <a:buClr>
                <a:schemeClr val="accent1"/>
              </a:buClr>
              <a:buSzPts val="1000"/>
              <a:buFont typeface="Lato" panose="020F0502020204030203"/>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6" name="Google Shape;36;p5"/>
          <p:cNvSpPr txBox="1"/>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38" name="Google Shape;38;p5"/>
          <p:cNvSpPr txBox="1"/>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39" name="Google Shape;39;p5"/>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5" name="Google Shape;45;p6"/>
          <p:cNvSpPr txBox="1"/>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2" name="Google Shape;52;p7"/>
          <p:cNvSpPr txBox="1"/>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54" name="Google Shape;54;p7"/>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9" name="Google Shape;59;p8"/>
          <p:cNvSpPr txBox="1"/>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6" name="Google Shape;66;p9"/>
          <p:cNvSpPr txBox="1"/>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69" name="Google Shape;69;p9"/>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70" name="Shape 70"/>
        <p:cNvGrpSpPr/>
        <p:nvPr/>
      </p:nvGrpSpPr>
      <p:grpSpPr>
        <a:xfrm>
          <a:off x="0" y="0"/>
          <a:ext cx="0" cy="0"/>
          <a:chOff x="0" y="0"/>
          <a:chExt cx="0" cy="0"/>
        </a:xfrm>
      </p:grpSpPr>
      <p:sp>
        <p:nvSpPr>
          <p:cNvPr id="71" name="Google Shape;71;p10"/>
          <p:cNvSpPr txBox="1"/>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p:txBody>
      </p:sp>
      <p:sp>
        <p:nvSpPr>
          <p:cNvPr id="72" name="Google Shape;72;p10"/>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2" Type="http://schemas.openxmlformats.org/officeDocument/2006/relationships/theme" Target="../theme/theme3.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panose="020F0502020204030203"/>
              <a:buChar char="●"/>
              <a:defRPr sz="1300">
                <a:solidFill>
                  <a:schemeClr val="accent1"/>
                </a:solidFill>
                <a:latin typeface="Lato" panose="020F0502020204030203"/>
                <a:ea typeface="Lato" panose="020F0502020204030203"/>
                <a:cs typeface="Lato" panose="020F0502020204030203"/>
                <a:sym typeface="Lato" panose="020F0502020204030203"/>
              </a:defRPr>
            </a:lvl1pPr>
            <a:lvl2pPr marL="914400" lvl="1" indent="-29845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2pPr>
            <a:lvl3pPr marL="1371600" lvl="2" indent="-29845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3pPr>
            <a:lvl4pPr marL="1828800" lvl="3" indent="-29845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4pPr>
            <a:lvl5pPr marL="2286000" lvl="4" indent="-29845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5pPr>
            <a:lvl6pPr marL="2743200" lvl="5" indent="-29845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6pPr>
            <a:lvl7pPr marL="3200400" lvl="6" indent="-29845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7pPr>
            <a:lvl8pPr marL="3657600" lvl="7" indent="-29845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8pPr>
            <a:lvl9pPr marL="4114800" lvl="8" indent="-29845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9pPr>
          </a:lstStyle>
          <a:p/>
        </p:txBody>
      </p:sp>
      <p:sp>
        <p:nvSpPr>
          <p:cNvPr id="8" name="Google Shape;8;p1"/>
          <p:cNvSpPr txBox="1"/>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panose="020F0502020204030203"/>
                <a:ea typeface="Lato" panose="020F0502020204030203"/>
                <a:cs typeface="Lato" panose="020F0502020204030203"/>
                <a:sym typeface="Lato" panose="020F0502020204030203"/>
              </a:defRPr>
            </a:lvl1pPr>
            <a:lvl2pPr lvl="1" algn="r">
              <a:buNone/>
              <a:defRPr sz="1000">
                <a:solidFill>
                  <a:schemeClr val="accent1"/>
                </a:solidFill>
                <a:latin typeface="Lato" panose="020F0502020204030203"/>
                <a:ea typeface="Lato" panose="020F0502020204030203"/>
                <a:cs typeface="Lato" panose="020F0502020204030203"/>
                <a:sym typeface="Lato" panose="020F0502020204030203"/>
              </a:defRPr>
            </a:lvl2pPr>
            <a:lvl3pPr lvl="2" algn="r">
              <a:buNone/>
              <a:defRPr sz="1000">
                <a:solidFill>
                  <a:schemeClr val="accent1"/>
                </a:solidFill>
                <a:latin typeface="Lato" panose="020F0502020204030203"/>
                <a:ea typeface="Lato" panose="020F0502020204030203"/>
                <a:cs typeface="Lato" panose="020F0502020204030203"/>
                <a:sym typeface="Lato" panose="020F0502020204030203"/>
              </a:defRPr>
            </a:lvl3pPr>
            <a:lvl4pPr lvl="3" algn="r">
              <a:buNone/>
              <a:defRPr sz="1000">
                <a:solidFill>
                  <a:schemeClr val="accent1"/>
                </a:solidFill>
                <a:latin typeface="Lato" panose="020F0502020204030203"/>
                <a:ea typeface="Lato" panose="020F0502020204030203"/>
                <a:cs typeface="Lato" panose="020F0502020204030203"/>
                <a:sym typeface="Lato" panose="020F0502020204030203"/>
              </a:defRPr>
            </a:lvl4pPr>
            <a:lvl5pPr lvl="4" algn="r">
              <a:buNone/>
              <a:defRPr sz="1000">
                <a:solidFill>
                  <a:schemeClr val="accent1"/>
                </a:solidFill>
                <a:latin typeface="Lato" panose="020F0502020204030203"/>
                <a:ea typeface="Lato" panose="020F0502020204030203"/>
                <a:cs typeface="Lato" panose="020F0502020204030203"/>
                <a:sym typeface="Lato" panose="020F0502020204030203"/>
              </a:defRPr>
            </a:lvl5pPr>
            <a:lvl6pPr lvl="5" algn="r">
              <a:buNone/>
              <a:defRPr sz="1000">
                <a:solidFill>
                  <a:schemeClr val="accent1"/>
                </a:solidFill>
                <a:latin typeface="Lato" panose="020F0502020204030203"/>
                <a:ea typeface="Lato" panose="020F0502020204030203"/>
                <a:cs typeface="Lato" panose="020F0502020204030203"/>
                <a:sym typeface="Lato" panose="020F0502020204030203"/>
              </a:defRPr>
            </a:lvl6pPr>
            <a:lvl7pPr lvl="6" algn="r">
              <a:buNone/>
              <a:defRPr sz="1000">
                <a:solidFill>
                  <a:schemeClr val="accent1"/>
                </a:solidFill>
                <a:latin typeface="Lato" panose="020F0502020204030203"/>
                <a:ea typeface="Lato" panose="020F0502020204030203"/>
                <a:cs typeface="Lato" panose="020F0502020204030203"/>
                <a:sym typeface="Lato" panose="020F0502020204030203"/>
              </a:defRPr>
            </a:lvl7pPr>
            <a:lvl8pPr lvl="7" algn="r">
              <a:buNone/>
              <a:defRPr sz="1000">
                <a:solidFill>
                  <a:schemeClr val="accent1"/>
                </a:solidFill>
                <a:latin typeface="Lato" panose="020F0502020204030203"/>
                <a:ea typeface="Lato" panose="020F0502020204030203"/>
                <a:cs typeface="Lato" panose="020F0502020204030203"/>
                <a:sym typeface="Lato" panose="020F0502020204030203"/>
              </a:defRPr>
            </a:lvl8pPr>
            <a:lvl9pPr lvl="8" algn="r">
              <a:buNone/>
              <a:defRPr sz="1000">
                <a:solidFill>
                  <a:schemeClr val="accen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82" name="Shape 82"/>
        <p:cNvGrpSpPr/>
        <p:nvPr/>
      </p:nvGrpSpPr>
      <p:grpSpPr>
        <a:xfrm>
          <a:off x="0" y="0"/>
          <a:ext cx="0" cy="0"/>
          <a:chOff x="0" y="0"/>
          <a:chExt cx="0" cy="0"/>
        </a:xfrm>
      </p:grpSpPr>
      <p:sp>
        <p:nvSpPr>
          <p:cNvPr id="83" name="Google Shape;83;p13"/>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9pPr>
          </a:lstStyle>
          <a:p/>
        </p:txBody>
      </p:sp>
      <p:sp>
        <p:nvSpPr>
          <p:cNvPr id="84" name="Google Shape;84;p13"/>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11150" algn="l" rtl="0">
              <a:lnSpc>
                <a:spcPct val="115000"/>
              </a:lnSpc>
              <a:spcBef>
                <a:spcPts val="0"/>
              </a:spcBef>
              <a:spcAft>
                <a:spcPts val="0"/>
              </a:spcAft>
              <a:buClr>
                <a:schemeClr val="accent1"/>
              </a:buClr>
              <a:buSzPts val="1300"/>
              <a:buFont typeface="Lato" panose="020F0502020204030203"/>
              <a:buChar char="●"/>
              <a:defRPr sz="1300" b="0" i="0" u="none" strike="noStrike" cap="none">
                <a:solidFill>
                  <a:schemeClr val="accent1"/>
                </a:solidFill>
                <a:latin typeface="Lato" panose="020F0502020204030203"/>
                <a:ea typeface="Lato" panose="020F0502020204030203"/>
                <a:cs typeface="Lato" panose="020F0502020204030203"/>
                <a:sym typeface="Lato" panose="020F0502020204030203"/>
              </a:defRPr>
            </a:lvl1pPr>
            <a:lvl2pPr marL="914400" marR="0" lvl="1" indent="-298450" algn="l" rtl="0">
              <a:lnSpc>
                <a:spcPct val="115000"/>
              </a:lnSpc>
              <a:spcBef>
                <a:spcPts val="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2pPr>
            <a:lvl3pPr marL="1371600" marR="0" lvl="2" indent="-298450" algn="l" rtl="0">
              <a:lnSpc>
                <a:spcPct val="115000"/>
              </a:lnSpc>
              <a:spcBef>
                <a:spcPts val="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3pPr>
            <a:lvl4pPr marL="1828800" marR="0" lvl="3" indent="-298450" algn="l" rtl="0">
              <a:lnSpc>
                <a:spcPct val="115000"/>
              </a:lnSpc>
              <a:spcBef>
                <a:spcPts val="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4pPr>
            <a:lvl5pPr marL="2286000" marR="0" lvl="4" indent="-298450" algn="l" rtl="0">
              <a:lnSpc>
                <a:spcPct val="115000"/>
              </a:lnSpc>
              <a:spcBef>
                <a:spcPts val="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5pPr>
            <a:lvl6pPr marL="2743200" marR="0" lvl="5" indent="-298450" algn="l" rtl="0">
              <a:lnSpc>
                <a:spcPct val="115000"/>
              </a:lnSpc>
              <a:spcBef>
                <a:spcPts val="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6pPr>
            <a:lvl7pPr marL="3200400" marR="0" lvl="6" indent="-298450" algn="l" rtl="0">
              <a:lnSpc>
                <a:spcPct val="115000"/>
              </a:lnSpc>
              <a:spcBef>
                <a:spcPts val="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7pPr>
            <a:lvl8pPr marL="3657600" marR="0" lvl="7" indent="-298450" algn="l" rtl="0">
              <a:lnSpc>
                <a:spcPct val="115000"/>
              </a:lnSpc>
              <a:spcBef>
                <a:spcPts val="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8pPr>
            <a:lvl9pPr marL="4114800" marR="0" lvl="8" indent="-298450" algn="l" rtl="0">
              <a:lnSpc>
                <a:spcPct val="115000"/>
              </a:lnSpc>
              <a:spcBef>
                <a:spcPts val="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9pPr>
          </a:lstStyle>
          <a:p/>
        </p:txBody>
      </p:sp>
      <p:sp>
        <p:nvSpPr>
          <p:cNvPr id="85" name="Google Shape;85;p13"/>
          <p:cNvSpPr txBox="1"/>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59" name="Shape 159"/>
        <p:cNvGrpSpPr/>
        <p:nvPr/>
      </p:nvGrpSpPr>
      <p:grpSpPr>
        <a:xfrm>
          <a:off x="0" y="0"/>
          <a:ext cx="0" cy="0"/>
          <a:chOff x="0" y="0"/>
          <a:chExt cx="0" cy="0"/>
        </a:xfrm>
      </p:grpSpPr>
      <p:sp>
        <p:nvSpPr>
          <p:cNvPr id="160" name="Google Shape;160;p25"/>
          <p:cNvSpPr txBox="1"/>
          <p:nvPr>
            <p:ph type="title"/>
          </p:nvPr>
        </p:nvSpPr>
        <p:spPr>
          <a:xfrm>
            <a:off x="311785" y="445135"/>
            <a:ext cx="85203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A1A1A"/>
              </a:buClr>
              <a:buSzPts val="2800"/>
              <a:buFont typeface="Raleway"/>
              <a:buNone/>
              <a:defRPr sz="2800" b="1" i="0" u="none" strike="noStrike" cap="none">
                <a:solidFill>
                  <a:srgbClr val="1A1A1A"/>
                </a:solidFill>
                <a:latin typeface="Raleway"/>
                <a:ea typeface="Raleway"/>
                <a:cs typeface="Raleway"/>
                <a:sym typeface="Raleway"/>
              </a:defRPr>
            </a:lvl1pPr>
            <a:lvl2pPr marR="0" lvl="1" algn="l" rtl="0">
              <a:lnSpc>
                <a:spcPct val="100000"/>
              </a:lnSpc>
              <a:spcBef>
                <a:spcPts val="0"/>
              </a:spcBef>
              <a:spcAft>
                <a:spcPts val="0"/>
              </a:spcAft>
              <a:buClr>
                <a:srgbClr val="1A1A1A"/>
              </a:buClr>
              <a:buSzPts val="2800"/>
              <a:buFont typeface="Raleway"/>
              <a:buNone/>
              <a:defRPr sz="2800" b="1" i="0" u="none" strike="noStrike" cap="none">
                <a:solidFill>
                  <a:srgbClr val="1A1A1A"/>
                </a:solidFill>
                <a:latin typeface="Raleway"/>
                <a:ea typeface="Raleway"/>
                <a:cs typeface="Raleway"/>
                <a:sym typeface="Raleway"/>
              </a:defRPr>
            </a:lvl2pPr>
            <a:lvl3pPr marR="0" lvl="2" algn="l" rtl="0">
              <a:lnSpc>
                <a:spcPct val="100000"/>
              </a:lnSpc>
              <a:spcBef>
                <a:spcPts val="0"/>
              </a:spcBef>
              <a:spcAft>
                <a:spcPts val="0"/>
              </a:spcAft>
              <a:buClr>
                <a:srgbClr val="1A1A1A"/>
              </a:buClr>
              <a:buSzPts val="2800"/>
              <a:buFont typeface="Raleway"/>
              <a:buNone/>
              <a:defRPr sz="2800" b="1" i="0" u="none" strike="noStrike" cap="none">
                <a:solidFill>
                  <a:srgbClr val="1A1A1A"/>
                </a:solidFill>
                <a:latin typeface="Raleway"/>
                <a:ea typeface="Raleway"/>
                <a:cs typeface="Raleway"/>
                <a:sym typeface="Raleway"/>
              </a:defRPr>
            </a:lvl3pPr>
            <a:lvl4pPr marR="0" lvl="3" algn="l" rtl="0">
              <a:lnSpc>
                <a:spcPct val="100000"/>
              </a:lnSpc>
              <a:spcBef>
                <a:spcPts val="0"/>
              </a:spcBef>
              <a:spcAft>
                <a:spcPts val="0"/>
              </a:spcAft>
              <a:buClr>
                <a:srgbClr val="1A1A1A"/>
              </a:buClr>
              <a:buSzPts val="2800"/>
              <a:buFont typeface="Raleway"/>
              <a:buNone/>
              <a:defRPr sz="2800" b="1" i="0" u="none" strike="noStrike" cap="none">
                <a:solidFill>
                  <a:srgbClr val="1A1A1A"/>
                </a:solidFill>
                <a:latin typeface="Raleway"/>
                <a:ea typeface="Raleway"/>
                <a:cs typeface="Raleway"/>
                <a:sym typeface="Raleway"/>
              </a:defRPr>
            </a:lvl4pPr>
            <a:lvl5pPr marR="0" lvl="4" algn="l" rtl="0">
              <a:lnSpc>
                <a:spcPct val="100000"/>
              </a:lnSpc>
              <a:spcBef>
                <a:spcPts val="0"/>
              </a:spcBef>
              <a:spcAft>
                <a:spcPts val="0"/>
              </a:spcAft>
              <a:buClr>
                <a:srgbClr val="1A1A1A"/>
              </a:buClr>
              <a:buSzPts val="2800"/>
              <a:buFont typeface="Raleway"/>
              <a:buNone/>
              <a:defRPr sz="2800" b="1" i="0" u="none" strike="noStrike" cap="none">
                <a:solidFill>
                  <a:srgbClr val="1A1A1A"/>
                </a:solidFill>
                <a:latin typeface="Raleway"/>
                <a:ea typeface="Raleway"/>
                <a:cs typeface="Raleway"/>
                <a:sym typeface="Raleway"/>
              </a:defRPr>
            </a:lvl5pPr>
            <a:lvl6pPr marR="0" lvl="5" algn="l" rtl="0">
              <a:lnSpc>
                <a:spcPct val="100000"/>
              </a:lnSpc>
              <a:spcBef>
                <a:spcPts val="0"/>
              </a:spcBef>
              <a:spcAft>
                <a:spcPts val="0"/>
              </a:spcAft>
              <a:buClr>
                <a:srgbClr val="1A1A1A"/>
              </a:buClr>
              <a:buSzPts val="2800"/>
              <a:buFont typeface="Raleway"/>
              <a:buNone/>
              <a:defRPr sz="2800" b="1" i="0" u="none" strike="noStrike" cap="none">
                <a:solidFill>
                  <a:srgbClr val="1A1A1A"/>
                </a:solidFill>
                <a:latin typeface="Raleway"/>
                <a:ea typeface="Raleway"/>
                <a:cs typeface="Raleway"/>
                <a:sym typeface="Raleway"/>
              </a:defRPr>
            </a:lvl6pPr>
            <a:lvl7pPr marR="0" lvl="6" algn="l" rtl="0">
              <a:lnSpc>
                <a:spcPct val="100000"/>
              </a:lnSpc>
              <a:spcBef>
                <a:spcPts val="0"/>
              </a:spcBef>
              <a:spcAft>
                <a:spcPts val="0"/>
              </a:spcAft>
              <a:buClr>
                <a:srgbClr val="1A1A1A"/>
              </a:buClr>
              <a:buSzPts val="2800"/>
              <a:buFont typeface="Raleway"/>
              <a:buNone/>
              <a:defRPr sz="2800" b="1" i="0" u="none" strike="noStrike" cap="none">
                <a:solidFill>
                  <a:srgbClr val="1A1A1A"/>
                </a:solidFill>
                <a:latin typeface="Raleway"/>
                <a:ea typeface="Raleway"/>
                <a:cs typeface="Raleway"/>
                <a:sym typeface="Raleway"/>
              </a:defRPr>
            </a:lvl7pPr>
            <a:lvl8pPr marR="0" lvl="7" algn="l" rtl="0">
              <a:lnSpc>
                <a:spcPct val="100000"/>
              </a:lnSpc>
              <a:spcBef>
                <a:spcPts val="0"/>
              </a:spcBef>
              <a:spcAft>
                <a:spcPts val="0"/>
              </a:spcAft>
              <a:buClr>
                <a:srgbClr val="1A1A1A"/>
              </a:buClr>
              <a:buSzPts val="2800"/>
              <a:buFont typeface="Raleway"/>
              <a:buNone/>
              <a:defRPr sz="2800" b="1" i="0" u="none" strike="noStrike" cap="none">
                <a:solidFill>
                  <a:srgbClr val="1A1A1A"/>
                </a:solidFill>
                <a:latin typeface="Raleway"/>
                <a:ea typeface="Raleway"/>
                <a:cs typeface="Raleway"/>
                <a:sym typeface="Raleway"/>
              </a:defRPr>
            </a:lvl8pPr>
            <a:lvl9pPr marR="0" lvl="8" algn="l" rtl="0">
              <a:lnSpc>
                <a:spcPct val="100000"/>
              </a:lnSpc>
              <a:spcBef>
                <a:spcPts val="0"/>
              </a:spcBef>
              <a:spcAft>
                <a:spcPts val="0"/>
              </a:spcAft>
              <a:buClr>
                <a:srgbClr val="1A1A1A"/>
              </a:buClr>
              <a:buSzPts val="2800"/>
              <a:buFont typeface="Raleway"/>
              <a:buNone/>
              <a:defRPr sz="2800" b="1" i="0" u="none" strike="noStrike" cap="none">
                <a:solidFill>
                  <a:srgbClr val="1A1A1A"/>
                </a:solidFill>
                <a:latin typeface="Raleway"/>
                <a:ea typeface="Raleway"/>
                <a:cs typeface="Raleway"/>
                <a:sym typeface="Raleway"/>
              </a:defRPr>
            </a:lvl9pPr>
          </a:lstStyle>
          <a:p/>
        </p:txBody>
      </p:sp>
      <p:sp>
        <p:nvSpPr>
          <p:cNvPr id="161" name="Google Shape;161;p25"/>
          <p:cNvSpPr txBox="1"/>
          <p:nvPr>
            <p:ph type="body" idx="1"/>
          </p:nvPr>
        </p:nvSpPr>
        <p:spPr>
          <a:xfrm>
            <a:off x="311785" y="1152525"/>
            <a:ext cx="8520300" cy="3416400"/>
          </a:xfrm>
          <a:prstGeom prst="rect">
            <a:avLst/>
          </a:prstGeom>
          <a:noFill/>
          <a:ln>
            <a:noFill/>
          </a:ln>
        </p:spPr>
        <p:txBody>
          <a:bodyPr spcFirstLastPara="1" wrap="square" lIns="91425" tIns="91425" rIns="91425" bIns="91425" anchor="t" anchorCtr="0">
            <a:noAutofit/>
          </a:bodyPr>
          <a:lstStyle>
            <a:lvl1pPr marL="457200" marR="0" lvl="0" indent="-311150" algn="l" rtl="0">
              <a:lnSpc>
                <a:spcPct val="115000"/>
              </a:lnSpc>
              <a:spcBef>
                <a:spcPts val="0"/>
              </a:spcBef>
              <a:spcAft>
                <a:spcPts val="0"/>
              </a:spcAft>
              <a:buClr>
                <a:schemeClr val="accent1"/>
              </a:buClr>
              <a:buSzPts val="1300"/>
              <a:buFont typeface="Lato" panose="020F0502020204030203"/>
              <a:buChar char="●"/>
              <a:defRPr sz="1300" b="0" i="0" u="none" strike="noStrike" cap="none">
                <a:solidFill>
                  <a:schemeClr val="accent1"/>
                </a:solidFill>
                <a:latin typeface="Lato" panose="020F0502020204030203"/>
                <a:ea typeface="Lato" panose="020F0502020204030203"/>
                <a:cs typeface="Lato" panose="020F0502020204030203"/>
                <a:sym typeface="Lato" panose="020F0502020204030203"/>
              </a:defRPr>
            </a:lvl1pPr>
            <a:lvl2pPr marL="914400" marR="0" lvl="1" indent="-298450" algn="l" rtl="0">
              <a:lnSpc>
                <a:spcPct val="115000"/>
              </a:lnSpc>
              <a:spcBef>
                <a:spcPts val="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2pPr>
            <a:lvl3pPr marL="1371600" marR="0" lvl="2" indent="-298450" algn="l" rtl="0">
              <a:lnSpc>
                <a:spcPct val="115000"/>
              </a:lnSpc>
              <a:spcBef>
                <a:spcPts val="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3pPr>
            <a:lvl4pPr marL="1828800" marR="0" lvl="3" indent="-298450" algn="l" rtl="0">
              <a:lnSpc>
                <a:spcPct val="115000"/>
              </a:lnSpc>
              <a:spcBef>
                <a:spcPts val="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4pPr>
            <a:lvl5pPr marL="2286000" marR="0" lvl="4" indent="-298450" algn="l" rtl="0">
              <a:lnSpc>
                <a:spcPct val="115000"/>
              </a:lnSpc>
              <a:spcBef>
                <a:spcPts val="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5pPr>
            <a:lvl6pPr marL="2743200" marR="0" lvl="5" indent="-298450" algn="l" rtl="0">
              <a:lnSpc>
                <a:spcPct val="115000"/>
              </a:lnSpc>
              <a:spcBef>
                <a:spcPts val="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6pPr>
            <a:lvl7pPr marL="3200400" marR="0" lvl="6" indent="-298450" algn="l" rtl="0">
              <a:lnSpc>
                <a:spcPct val="115000"/>
              </a:lnSpc>
              <a:spcBef>
                <a:spcPts val="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7pPr>
            <a:lvl8pPr marL="3657600" marR="0" lvl="7" indent="-298450" algn="l" rtl="0">
              <a:lnSpc>
                <a:spcPct val="115000"/>
              </a:lnSpc>
              <a:spcBef>
                <a:spcPts val="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8pPr>
            <a:lvl9pPr marL="4114800" marR="0" lvl="8" indent="-298450" algn="l" rtl="0">
              <a:lnSpc>
                <a:spcPct val="115000"/>
              </a:lnSpc>
              <a:spcBef>
                <a:spcPts val="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9pPr>
          </a:lstStyle>
          <a:p/>
        </p:txBody>
      </p:sp>
      <p:sp>
        <p:nvSpPr>
          <p:cNvPr id="162" name="Google Shape;162;p25"/>
          <p:cNvSpPr txBox="1"/>
          <p:nvPr>
            <p:ph type="sldNum" idx="12"/>
          </p:nvPr>
        </p:nvSpPr>
        <p:spPr>
          <a:xfrm>
            <a:off x="8536305" y="4749800"/>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accent1"/>
              </a:buClr>
              <a:buSzPts val="1000"/>
              <a:buFont typeface="Lato" panose="020F0502020204030203"/>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1pPr>
            <a:lvl2pPr marL="0" marR="0" lvl="1" indent="0" algn="r" rtl="0">
              <a:lnSpc>
                <a:spcPct val="100000"/>
              </a:lnSpc>
              <a:spcBef>
                <a:spcPts val="0"/>
              </a:spcBef>
              <a:spcAft>
                <a:spcPts val="0"/>
              </a:spcAft>
              <a:buClr>
                <a:schemeClr val="accent1"/>
              </a:buClr>
              <a:buSzPts val="1000"/>
              <a:buFont typeface="Lato" panose="020F0502020204030203"/>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2pPr>
            <a:lvl3pPr marL="0" marR="0" lvl="2" indent="0" algn="r" rtl="0">
              <a:lnSpc>
                <a:spcPct val="100000"/>
              </a:lnSpc>
              <a:spcBef>
                <a:spcPts val="0"/>
              </a:spcBef>
              <a:spcAft>
                <a:spcPts val="0"/>
              </a:spcAft>
              <a:buClr>
                <a:schemeClr val="accent1"/>
              </a:buClr>
              <a:buSzPts val="1000"/>
              <a:buFont typeface="Lato" panose="020F0502020204030203"/>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3pPr>
            <a:lvl4pPr marL="0" marR="0" lvl="3" indent="0" algn="r" rtl="0">
              <a:lnSpc>
                <a:spcPct val="100000"/>
              </a:lnSpc>
              <a:spcBef>
                <a:spcPts val="0"/>
              </a:spcBef>
              <a:spcAft>
                <a:spcPts val="0"/>
              </a:spcAft>
              <a:buClr>
                <a:schemeClr val="accent1"/>
              </a:buClr>
              <a:buSzPts val="1000"/>
              <a:buFont typeface="Lato" panose="020F0502020204030203"/>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4pPr>
            <a:lvl5pPr marL="0" marR="0" lvl="4" indent="0" algn="r" rtl="0">
              <a:lnSpc>
                <a:spcPct val="100000"/>
              </a:lnSpc>
              <a:spcBef>
                <a:spcPts val="0"/>
              </a:spcBef>
              <a:spcAft>
                <a:spcPts val="0"/>
              </a:spcAft>
              <a:buClr>
                <a:schemeClr val="accent1"/>
              </a:buClr>
              <a:buSzPts val="1000"/>
              <a:buFont typeface="Lato" panose="020F0502020204030203"/>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5pPr>
            <a:lvl6pPr marL="0" marR="0" lvl="5" indent="0" algn="r" rtl="0">
              <a:lnSpc>
                <a:spcPct val="100000"/>
              </a:lnSpc>
              <a:spcBef>
                <a:spcPts val="0"/>
              </a:spcBef>
              <a:spcAft>
                <a:spcPts val="0"/>
              </a:spcAft>
              <a:buClr>
                <a:schemeClr val="accent1"/>
              </a:buClr>
              <a:buSzPts val="1000"/>
              <a:buFont typeface="Lato" panose="020F0502020204030203"/>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6pPr>
            <a:lvl7pPr marL="0" marR="0" lvl="6" indent="0" algn="r" rtl="0">
              <a:lnSpc>
                <a:spcPct val="100000"/>
              </a:lnSpc>
              <a:spcBef>
                <a:spcPts val="0"/>
              </a:spcBef>
              <a:spcAft>
                <a:spcPts val="0"/>
              </a:spcAft>
              <a:buClr>
                <a:schemeClr val="accent1"/>
              </a:buClr>
              <a:buSzPts val="1000"/>
              <a:buFont typeface="Lato" panose="020F0502020204030203"/>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7pPr>
            <a:lvl8pPr marL="0" marR="0" lvl="7" indent="0" algn="r" rtl="0">
              <a:lnSpc>
                <a:spcPct val="100000"/>
              </a:lnSpc>
              <a:spcBef>
                <a:spcPts val="0"/>
              </a:spcBef>
              <a:spcAft>
                <a:spcPts val="0"/>
              </a:spcAft>
              <a:buClr>
                <a:schemeClr val="accent1"/>
              </a:buClr>
              <a:buSzPts val="1000"/>
              <a:buFont typeface="Lato" panose="020F0502020204030203"/>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8pPr>
            <a:lvl9pPr marL="0" marR="0" lvl="8" indent="0" algn="r" rtl="0">
              <a:lnSpc>
                <a:spcPct val="100000"/>
              </a:lnSpc>
              <a:spcBef>
                <a:spcPts val="0"/>
              </a:spcBef>
              <a:spcAft>
                <a:spcPts val="0"/>
              </a:spcAft>
              <a:buClr>
                <a:schemeClr val="accent1"/>
              </a:buClr>
              <a:buSzPts val="1000"/>
              <a:buFont typeface="Lato" panose="020F0502020204030203"/>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3.xml"/><Relationship Id="rId2" Type="http://schemas.openxmlformats.org/officeDocument/2006/relationships/image" Target="../media/image2.pn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4.xml"/><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4.xml"/><Relationship Id="rId1" Type="http://schemas.openxmlformats.org/officeDocument/2006/relationships/image" Target="../media/image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4.xml"/><Relationship Id="rId1" Type="http://schemas.openxmlformats.org/officeDocument/2006/relationships/image" Target="../media/image8.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25.xml"/><Relationship Id="rId4" Type="http://schemas.openxmlformats.org/officeDocument/2006/relationships/slideLayout" Target="../slideLayouts/slideLayout24.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26.xml"/><Relationship Id="rId4" Type="http://schemas.openxmlformats.org/officeDocument/2006/relationships/slideLayout" Target="../slideLayouts/slideLayout24.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24.xml"/><Relationship Id="rId2" Type="http://schemas.openxmlformats.org/officeDocument/2006/relationships/image" Target="../media/image16.png"/><Relationship Id="rId1" Type="http://schemas.openxmlformats.org/officeDocument/2006/relationships/image" Target="../media/image15.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4.xml"/><Relationship Id="rId1" Type="http://schemas.openxmlformats.org/officeDocument/2006/relationships/image" Target="../media/image17.png"/></Relationships>
</file>

<file path=ppt/slides/_rels/slide29.xml.rels><?xml version="1.0" encoding="UTF-8" standalone="yes"?>
<Relationships xmlns="http://schemas.openxmlformats.org/package/2006/relationships"><Relationship Id="rId5" Type="http://schemas.openxmlformats.org/officeDocument/2006/relationships/notesSlide" Target="../notesSlides/notesSlide29.xml"/><Relationship Id="rId4" Type="http://schemas.openxmlformats.org/officeDocument/2006/relationships/slideLayout" Target="../slideLayouts/slideLayout24.xml"/><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5" Type="http://schemas.openxmlformats.org/officeDocument/2006/relationships/notesSlide" Target="../notesSlides/notesSlide30.xml"/><Relationship Id="rId4" Type="http://schemas.openxmlformats.org/officeDocument/2006/relationships/slideLayout" Target="../slideLayouts/slideLayout24.xml"/><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4.xml"/><Relationship Id="rId1" Type="http://schemas.openxmlformats.org/officeDocument/2006/relationships/image" Target="../media/image24.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5" Type="http://schemas.openxmlformats.org/officeDocument/2006/relationships/notesSlide" Target="../notesSlides/notesSlide34.xml"/><Relationship Id="rId4" Type="http://schemas.openxmlformats.org/officeDocument/2006/relationships/slideLayout" Target="../slideLayouts/slideLayout24.xml"/><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25.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4.xml"/><Relationship Id="rId1" Type="http://schemas.openxmlformats.org/officeDocument/2006/relationships/image" Target="../media/image28.png"/></Relationships>
</file>

<file path=ppt/slides/_rels/slide37.xml.rels><?xml version="1.0" encoding="UTF-8" standalone="yes"?>
<Relationships xmlns="http://schemas.openxmlformats.org/package/2006/relationships"><Relationship Id="rId5" Type="http://schemas.openxmlformats.org/officeDocument/2006/relationships/notesSlide" Target="../notesSlides/notesSlide37.xml"/><Relationship Id="rId4" Type="http://schemas.openxmlformats.org/officeDocument/2006/relationships/slideLayout" Target="../slideLayouts/slideLayout24.xml"/><Relationship Id="rId3" Type="http://schemas.openxmlformats.org/officeDocument/2006/relationships/hyperlink" Target="https://doi.org/10.3389/fcell.2020.00673" TargetMode="External"/><Relationship Id="rId2" Type="http://schemas.openxmlformats.org/officeDocument/2006/relationships/hyperlink" Target="https://doi.org/10.1016/j.jbi.2020.103381" TargetMode="External"/><Relationship Id="rId1" Type="http://schemas.openxmlformats.org/officeDocument/2006/relationships/hyperlink" Target="https://doi.org/10.1016/j.cmpbup.2021.100042" TargetMode="Externa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4.xml"/><Relationship Id="rId1" Type="http://schemas.openxmlformats.org/officeDocument/2006/relationships/hyperlink" Target="https://doi.org/10.3390/su13042276"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39" name="Shape 239"/>
        <p:cNvGrpSpPr/>
        <p:nvPr/>
      </p:nvGrpSpPr>
      <p:grpSpPr>
        <a:xfrm>
          <a:off x="0" y="0"/>
          <a:ext cx="0" cy="0"/>
          <a:chOff x="0" y="0"/>
          <a:chExt cx="0" cy="0"/>
        </a:xfrm>
      </p:grpSpPr>
      <p:sp>
        <p:nvSpPr>
          <p:cNvPr id="240" name="Google Shape;240;p37"/>
          <p:cNvSpPr txBox="1"/>
          <p:nvPr/>
        </p:nvSpPr>
        <p:spPr>
          <a:xfrm>
            <a:off x="5132766" y="3304813"/>
            <a:ext cx="29040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900" b="1"/>
              <a:t>TEAM MEMBERS</a:t>
            </a:r>
            <a:endParaRPr sz="1900" b="1"/>
          </a:p>
        </p:txBody>
      </p:sp>
      <p:sp>
        <p:nvSpPr>
          <p:cNvPr id="241" name="Google Shape;241;p37"/>
          <p:cNvSpPr txBox="1"/>
          <p:nvPr/>
        </p:nvSpPr>
        <p:spPr>
          <a:xfrm>
            <a:off x="366675" y="3304813"/>
            <a:ext cx="29040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900" b="1"/>
              <a:t>GUIDED BY</a:t>
            </a:r>
            <a:r>
              <a:rPr lang="en-GB" sz="1900">
                <a:latin typeface="Raleway ExtraBold"/>
                <a:ea typeface="Raleway ExtraBold"/>
                <a:cs typeface="Raleway ExtraBold"/>
                <a:sym typeface="Raleway ExtraBold"/>
              </a:rPr>
              <a:t> </a:t>
            </a:r>
            <a:endParaRPr sz="1900">
              <a:latin typeface="Raleway ExtraBold"/>
              <a:ea typeface="Raleway ExtraBold"/>
              <a:cs typeface="Raleway ExtraBold"/>
              <a:sym typeface="Raleway ExtraBold"/>
            </a:endParaRPr>
          </a:p>
        </p:txBody>
      </p:sp>
      <p:sp>
        <p:nvSpPr>
          <p:cNvPr id="242" name="Google Shape;242;p37"/>
          <p:cNvSpPr txBox="1"/>
          <p:nvPr/>
        </p:nvSpPr>
        <p:spPr>
          <a:xfrm>
            <a:off x="5132775" y="3781825"/>
            <a:ext cx="4011300" cy="11082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GB" sz="1500"/>
              <a:t>Athiban T - 2018103013</a:t>
            </a:r>
            <a:endParaRPr sz="1500"/>
          </a:p>
          <a:p>
            <a:pPr marL="0" lvl="0" indent="0" algn="l" rtl="0">
              <a:lnSpc>
                <a:spcPct val="150000"/>
              </a:lnSpc>
              <a:spcBef>
                <a:spcPts val="0"/>
              </a:spcBef>
              <a:spcAft>
                <a:spcPts val="0"/>
              </a:spcAft>
              <a:buNone/>
            </a:pPr>
            <a:r>
              <a:rPr lang="en-GB" sz="1500"/>
              <a:t>Prathesh N - 2018103576</a:t>
            </a:r>
            <a:endParaRPr sz="1500"/>
          </a:p>
          <a:p>
            <a:pPr marL="0" lvl="0" indent="0" algn="l" rtl="0">
              <a:lnSpc>
                <a:spcPct val="150000"/>
              </a:lnSpc>
              <a:spcBef>
                <a:spcPts val="0"/>
              </a:spcBef>
              <a:spcAft>
                <a:spcPts val="0"/>
              </a:spcAft>
              <a:buNone/>
            </a:pPr>
            <a:r>
              <a:rPr lang="en-GB" sz="1500"/>
              <a:t>Syed Mohammed Asif M - 2018103612</a:t>
            </a:r>
            <a:endParaRPr sz="1500"/>
          </a:p>
        </p:txBody>
      </p:sp>
      <p:sp>
        <p:nvSpPr>
          <p:cNvPr id="243" name="Google Shape;243;p37"/>
          <p:cNvSpPr txBox="1"/>
          <p:nvPr/>
        </p:nvSpPr>
        <p:spPr>
          <a:xfrm>
            <a:off x="366675" y="3761250"/>
            <a:ext cx="29040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700"/>
              <a:t>Dr. G. Sudhakaran</a:t>
            </a:r>
            <a:endParaRPr sz="1700"/>
          </a:p>
        </p:txBody>
      </p:sp>
      <p:sp>
        <p:nvSpPr>
          <p:cNvPr id="244" name="Google Shape;244;p37"/>
          <p:cNvSpPr txBox="1"/>
          <p:nvPr/>
        </p:nvSpPr>
        <p:spPr>
          <a:xfrm>
            <a:off x="541425" y="1283375"/>
            <a:ext cx="8061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p>
        </p:txBody>
      </p:sp>
      <p:sp>
        <p:nvSpPr>
          <p:cNvPr id="245" name="Google Shape;245;p37"/>
          <p:cNvSpPr txBox="1"/>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sz="3000">
                <a:latin typeface="+mj-lt"/>
                <a:ea typeface="Lato" panose="020F0502020204030203"/>
                <a:cs typeface="+mj-lt"/>
                <a:sym typeface="Lato" panose="020F0502020204030203"/>
              </a:rPr>
              <a:t>Extracting Knowledge Graph of COVID-19 through mining of unstructured biomedical corpora</a:t>
            </a:r>
            <a:endParaRPr sz="3000">
              <a:latin typeface="+mj-lt"/>
              <a:ea typeface="Lato" panose="020F0502020204030203"/>
              <a:cs typeface="+mj-lt"/>
              <a:sym typeface="Lato" panose="020F0502020204030203"/>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97" name="Shape 297"/>
        <p:cNvGrpSpPr/>
        <p:nvPr/>
      </p:nvGrpSpPr>
      <p:grpSpPr>
        <a:xfrm>
          <a:off x="0" y="0"/>
          <a:ext cx="0" cy="0"/>
          <a:chOff x="0" y="0"/>
          <a:chExt cx="0" cy="0"/>
        </a:xfrm>
      </p:grpSpPr>
      <p:sp>
        <p:nvSpPr>
          <p:cNvPr id="298" name="Google Shape;298;p46"/>
          <p:cNvSpPr txBox="1"/>
          <p:nvPr>
            <p:ph type="title"/>
          </p:nvPr>
        </p:nvSpPr>
        <p:spPr>
          <a:xfrm>
            <a:off x="258150" y="2304163"/>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latin typeface="Arial" panose="020B0604020202020204"/>
                <a:ea typeface="Arial" panose="020B0604020202020204"/>
                <a:cs typeface="Arial" panose="020B0604020202020204"/>
                <a:sym typeface="Arial" panose="020B0604020202020204"/>
              </a:rPr>
              <a:t>ARCHITECTURE DIAGRAM</a:t>
            </a:r>
            <a:endParaRPr>
              <a:latin typeface="Arial" panose="020B0604020202020204"/>
              <a:ea typeface="Arial" panose="020B0604020202020204"/>
              <a:cs typeface="Arial" panose="020B0604020202020204"/>
              <a:sym typeface="Arial" panose="020B0604020202020204"/>
            </a:endParaRPr>
          </a:p>
        </p:txBody>
      </p:sp>
      <p:pic>
        <p:nvPicPr>
          <p:cNvPr id="299" name="Google Shape;299;p46"/>
          <p:cNvPicPr preferRelativeResize="0"/>
          <p:nvPr/>
        </p:nvPicPr>
        <p:blipFill>
          <a:blip r:embed="rId1"/>
          <a:stretch>
            <a:fillRect/>
          </a:stretch>
        </p:blipFill>
        <p:spPr>
          <a:xfrm>
            <a:off x="4675825" y="-20800"/>
            <a:ext cx="3941929" cy="5185125"/>
          </a:xfrm>
          <a:prstGeom prst="rect">
            <a:avLst/>
          </a:prstGeom>
          <a:noFill/>
          <a:ln>
            <a:noFill/>
          </a:ln>
        </p:spPr>
      </p:pic>
      <p:pic>
        <p:nvPicPr>
          <p:cNvPr id="300" name="Google Shape;300;p46"/>
          <p:cNvPicPr preferRelativeResize="0"/>
          <p:nvPr/>
        </p:nvPicPr>
        <p:blipFill>
          <a:blip r:embed="rId2"/>
          <a:stretch>
            <a:fillRect/>
          </a:stretch>
        </p:blipFill>
        <p:spPr>
          <a:xfrm>
            <a:off x="2696100" y="3656450"/>
            <a:ext cx="1783425" cy="942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04" name="Shape 304"/>
        <p:cNvGrpSpPr/>
        <p:nvPr/>
      </p:nvGrpSpPr>
      <p:grpSpPr>
        <a:xfrm>
          <a:off x="0" y="0"/>
          <a:ext cx="0" cy="0"/>
          <a:chOff x="0" y="0"/>
          <a:chExt cx="0" cy="0"/>
        </a:xfrm>
      </p:grpSpPr>
      <p:sp>
        <p:nvSpPr>
          <p:cNvPr id="305" name="Google Shape;305;p47"/>
          <p:cNvSpPr txBox="1"/>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latin typeface="Arial" panose="020B0604020202020204"/>
                <a:ea typeface="Arial" panose="020B0604020202020204"/>
                <a:cs typeface="Arial" panose="020B0604020202020204"/>
                <a:sym typeface="Arial" panose="020B0604020202020204"/>
              </a:rPr>
              <a:t>PREPROCESSING MODULE</a:t>
            </a:r>
            <a:endParaRPr>
              <a:latin typeface="Arial" panose="020B0604020202020204"/>
              <a:ea typeface="Arial" panose="020B0604020202020204"/>
              <a:cs typeface="Arial" panose="020B0604020202020204"/>
              <a:sym typeface="Arial" panose="020B0604020202020204"/>
            </a:endParaRPr>
          </a:p>
        </p:txBody>
      </p:sp>
      <p:sp>
        <p:nvSpPr>
          <p:cNvPr id="306" name="Google Shape;306;p47"/>
          <p:cNvSpPr txBox="1"/>
          <p:nvPr/>
        </p:nvSpPr>
        <p:spPr>
          <a:xfrm>
            <a:off x="2236200" y="1740450"/>
            <a:ext cx="4671600" cy="827405"/>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b="1" i="0" u="none" strike="noStrike" cap="none">
                <a:solidFill>
                  <a:srgbClr val="EB5600"/>
                </a:solidFill>
                <a:latin typeface="Arial" panose="020B0604020202020204"/>
                <a:ea typeface="Arial" panose="020B0604020202020204"/>
                <a:cs typeface="Arial" panose="020B0604020202020204"/>
                <a:sym typeface="Arial" panose="020B0604020202020204"/>
              </a:rPr>
              <a:t>Input		: </a:t>
            </a:r>
            <a:r>
              <a:rPr lang="en-GB">
                <a:solidFill>
                  <a:srgbClr val="EB5600"/>
                </a:solidFill>
              </a:rPr>
              <a:t>CORD-19 Dataset</a:t>
            </a:r>
            <a:endParaRPr sz="1400" b="0" i="0" u="none" strike="noStrike" cap="none">
              <a:solidFill>
                <a:srgbClr val="EB56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EB56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400"/>
              <a:buFont typeface="Arial" panose="020B0604020202020204"/>
              <a:buNone/>
            </a:pPr>
            <a:r>
              <a:rPr lang="en-GB" sz="1400" b="1" i="0" u="none" strike="noStrike" cap="none">
                <a:solidFill>
                  <a:srgbClr val="EB5600"/>
                </a:solidFill>
                <a:latin typeface="Arial" panose="020B0604020202020204"/>
                <a:ea typeface="Arial" panose="020B0604020202020204"/>
                <a:cs typeface="Arial" panose="020B0604020202020204"/>
                <a:sym typeface="Arial" panose="020B0604020202020204"/>
              </a:rPr>
              <a:t>Output	</a:t>
            </a:r>
            <a:r>
              <a:rPr lang="en-IN" altLang="en-GB" sz="1400" b="1" i="0" u="none" strike="noStrike" cap="none">
                <a:solidFill>
                  <a:srgbClr val="EB5600"/>
                </a:solidFill>
                <a:latin typeface="Arial" panose="020B0604020202020204"/>
                <a:ea typeface="Arial" panose="020B0604020202020204"/>
                <a:cs typeface="Arial" panose="020B0604020202020204"/>
                <a:sym typeface="Arial" panose="020B0604020202020204"/>
              </a:rPr>
              <a:t>	</a:t>
            </a:r>
            <a:r>
              <a:rPr lang="en-GB" sz="1400" b="1" i="0" u="none" strike="noStrike" cap="none">
                <a:solidFill>
                  <a:srgbClr val="EB5600"/>
                </a:solidFill>
                <a:latin typeface="Arial" panose="020B0604020202020204"/>
                <a:ea typeface="Arial" panose="020B0604020202020204"/>
                <a:cs typeface="Arial" panose="020B0604020202020204"/>
                <a:sym typeface="Arial" panose="020B0604020202020204"/>
              </a:rPr>
              <a:t>: </a:t>
            </a:r>
            <a:r>
              <a:rPr lang="en-GB">
                <a:solidFill>
                  <a:srgbClr val="EB5600"/>
                </a:solidFill>
              </a:rPr>
              <a:t>Fine tuned CORD-19 SciBERT</a:t>
            </a:r>
            <a:endParaRPr sz="1400" b="0" i="0" u="none" strike="noStrike" cap="none">
              <a:solidFill>
                <a:srgbClr val="EB5600"/>
              </a:solidFill>
              <a:latin typeface="Arial" panose="020B0604020202020204"/>
              <a:ea typeface="Arial" panose="020B0604020202020204"/>
              <a:cs typeface="Arial" panose="020B0604020202020204"/>
              <a:sym typeface="Arial" panose="020B0604020202020204"/>
            </a:endParaRPr>
          </a:p>
        </p:txBody>
      </p:sp>
      <p:pic>
        <p:nvPicPr>
          <p:cNvPr id="307" name="Google Shape;307;p47"/>
          <p:cNvPicPr preferRelativeResize="0"/>
          <p:nvPr/>
        </p:nvPicPr>
        <p:blipFill>
          <a:blip r:embed="rId1"/>
          <a:stretch>
            <a:fillRect/>
          </a:stretch>
        </p:blipFill>
        <p:spPr>
          <a:xfrm>
            <a:off x="154200" y="3121325"/>
            <a:ext cx="8839200" cy="11117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311" name="Shape 311"/>
        <p:cNvGrpSpPr/>
        <p:nvPr/>
      </p:nvGrpSpPr>
      <p:grpSpPr>
        <a:xfrm>
          <a:off x="0" y="0"/>
          <a:ext cx="0" cy="0"/>
          <a:chOff x="0" y="0"/>
          <a:chExt cx="0" cy="0"/>
        </a:xfrm>
      </p:grpSpPr>
      <p:sp>
        <p:nvSpPr>
          <p:cNvPr id="312" name="Google Shape;312;p48"/>
          <p:cNvSpPr txBox="1"/>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latin typeface="Arial" panose="020B0604020202020204"/>
                <a:ea typeface="Arial" panose="020B0604020202020204"/>
                <a:cs typeface="Arial" panose="020B0604020202020204"/>
                <a:sym typeface="Arial" panose="020B0604020202020204"/>
              </a:rPr>
              <a:t>PREPROCESSING MODULE</a:t>
            </a:r>
            <a:endParaRPr>
              <a:latin typeface="Arial" panose="020B0604020202020204"/>
              <a:ea typeface="Arial" panose="020B0604020202020204"/>
              <a:cs typeface="Arial" panose="020B0604020202020204"/>
              <a:sym typeface="Arial" panose="020B0604020202020204"/>
            </a:endParaRPr>
          </a:p>
        </p:txBody>
      </p:sp>
      <p:sp>
        <p:nvSpPr>
          <p:cNvPr id="313" name="Google Shape;313;p48"/>
          <p:cNvSpPr txBox="1"/>
          <p:nvPr>
            <p:ph type="body" idx="1"/>
          </p:nvPr>
        </p:nvSpPr>
        <p:spPr>
          <a:xfrm>
            <a:off x="729450" y="1853850"/>
            <a:ext cx="7688700" cy="3018900"/>
          </a:xfrm>
          <a:prstGeom prst="rect">
            <a:avLst/>
          </a:prstGeom>
        </p:spPr>
        <p:txBody>
          <a:bodyPr spcFirstLastPara="1" wrap="square" lIns="91425" tIns="91425" rIns="91425" bIns="91425" anchor="t" anchorCtr="0">
            <a:normAutofit/>
          </a:bodyPr>
          <a:lstStyle/>
          <a:p>
            <a:pPr marL="457200" lvl="0" indent="-330200" algn="just" rtl="0">
              <a:lnSpc>
                <a:spcPct val="150000"/>
              </a:lnSpc>
              <a:spcBef>
                <a:spcPts val="0"/>
              </a:spcBef>
              <a:spcAft>
                <a:spcPts val="0"/>
              </a:spcAft>
              <a:buClr>
                <a:schemeClr val="dk1"/>
              </a:buClr>
              <a:buSzPts val="1600"/>
              <a:buFont typeface="Arial" panose="020B0604020202020204"/>
              <a:buChar char="●"/>
            </a:pPr>
            <a:r>
              <a:rPr lang="en-GB" sz="1600">
                <a:solidFill>
                  <a:schemeClr val="dk1"/>
                </a:solidFill>
                <a:latin typeface="Arial" panose="020B0604020202020204"/>
                <a:ea typeface="Arial" panose="020B0604020202020204"/>
                <a:cs typeface="Arial" panose="020B0604020202020204"/>
                <a:sym typeface="Arial" panose="020B0604020202020204"/>
              </a:rPr>
              <a:t>Initially, the CORD-19 dataset is loaded.</a:t>
            </a:r>
            <a:endParaRPr sz="1600">
              <a:solidFill>
                <a:schemeClr val="dk1"/>
              </a:solidFill>
              <a:latin typeface="Arial" panose="020B0604020202020204"/>
              <a:ea typeface="Arial" panose="020B0604020202020204"/>
              <a:cs typeface="Arial" panose="020B0604020202020204"/>
              <a:sym typeface="Arial" panose="020B0604020202020204"/>
            </a:endParaRPr>
          </a:p>
          <a:p>
            <a:pPr marL="457200" lvl="0" indent="-330200" algn="just" rtl="0">
              <a:lnSpc>
                <a:spcPct val="150000"/>
              </a:lnSpc>
              <a:spcBef>
                <a:spcPts val="0"/>
              </a:spcBef>
              <a:spcAft>
                <a:spcPts val="0"/>
              </a:spcAft>
              <a:buClr>
                <a:schemeClr val="dk1"/>
              </a:buClr>
              <a:buSzPts val="1600"/>
              <a:buFont typeface="Arial" panose="020B0604020202020204"/>
              <a:buChar char="●"/>
            </a:pPr>
            <a:r>
              <a:rPr lang="en-GB" sz="1600">
                <a:solidFill>
                  <a:schemeClr val="dk1"/>
                </a:solidFill>
                <a:latin typeface="Arial" panose="020B0604020202020204"/>
                <a:ea typeface="Arial" panose="020B0604020202020204"/>
                <a:cs typeface="Arial" panose="020B0604020202020204"/>
                <a:sym typeface="Arial" panose="020B0604020202020204"/>
              </a:rPr>
              <a:t>Then all the dataset rows are marked with their corresponding languages. All rows other than english will be removed.</a:t>
            </a:r>
            <a:endParaRPr sz="1600">
              <a:solidFill>
                <a:schemeClr val="dk1"/>
              </a:solidFill>
              <a:latin typeface="Arial" panose="020B0604020202020204"/>
              <a:ea typeface="Arial" panose="020B0604020202020204"/>
              <a:cs typeface="Arial" panose="020B0604020202020204"/>
              <a:sym typeface="Arial" panose="020B0604020202020204"/>
            </a:endParaRPr>
          </a:p>
          <a:p>
            <a:pPr marL="457200" lvl="0" indent="-330200" algn="just" rtl="0">
              <a:lnSpc>
                <a:spcPct val="150000"/>
              </a:lnSpc>
              <a:spcBef>
                <a:spcPts val="0"/>
              </a:spcBef>
              <a:spcAft>
                <a:spcPts val="0"/>
              </a:spcAft>
              <a:buClr>
                <a:schemeClr val="dk1"/>
              </a:buClr>
              <a:buSzPts val="1600"/>
              <a:buFont typeface="Arial" panose="020B0604020202020204"/>
              <a:buChar char="●"/>
            </a:pPr>
            <a:r>
              <a:rPr lang="en-GB" sz="1600">
                <a:solidFill>
                  <a:schemeClr val="dk1"/>
                </a:solidFill>
                <a:latin typeface="Arial" panose="020B0604020202020204"/>
                <a:ea typeface="Arial" panose="020B0604020202020204"/>
                <a:cs typeface="Arial" panose="020B0604020202020204"/>
                <a:sym typeface="Arial" panose="020B0604020202020204"/>
              </a:rPr>
              <a:t>The CORD-19 abstracts are cleaned from punctuations and is word tokenized.</a:t>
            </a:r>
            <a:endParaRPr sz="1600">
              <a:solidFill>
                <a:schemeClr val="dk1"/>
              </a:solidFill>
              <a:latin typeface="Arial" panose="020B0604020202020204"/>
              <a:ea typeface="Arial" panose="020B0604020202020204"/>
              <a:cs typeface="Arial" panose="020B0604020202020204"/>
              <a:sym typeface="Arial" panose="020B0604020202020204"/>
            </a:endParaRPr>
          </a:p>
          <a:p>
            <a:pPr marL="457200" lvl="0" indent="-330200" algn="just" rtl="0">
              <a:lnSpc>
                <a:spcPct val="150000"/>
              </a:lnSpc>
              <a:spcBef>
                <a:spcPts val="0"/>
              </a:spcBef>
              <a:spcAft>
                <a:spcPts val="0"/>
              </a:spcAft>
              <a:buClr>
                <a:schemeClr val="dk1"/>
              </a:buClr>
              <a:buSzPts val="1600"/>
              <a:buFont typeface="Arial" panose="020B0604020202020204"/>
              <a:buChar char="●"/>
            </a:pPr>
            <a:r>
              <a:rPr lang="en-GB" sz="1600">
                <a:solidFill>
                  <a:schemeClr val="dk1"/>
                </a:solidFill>
                <a:latin typeface="Arial" panose="020B0604020202020204"/>
                <a:ea typeface="Arial" panose="020B0604020202020204"/>
                <a:cs typeface="Arial" panose="020B0604020202020204"/>
                <a:sym typeface="Arial" panose="020B0604020202020204"/>
              </a:rPr>
              <a:t>Then the words with occurrence value greater than 450 are taken and SciBERT vocabulary is updated.</a:t>
            </a:r>
            <a:endParaRPr sz="1600">
              <a:solidFill>
                <a:schemeClr val="dk1"/>
              </a:solidFill>
              <a:latin typeface="Arial" panose="020B0604020202020204"/>
              <a:ea typeface="Arial" panose="020B0604020202020204"/>
              <a:cs typeface="Arial" panose="020B0604020202020204"/>
              <a:sym typeface="Arial" panose="020B0604020202020204"/>
            </a:endParaRPr>
          </a:p>
          <a:p>
            <a:pPr marL="457200" lvl="0" indent="-330200" algn="just" rtl="0">
              <a:lnSpc>
                <a:spcPct val="150000"/>
              </a:lnSpc>
              <a:spcBef>
                <a:spcPts val="0"/>
              </a:spcBef>
              <a:spcAft>
                <a:spcPts val="0"/>
              </a:spcAft>
              <a:buClr>
                <a:schemeClr val="dk1"/>
              </a:buClr>
              <a:buSzPts val="1600"/>
              <a:buFont typeface="Arial" panose="020B0604020202020204"/>
              <a:buChar char="●"/>
            </a:pPr>
            <a:r>
              <a:rPr lang="en-GB" sz="1600">
                <a:solidFill>
                  <a:schemeClr val="dk1"/>
                </a:solidFill>
                <a:latin typeface="Arial" panose="020B0604020202020204"/>
                <a:ea typeface="Arial" panose="020B0604020202020204"/>
                <a:cs typeface="Arial" panose="020B0604020202020204"/>
                <a:sym typeface="Arial" panose="020B0604020202020204"/>
              </a:rPr>
              <a:t>Then the SciBERT is fine tuned on CORD-19 abstracts to produce CORD-19 SciBERT.</a:t>
            </a:r>
            <a:endParaRPr sz="160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317" name="Shape 317"/>
        <p:cNvGrpSpPr/>
        <p:nvPr/>
      </p:nvGrpSpPr>
      <p:grpSpPr>
        <a:xfrm>
          <a:off x="0" y="0"/>
          <a:ext cx="0" cy="0"/>
          <a:chOff x="0" y="0"/>
          <a:chExt cx="0" cy="0"/>
        </a:xfrm>
      </p:grpSpPr>
      <p:sp>
        <p:nvSpPr>
          <p:cNvPr id="318" name="Google Shape;318;p49"/>
          <p:cNvSpPr txBox="1"/>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latin typeface="Arial" panose="020B0604020202020204"/>
                <a:ea typeface="Arial" panose="020B0604020202020204"/>
                <a:cs typeface="Arial" panose="020B0604020202020204"/>
                <a:sym typeface="Arial" panose="020B0604020202020204"/>
              </a:rPr>
              <a:t>PREPROCESSING MODULE</a:t>
            </a:r>
            <a:endParaRPr>
              <a:latin typeface="Arial" panose="020B0604020202020204"/>
              <a:ea typeface="Arial" panose="020B0604020202020204"/>
              <a:cs typeface="Arial" panose="020B0604020202020204"/>
              <a:sym typeface="Arial" panose="020B0604020202020204"/>
            </a:endParaRPr>
          </a:p>
        </p:txBody>
      </p:sp>
      <p:sp>
        <p:nvSpPr>
          <p:cNvPr id="319" name="Google Shape;319;p49"/>
          <p:cNvSpPr txBox="1"/>
          <p:nvPr>
            <p:ph type="body" idx="1"/>
          </p:nvPr>
        </p:nvSpPr>
        <p:spPr>
          <a:xfrm>
            <a:off x="729450" y="1853850"/>
            <a:ext cx="7688700" cy="3018900"/>
          </a:xfrm>
          <a:prstGeom prst="rect">
            <a:avLst/>
          </a:prstGeom>
        </p:spPr>
        <p:txBody>
          <a:bodyPr spcFirstLastPara="1" wrap="square" lIns="91425" tIns="91425" rIns="91425" bIns="91425" anchor="t" anchorCtr="0">
            <a:normAutofit fontScale="85000" lnSpcReduction="10000"/>
          </a:bodyPr>
          <a:lstStyle/>
          <a:p>
            <a:pPr marL="0" lvl="0" indent="0" algn="just" rtl="0">
              <a:lnSpc>
                <a:spcPct val="150000"/>
              </a:lnSpc>
              <a:spcBef>
                <a:spcPts val="0"/>
              </a:spcBef>
              <a:spcAft>
                <a:spcPts val="0"/>
              </a:spcAft>
              <a:buNone/>
            </a:pPr>
            <a:r>
              <a:rPr lang="en-GB" sz="1600">
                <a:solidFill>
                  <a:schemeClr val="dk1"/>
                </a:solidFill>
                <a:latin typeface="Roboto Mono" panose="00000009000000000000"/>
                <a:ea typeface="Roboto Mono" panose="00000009000000000000"/>
                <a:cs typeface="Roboto Mono" panose="00000009000000000000"/>
                <a:sym typeface="Roboto Mono" panose="00000009000000000000"/>
              </a:rPr>
              <a:t>f</a:t>
            </a:r>
            <a:r>
              <a:rPr lang="en-GB" sz="1600">
                <a:solidFill>
                  <a:schemeClr val="dk1"/>
                </a:solidFill>
                <a:latin typeface="Roboto Mono" panose="00000009000000000000"/>
                <a:ea typeface="Roboto Mono" panose="00000009000000000000"/>
                <a:cs typeface="Roboto Mono" panose="00000009000000000000"/>
                <a:sym typeface="Roboto Mono" panose="00000009000000000000"/>
              </a:rPr>
              <a:t>unction Preprocessing:</a:t>
            </a:r>
            <a:endParaRPr sz="1600">
              <a:solidFill>
                <a:schemeClr val="dk1"/>
              </a:solidFill>
              <a:latin typeface="Roboto Mono" panose="00000009000000000000"/>
              <a:ea typeface="Roboto Mono" panose="00000009000000000000"/>
              <a:cs typeface="Roboto Mono" panose="00000009000000000000"/>
              <a:sym typeface="Roboto Mono" panose="00000009000000000000"/>
            </a:endParaRPr>
          </a:p>
          <a:p>
            <a:pPr marL="0" lvl="0" indent="0" algn="just" rtl="0">
              <a:lnSpc>
                <a:spcPct val="150000"/>
              </a:lnSpc>
              <a:spcBef>
                <a:spcPts val="0"/>
              </a:spcBef>
              <a:spcAft>
                <a:spcPts val="0"/>
              </a:spcAft>
              <a:buNone/>
            </a:pPr>
            <a:r>
              <a:rPr lang="en-GB" sz="1600">
                <a:solidFill>
                  <a:schemeClr val="dk1"/>
                </a:solidFill>
                <a:latin typeface="Roboto Mono" panose="00000009000000000000"/>
                <a:ea typeface="Roboto Mono" panose="00000009000000000000"/>
                <a:cs typeface="Roboto Mono" panose="00000009000000000000"/>
                <a:sym typeface="Roboto Mono" panose="00000009000000000000"/>
              </a:rPr>
              <a:t>	dataset=read(cord-19)</a:t>
            </a:r>
            <a:endParaRPr sz="1600">
              <a:solidFill>
                <a:schemeClr val="dk1"/>
              </a:solidFill>
              <a:latin typeface="Roboto Mono" panose="00000009000000000000"/>
              <a:ea typeface="Roboto Mono" panose="00000009000000000000"/>
              <a:cs typeface="Roboto Mono" panose="00000009000000000000"/>
              <a:sym typeface="Roboto Mono" panose="00000009000000000000"/>
            </a:endParaRPr>
          </a:p>
          <a:p>
            <a:pPr marL="0" lvl="0" indent="0" algn="just" rtl="0">
              <a:lnSpc>
                <a:spcPct val="150000"/>
              </a:lnSpc>
              <a:spcBef>
                <a:spcPts val="0"/>
              </a:spcBef>
              <a:spcAft>
                <a:spcPts val="0"/>
              </a:spcAft>
              <a:buNone/>
            </a:pPr>
            <a:r>
              <a:rPr lang="en-GB" sz="1600">
                <a:solidFill>
                  <a:schemeClr val="dk1"/>
                </a:solidFill>
                <a:latin typeface="Roboto Mono" panose="00000009000000000000"/>
                <a:ea typeface="Roboto Mono" panose="00000009000000000000"/>
                <a:cs typeface="Roboto Mono" panose="00000009000000000000"/>
                <a:sym typeface="Roboto Mono" panose="00000009000000000000"/>
              </a:rPr>
              <a:t>	dataset=dataset.where(language==”english”)</a:t>
            </a:r>
            <a:endParaRPr sz="1600">
              <a:solidFill>
                <a:schemeClr val="dk1"/>
              </a:solidFill>
              <a:latin typeface="Roboto Mono" panose="00000009000000000000"/>
              <a:ea typeface="Roboto Mono" panose="00000009000000000000"/>
              <a:cs typeface="Roboto Mono" panose="00000009000000000000"/>
              <a:sym typeface="Roboto Mono" panose="00000009000000000000"/>
            </a:endParaRPr>
          </a:p>
          <a:p>
            <a:pPr marL="0" lvl="0" indent="0" algn="just" rtl="0">
              <a:lnSpc>
                <a:spcPct val="150000"/>
              </a:lnSpc>
              <a:spcBef>
                <a:spcPts val="0"/>
              </a:spcBef>
              <a:spcAft>
                <a:spcPts val="0"/>
              </a:spcAft>
              <a:buNone/>
            </a:pPr>
            <a:r>
              <a:rPr lang="en-GB" sz="1600">
                <a:solidFill>
                  <a:schemeClr val="dk1"/>
                </a:solidFill>
                <a:latin typeface="Roboto Mono" panose="00000009000000000000"/>
                <a:ea typeface="Roboto Mono" panose="00000009000000000000"/>
                <a:cs typeface="Roboto Mono" panose="00000009000000000000"/>
                <a:sym typeface="Roboto Mono" panose="00000009000000000000"/>
              </a:rPr>
              <a:t>	abstracts=dataset.abstracts</a:t>
            </a:r>
            <a:endParaRPr sz="1600">
              <a:solidFill>
                <a:schemeClr val="dk1"/>
              </a:solidFill>
              <a:latin typeface="Roboto Mono" panose="00000009000000000000"/>
              <a:ea typeface="Roboto Mono" panose="00000009000000000000"/>
              <a:cs typeface="Roboto Mono" panose="00000009000000000000"/>
              <a:sym typeface="Roboto Mono" panose="00000009000000000000"/>
            </a:endParaRPr>
          </a:p>
          <a:p>
            <a:pPr marL="0" lvl="0" indent="0" algn="just" rtl="0">
              <a:lnSpc>
                <a:spcPct val="150000"/>
              </a:lnSpc>
              <a:spcBef>
                <a:spcPts val="0"/>
              </a:spcBef>
              <a:spcAft>
                <a:spcPts val="0"/>
              </a:spcAft>
              <a:buNone/>
            </a:pPr>
            <a:r>
              <a:rPr lang="en-GB" sz="1600">
                <a:solidFill>
                  <a:schemeClr val="dk1"/>
                </a:solidFill>
                <a:latin typeface="Roboto Mono" panose="00000009000000000000"/>
                <a:ea typeface="Roboto Mono" panose="00000009000000000000"/>
                <a:cs typeface="Roboto Mono" panose="00000009000000000000"/>
                <a:sym typeface="Roboto Mono" panose="00000009000000000000"/>
              </a:rPr>
              <a:t>	words=word_tokenize(abstracts)</a:t>
            </a:r>
            <a:endParaRPr sz="1600">
              <a:solidFill>
                <a:schemeClr val="dk1"/>
              </a:solidFill>
              <a:latin typeface="Roboto Mono" panose="00000009000000000000"/>
              <a:ea typeface="Roboto Mono" panose="00000009000000000000"/>
              <a:cs typeface="Roboto Mono" panose="00000009000000000000"/>
              <a:sym typeface="Roboto Mono" panose="00000009000000000000"/>
            </a:endParaRPr>
          </a:p>
          <a:p>
            <a:pPr marL="0" lvl="0" indent="0" algn="just" rtl="0">
              <a:lnSpc>
                <a:spcPct val="150000"/>
              </a:lnSpc>
              <a:spcBef>
                <a:spcPts val="0"/>
              </a:spcBef>
              <a:spcAft>
                <a:spcPts val="0"/>
              </a:spcAft>
              <a:buNone/>
            </a:pPr>
            <a:r>
              <a:rPr lang="en-GB" sz="1600">
                <a:solidFill>
                  <a:schemeClr val="dk1"/>
                </a:solidFill>
                <a:latin typeface="Roboto Mono" panose="00000009000000000000"/>
                <a:ea typeface="Roboto Mono" panose="00000009000000000000"/>
                <a:cs typeface="Roboto Mono" panose="00000009000000000000"/>
                <a:sym typeface="Roboto Mono" panose="00000009000000000000"/>
              </a:rPr>
              <a:t>	counter=Counter(words)</a:t>
            </a:r>
            <a:endParaRPr sz="1600">
              <a:solidFill>
                <a:schemeClr val="dk1"/>
              </a:solidFill>
              <a:latin typeface="Roboto Mono" panose="00000009000000000000"/>
              <a:ea typeface="Roboto Mono" panose="00000009000000000000"/>
              <a:cs typeface="Roboto Mono" panose="00000009000000000000"/>
              <a:sym typeface="Roboto Mono" panose="00000009000000000000"/>
            </a:endParaRPr>
          </a:p>
          <a:p>
            <a:pPr marL="0" lvl="0" indent="0" algn="just" rtl="0">
              <a:lnSpc>
                <a:spcPct val="150000"/>
              </a:lnSpc>
              <a:spcBef>
                <a:spcPts val="0"/>
              </a:spcBef>
              <a:spcAft>
                <a:spcPts val="0"/>
              </a:spcAft>
              <a:buNone/>
            </a:pPr>
            <a:r>
              <a:rPr lang="en-GB" sz="1600">
                <a:solidFill>
                  <a:schemeClr val="dk1"/>
                </a:solidFill>
                <a:latin typeface="Roboto Mono" panose="00000009000000000000"/>
                <a:ea typeface="Roboto Mono" panose="00000009000000000000"/>
                <a:cs typeface="Roboto Mono" panose="00000009000000000000"/>
                <a:sym typeface="Roboto Mono" panose="00000009000000000000"/>
              </a:rPr>
              <a:t>	</a:t>
            </a:r>
            <a:r>
              <a:rPr lang="en-GB" sz="1600">
                <a:solidFill>
                  <a:schemeClr val="dk1"/>
                </a:solidFill>
                <a:latin typeface="Roboto Mono" panose="00000009000000000000"/>
                <a:ea typeface="Roboto Mono" panose="00000009000000000000"/>
                <a:cs typeface="Roboto Mono" panose="00000009000000000000"/>
                <a:sym typeface="Roboto Mono" panose="00000009000000000000"/>
              </a:rPr>
              <a:t>f</a:t>
            </a:r>
            <a:r>
              <a:rPr lang="en-GB" sz="1600">
                <a:solidFill>
                  <a:schemeClr val="dk1"/>
                </a:solidFill>
                <a:latin typeface="Roboto Mono" panose="00000009000000000000"/>
                <a:ea typeface="Roboto Mono" panose="00000009000000000000"/>
                <a:cs typeface="Roboto Mono" panose="00000009000000000000"/>
                <a:sym typeface="Roboto Mono" panose="00000009000000000000"/>
              </a:rPr>
              <a:t>or word in words:</a:t>
            </a:r>
            <a:endParaRPr sz="1600">
              <a:solidFill>
                <a:schemeClr val="dk1"/>
              </a:solidFill>
              <a:latin typeface="Roboto Mono" panose="00000009000000000000"/>
              <a:ea typeface="Roboto Mono" panose="00000009000000000000"/>
              <a:cs typeface="Roboto Mono" panose="00000009000000000000"/>
              <a:sym typeface="Roboto Mono" panose="00000009000000000000"/>
            </a:endParaRPr>
          </a:p>
          <a:p>
            <a:pPr marL="0" lvl="0" indent="0" algn="just" rtl="0">
              <a:lnSpc>
                <a:spcPct val="150000"/>
              </a:lnSpc>
              <a:spcBef>
                <a:spcPts val="0"/>
              </a:spcBef>
              <a:spcAft>
                <a:spcPts val="0"/>
              </a:spcAft>
              <a:buNone/>
            </a:pPr>
            <a:r>
              <a:rPr lang="en-GB" sz="1600">
                <a:solidFill>
                  <a:schemeClr val="dk1"/>
                </a:solidFill>
                <a:latin typeface="Roboto Mono" panose="00000009000000000000"/>
                <a:ea typeface="Roboto Mono" panose="00000009000000000000"/>
                <a:cs typeface="Roboto Mono" panose="00000009000000000000"/>
                <a:sym typeface="Roboto Mono" panose="00000009000000000000"/>
              </a:rPr>
              <a:t>		</a:t>
            </a:r>
            <a:r>
              <a:rPr lang="en-GB" sz="1600">
                <a:solidFill>
                  <a:schemeClr val="dk1"/>
                </a:solidFill>
                <a:latin typeface="Roboto Mono" panose="00000009000000000000"/>
                <a:ea typeface="Roboto Mono" panose="00000009000000000000"/>
                <a:cs typeface="Roboto Mono" panose="00000009000000000000"/>
                <a:sym typeface="Roboto Mono" panose="00000009000000000000"/>
              </a:rPr>
              <a:t>i</a:t>
            </a:r>
            <a:r>
              <a:rPr lang="en-GB" sz="1600">
                <a:solidFill>
                  <a:schemeClr val="dk1"/>
                </a:solidFill>
                <a:latin typeface="Roboto Mono" panose="00000009000000000000"/>
                <a:ea typeface="Roboto Mono" panose="00000009000000000000"/>
                <a:cs typeface="Roboto Mono" panose="00000009000000000000"/>
                <a:sym typeface="Roboto Mono" panose="00000009000000000000"/>
              </a:rPr>
              <a:t>f counter(word)&gt;450:</a:t>
            </a:r>
            <a:endParaRPr sz="1600">
              <a:solidFill>
                <a:schemeClr val="dk1"/>
              </a:solidFill>
              <a:latin typeface="Roboto Mono" panose="00000009000000000000"/>
              <a:ea typeface="Roboto Mono" panose="00000009000000000000"/>
              <a:cs typeface="Roboto Mono" panose="00000009000000000000"/>
              <a:sym typeface="Roboto Mono" panose="00000009000000000000"/>
            </a:endParaRPr>
          </a:p>
          <a:p>
            <a:pPr marL="0" lvl="0" indent="0" algn="just" rtl="0">
              <a:lnSpc>
                <a:spcPct val="150000"/>
              </a:lnSpc>
              <a:spcBef>
                <a:spcPts val="0"/>
              </a:spcBef>
              <a:spcAft>
                <a:spcPts val="0"/>
              </a:spcAft>
              <a:buNone/>
            </a:pPr>
            <a:r>
              <a:rPr lang="en-GB" sz="1600">
                <a:solidFill>
                  <a:schemeClr val="dk1"/>
                </a:solidFill>
                <a:latin typeface="Roboto Mono" panose="00000009000000000000"/>
                <a:ea typeface="Roboto Mono" panose="00000009000000000000"/>
                <a:cs typeface="Roboto Mono" panose="00000009000000000000"/>
                <a:sym typeface="Roboto Mono" panose="00000009000000000000"/>
              </a:rPr>
              <a:t>			scibert.add_word(word)</a:t>
            </a:r>
            <a:endParaRPr sz="1600">
              <a:solidFill>
                <a:schemeClr val="dk1"/>
              </a:solidFill>
              <a:latin typeface="Roboto Mono" panose="00000009000000000000"/>
              <a:ea typeface="Roboto Mono" panose="00000009000000000000"/>
              <a:cs typeface="Roboto Mono" panose="00000009000000000000"/>
              <a:sym typeface="Roboto Mono" panose="00000009000000000000"/>
            </a:endParaRPr>
          </a:p>
          <a:p>
            <a:pPr marL="0" lvl="0" indent="0" algn="just" rtl="0">
              <a:lnSpc>
                <a:spcPct val="150000"/>
              </a:lnSpc>
              <a:spcBef>
                <a:spcPts val="0"/>
              </a:spcBef>
              <a:spcAft>
                <a:spcPts val="0"/>
              </a:spcAft>
              <a:buNone/>
            </a:pPr>
            <a:r>
              <a:rPr lang="en-GB" sz="1600">
                <a:solidFill>
                  <a:schemeClr val="dk1"/>
                </a:solidFill>
                <a:latin typeface="Roboto Mono" panose="00000009000000000000"/>
                <a:ea typeface="Roboto Mono" panose="00000009000000000000"/>
                <a:cs typeface="Roboto Mono" panose="00000009000000000000"/>
                <a:sym typeface="Roboto Mono" panose="00000009000000000000"/>
              </a:rPr>
              <a:t>	</a:t>
            </a:r>
            <a:r>
              <a:rPr lang="en-GB" sz="1600">
                <a:solidFill>
                  <a:schemeClr val="dk1"/>
                </a:solidFill>
                <a:latin typeface="Roboto Mono" panose="00000009000000000000"/>
                <a:ea typeface="Roboto Mono" panose="00000009000000000000"/>
                <a:cs typeface="Roboto Mono" panose="00000009000000000000"/>
                <a:sym typeface="Roboto Mono" panose="00000009000000000000"/>
              </a:rPr>
              <a:t>r</a:t>
            </a:r>
            <a:r>
              <a:rPr lang="en-GB" sz="1600">
                <a:solidFill>
                  <a:schemeClr val="dk1"/>
                </a:solidFill>
                <a:latin typeface="Roboto Mono" panose="00000009000000000000"/>
                <a:ea typeface="Roboto Mono" panose="00000009000000000000"/>
                <a:cs typeface="Roboto Mono" panose="00000009000000000000"/>
                <a:sym typeface="Roboto Mono" panose="00000009000000000000"/>
              </a:rPr>
              <a:t>eturn scibert.train(abstracts,epochs=5)</a:t>
            </a:r>
            <a:endParaRPr sz="1600">
              <a:solidFill>
                <a:schemeClr val="dk1"/>
              </a:solidFill>
              <a:latin typeface="Roboto Mono" panose="00000009000000000000"/>
              <a:ea typeface="Roboto Mono" panose="00000009000000000000"/>
              <a:cs typeface="Roboto Mono" panose="00000009000000000000"/>
              <a:sym typeface="Roboto Mono" panose="0000000900000000000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323" name="Shape 323"/>
        <p:cNvGrpSpPr/>
        <p:nvPr/>
      </p:nvGrpSpPr>
      <p:grpSpPr>
        <a:xfrm>
          <a:off x="0" y="0"/>
          <a:ext cx="0" cy="0"/>
          <a:chOff x="0" y="0"/>
          <a:chExt cx="0" cy="0"/>
        </a:xfrm>
      </p:grpSpPr>
      <p:sp>
        <p:nvSpPr>
          <p:cNvPr id="324" name="Google Shape;324;p50"/>
          <p:cNvSpPr txBox="1"/>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latin typeface="Arial" panose="020B0604020202020204"/>
                <a:ea typeface="Arial" panose="020B0604020202020204"/>
                <a:cs typeface="Arial" panose="020B0604020202020204"/>
                <a:sym typeface="Arial" panose="020B0604020202020204"/>
              </a:rPr>
              <a:t>FEATURE EXTRACTION </a:t>
            </a:r>
            <a:r>
              <a:rPr lang="en-GB">
                <a:latin typeface="Arial" panose="020B0604020202020204"/>
                <a:ea typeface="Arial" panose="020B0604020202020204"/>
                <a:cs typeface="Arial" panose="020B0604020202020204"/>
                <a:sym typeface="Arial" panose="020B0604020202020204"/>
              </a:rPr>
              <a:t>MODULE</a:t>
            </a:r>
            <a:endParaRPr>
              <a:latin typeface="Arial" panose="020B0604020202020204"/>
              <a:ea typeface="Arial" panose="020B0604020202020204"/>
              <a:cs typeface="Arial" panose="020B0604020202020204"/>
              <a:sym typeface="Arial" panose="020B0604020202020204"/>
            </a:endParaRPr>
          </a:p>
        </p:txBody>
      </p:sp>
      <p:sp>
        <p:nvSpPr>
          <p:cNvPr id="325" name="Google Shape;325;p50"/>
          <p:cNvSpPr txBox="1"/>
          <p:nvPr/>
        </p:nvSpPr>
        <p:spPr>
          <a:xfrm>
            <a:off x="2236200" y="1740450"/>
            <a:ext cx="4671600" cy="1043305"/>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b="1" i="0" u="none" strike="noStrike" cap="none">
                <a:solidFill>
                  <a:srgbClr val="EB5600"/>
                </a:solidFill>
                <a:latin typeface="Arial" panose="020B0604020202020204"/>
                <a:ea typeface="Arial" panose="020B0604020202020204"/>
                <a:cs typeface="Arial" panose="020B0604020202020204"/>
                <a:sym typeface="Arial" panose="020B0604020202020204"/>
              </a:rPr>
              <a:t>Input	: </a:t>
            </a:r>
            <a:r>
              <a:rPr lang="en-GB">
                <a:solidFill>
                  <a:srgbClr val="EB5600"/>
                </a:solidFill>
              </a:rPr>
              <a:t>NER training and testing datasets (NCBI Disease, JNLPBA, CHEMDNER, CORD-19)</a:t>
            </a:r>
            <a:endParaRPr sz="1400" b="0" i="0" u="none" strike="noStrike" cap="none">
              <a:solidFill>
                <a:srgbClr val="EB56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EB56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400"/>
              <a:buFont typeface="Arial" panose="020B0604020202020204"/>
              <a:buNone/>
            </a:pPr>
            <a:r>
              <a:rPr lang="en-GB" sz="1400" b="1" i="0" u="none" strike="noStrike" cap="none">
                <a:solidFill>
                  <a:srgbClr val="EB5600"/>
                </a:solidFill>
                <a:latin typeface="Arial" panose="020B0604020202020204"/>
                <a:ea typeface="Arial" panose="020B0604020202020204"/>
                <a:cs typeface="Arial" panose="020B0604020202020204"/>
                <a:sym typeface="Arial" panose="020B0604020202020204"/>
              </a:rPr>
              <a:t>Output	: </a:t>
            </a:r>
            <a:r>
              <a:rPr lang="en-GB">
                <a:solidFill>
                  <a:srgbClr val="EB5600"/>
                </a:solidFill>
              </a:rPr>
              <a:t>Feature Embeddings of input dataset</a:t>
            </a:r>
            <a:endParaRPr sz="1400" b="0" i="0" u="none" strike="noStrike" cap="none">
              <a:solidFill>
                <a:srgbClr val="EB5600"/>
              </a:solidFill>
              <a:latin typeface="Arial" panose="020B0604020202020204"/>
              <a:ea typeface="Arial" panose="020B0604020202020204"/>
              <a:cs typeface="Arial" panose="020B0604020202020204"/>
              <a:sym typeface="Arial" panose="020B0604020202020204"/>
            </a:endParaRPr>
          </a:p>
        </p:txBody>
      </p:sp>
      <p:pic>
        <p:nvPicPr>
          <p:cNvPr id="326" name="Google Shape;326;p50"/>
          <p:cNvPicPr preferRelativeResize="0"/>
          <p:nvPr/>
        </p:nvPicPr>
        <p:blipFill>
          <a:blip r:embed="rId1"/>
          <a:stretch>
            <a:fillRect/>
          </a:stretch>
        </p:blipFill>
        <p:spPr>
          <a:xfrm>
            <a:off x="0" y="3121044"/>
            <a:ext cx="9143999" cy="153192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330" name="Shape 330"/>
        <p:cNvGrpSpPr/>
        <p:nvPr/>
      </p:nvGrpSpPr>
      <p:grpSpPr>
        <a:xfrm>
          <a:off x="0" y="0"/>
          <a:ext cx="0" cy="0"/>
          <a:chOff x="0" y="0"/>
          <a:chExt cx="0" cy="0"/>
        </a:xfrm>
      </p:grpSpPr>
      <p:sp>
        <p:nvSpPr>
          <p:cNvPr id="331" name="Google Shape;331;p51"/>
          <p:cNvSpPr txBox="1"/>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latin typeface="Arial" panose="020B0604020202020204"/>
                <a:ea typeface="Arial" panose="020B0604020202020204"/>
                <a:cs typeface="Arial" panose="020B0604020202020204"/>
                <a:sym typeface="Arial" panose="020B0604020202020204"/>
              </a:rPr>
              <a:t>FEATURE EXTRACTION </a:t>
            </a:r>
            <a:r>
              <a:rPr lang="en-GB">
                <a:latin typeface="Arial" panose="020B0604020202020204"/>
                <a:ea typeface="Arial" panose="020B0604020202020204"/>
                <a:cs typeface="Arial" panose="020B0604020202020204"/>
                <a:sym typeface="Arial" panose="020B0604020202020204"/>
              </a:rPr>
              <a:t>MODULE</a:t>
            </a:r>
            <a:endParaRPr>
              <a:latin typeface="Arial" panose="020B0604020202020204"/>
              <a:ea typeface="Arial" panose="020B0604020202020204"/>
              <a:cs typeface="Arial" panose="020B0604020202020204"/>
              <a:sym typeface="Arial" panose="020B0604020202020204"/>
            </a:endParaRPr>
          </a:p>
        </p:txBody>
      </p:sp>
      <p:sp>
        <p:nvSpPr>
          <p:cNvPr id="332" name="Google Shape;332;p51"/>
          <p:cNvSpPr txBox="1"/>
          <p:nvPr>
            <p:ph type="body" idx="1"/>
          </p:nvPr>
        </p:nvSpPr>
        <p:spPr>
          <a:xfrm>
            <a:off x="729450" y="1853850"/>
            <a:ext cx="7688700" cy="3018900"/>
          </a:xfrm>
          <a:prstGeom prst="rect">
            <a:avLst/>
          </a:prstGeom>
        </p:spPr>
        <p:txBody>
          <a:bodyPr spcFirstLastPara="1" wrap="square" lIns="91425" tIns="91425" rIns="91425" bIns="91425" anchor="t" anchorCtr="0">
            <a:normAutofit/>
          </a:bodyPr>
          <a:lstStyle/>
          <a:p>
            <a:pPr marL="457200" lvl="0" indent="-330200" algn="just" rtl="0">
              <a:lnSpc>
                <a:spcPct val="150000"/>
              </a:lnSpc>
              <a:spcBef>
                <a:spcPts val="0"/>
              </a:spcBef>
              <a:spcAft>
                <a:spcPts val="0"/>
              </a:spcAft>
              <a:buClr>
                <a:schemeClr val="dk1"/>
              </a:buClr>
              <a:buSzPts val="1600"/>
              <a:buFont typeface="Arial" panose="020B0604020202020204"/>
              <a:buChar char="●"/>
            </a:pPr>
            <a:r>
              <a:rPr lang="en-GB" sz="1600">
                <a:solidFill>
                  <a:schemeClr val="dk1"/>
                </a:solidFill>
                <a:latin typeface="Arial" panose="020B0604020202020204"/>
                <a:ea typeface="Arial" panose="020B0604020202020204"/>
                <a:cs typeface="Arial" panose="020B0604020202020204"/>
                <a:sym typeface="Arial" panose="020B0604020202020204"/>
              </a:rPr>
              <a:t>Initially the dataset is loaded with all the sentences and their corresponding NER tags.</a:t>
            </a:r>
            <a:endParaRPr sz="1600">
              <a:solidFill>
                <a:schemeClr val="dk1"/>
              </a:solidFill>
              <a:latin typeface="Arial" panose="020B0604020202020204"/>
              <a:ea typeface="Arial" panose="020B0604020202020204"/>
              <a:cs typeface="Arial" panose="020B0604020202020204"/>
              <a:sym typeface="Arial" panose="020B0604020202020204"/>
            </a:endParaRPr>
          </a:p>
          <a:p>
            <a:pPr marL="457200" lvl="0" indent="-330200" algn="just" rtl="0">
              <a:lnSpc>
                <a:spcPct val="150000"/>
              </a:lnSpc>
              <a:spcBef>
                <a:spcPts val="0"/>
              </a:spcBef>
              <a:spcAft>
                <a:spcPts val="0"/>
              </a:spcAft>
              <a:buClr>
                <a:schemeClr val="dk1"/>
              </a:buClr>
              <a:buSzPts val="1600"/>
              <a:buFont typeface="Arial" panose="020B0604020202020204"/>
              <a:buChar char="●"/>
            </a:pPr>
            <a:r>
              <a:rPr lang="en-GB" sz="1600">
                <a:solidFill>
                  <a:schemeClr val="dk1"/>
                </a:solidFill>
                <a:latin typeface="Arial" panose="020B0604020202020204"/>
                <a:ea typeface="Arial" panose="020B0604020202020204"/>
                <a:cs typeface="Arial" panose="020B0604020202020204"/>
                <a:sym typeface="Arial" panose="020B0604020202020204"/>
              </a:rPr>
              <a:t>Then the dataset is sentence tokenized.</a:t>
            </a:r>
            <a:endParaRPr sz="1600">
              <a:solidFill>
                <a:schemeClr val="dk1"/>
              </a:solidFill>
              <a:latin typeface="Arial" panose="020B0604020202020204"/>
              <a:ea typeface="Arial" panose="020B0604020202020204"/>
              <a:cs typeface="Arial" panose="020B0604020202020204"/>
              <a:sym typeface="Arial" panose="020B0604020202020204"/>
            </a:endParaRPr>
          </a:p>
          <a:p>
            <a:pPr marL="457200" lvl="0" indent="-330200" algn="just" rtl="0">
              <a:lnSpc>
                <a:spcPct val="150000"/>
              </a:lnSpc>
              <a:spcBef>
                <a:spcPts val="0"/>
              </a:spcBef>
              <a:spcAft>
                <a:spcPts val="0"/>
              </a:spcAft>
              <a:buClr>
                <a:schemeClr val="dk1"/>
              </a:buClr>
              <a:buSzPts val="1600"/>
              <a:buFont typeface="Arial" panose="020B0604020202020204"/>
              <a:buChar char="●"/>
            </a:pPr>
            <a:r>
              <a:rPr lang="en-GB" sz="1600">
                <a:solidFill>
                  <a:schemeClr val="dk1"/>
                </a:solidFill>
                <a:latin typeface="Arial" panose="020B0604020202020204"/>
                <a:ea typeface="Arial" panose="020B0604020202020204"/>
                <a:cs typeface="Arial" panose="020B0604020202020204"/>
                <a:sym typeface="Arial" panose="020B0604020202020204"/>
              </a:rPr>
              <a:t>Then each sentence is tokenized using the CORD-19 SciBERT tokenizer.</a:t>
            </a:r>
            <a:endParaRPr sz="1600">
              <a:solidFill>
                <a:schemeClr val="dk1"/>
              </a:solidFill>
              <a:latin typeface="Arial" panose="020B0604020202020204"/>
              <a:ea typeface="Arial" panose="020B0604020202020204"/>
              <a:cs typeface="Arial" panose="020B0604020202020204"/>
              <a:sym typeface="Arial" panose="020B0604020202020204"/>
            </a:endParaRPr>
          </a:p>
          <a:p>
            <a:pPr marL="457200" lvl="0" indent="-330200" algn="just" rtl="0">
              <a:lnSpc>
                <a:spcPct val="150000"/>
              </a:lnSpc>
              <a:spcBef>
                <a:spcPts val="0"/>
              </a:spcBef>
              <a:spcAft>
                <a:spcPts val="0"/>
              </a:spcAft>
              <a:buClr>
                <a:schemeClr val="dk1"/>
              </a:buClr>
              <a:buSzPts val="1600"/>
              <a:buFont typeface="Arial" panose="020B0604020202020204"/>
              <a:buChar char="●"/>
            </a:pPr>
            <a:r>
              <a:rPr lang="en-GB" sz="1600">
                <a:solidFill>
                  <a:schemeClr val="dk1"/>
                </a:solidFill>
                <a:latin typeface="Arial" panose="020B0604020202020204"/>
                <a:ea typeface="Arial" panose="020B0604020202020204"/>
                <a:cs typeface="Arial" panose="020B0604020202020204"/>
                <a:sym typeface="Arial" panose="020B0604020202020204"/>
              </a:rPr>
              <a:t>Then each sentence is padded / truncated and the corresponding attention mask is generated.</a:t>
            </a:r>
            <a:endParaRPr sz="1600">
              <a:solidFill>
                <a:schemeClr val="dk1"/>
              </a:solidFill>
              <a:latin typeface="Arial" panose="020B0604020202020204"/>
              <a:ea typeface="Arial" panose="020B0604020202020204"/>
              <a:cs typeface="Arial" panose="020B0604020202020204"/>
              <a:sym typeface="Arial" panose="020B0604020202020204"/>
            </a:endParaRPr>
          </a:p>
          <a:p>
            <a:pPr marL="457200" lvl="0" indent="-330200" algn="just" rtl="0">
              <a:lnSpc>
                <a:spcPct val="150000"/>
              </a:lnSpc>
              <a:spcBef>
                <a:spcPts val="0"/>
              </a:spcBef>
              <a:spcAft>
                <a:spcPts val="0"/>
              </a:spcAft>
              <a:buClr>
                <a:schemeClr val="dk1"/>
              </a:buClr>
              <a:buSzPts val="1600"/>
              <a:buFont typeface="Arial" panose="020B0604020202020204"/>
              <a:buChar char="●"/>
            </a:pPr>
            <a:r>
              <a:rPr lang="en-GB" sz="1600">
                <a:solidFill>
                  <a:schemeClr val="dk1"/>
                </a:solidFill>
                <a:latin typeface="Arial" panose="020B0604020202020204"/>
                <a:ea typeface="Arial" panose="020B0604020202020204"/>
                <a:cs typeface="Arial" panose="020B0604020202020204"/>
                <a:sym typeface="Arial" panose="020B0604020202020204"/>
              </a:rPr>
              <a:t>Then the sentence is passed to the CORD-19 SciBERT model and the final </a:t>
            </a:r>
            <a:r>
              <a:rPr lang="en-GB" sz="1600">
                <a:solidFill>
                  <a:schemeClr val="dk1"/>
                </a:solidFill>
                <a:latin typeface="Arial" panose="020B0604020202020204"/>
                <a:ea typeface="Arial" panose="020B0604020202020204"/>
                <a:cs typeface="Arial" panose="020B0604020202020204"/>
                <a:sym typeface="Arial" panose="020B0604020202020204"/>
              </a:rPr>
              <a:t>hidden state of 768 dimension is taken as features for NER.</a:t>
            </a:r>
            <a:endParaRPr sz="160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336" name="Shape 336"/>
        <p:cNvGrpSpPr/>
        <p:nvPr/>
      </p:nvGrpSpPr>
      <p:grpSpPr>
        <a:xfrm>
          <a:off x="0" y="0"/>
          <a:ext cx="0" cy="0"/>
          <a:chOff x="0" y="0"/>
          <a:chExt cx="0" cy="0"/>
        </a:xfrm>
      </p:grpSpPr>
      <p:sp>
        <p:nvSpPr>
          <p:cNvPr id="337" name="Google Shape;337;p52"/>
          <p:cNvSpPr txBox="1"/>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latin typeface="Arial" panose="020B0604020202020204"/>
                <a:ea typeface="Arial" panose="020B0604020202020204"/>
                <a:cs typeface="Arial" panose="020B0604020202020204"/>
                <a:sym typeface="Arial" panose="020B0604020202020204"/>
              </a:rPr>
              <a:t>FEATURE EXTRACTION </a:t>
            </a:r>
            <a:r>
              <a:rPr lang="en-GB">
                <a:latin typeface="Arial" panose="020B0604020202020204"/>
                <a:ea typeface="Arial" panose="020B0604020202020204"/>
                <a:cs typeface="Arial" panose="020B0604020202020204"/>
                <a:sym typeface="Arial" panose="020B0604020202020204"/>
              </a:rPr>
              <a:t>MODULE</a:t>
            </a:r>
            <a:endParaRPr>
              <a:latin typeface="Arial" panose="020B0604020202020204"/>
              <a:ea typeface="Arial" panose="020B0604020202020204"/>
              <a:cs typeface="Arial" panose="020B0604020202020204"/>
              <a:sym typeface="Arial" panose="020B0604020202020204"/>
            </a:endParaRPr>
          </a:p>
        </p:txBody>
      </p:sp>
      <p:sp>
        <p:nvSpPr>
          <p:cNvPr id="338" name="Google Shape;338;p52"/>
          <p:cNvSpPr txBox="1"/>
          <p:nvPr>
            <p:ph type="body" idx="1"/>
          </p:nvPr>
        </p:nvSpPr>
        <p:spPr>
          <a:xfrm>
            <a:off x="729450" y="1853850"/>
            <a:ext cx="7688700" cy="3018900"/>
          </a:xfrm>
          <a:prstGeom prst="rect">
            <a:avLst/>
          </a:prstGeom>
        </p:spPr>
        <p:txBody>
          <a:bodyPr spcFirstLastPara="1" wrap="square" lIns="91425" tIns="91425" rIns="91425" bIns="91425" anchor="t" anchorCtr="0">
            <a:normAutofit lnSpcReduction="20000"/>
          </a:bodyPr>
          <a:lstStyle/>
          <a:p>
            <a:pPr marL="0" lvl="0" indent="0" algn="just" rtl="0">
              <a:lnSpc>
                <a:spcPct val="150000"/>
              </a:lnSpc>
              <a:spcBef>
                <a:spcPts val="0"/>
              </a:spcBef>
              <a:spcAft>
                <a:spcPts val="0"/>
              </a:spcAft>
              <a:buNone/>
            </a:pPr>
            <a:r>
              <a:rPr lang="en-GB" sz="1600">
                <a:solidFill>
                  <a:schemeClr val="dk1"/>
                </a:solidFill>
                <a:latin typeface="Roboto Mono" panose="00000009000000000000"/>
                <a:ea typeface="Roboto Mono" panose="00000009000000000000"/>
                <a:cs typeface="Roboto Mono" panose="00000009000000000000"/>
                <a:sym typeface="Roboto Mono" panose="00000009000000000000"/>
              </a:rPr>
              <a:t>function FeatureExtraction(dataset):</a:t>
            </a:r>
            <a:endParaRPr sz="1600">
              <a:solidFill>
                <a:schemeClr val="dk1"/>
              </a:solidFill>
              <a:latin typeface="Roboto Mono" panose="00000009000000000000"/>
              <a:ea typeface="Roboto Mono" panose="00000009000000000000"/>
              <a:cs typeface="Roboto Mono" panose="00000009000000000000"/>
              <a:sym typeface="Roboto Mono" panose="00000009000000000000"/>
            </a:endParaRPr>
          </a:p>
          <a:p>
            <a:pPr marL="0" lvl="0" indent="0" algn="just" rtl="0">
              <a:lnSpc>
                <a:spcPct val="150000"/>
              </a:lnSpc>
              <a:spcBef>
                <a:spcPts val="0"/>
              </a:spcBef>
              <a:spcAft>
                <a:spcPts val="0"/>
              </a:spcAft>
              <a:buNone/>
            </a:pPr>
            <a:r>
              <a:rPr lang="en-GB" sz="1600">
                <a:solidFill>
                  <a:schemeClr val="dk1"/>
                </a:solidFill>
                <a:latin typeface="Roboto Mono" panose="00000009000000000000"/>
                <a:ea typeface="Roboto Mono" panose="00000009000000000000"/>
                <a:cs typeface="Roboto Mono" panose="00000009000000000000"/>
                <a:sym typeface="Roboto Mono" panose="00000009000000000000"/>
              </a:rPr>
              <a:t>	data=dataset.load()</a:t>
            </a:r>
            <a:endParaRPr sz="1600">
              <a:solidFill>
                <a:schemeClr val="dk1"/>
              </a:solidFill>
              <a:latin typeface="Roboto Mono" panose="00000009000000000000"/>
              <a:ea typeface="Roboto Mono" panose="00000009000000000000"/>
              <a:cs typeface="Roboto Mono" panose="00000009000000000000"/>
              <a:sym typeface="Roboto Mono" panose="00000009000000000000"/>
            </a:endParaRPr>
          </a:p>
          <a:p>
            <a:pPr marL="0" lvl="0" indent="0" algn="just" rtl="0">
              <a:lnSpc>
                <a:spcPct val="150000"/>
              </a:lnSpc>
              <a:spcBef>
                <a:spcPts val="0"/>
              </a:spcBef>
              <a:spcAft>
                <a:spcPts val="0"/>
              </a:spcAft>
              <a:buNone/>
            </a:pPr>
            <a:r>
              <a:rPr lang="en-GB" sz="1600">
                <a:solidFill>
                  <a:schemeClr val="dk1"/>
                </a:solidFill>
                <a:latin typeface="Roboto Mono" panose="00000009000000000000"/>
                <a:ea typeface="Roboto Mono" panose="00000009000000000000"/>
                <a:cs typeface="Roboto Mono" panose="00000009000000000000"/>
                <a:sym typeface="Roboto Mono" panose="00000009000000000000"/>
              </a:rPr>
              <a:t>	sentences,tags=sentence_tokenize(data)</a:t>
            </a:r>
            <a:endParaRPr sz="1600">
              <a:solidFill>
                <a:schemeClr val="dk1"/>
              </a:solidFill>
              <a:latin typeface="Roboto Mono" panose="00000009000000000000"/>
              <a:ea typeface="Roboto Mono" panose="00000009000000000000"/>
              <a:cs typeface="Roboto Mono" panose="00000009000000000000"/>
              <a:sym typeface="Roboto Mono" panose="00000009000000000000"/>
            </a:endParaRPr>
          </a:p>
          <a:p>
            <a:pPr marL="0" lvl="0" indent="0" algn="just" rtl="0">
              <a:lnSpc>
                <a:spcPct val="150000"/>
              </a:lnSpc>
              <a:spcBef>
                <a:spcPts val="0"/>
              </a:spcBef>
              <a:spcAft>
                <a:spcPts val="0"/>
              </a:spcAft>
              <a:buNone/>
            </a:pPr>
            <a:r>
              <a:rPr lang="en-GB" sz="1600">
                <a:solidFill>
                  <a:schemeClr val="dk1"/>
                </a:solidFill>
                <a:latin typeface="Roboto Mono" panose="00000009000000000000"/>
                <a:ea typeface="Roboto Mono" panose="00000009000000000000"/>
                <a:cs typeface="Roboto Mono" panose="00000009000000000000"/>
                <a:sym typeface="Roboto Mono" panose="00000009000000000000"/>
              </a:rPr>
              <a:t>	embeddings=[]</a:t>
            </a:r>
            <a:endParaRPr sz="1600">
              <a:solidFill>
                <a:schemeClr val="dk1"/>
              </a:solidFill>
              <a:latin typeface="Roboto Mono" panose="00000009000000000000"/>
              <a:ea typeface="Roboto Mono" panose="00000009000000000000"/>
              <a:cs typeface="Roboto Mono" panose="00000009000000000000"/>
              <a:sym typeface="Roboto Mono" panose="00000009000000000000"/>
            </a:endParaRPr>
          </a:p>
          <a:p>
            <a:pPr marL="0" lvl="0" indent="0" algn="just" rtl="0">
              <a:lnSpc>
                <a:spcPct val="150000"/>
              </a:lnSpc>
              <a:spcBef>
                <a:spcPts val="0"/>
              </a:spcBef>
              <a:spcAft>
                <a:spcPts val="0"/>
              </a:spcAft>
              <a:buNone/>
            </a:pPr>
            <a:r>
              <a:rPr lang="en-GB" sz="1600">
                <a:solidFill>
                  <a:schemeClr val="dk1"/>
                </a:solidFill>
                <a:latin typeface="Roboto Mono" panose="00000009000000000000"/>
                <a:ea typeface="Roboto Mono" panose="00000009000000000000"/>
                <a:cs typeface="Roboto Mono" panose="00000009000000000000"/>
                <a:sym typeface="Roboto Mono" panose="00000009000000000000"/>
              </a:rPr>
              <a:t>	</a:t>
            </a:r>
            <a:r>
              <a:rPr lang="en-GB" sz="1600">
                <a:solidFill>
                  <a:schemeClr val="dk1"/>
                </a:solidFill>
                <a:latin typeface="Roboto Mono" panose="00000009000000000000"/>
                <a:ea typeface="Roboto Mono" panose="00000009000000000000"/>
                <a:cs typeface="Roboto Mono" panose="00000009000000000000"/>
                <a:sym typeface="Roboto Mono" panose="00000009000000000000"/>
              </a:rPr>
              <a:t>f</a:t>
            </a:r>
            <a:r>
              <a:rPr lang="en-GB" sz="1600">
                <a:solidFill>
                  <a:schemeClr val="dk1"/>
                </a:solidFill>
                <a:latin typeface="Roboto Mono" panose="00000009000000000000"/>
                <a:ea typeface="Roboto Mono" panose="00000009000000000000"/>
                <a:cs typeface="Roboto Mono" panose="00000009000000000000"/>
                <a:sym typeface="Roboto Mono" panose="00000009000000000000"/>
              </a:rPr>
              <a:t>or sentence in sentences:</a:t>
            </a:r>
            <a:endParaRPr sz="1600">
              <a:solidFill>
                <a:schemeClr val="dk1"/>
              </a:solidFill>
              <a:latin typeface="Roboto Mono" panose="00000009000000000000"/>
              <a:ea typeface="Roboto Mono" panose="00000009000000000000"/>
              <a:cs typeface="Roboto Mono" panose="00000009000000000000"/>
              <a:sym typeface="Roboto Mono" panose="00000009000000000000"/>
            </a:endParaRPr>
          </a:p>
          <a:p>
            <a:pPr marL="0" lvl="0" indent="0" algn="just" rtl="0">
              <a:lnSpc>
                <a:spcPct val="150000"/>
              </a:lnSpc>
              <a:spcBef>
                <a:spcPts val="0"/>
              </a:spcBef>
              <a:spcAft>
                <a:spcPts val="0"/>
              </a:spcAft>
              <a:buNone/>
            </a:pPr>
            <a:r>
              <a:rPr lang="en-GB" sz="1600">
                <a:solidFill>
                  <a:schemeClr val="dk1"/>
                </a:solidFill>
                <a:latin typeface="Roboto Mono" panose="00000009000000000000"/>
                <a:ea typeface="Roboto Mono" panose="00000009000000000000"/>
                <a:cs typeface="Roboto Mono" panose="00000009000000000000"/>
                <a:sym typeface="Roboto Mono" panose="00000009000000000000"/>
              </a:rPr>
              <a:t>		tokens=scibert.tokenizer.tokenize(sentence)</a:t>
            </a:r>
            <a:endParaRPr sz="1600">
              <a:solidFill>
                <a:schemeClr val="dk1"/>
              </a:solidFill>
              <a:latin typeface="Roboto Mono" panose="00000009000000000000"/>
              <a:ea typeface="Roboto Mono" panose="00000009000000000000"/>
              <a:cs typeface="Roboto Mono" panose="00000009000000000000"/>
              <a:sym typeface="Roboto Mono" panose="00000009000000000000"/>
            </a:endParaRPr>
          </a:p>
          <a:p>
            <a:pPr marL="0" lvl="0" indent="0" algn="just" rtl="0">
              <a:lnSpc>
                <a:spcPct val="150000"/>
              </a:lnSpc>
              <a:spcBef>
                <a:spcPts val="0"/>
              </a:spcBef>
              <a:spcAft>
                <a:spcPts val="0"/>
              </a:spcAft>
              <a:buNone/>
            </a:pPr>
            <a:r>
              <a:rPr lang="en-GB" sz="1600">
                <a:solidFill>
                  <a:schemeClr val="dk1"/>
                </a:solidFill>
                <a:latin typeface="Roboto Mono" panose="00000009000000000000"/>
                <a:ea typeface="Roboto Mono" panose="00000009000000000000"/>
                <a:cs typeface="Roboto Mono" panose="00000009000000000000"/>
                <a:sym typeface="Roboto Mono" panose="00000009000000000000"/>
              </a:rPr>
              <a:t>		tokens,mask=padOrTruncate(tokens,256)</a:t>
            </a:r>
            <a:endParaRPr sz="1600">
              <a:solidFill>
                <a:schemeClr val="dk1"/>
              </a:solidFill>
              <a:latin typeface="Roboto Mono" panose="00000009000000000000"/>
              <a:ea typeface="Roboto Mono" panose="00000009000000000000"/>
              <a:cs typeface="Roboto Mono" panose="00000009000000000000"/>
              <a:sym typeface="Roboto Mono" panose="00000009000000000000"/>
            </a:endParaRPr>
          </a:p>
          <a:p>
            <a:pPr marL="0" lvl="0" indent="0" algn="just" rtl="0">
              <a:lnSpc>
                <a:spcPct val="150000"/>
              </a:lnSpc>
              <a:spcBef>
                <a:spcPts val="0"/>
              </a:spcBef>
              <a:spcAft>
                <a:spcPts val="0"/>
              </a:spcAft>
              <a:buNone/>
            </a:pPr>
            <a:r>
              <a:rPr lang="en-GB" sz="1600">
                <a:solidFill>
                  <a:schemeClr val="dk1"/>
                </a:solidFill>
                <a:latin typeface="Roboto Mono" panose="00000009000000000000"/>
                <a:ea typeface="Roboto Mono" panose="00000009000000000000"/>
                <a:cs typeface="Roboto Mono" panose="00000009000000000000"/>
                <a:sym typeface="Roboto Mono" panose="00000009000000000000"/>
              </a:rPr>
              <a:t>		embeddings.append(scibert(tokens,mask))</a:t>
            </a:r>
            <a:endParaRPr sz="1600">
              <a:solidFill>
                <a:schemeClr val="dk1"/>
              </a:solidFill>
              <a:latin typeface="Roboto Mono" panose="00000009000000000000"/>
              <a:ea typeface="Roboto Mono" panose="00000009000000000000"/>
              <a:cs typeface="Roboto Mono" panose="00000009000000000000"/>
              <a:sym typeface="Roboto Mono" panose="00000009000000000000"/>
            </a:endParaRPr>
          </a:p>
          <a:p>
            <a:pPr marL="0" lvl="0" indent="0" algn="just" rtl="0">
              <a:lnSpc>
                <a:spcPct val="150000"/>
              </a:lnSpc>
              <a:spcBef>
                <a:spcPts val="0"/>
              </a:spcBef>
              <a:spcAft>
                <a:spcPts val="0"/>
              </a:spcAft>
              <a:buNone/>
            </a:pPr>
            <a:r>
              <a:rPr lang="en-GB" sz="1600">
                <a:solidFill>
                  <a:schemeClr val="dk1"/>
                </a:solidFill>
                <a:latin typeface="Roboto Mono" panose="00000009000000000000"/>
                <a:ea typeface="Roboto Mono" panose="00000009000000000000"/>
                <a:cs typeface="Roboto Mono" panose="00000009000000000000"/>
                <a:sym typeface="Roboto Mono" panose="00000009000000000000"/>
              </a:rPr>
              <a:t>	</a:t>
            </a:r>
            <a:r>
              <a:rPr lang="en-GB" sz="1600">
                <a:solidFill>
                  <a:schemeClr val="dk1"/>
                </a:solidFill>
                <a:latin typeface="Roboto Mono" panose="00000009000000000000"/>
                <a:ea typeface="Roboto Mono" panose="00000009000000000000"/>
                <a:cs typeface="Roboto Mono" panose="00000009000000000000"/>
                <a:sym typeface="Roboto Mono" panose="00000009000000000000"/>
              </a:rPr>
              <a:t>r</a:t>
            </a:r>
            <a:r>
              <a:rPr lang="en-GB" sz="1600">
                <a:solidFill>
                  <a:schemeClr val="dk1"/>
                </a:solidFill>
                <a:latin typeface="Roboto Mono" panose="00000009000000000000"/>
                <a:ea typeface="Roboto Mono" panose="00000009000000000000"/>
                <a:cs typeface="Roboto Mono" panose="00000009000000000000"/>
                <a:sym typeface="Roboto Mono" panose="00000009000000000000"/>
              </a:rPr>
              <a:t>eturn embeddings	</a:t>
            </a:r>
            <a:endParaRPr sz="1600">
              <a:solidFill>
                <a:schemeClr val="dk1"/>
              </a:solidFill>
              <a:latin typeface="Roboto Mono" panose="00000009000000000000"/>
              <a:ea typeface="Roboto Mono" panose="00000009000000000000"/>
              <a:cs typeface="Roboto Mono" panose="00000009000000000000"/>
              <a:sym typeface="Roboto Mono" panose="0000000900000000000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342" name="Shape 342"/>
        <p:cNvGrpSpPr/>
        <p:nvPr/>
      </p:nvGrpSpPr>
      <p:grpSpPr>
        <a:xfrm>
          <a:off x="0" y="0"/>
          <a:ext cx="0" cy="0"/>
          <a:chOff x="0" y="0"/>
          <a:chExt cx="0" cy="0"/>
        </a:xfrm>
      </p:grpSpPr>
      <p:sp>
        <p:nvSpPr>
          <p:cNvPr id="343" name="Google Shape;343;p53"/>
          <p:cNvSpPr txBox="1"/>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latin typeface="Arial" panose="020B0604020202020204"/>
                <a:ea typeface="Arial" panose="020B0604020202020204"/>
                <a:cs typeface="Arial" panose="020B0604020202020204"/>
                <a:sym typeface="Arial" panose="020B0604020202020204"/>
              </a:rPr>
              <a:t>NAMED ENTITY RECOGNITION</a:t>
            </a:r>
            <a:r>
              <a:rPr lang="en-GB">
                <a:latin typeface="Arial" panose="020B0604020202020204"/>
                <a:ea typeface="Arial" panose="020B0604020202020204"/>
                <a:cs typeface="Arial" panose="020B0604020202020204"/>
                <a:sym typeface="Arial" panose="020B0604020202020204"/>
              </a:rPr>
              <a:t> MODULE</a:t>
            </a:r>
            <a:endParaRPr>
              <a:latin typeface="Arial" panose="020B0604020202020204"/>
              <a:ea typeface="Arial" panose="020B0604020202020204"/>
              <a:cs typeface="Arial" panose="020B0604020202020204"/>
              <a:sym typeface="Arial" panose="020B0604020202020204"/>
            </a:endParaRPr>
          </a:p>
        </p:txBody>
      </p:sp>
      <p:sp>
        <p:nvSpPr>
          <p:cNvPr id="344" name="Google Shape;344;p53"/>
          <p:cNvSpPr txBox="1"/>
          <p:nvPr/>
        </p:nvSpPr>
        <p:spPr>
          <a:xfrm>
            <a:off x="983025" y="1740450"/>
            <a:ext cx="6921000" cy="1043305"/>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b="1" i="0" u="none" strike="noStrike" cap="none">
                <a:solidFill>
                  <a:srgbClr val="EB5600"/>
                </a:solidFill>
                <a:latin typeface="Arial" panose="020B0604020202020204"/>
                <a:ea typeface="Arial" panose="020B0604020202020204"/>
                <a:cs typeface="Arial" panose="020B0604020202020204"/>
                <a:sym typeface="Arial" panose="020B0604020202020204"/>
              </a:rPr>
              <a:t>Input	: </a:t>
            </a:r>
            <a:r>
              <a:rPr lang="en-GB">
                <a:solidFill>
                  <a:srgbClr val="EB5600"/>
                </a:solidFill>
              </a:rPr>
              <a:t>Feature Embeddings of Training and Testing dataset( NCBI-Disease, JNLPBA, CHEMDNER, CORD-19)</a:t>
            </a:r>
            <a:endParaRPr sz="1400" b="0" i="0" u="none" strike="noStrike" cap="none">
              <a:solidFill>
                <a:srgbClr val="EB56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EB56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400"/>
              <a:buFont typeface="Arial" panose="020B0604020202020204"/>
              <a:buNone/>
            </a:pPr>
            <a:r>
              <a:rPr lang="en-GB" sz="1400" b="1" i="0" u="none" strike="noStrike" cap="none">
                <a:solidFill>
                  <a:srgbClr val="EB5600"/>
                </a:solidFill>
                <a:latin typeface="Arial" panose="020B0604020202020204"/>
                <a:ea typeface="Arial" panose="020B0604020202020204"/>
                <a:cs typeface="Arial" panose="020B0604020202020204"/>
                <a:sym typeface="Arial" panose="020B0604020202020204"/>
              </a:rPr>
              <a:t>Output	: </a:t>
            </a:r>
            <a:r>
              <a:rPr lang="en-GB">
                <a:solidFill>
                  <a:srgbClr val="EB5600"/>
                </a:solidFill>
              </a:rPr>
              <a:t>CORD-19 with disease, chemical and protein mentions.</a:t>
            </a:r>
            <a:endParaRPr sz="1400" b="0" i="0" u="none" strike="noStrike" cap="none">
              <a:solidFill>
                <a:srgbClr val="EB5600"/>
              </a:solidFill>
              <a:latin typeface="Arial" panose="020B0604020202020204"/>
              <a:ea typeface="Arial" panose="020B0604020202020204"/>
              <a:cs typeface="Arial" panose="020B0604020202020204"/>
              <a:sym typeface="Arial" panose="020B0604020202020204"/>
            </a:endParaRPr>
          </a:p>
        </p:txBody>
      </p:sp>
      <p:pic>
        <p:nvPicPr>
          <p:cNvPr id="345" name="Google Shape;345;p53"/>
          <p:cNvPicPr preferRelativeResize="0"/>
          <p:nvPr/>
        </p:nvPicPr>
        <p:blipFill>
          <a:blip r:embed="rId1"/>
          <a:stretch>
            <a:fillRect/>
          </a:stretch>
        </p:blipFill>
        <p:spPr>
          <a:xfrm>
            <a:off x="906825" y="2959400"/>
            <a:ext cx="7333941" cy="20515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349" name="Shape 349"/>
        <p:cNvGrpSpPr/>
        <p:nvPr/>
      </p:nvGrpSpPr>
      <p:grpSpPr>
        <a:xfrm>
          <a:off x="0" y="0"/>
          <a:ext cx="0" cy="0"/>
          <a:chOff x="0" y="0"/>
          <a:chExt cx="0" cy="0"/>
        </a:xfrm>
      </p:grpSpPr>
      <p:sp>
        <p:nvSpPr>
          <p:cNvPr id="350" name="Google Shape;350;p54"/>
          <p:cNvSpPr txBox="1"/>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latin typeface="Arial" panose="020B0604020202020204"/>
                <a:ea typeface="Arial" panose="020B0604020202020204"/>
                <a:cs typeface="Arial" panose="020B0604020202020204"/>
                <a:sym typeface="Arial" panose="020B0604020202020204"/>
              </a:rPr>
              <a:t>NAMED ENTITY RECOGNITION</a:t>
            </a:r>
            <a:r>
              <a:rPr lang="en-GB">
                <a:latin typeface="Arial" panose="020B0604020202020204"/>
                <a:ea typeface="Arial" panose="020B0604020202020204"/>
                <a:cs typeface="Arial" panose="020B0604020202020204"/>
                <a:sym typeface="Arial" panose="020B0604020202020204"/>
              </a:rPr>
              <a:t> MODULE</a:t>
            </a:r>
            <a:endParaRPr>
              <a:latin typeface="Arial" panose="020B0604020202020204"/>
              <a:ea typeface="Arial" panose="020B0604020202020204"/>
              <a:cs typeface="Arial" panose="020B0604020202020204"/>
              <a:sym typeface="Arial" panose="020B0604020202020204"/>
            </a:endParaRPr>
          </a:p>
        </p:txBody>
      </p:sp>
      <p:sp>
        <p:nvSpPr>
          <p:cNvPr id="351" name="Google Shape;351;p54"/>
          <p:cNvSpPr txBox="1"/>
          <p:nvPr>
            <p:ph type="body" idx="1"/>
          </p:nvPr>
        </p:nvSpPr>
        <p:spPr>
          <a:xfrm>
            <a:off x="729450" y="1853850"/>
            <a:ext cx="7688700" cy="3018900"/>
          </a:xfrm>
          <a:prstGeom prst="rect">
            <a:avLst/>
          </a:prstGeom>
        </p:spPr>
        <p:txBody>
          <a:bodyPr spcFirstLastPara="1" wrap="square" lIns="91425" tIns="91425" rIns="91425" bIns="91425" anchor="t" anchorCtr="0">
            <a:normAutofit/>
          </a:bodyPr>
          <a:lstStyle/>
          <a:p>
            <a:pPr marL="457200" lvl="0" indent="-330200" algn="just" rtl="0">
              <a:lnSpc>
                <a:spcPct val="150000"/>
              </a:lnSpc>
              <a:spcBef>
                <a:spcPts val="0"/>
              </a:spcBef>
              <a:spcAft>
                <a:spcPts val="0"/>
              </a:spcAft>
              <a:buClr>
                <a:schemeClr val="dk1"/>
              </a:buClr>
              <a:buSzPts val="1600"/>
              <a:buFont typeface="Arial" panose="020B0604020202020204"/>
              <a:buChar char="●"/>
            </a:pPr>
            <a:r>
              <a:rPr lang="en-GB" sz="1600">
                <a:solidFill>
                  <a:schemeClr val="dk1"/>
                </a:solidFill>
                <a:latin typeface="Arial" panose="020B0604020202020204"/>
                <a:ea typeface="Arial" panose="020B0604020202020204"/>
                <a:cs typeface="Arial" panose="020B0604020202020204"/>
                <a:sym typeface="Arial" panose="020B0604020202020204"/>
              </a:rPr>
              <a:t>NCBI-Disease Feature embeddings, CHEMDNER Feature embeddings and JNLPBA Feature embeddings are fed into individual BiLSTM-CRF models and is trained.</a:t>
            </a:r>
            <a:endParaRPr sz="1600">
              <a:solidFill>
                <a:schemeClr val="dk1"/>
              </a:solidFill>
              <a:latin typeface="Arial" panose="020B0604020202020204"/>
              <a:ea typeface="Arial" panose="020B0604020202020204"/>
              <a:cs typeface="Arial" panose="020B0604020202020204"/>
              <a:sym typeface="Arial" panose="020B0604020202020204"/>
            </a:endParaRPr>
          </a:p>
          <a:p>
            <a:pPr marL="457200" lvl="0" indent="-330200" algn="just" rtl="0">
              <a:lnSpc>
                <a:spcPct val="150000"/>
              </a:lnSpc>
              <a:spcBef>
                <a:spcPts val="0"/>
              </a:spcBef>
              <a:spcAft>
                <a:spcPts val="0"/>
              </a:spcAft>
              <a:buClr>
                <a:schemeClr val="dk1"/>
              </a:buClr>
              <a:buSzPts val="1600"/>
              <a:buFont typeface="Arial" panose="020B0604020202020204"/>
              <a:buChar char="●"/>
            </a:pPr>
            <a:r>
              <a:rPr lang="en-GB" sz="1600">
                <a:solidFill>
                  <a:schemeClr val="dk1"/>
                </a:solidFill>
                <a:latin typeface="Arial" panose="020B0604020202020204"/>
                <a:ea typeface="Arial" panose="020B0604020202020204"/>
                <a:cs typeface="Arial" panose="020B0604020202020204"/>
                <a:sym typeface="Arial" panose="020B0604020202020204"/>
              </a:rPr>
              <a:t>Then the 3 models are used to predict on the CORD-19 Feature embeddings to find the diseases, chemicals, proteins in the CORD-19 Dataset.</a:t>
            </a:r>
            <a:endParaRPr sz="1600">
              <a:solidFill>
                <a:schemeClr val="dk1"/>
              </a:solidFill>
              <a:latin typeface="Arial" panose="020B0604020202020204"/>
              <a:ea typeface="Arial" panose="020B0604020202020204"/>
              <a:cs typeface="Arial" panose="020B0604020202020204"/>
              <a:sym typeface="Arial" panose="020B0604020202020204"/>
            </a:endParaRPr>
          </a:p>
          <a:p>
            <a:pPr marL="457200" lvl="0" indent="-330200" algn="just" rtl="0">
              <a:lnSpc>
                <a:spcPct val="150000"/>
              </a:lnSpc>
              <a:spcBef>
                <a:spcPts val="0"/>
              </a:spcBef>
              <a:spcAft>
                <a:spcPts val="0"/>
              </a:spcAft>
              <a:buClr>
                <a:schemeClr val="dk1"/>
              </a:buClr>
              <a:buSzPts val="1600"/>
              <a:buFont typeface="Arial" panose="020B0604020202020204"/>
              <a:buChar char="●"/>
            </a:pPr>
            <a:r>
              <a:rPr lang="en-GB" sz="1600">
                <a:solidFill>
                  <a:schemeClr val="dk1"/>
                </a:solidFill>
                <a:latin typeface="Arial" panose="020B0604020202020204"/>
                <a:ea typeface="Arial" panose="020B0604020202020204"/>
                <a:cs typeface="Arial" panose="020B0604020202020204"/>
                <a:sym typeface="Arial" panose="020B0604020202020204"/>
              </a:rPr>
              <a:t>Then the output of 3 models on the CORD-19 dataset are merged and the final output is produced.</a:t>
            </a:r>
            <a:endParaRPr sz="160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355" name="Shape 355"/>
        <p:cNvGrpSpPr/>
        <p:nvPr/>
      </p:nvGrpSpPr>
      <p:grpSpPr>
        <a:xfrm>
          <a:off x="0" y="0"/>
          <a:ext cx="0" cy="0"/>
          <a:chOff x="0" y="0"/>
          <a:chExt cx="0" cy="0"/>
        </a:xfrm>
      </p:grpSpPr>
      <p:sp>
        <p:nvSpPr>
          <p:cNvPr id="356" name="Google Shape;356;p55"/>
          <p:cNvSpPr txBox="1"/>
          <p:nvPr>
            <p:ph type="title"/>
          </p:nvPr>
        </p:nvSpPr>
        <p:spPr>
          <a:xfrm>
            <a:off x="720090" y="128016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1A1A1A"/>
              </a:buClr>
              <a:buSzPts val="2300"/>
              <a:buFont typeface="Arial" panose="020B0604020202020204"/>
              <a:buNone/>
            </a:pPr>
            <a:r>
              <a:rPr lang="en-GB" sz="2300" cap="none">
                <a:latin typeface="Arial" panose="020B0604020202020204"/>
                <a:ea typeface="Arial" panose="020B0604020202020204"/>
                <a:cs typeface="Arial" panose="020B0604020202020204"/>
                <a:sym typeface="Arial" panose="020B0604020202020204"/>
              </a:rPr>
              <a:t>RELATION EXTRACTION MODULE</a:t>
            </a:r>
            <a:endParaRPr sz="2300" cap="none">
              <a:latin typeface="Arial" panose="020B0604020202020204"/>
              <a:ea typeface="Arial" panose="020B0604020202020204"/>
              <a:cs typeface="Arial" panose="020B0604020202020204"/>
              <a:sym typeface="Arial" panose="020B0604020202020204"/>
            </a:endParaRPr>
          </a:p>
        </p:txBody>
      </p:sp>
      <p:sp>
        <p:nvSpPr>
          <p:cNvPr id="357" name="Google Shape;357;p55"/>
          <p:cNvSpPr/>
          <p:nvPr/>
        </p:nvSpPr>
        <p:spPr>
          <a:xfrm>
            <a:off x="1516380" y="1762125"/>
            <a:ext cx="6267600" cy="82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3"/>
              </a:buClr>
              <a:buSzPts val="1400"/>
              <a:buFont typeface="Arial" panose="020B0604020202020204"/>
              <a:buNone/>
            </a:pPr>
            <a:r>
              <a:rPr lang="en-GB" sz="1400" b="1" i="0" u="none" strike="noStrike" cap="none">
                <a:solidFill>
                  <a:schemeClr val="accent3"/>
                </a:solidFill>
                <a:latin typeface="Arial" panose="020B0604020202020204"/>
                <a:ea typeface="Arial" panose="020B0604020202020204"/>
                <a:cs typeface="Arial" panose="020B0604020202020204"/>
                <a:sym typeface="Arial" panose="020B0604020202020204"/>
              </a:rPr>
              <a:t>Input		: </a:t>
            </a:r>
            <a:r>
              <a:rPr lang="en-GB" sz="1400" b="0" i="0" u="none" strike="noStrike" cap="none">
                <a:solidFill>
                  <a:schemeClr val="accent3"/>
                </a:solidFill>
                <a:latin typeface="Arial" panose="020B0604020202020204"/>
                <a:ea typeface="Arial" panose="020B0604020202020204"/>
                <a:cs typeface="Arial" panose="020B0604020202020204"/>
                <a:sym typeface="Arial" panose="020B0604020202020204"/>
              </a:rPr>
              <a:t>BC5CDR, CHEMPROT, CORD-19 with entity mentions</a:t>
            </a:r>
            <a:endParaRPr sz="1400" b="0" i="0" u="none" strike="noStrike" cap="none">
              <a:solidFill>
                <a:schemeClr val="accent3"/>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accent3"/>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chemeClr val="accent3"/>
              </a:buClr>
              <a:buSzPts val="1400"/>
              <a:buFont typeface="Arial" panose="020B0604020202020204"/>
              <a:buNone/>
            </a:pPr>
            <a:r>
              <a:rPr lang="en-GB" sz="1400" b="1" i="0" u="none" strike="noStrike" cap="none">
                <a:solidFill>
                  <a:schemeClr val="accent3"/>
                </a:solidFill>
                <a:latin typeface="Arial" panose="020B0604020202020204"/>
                <a:ea typeface="Arial" panose="020B0604020202020204"/>
                <a:cs typeface="Arial" panose="020B0604020202020204"/>
                <a:sym typeface="Arial" panose="020B0604020202020204"/>
              </a:rPr>
              <a:t>Output	: </a:t>
            </a:r>
            <a:r>
              <a:rPr lang="en-GB" sz="1400" b="0" i="0" u="none" strike="noStrike" cap="none">
                <a:solidFill>
                  <a:schemeClr val="accent3"/>
                </a:solidFill>
                <a:latin typeface="Arial" panose="020B0604020202020204"/>
                <a:ea typeface="Arial" panose="020B0604020202020204"/>
                <a:cs typeface="Arial" panose="020B0604020202020204"/>
                <a:sym typeface="Arial" panose="020B0604020202020204"/>
              </a:rPr>
              <a:t>Relation tuples of CORD-19</a:t>
            </a:r>
            <a:endParaRPr sz="1400" b="0" i="0" u="none" strike="noStrike" cap="none">
              <a:solidFill>
                <a:schemeClr val="accent3"/>
              </a:solidFill>
              <a:latin typeface="Arial" panose="020B0604020202020204"/>
              <a:ea typeface="Arial" panose="020B0604020202020204"/>
              <a:cs typeface="Arial" panose="020B0604020202020204"/>
              <a:sym typeface="Arial" panose="020B0604020202020204"/>
            </a:endParaRPr>
          </a:p>
        </p:txBody>
      </p:sp>
      <p:pic>
        <p:nvPicPr>
          <p:cNvPr id="358" name="Google Shape;358;p55" descr="re"/>
          <p:cNvPicPr preferRelativeResize="0"/>
          <p:nvPr>
            <p:ph type="body" idx="1"/>
          </p:nvPr>
        </p:nvPicPr>
        <p:blipFill rotWithShape="1">
          <a:blip r:embed="rId1"/>
          <a:srcRect/>
          <a:stretch>
            <a:fillRect/>
          </a:stretch>
        </p:blipFill>
        <p:spPr>
          <a:xfrm>
            <a:off x="680875" y="2521475"/>
            <a:ext cx="7938600" cy="2576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49" name="Shape 249"/>
        <p:cNvGrpSpPr/>
        <p:nvPr/>
      </p:nvGrpSpPr>
      <p:grpSpPr>
        <a:xfrm>
          <a:off x="0" y="0"/>
          <a:ext cx="0" cy="0"/>
          <a:chOff x="0" y="0"/>
          <a:chExt cx="0" cy="0"/>
        </a:xfrm>
      </p:grpSpPr>
      <p:sp>
        <p:nvSpPr>
          <p:cNvPr id="250" name="Google Shape;250;p38"/>
          <p:cNvSpPr txBox="1"/>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latin typeface="Arial" panose="020B0604020202020204"/>
                <a:ea typeface="Arial" panose="020B0604020202020204"/>
                <a:cs typeface="Arial" panose="020B0604020202020204"/>
                <a:sym typeface="Arial" panose="020B0604020202020204"/>
              </a:rPr>
              <a:t>INTRODUCTION</a:t>
            </a:r>
            <a:endParaRPr>
              <a:latin typeface="Arial" panose="020B0604020202020204"/>
              <a:ea typeface="Arial" panose="020B0604020202020204"/>
              <a:cs typeface="Arial" panose="020B0604020202020204"/>
              <a:sym typeface="Arial" panose="020B0604020202020204"/>
            </a:endParaRPr>
          </a:p>
        </p:txBody>
      </p:sp>
      <p:sp>
        <p:nvSpPr>
          <p:cNvPr id="251" name="Google Shape;251;p38"/>
          <p:cNvSpPr txBox="1"/>
          <p:nvPr>
            <p:ph type="body" idx="1"/>
          </p:nvPr>
        </p:nvSpPr>
        <p:spPr>
          <a:xfrm>
            <a:off x="729450" y="1853850"/>
            <a:ext cx="7688700" cy="3029100"/>
          </a:xfrm>
          <a:prstGeom prst="rect">
            <a:avLst/>
          </a:prstGeom>
        </p:spPr>
        <p:txBody>
          <a:bodyPr spcFirstLastPara="1" wrap="square" lIns="91425" tIns="91425" rIns="91425" bIns="91425" anchor="t" anchorCtr="0">
            <a:normAutofit/>
          </a:bodyPr>
          <a:lstStyle/>
          <a:p>
            <a:pPr marL="457200" lvl="0" indent="-317500" algn="just" rtl="0">
              <a:lnSpc>
                <a:spcPct val="150000"/>
              </a:lnSpc>
              <a:spcBef>
                <a:spcPts val="0"/>
              </a:spcBef>
              <a:spcAft>
                <a:spcPts val="0"/>
              </a:spcAft>
              <a:buClr>
                <a:schemeClr val="dk1"/>
              </a:buClr>
              <a:buSzPts val="1400"/>
              <a:buFont typeface="Arial" panose="020B0604020202020204"/>
              <a:buChar char="●"/>
            </a:pPr>
            <a:r>
              <a:rPr lang="en-GB" sz="1400">
                <a:solidFill>
                  <a:schemeClr val="dk1"/>
                </a:solidFill>
                <a:latin typeface="Arial" panose="020B0604020202020204"/>
                <a:ea typeface="Arial" panose="020B0604020202020204"/>
                <a:cs typeface="Arial" panose="020B0604020202020204"/>
                <a:sym typeface="Arial" panose="020B0604020202020204"/>
              </a:rPr>
              <a:t>COVID-19 is a global epidemic with a considerable fatality rate and a high transmission rate, affecting millions of people worldwide since its outbreak.</a:t>
            </a:r>
            <a:endParaRPr sz="1400">
              <a:solidFill>
                <a:schemeClr val="dk1"/>
              </a:solidFill>
              <a:latin typeface="Arial" panose="020B0604020202020204"/>
              <a:ea typeface="Arial" panose="020B0604020202020204"/>
              <a:cs typeface="Arial" panose="020B0604020202020204"/>
              <a:sym typeface="Arial" panose="020B0604020202020204"/>
            </a:endParaRPr>
          </a:p>
          <a:p>
            <a:pPr marL="457200" lvl="0" indent="-317500" algn="just" rtl="0">
              <a:lnSpc>
                <a:spcPct val="150000"/>
              </a:lnSpc>
              <a:spcBef>
                <a:spcPts val="0"/>
              </a:spcBef>
              <a:spcAft>
                <a:spcPts val="0"/>
              </a:spcAft>
              <a:buClr>
                <a:schemeClr val="dk1"/>
              </a:buClr>
              <a:buSzPts val="1400"/>
              <a:buFont typeface="Arial" panose="020B0604020202020204"/>
              <a:buChar char="●"/>
            </a:pPr>
            <a:r>
              <a:rPr lang="en-GB" sz="1400">
                <a:solidFill>
                  <a:schemeClr val="dk1"/>
                </a:solidFill>
                <a:latin typeface="Arial" panose="020B0604020202020204"/>
                <a:ea typeface="Arial" panose="020B0604020202020204"/>
                <a:cs typeface="Arial" panose="020B0604020202020204"/>
                <a:sym typeface="Arial" panose="020B0604020202020204"/>
              </a:rPr>
              <a:t>The search for treatments and possible cures for the novel Coronavirus has led to an exponential increase in scientific publications.</a:t>
            </a:r>
            <a:endParaRPr sz="1400">
              <a:solidFill>
                <a:schemeClr val="dk1"/>
              </a:solidFill>
              <a:latin typeface="Arial" panose="020B0604020202020204"/>
              <a:ea typeface="Arial" panose="020B0604020202020204"/>
              <a:cs typeface="Arial" panose="020B0604020202020204"/>
              <a:sym typeface="Arial" panose="020B0604020202020204"/>
            </a:endParaRPr>
          </a:p>
          <a:p>
            <a:pPr marL="457200" lvl="0" indent="-317500" algn="just" rtl="0">
              <a:lnSpc>
                <a:spcPct val="150000"/>
              </a:lnSpc>
              <a:spcBef>
                <a:spcPts val="0"/>
              </a:spcBef>
              <a:spcAft>
                <a:spcPts val="0"/>
              </a:spcAft>
              <a:buClr>
                <a:schemeClr val="dk1"/>
              </a:buClr>
              <a:buSzPts val="1400"/>
              <a:buFont typeface="Arial" panose="020B0604020202020204"/>
              <a:buChar char="●"/>
            </a:pPr>
            <a:r>
              <a:rPr lang="en-GB" sz="1400">
                <a:solidFill>
                  <a:schemeClr val="dk1"/>
                </a:solidFill>
                <a:latin typeface="Arial" panose="020B0604020202020204"/>
                <a:ea typeface="Arial" panose="020B0604020202020204"/>
                <a:cs typeface="Arial" panose="020B0604020202020204"/>
                <a:sym typeface="Arial" panose="020B0604020202020204"/>
              </a:rPr>
              <a:t>Scientific publications regarding COVID-19 contains various data about related diseases, genes, drugs and so on.</a:t>
            </a:r>
            <a:endParaRPr sz="1400">
              <a:solidFill>
                <a:schemeClr val="dk1"/>
              </a:solidFill>
              <a:latin typeface="Arial" panose="020B0604020202020204"/>
              <a:ea typeface="Arial" panose="020B0604020202020204"/>
              <a:cs typeface="Arial" panose="020B0604020202020204"/>
              <a:sym typeface="Arial" panose="020B0604020202020204"/>
            </a:endParaRPr>
          </a:p>
          <a:p>
            <a:pPr marL="457200" lvl="0" indent="-317500" algn="just" rtl="0">
              <a:lnSpc>
                <a:spcPct val="150000"/>
              </a:lnSpc>
              <a:spcBef>
                <a:spcPts val="0"/>
              </a:spcBef>
              <a:spcAft>
                <a:spcPts val="0"/>
              </a:spcAft>
              <a:buClr>
                <a:schemeClr val="dk1"/>
              </a:buClr>
              <a:buSzPts val="1400"/>
              <a:buFont typeface="Arial" panose="020B0604020202020204"/>
              <a:buChar char="●"/>
            </a:pPr>
            <a:r>
              <a:rPr lang="en-GB" sz="1400">
                <a:solidFill>
                  <a:schemeClr val="dk1"/>
                </a:solidFill>
                <a:latin typeface="Arial" panose="020B0604020202020204"/>
                <a:ea typeface="Arial" panose="020B0604020202020204"/>
                <a:cs typeface="Arial" panose="020B0604020202020204"/>
                <a:sym typeface="Arial" panose="020B0604020202020204"/>
              </a:rPr>
              <a:t>The data in such publications are vastly unstructured. These publications are gathered under the CORD-19 dataset.</a:t>
            </a:r>
            <a:endParaRPr sz="1400">
              <a:solidFill>
                <a:schemeClr val="dk1"/>
              </a:solidFill>
              <a:latin typeface="Arial" panose="020B0604020202020204"/>
              <a:ea typeface="Arial" panose="020B0604020202020204"/>
              <a:cs typeface="Arial" panose="020B0604020202020204"/>
              <a:sym typeface="Arial" panose="020B0604020202020204"/>
            </a:endParaRPr>
          </a:p>
          <a:p>
            <a:pPr marL="457200" lvl="0" indent="-317500" algn="just" rtl="0">
              <a:lnSpc>
                <a:spcPct val="150000"/>
              </a:lnSpc>
              <a:spcBef>
                <a:spcPts val="0"/>
              </a:spcBef>
              <a:spcAft>
                <a:spcPts val="0"/>
              </a:spcAft>
              <a:buClr>
                <a:schemeClr val="dk1"/>
              </a:buClr>
              <a:buSzPts val="1400"/>
              <a:buFont typeface="Arial" panose="020B0604020202020204"/>
              <a:buChar char="●"/>
            </a:pPr>
            <a:r>
              <a:rPr lang="en-GB" sz="1400">
                <a:solidFill>
                  <a:schemeClr val="dk1"/>
                </a:solidFill>
                <a:latin typeface="Arial" panose="020B0604020202020204"/>
                <a:ea typeface="Arial" panose="020B0604020202020204"/>
                <a:cs typeface="Arial" panose="020B0604020202020204"/>
                <a:sym typeface="Arial" panose="020B0604020202020204"/>
              </a:rPr>
              <a:t>Our project focuses on extracting useful information from unstructured raw text.</a:t>
            </a:r>
            <a:endParaRPr sz="140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362" name="Shape 362"/>
        <p:cNvGrpSpPr/>
        <p:nvPr/>
      </p:nvGrpSpPr>
      <p:grpSpPr>
        <a:xfrm>
          <a:off x="0" y="0"/>
          <a:ext cx="0" cy="0"/>
          <a:chOff x="0" y="0"/>
          <a:chExt cx="0" cy="0"/>
        </a:xfrm>
      </p:grpSpPr>
      <p:sp>
        <p:nvSpPr>
          <p:cNvPr id="363" name="Google Shape;363;p56"/>
          <p:cNvSpPr txBox="1"/>
          <p:nvPr>
            <p:ph type="title"/>
          </p:nvPr>
        </p:nvSpPr>
        <p:spPr>
          <a:xfrm>
            <a:off x="727640" y="1309045"/>
            <a:ext cx="7688700" cy="534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1A1A1A"/>
              </a:buClr>
              <a:buSzPts val="2300"/>
              <a:buFont typeface="Arial" panose="020B0604020202020204"/>
              <a:buNone/>
            </a:pPr>
            <a:r>
              <a:rPr lang="en-GB" sz="2300" cap="none">
                <a:latin typeface="Arial" panose="020B0604020202020204"/>
                <a:ea typeface="Arial" panose="020B0604020202020204"/>
                <a:cs typeface="Arial" panose="020B0604020202020204"/>
                <a:sym typeface="Arial" panose="020B0604020202020204"/>
              </a:rPr>
              <a:t>RELATION EXTRACTION MODULE</a:t>
            </a:r>
            <a:endParaRPr sz="2300" cap="none">
              <a:latin typeface="Arial" panose="020B0604020202020204"/>
              <a:ea typeface="Arial" panose="020B0604020202020204"/>
              <a:cs typeface="Arial" panose="020B0604020202020204"/>
              <a:sym typeface="Arial" panose="020B0604020202020204"/>
            </a:endParaRPr>
          </a:p>
        </p:txBody>
      </p:sp>
      <p:sp>
        <p:nvSpPr>
          <p:cNvPr id="364" name="Google Shape;364;p56"/>
          <p:cNvSpPr txBox="1"/>
          <p:nvPr>
            <p:ph type="body" idx="1"/>
          </p:nvPr>
        </p:nvSpPr>
        <p:spPr>
          <a:xfrm>
            <a:off x="727700" y="1767452"/>
            <a:ext cx="7844700" cy="2986800"/>
          </a:xfrm>
          <a:prstGeom prst="rect">
            <a:avLst/>
          </a:prstGeom>
          <a:noFill/>
          <a:ln>
            <a:noFill/>
          </a:ln>
        </p:spPr>
        <p:txBody>
          <a:bodyPr spcFirstLastPara="1" wrap="square" lIns="91425" tIns="91425" rIns="91425" bIns="91425" anchor="t" anchorCtr="0">
            <a:noAutofit/>
          </a:bodyPr>
          <a:lstStyle/>
          <a:p>
            <a:pPr marL="457200" lvl="0" indent="-330200" algn="just" rtl="0">
              <a:lnSpc>
                <a:spcPct val="130000"/>
              </a:lnSpc>
              <a:spcBef>
                <a:spcPts val="0"/>
              </a:spcBef>
              <a:spcAft>
                <a:spcPts val="0"/>
              </a:spcAft>
              <a:buClr>
                <a:srgbClr val="1A9988"/>
              </a:buClr>
              <a:buSzPts val="1600"/>
              <a:buFont typeface="Arial" panose="020B0604020202020204"/>
              <a:buChar char="●"/>
            </a:pPr>
            <a:r>
              <a:rPr lang="en-GB" sz="1600" cap="none">
                <a:solidFill>
                  <a:srgbClr val="1A9988"/>
                </a:solidFill>
                <a:latin typeface="Arial" panose="020B0604020202020204"/>
                <a:ea typeface="Arial" panose="020B0604020202020204"/>
                <a:cs typeface="Arial" panose="020B0604020202020204"/>
                <a:sym typeface="Arial" panose="020B0604020202020204"/>
              </a:rPr>
              <a:t>The 2 datasets are preprocessed where the tokens are associated with its entities, and the sentences are processed as the first sentence contains the relation entities and the second sentence contains the text containing the relations.</a:t>
            </a:r>
            <a:endParaRPr sz="1600" cap="none">
              <a:solidFill>
                <a:srgbClr val="1A9988"/>
              </a:solidFill>
              <a:latin typeface="Arial" panose="020B0604020202020204"/>
              <a:ea typeface="Arial" panose="020B0604020202020204"/>
              <a:cs typeface="Arial" panose="020B0604020202020204"/>
              <a:sym typeface="Arial" panose="020B0604020202020204"/>
            </a:endParaRPr>
          </a:p>
          <a:p>
            <a:pPr marL="457200" lvl="0" indent="-330200" algn="just" rtl="0">
              <a:lnSpc>
                <a:spcPct val="130000"/>
              </a:lnSpc>
              <a:spcBef>
                <a:spcPts val="0"/>
              </a:spcBef>
              <a:spcAft>
                <a:spcPts val="0"/>
              </a:spcAft>
              <a:buClr>
                <a:srgbClr val="1A9988"/>
              </a:buClr>
              <a:buSzPts val="1600"/>
              <a:buFont typeface="Arial" panose="020B0604020202020204"/>
              <a:buChar char="●"/>
            </a:pPr>
            <a:r>
              <a:rPr lang="en-GB" sz="1600" cap="none">
                <a:solidFill>
                  <a:srgbClr val="1A9988"/>
                </a:solidFill>
                <a:latin typeface="Arial" panose="020B0604020202020204"/>
                <a:ea typeface="Arial" panose="020B0604020202020204"/>
                <a:cs typeface="Arial" panose="020B0604020202020204"/>
                <a:sym typeface="Arial" panose="020B0604020202020204"/>
              </a:rPr>
              <a:t>The BC5CDR dataset is fed into the SciBERT model which produces the relations.</a:t>
            </a:r>
            <a:endParaRPr sz="1600" cap="none">
              <a:solidFill>
                <a:srgbClr val="1A9988"/>
              </a:solidFill>
              <a:latin typeface="Arial" panose="020B0604020202020204"/>
              <a:ea typeface="Arial" panose="020B0604020202020204"/>
              <a:cs typeface="Arial" panose="020B0604020202020204"/>
              <a:sym typeface="Arial" panose="020B0604020202020204"/>
            </a:endParaRPr>
          </a:p>
          <a:p>
            <a:pPr marL="457200" lvl="0" indent="-330200" algn="just" rtl="0">
              <a:lnSpc>
                <a:spcPct val="130000"/>
              </a:lnSpc>
              <a:spcBef>
                <a:spcPts val="0"/>
              </a:spcBef>
              <a:spcAft>
                <a:spcPts val="0"/>
              </a:spcAft>
              <a:buClr>
                <a:srgbClr val="1A9988"/>
              </a:buClr>
              <a:buSzPts val="1600"/>
              <a:buFont typeface="Arial" panose="020B0604020202020204"/>
              <a:buChar char="●"/>
            </a:pPr>
            <a:r>
              <a:rPr lang="en-GB" sz="1600" cap="none">
                <a:solidFill>
                  <a:srgbClr val="1A9988"/>
                </a:solidFill>
                <a:latin typeface="Arial" panose="020B0604020202020204"/>
                <a:ea typeface="Arial" panose="020B0604020202020204"/>
                <a:cs typeface="Arial" panose="020B0604020202020204"/>
                <a:sym typeface="Arial" panose="020B0604020202020204"/>
              </a:rPr>
              <a:t>The CHEMPROT datasets are fed into SciBERT model and is fine-tuned.</a:t>
            </a:r>
            <a:endParaRPr sz="1600" cap="none">
              <a:solidFill>
                <a:srgbClr val="1A9988"/>
              </a:solidFill>
              <a:latin typeface="Arial" panose="020B0604020202020204"/>
              <a:ea typeface="Arial" panose="020B0604020202020204"/>
              <a:cs typeface="Arial" panose="020B0604020202020204"/>
              <a:sym typeface="Arial" panose="020B0604020202020204"/>
            </a:endParaRPr>
          </a:p>
          <a:p>
            <a:pPr marL="457200" lvl="0" indent="-330200" algn="just" rtl="0">
              <a:lnSpc>
                <a:spcPct val="130000"/>
              </a:lnSpc>
              <a:spcBef>
                <a:spcPts val="0"/>
              </a:spcBef>
              <a:spcAft>
                <a:spcPts val="0"/>
              </a:spcAft>
              <a:buClr>
                <a:srgbClr val="1A9988"/>
              </a:buClr>
              <a:buSzPts val="1600"/>
              <a:buFont typeface="Arial" panose="020B0604020202020204"/>
              <a:buChar char="●"/>
            </a:pPr>
            <a:r>
              <a:rPr lang="en-GB" sz="1600" cap="none">
                <a:solidFill>
                  <a:srgbClr val="1A9988"/>
                </a:solidFill>
                <a:latin typeface="Arial" panose="020B0604020202020204"/>
                <a:ea typeface="Arial" panose="020B0604020202020204"/>
                <a:cs typeface="Arial" panose="020B0604020202020204"/>
                <a:sym typeface="Arial" panose="020B0604020202020204"/>
              </a:rPr>
              <a:t>The CORD-19 with entity mentions is fed into the two models and tuples are found.</a:t>
            </a:r>
            <a:endParaRPr sz="1600" cap="none">
              <a:solidFill>
                <a:srgbClr val="1A9988"/>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368" name="Shape 368"/>
        <p:cNvGrpSpPr/>
        <p:nvPr/>
      </p:nvGrpSpPr>
      <p:grpSpPr>
        <a:xfrm>
          <a:off x="0" y="0"/>
          <a:ext cx="0" cy="0"/>
          <a:chOff x="0" y="0"/>
          <a:chExt cx="0" cy="0"/>
        </a:xfrm>
      </p:grpSpPr>
      <p:sp>
        <p:nvSpPr>
          <p:cNvPr id="369" name="Google Shape;369;p57"/>
          <p:cNvSpPr txBox="1"/>
          <p:nvPr>
            <p:ph type="title"/>
          </p:nvPr>
        </p:nvSpPr>
        <p:spPr>
          <a:xfrm>
            <a:off x="720090" y="128016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1A1A1A"/>
              </a:buClr>
              <a:buSzPts val="2300"/>
              <a:buFont typeface="Arial" panose="020B0604020202020204"/>
              <a:buNone/>
            </a:pPr>
            <a:r>
              <a:rPr lang="en-GB" sz="2300" cap="none">
                <a:latin typeface="Arial" panose="020B0604020202020204"/>
                <a:ea typeface="Arial" panose="020B0604020202020204"/>
                <a:cs typeface="Arial" panose="020B0604020202020204"/>
                <a:sym typeface="Arial" panose="020B0604020202020204"/>
              </a:rPr>
              <a:t>GRAPH CONSTRUCTION MODULE</a:t>
            </a:r>
            <a:endParaRPr sz="2300" cap="none">
              <a:latin typeface="Arial" panose="020B0604020202020204"/>
              <a:ea typeface="Arial" panose="020B0604020202020204"/>
              <a:cs typeface="Arial" panose="020B0604020202020204"/>
              <a:sym typeface="Arial" panose="020B0604020202020204"/>
            </a:endParaRPr>
          </a:p>
        </p:txBody>
      </p:sp>
      <p:sp>
        <p:nvSpPr>
          <p:cNvPr id="370" name="Google Shape;370;p57"/>
          <p:cNvSpPr/>
          <p:nvPr/>
        </p:nvSpPr>
        <p:spPr>
          <a:xfrm>
            <a:off x="2217901" y="1949300"/>
            <a:ext cx="4708200" cy="82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3"/>
              </a:buClr>
              <a:buSzPts val="1400"/>
              <a:buFont typeface="Arial" panose="020B0604020202020204"/>
              <a:buNone/>
            </a:pPr>
            <a:r>
              <a:rPr lang="en-GB" sz="1400" b="1" i="0" u="none" strike="noStrike" cap="none">
                <a:solidFill>
                  <a:schemeClr val="accent3"/>
                </a:solidFill>
                <a:latin typeface="Arial" panose="020B0604020202020204"/>
                <a:ea typeface="Arial" panose="020B0604020202020204"/>
                <a:cs typeface="Arial" panose="020B0604020202020204"/>
                <a:sym typeface="Arial" panose="020B0604020202020204"/>
              </a:rPr>
              <a:t>Input	: </a:t>
            </a:r>
            <a:r>
              <a:rPr lang="en-GB" sz="1400" b="0" i="0" u="none" strike="noStrike" cap="none">
                <a:solidFill>
                  <a:schemeClr val="accent3"/>
                </a:solidFill>
                <a:latin typeface="Arial" panose="020B0604020202020204"/>
                <a:ea typeface="Arial" panose="020B0604020202020204"/>
                <a:cs typeface="Arial" panose="020B0604020202020204"/>
                <a:sym typeface="Arial" panose="020B0604020202020204"/>
              </a:rPr>
              <a:t>CORD-19 Relations along with their entities</a:t>
            </a:r>
            <a:endParaRPr sz="1400" b="0" i="0" u="none" strike="noStrike" cap="none">
              <a:solidFill>
                <a:schemeClr val="accent3"/>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accent3"/>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chemeClr val="accent3"/>
              </a:buClr>
              <a:buSzPts val="1400"/>
              <a:buFont typeface="Arial" panose="020B0604020202020204"/>
              <a:buNone/>
            </a:pPr>
            <a:r>
              <a:rPr lang="en-GB" sz="1400" b="1" i="0" u="none" strike="noStrike" cap="none">
                <a:solidFill>
                  <a:schemeClr val="accent3"/>
                </a:solidFill>
                <a:latin typeface="Arial" panose="020B0604020202020204"/>
                <a:ea typeface="Arial" panose="020B0604020202020204"/>
                <a:cs typeface="Arial" panose="020B0604020202020204"/>
                <a:sym typeface="Arial" panose="020B0604020202020204"/>
              </a:rPr>
              <a:t>Output	: </a:t>
            </a:r>
            <a:r>
              <a:rPr lang="en-GB" sz="1400" b="0" i="0" u="none" strike="noStrike" cap="none">
                <a:solidFill>
                  <a:schemeClr val="accent3"/>
                </a:solidFill>
                <a:latin typeface="Arial" panose="020B0604020202020204"/>
                <a:ea typeface="Arial" panose="020B0604020202020204"/>
                <a:cs typeface="Arial" panose="020B0604020202020204"/>
                <a:sym typeface="Arial" panose="020B0604020202020204"/>
              </a:rPr>
              <a:t>COVID-19 Knowledge Graph</a:t>
            </a:r>
            <a:endParaRPr sz="1400" b="0" i="0" u="none" strike="noStrike" cap="none">
              <a:solidFill>
                <a:schemeClr val="accent3"/>
              </a:solidFill>
              <a:latin typeface="Arial" panose="020B0604020202020204"/>
              <a:ea typeface="Arial" panose="020B0604020202020204"/>
              <a:cs typeface="Arial" panose="020B0604020202020204"/>
              <a:sym typeface="Arial" panose="020B0604020202020204"/>
            </a:endParaRPr>
          </a:p>
        </p:txBody>
      </p:sp>
      <p:pic>
        <p:nvPicPr>
          <p:cNvPr id="371" name="Google Shape;371;p57" descr="graph_construction"/>
          <p:cNvPicPr preferRelativeResize="0"/>
          <p:nvPr>
            <p:ph type="body" idx="1"/>
          </p:nvPr>
        </p:nvPicPr>
        <p:blipFill rotWithShape="1">
          <a:blip r:embed="rId1"/>
          <a:srcRect/>
          <a:stretch>
            <a:fillRect/>
          </a:stretch>
        </p:blipFill>
        <p:spPr>
          <a:xfrm>
            <a:off x="289190" y="3119920"/>
            <a:ext cx="8565600" cy="18363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375" name="Shape 375"/>
        <p:cNvGrpSpPr/>
        <p:nvPr/>
      </p:nvGrpSpPr>
      <p:grpSpPr>
        <a:xfrm>
          <a:off x="0" y="0"/>
          <a:ext cx="0" cy="0"/>
          <a:chOff x="0" y="0"/>
          <a:chExt cx="0" cy="0"/>
        </a:xfrm>
      </p:grpSpPr>
      <p:sp>
        <p:nvSpPr>
          <p:cNvPr id="376" name="Google Shape;376;p58"/>
          <p:cNvSpPr txBox="1"/>
          <p:nvPr>
            <p:ph type="title"/>
          </p:nvPr>
        </p:nvSpPr>
        <p:spPr>
          <a:xfrm>
            <a:off x="729615" y="1293495"/>
            <a:ext cx="7688700" cy="534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1A1A1A"/>
              </a:buClr>
              <a:buSzPts val="2300"/>
              <a:buFont typeface="Arial" panose="020B0604020202020204"/>
              <a:buNone/>
            </a:pPr>
            <a:r>
              <a:rPr lang="en-GB" sz="2300" cap="none">
                <a:latin typeface="Arial" panose="020B0604020202020204"/>
                <a:ea typeface="Arial" panose="020B0604020202020204"/>
                <a:cs typeface="Arial" panose="020B0604020202020204"/>
                <a:sym typeface="Arial" panose="020B0604020202020204"/>
              </a:rPr>
              <a:t>GRAPH CONSTRUCTION MODULE</a:t>
            </a:r>
            <a:endParaRPr sz="2300" cap="none">
              <a:latin typeface="Arial" panose="020B0604020202020204"/>
              <a:ea typeface="Arial" panose="020B0604020202020204"/>
              <a:cs typeface="Arial" panose="020B0604020202020204"/>
              <a:sym typeface="Arial" panose="020B0604020202020204"/>
            </a:endParaRPr>
          </a:p>
        </p:txBody>
      </p:sp>
      <p:sp>
        <p:nvSpPr>
          <p:cNvPr id="377" name="Google Shape;377;p58"/>
          <p:cNvSpPr txBox="1"/>
          <p:nvPr>
            <p:ph type="body" idx="1"/>
          </p:nvPr>
        </p:nvSpPr>
        <p:spPr>
          <a:xfrm>
            <a:off x="727700" y="2045476"/>
            <a:ext cx="7844700" cy="2708700"/>
          </a:xfrm>
          <a:prstGeom prst="rect">
            <a:avLst/>
          </a:prstGeom>
          <a:noFill/>
          <a:ln>
            <a:noFill/>
          </a:ln>
        </p:spPr>
        <p:txBody>
          <a:bodyPr spcFirstLastPara="1" wrap="square" lIns="91425" tIns="91425" rIns="91425" bIns="91425" anchor="t" anchorCtr="0">
            <a:noAutofit/>
          </a:bodyPr>
          <a:lstStyle/>
          <a:p>
            <a:pPr marL="457200" lvl="0" indent="-330200" algn="just" rtl="0">
              <a:lnSpc>
                <a:spcPct val="130000"/>
              </a:lnSpc>
              <a:spcBef>
                <a:spcPts val="0"/>
              </a:spcBef>
              <a:spcAft>
                <a:spcPts val="0"/>
              </a:spcAft>
              <a:buClr>
                <a:srgbClr val="1A9988"/>
              </a:buClr>
              <a:buSzPts val="1600"/>
              <a:buFont typeface="Arial" panose="020B0604020202020204"/>
              <a:buChar char="●"/>
            </a:pPr>
            <a:r>
              <a:rPr lang="en-GB" sz="1600" b="1" cap="none">
                <a:solidFill>
                  <a:srgbClr val="1A9988"/>
                </a:solidFill>
                <a:latin typeface="Arial" panose="020B0604020202020204"/>
                <a:ea typeface="Arial" panose="020B0604020202020204"/>
                <a:cs typeface="Arial" panose="020B0604020202020204"/>
                <a:sym typeface="Arial" panose="020B0604020202020204"/>
              </a:rPr>
              <a:t>We construct a KG which is defined as KG = (E, R, G), where,</a:t>
            </a:r>
            <a:endParaRPr sz="1600" cap="none">
              <a:solidFill>
                <a:srgbClr val="1A9988"/>
              </a:solidFill>
              <a:latin typeface="Arial" panose="020B0604020202020204"/>
              <a:ea typeface="Arial" panose="020B0604020202020204"/>
              <a:cs typeface="Arial" panose="020B0604020202020204"/>
              <a:sym typeface="Arial" panose="020B0604020202020204"/>
            </a:endParaRPr>
          </a:p>
          <a:p>
            <a:pPr marL="457200" lvl="0" indent="-330200" algn="just" rtl="0">
              <a:lnSpc>
                <a:spcPct val="130000"/>
              </a:lnSpc>
              <a:spcBef>
                <a:spcPts val="0"/>
              </a:spcBef>
              <a:spcAft>
                <a:spcPts val="0"/>
              </a:spcAft>
              <a:buClr>
                <a:srgbClr val="1A9988"/>
              </a:buClr>
              <a:buSzPts val="1600"/>
              <a:buFont typeface="Arial" panose="020B0604020202020204"/>
              <a:buChar char="●"/>
            </a:pPr>
            <a:r>
              <a:rPr lang="en-GB" sz="1600" cap="none">
                <a:solidFill>
                  <a:srgbClr val="1A9988"/>
                </a:solidFill>
                <a:latin typeface="Arial" panose="020B0604020202020204"/>
                <a:ea typeface="Arial" panose="020B0604020202020204"/>
                <a:cs typeface="Arial" panose="020B0604020202020204"/>
                <a:sym typeface="Arial" panose="020B0604020202020204"/>
              </a:rPr>
              <a:t>E: a set of nodes representing disease/ protein/ drug entities</a:t>
            </a:r>
            <a:endParaRPr sz="1600" cap="none">
              <a:solidFill>
                <a:srgbClr val="1A9988"/>
              </a:solidFill>
              <a:latin typeface="Arial" panose="020B0604020202020204"/>
              <a:ea typeface="Arial" panose="020B0604020202020204"/>
              <a:cs typeface="Arial" panose="020B0604020202020204"/>
              <a:sym typeface="Arial" panose="020B0604020202020204"/>
            </a:endParaRPr>
          </a:p>
          <a:p>
            <a:pPr marL="457200" lvl="0" indent="-330200" algn="just" rtl="0">
              <a:lnSpc>
                <a:spcPct val="130000"/>
              </a:lnSpc>
              <a:spcBef>
                <a:spcPts val="0"/>
              </a:spcBef>
              <a:spcAft>
                <a:spcPts val="0"/>
              </a:spcAft>
              <a:buClr>
                <a:srgbClr val="1A9988"/>
              </a:buClr>
              <a:buSzPts val="1600"/>
              <a:buFont typeface="Arial" panose="020B0604020202020204"/>
              <a:buChar char="●"/>
            </a:pPr>
            <a:r>
              <a:rPr lang="en-GB" sz="1600" cap="none">
                <a:solidFill>
                  <a:srgbClr val="1A9988"/>
                </a:solidFill>
                <a:latin typeface="Arial" panose="020B0604020202020204"/>
                <a:ea typeface="Arial" panose="020B0604020202020204"/>
                <a:cs typeface="Arial" panose="020B0604020202020204"/>
                <a:sym typeface="Arial" panose="020B0604020202020204"/>
              </a:rPr>
              <a:t>R: a set of labels representing chemical-protein relation or chemical-disease relation</a:t>
            </a:r>
            <a:endParaRPr sz="1600" cap="none">
              <a:solidFill>
                <a:srgbClr val="1A9988"/>
              </a:solidFill>
              <a:latin typeface="Arial" panose="020B0604020202020204"/>
              <a:ea typeface="Arial" panose="020B0604020202020204"/>
              <a:cs typeface="Arial" panose="020B0604020202020204"/>
              <a:sym typeface="Arial" panose="020B0604020202020204"/>
            </a:endParaRPr>
          </a:p>
          <a:p>
            <a:pPr marL="457200" lvl="0" indent="-330200" algn="just" rtl="0">
              <a:lnSpc>
                <a:spcPct val="130000"/>
              </a:lnSpc>
              <a:spcBef>
                <a:spcPts val="0"/>
              </a:spcBef>
              <a:spcAft>
                <a:spcPts val="0"/>
              </a:spcAft>
              <a:buClr>
                <a:srgbClr val="1A9988"/>
              </a:buClr>
              <a:buSzPts val="1600"/>
              <a:buFont typeface="Arial" panose="020B0604020202020204"/>
              <a:buChar char="●"/>
            </a:pPr>
            <a:r>
              <a:rPr lang="en-GB" sz="1600" cap="none">
                <a:solidFill>
                  <a:srgbClr val="1A9988"/>
                </a:solidFill>
                <a:latin typeface="Arial" panose="020B0604020202020204"/>
                <a:ea typeface="Arial" panose="020B0604020202020204"/>
                <a:cs typeface="Arial" panose="020B0604020202020204"/>
                <a:sym typeface="Arial" panose="020B0604020202020204"/>
              </a:rPr>
              <a:t>G ( E × R × E ) : a set of edges that represent facts connecting entity pairs.</a:t>
            </a:r>
            <a:endParaRPr sz="1600" cap="none">
              <a:solidFill>
                <a:srgbClr val="1A9988"/>
              </a:solidFill>
              <a:latin typeface="Arial" panose="020B0604020202020204"/>
              <a:ea typeface="Arial" panose="020B0604020202020204"/>
              <a:cs typeface="Arial" panose="020B0604020202020204"/>
              <a:sym typeface="Arial" panose="020B0604020202020204"/>
            </a:endParaRPr>
          </a:p>
          <a:p>
            <a:pPr marL="457200" lvl="0" indent="-330200" algn="just" rtl="0">
              <a:lnSpc>
                <a:spcPct val="130000"/>
              </a:lnSpc>
              <a:spcBef>
                <a:spcPts val="0"/>
              </a:spcBef>
              <a:spcAft>
                <a:spcPts val="0"/>
              </a:spcAft>
              <a:buClr>
                <a:srgbClr val="1A9988"/>
              </a:buClr>
              <a:buSzPts val="1600"/>
              <a:buFont typeface="Arial" panose="020B0604020202020204"/>
              <a:buChar char="●"/>
            </a:pPr>
            <a:r>
              <a:rPr lang="en-GB" sz="1600" cap="none">
                <a:solidFill>
                  <a:srgbClr val="1A9988"/>
                </a:solidFill>
                <a:latin typeface="Arial" panose="020B0604020202020204"/>
                <a:ea typeface="Arial" panose="020B0604020202020204"/>
                <a:cs typeface="Arial" panose="020B0604020202020204"/>
                <a:sym typeface="Arial" panose="020B0604020202020204"/>
              </a:rPr>
              <a:t>Entities with no relations or in-degree less than N can be removed which helps with the density of the resultant knowledge graph.</a:t>
            </a:r>
            <a:endParaRPr sz="1600" cap="none">
              <a:solidFill>
                <a:srgbClr val="1A9988"/>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381" name="Shape 381"/>
        <p:cNvGrpSpPr/>
        <p:nvPr/>
      </p:nvGrpSpPr>
      <p:grpSpPr>
        <a:xfrm>
          <a:off x="0" y="0"/>
          <a:ext cx="0" cy="0"/>
          <a:chOff x="0" y="0"/>
          <a:chExt cx="0" cy="0"/>
        </a:xfrm>
      </p:grpSpPr>
      <p:sp>
        <p:nvSpPr>
          <p:cNvPr id="382" name="Google Shape;382;p59"/>
          <p:cNvSpPr txBox="1"/>
          <p:nvPr>
            <p:ph type="title"/>
          </p:nvPr>
        </p:nvSpPr>
        <p:spPr>
          <a:xfrm>
            <a:off x="727640" y="130796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1A1A1A"/>
              </a:buClr>
              <a:buSzPts val="2300"/>
              <a:buFont typeface="Arial" panose="020B0604020202020204"/>
              <a:buNone/>
            </a:pPr>
            <a:r>
              <a:rPr lang="en-GB" sz="2300" cap="none">
                <a:latin typeface="Arial" panose="020B0604020202020204"/>
                <a:ea typeface="Arial" panose="020B0604020202020204"/>
                <a:cs typeface="Arial" panose="020B0604020202020204"/>
                <a:sym typeface="Arial" panose="020B0604020202020204"/>
              </a:rPr>
              <a:t>REPRESENTATION LEARNING MODULE</a:t>
            </a:r>
            <a:endParaRPr sz="2300" cap="none">
              <a:latin typeface="Arial" panose="020B0604020202020204"/>
              <a:ea typeface="Arial" panose="020B0604020202020204"/>
              <a:cs typeface="Arial" panose="020B0604020202020204"/>
              <a:sym typeface="Arial" panose="020B0604020202020204"/>
            </a:endParaRPr>
          </a:p>
        </p:txBody>
      </p:sp>
      <p:sp>
        <p:nvSpPr>
          <p:cNvPr id="383" name="Google Shape;383;p59"/>
          <p:cNvSpPr/>
          <p:nvPr/>
        </p:nvSpPr>
        <p:spPr>
          <a:xfrm>
            <a:off x="1438205" y="1957050"/>
            <a:ext cx="6267600" cy="82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3"/>
              </a:buClr>
              <a:buSzPts val="1400"/>
              <a:buFont typeface="Arial" panose="020B0604020202020204"/>
              <a:buNone/>
            </a:pPr>
            <a:r>
              <a:rPr lang="en-GB" sz="1400" b="1" i="0" u="none" strike="noStrike" cap="none">
                <a:solidFill>
                  <a:schemeClr val="accent3"/>
                </a:solidFill>
                <a:latin typeface="Arial" panose="020B0604020202020204"/>
                <a:ea typeface="Arial" panose="020B0604020202020204"/>
                <a:cs typeface="Arial" panose="020B0604020202020204"/>
                <a:sym typeface="Arial" panose="020B0604020202020204"/>
              </a:rPr>
              <a:t>Input	: </a:t>
            </a:r>
            <a:r>
              <a:rPr lang="en-GB" sz="1400" b="0" i="0" u="none" strike="noStrike" cap="none">
                <a:solidFill>
                  <a:schemeClr val="accent3"/>
                </a:solidFill>
                <a:latin typeface="Arial" panose="020B0604020202020204"/>
                <a:ea typeface="Arial" panose="020B0604020202020204"/>
                <a:cs typeface="Arial" panose="020B0604020202020204"/>
                <a:sym typeface="Arial" panose="020B0604020202020204"/>
              </a:rPr>
              <a:t>COVID-19 Knowledge Graph</a:t>
            </a:r>
            <a:endParaRPr sz="1400" b="0" i="0" u="none" strike="noStrike" cap="none">
              <a:solidFill>
                <a:schemeClr val="accent3"/>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accent3"/>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chemeClr val="accent3"/>
              </a:buClr>
              <a:buSzPts val="1400"/>
              <a:buFont typeface="Arial" panose="020B0604020202020204"/>
              <a:buNone/>
            </a:pPr>
            <a:r>
              <a:rPr lang="en-GB" sz="1400" b="1" i="0" u="none" strike="noStrike" cap="none">
                <a:solidFill>
                  <a:schemeClr val="accent3"/>
                </a:solidFill>
                <a:latin typeface="Arial" panose="020B0604020202020204"/>
                <a:ea typeface="Arial" panose="020B0604020202020204"/>
                <a:cs typeface="Arial" panose="020B0604020202020204"/>
                <a:sym typeface="Arial" panose="020B0604020202020204"/>
              </a:rPr>
              <a:t>Output	: </a:t>
            </a:r>
            <a:r>
              <a:rPr lang="en-GB" sz="1400" b="0" i="0" u="none" strike="noStrike" cap="none">
                <a:solidFill>
                  <a:schemeClr val="accent3"/>
                </a:solidFill>
                <a:latin typeface="Arial" panose="020B0604020202020204"/>
                <a:ea typeface="Arial" panose="020B0604020202020204"/>
                <a:cs typeface="Arial" panose="020B0604020202020204"/>
                <a:sym typeface="Arial" panose="020B0604020202020204"/>
              </a:rPr>
              <a:t>Top Diseases, Chemicals, Proteins related to COVID-19</a:t>
            </a:r>
            <a:endParaRPr sz="1400" b="0" i="0" u="none" strike="noStrike" cap="none">
              <a:solidFill>
                <a:schemeClr val="accent3"/>
              </a:solidFill>
              <a:latin typeface="Arial" panose="020B0604020202020204"/>
              <a:ea typeface="Arial" panose="020B0604020202020204"/>
              <a:cs typeface="Arial" panose="020B0604020202020204"/>
              <a:sym typeface="Arial" panose="020B0604020202020204"/>
            </a:endParaRPr>
          </a:p>
        </p:txBody>
      </p:sp>
      <p:pic>
        <p:nvPicPr>
          <p:cNvPr id="384" name="Google Shape;384;p59" descr="C:\Users\capta\Downloads\representation.pngrepresentation"/>
          <p:cNvPicPr preferRelativeResize="0"/>
          <p:nvPr>
            <p:ph type="body" idx="1"/>
          </p:nvPr>
        </p:nvPicPr>
        <p:blipFill rotWithShape="1">
          <a:blip r:embed="rId1"/>
          <a:srcRect/>
          <a:stretch>
            <a:fillRect/>
          </a:stretch>
        </p:blipFill>
        <p:spPr>
          <a:xfrm>
            <a:off x="835043" y="2974540"/>
            <a:ext cx="7473900" cy="20370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388" name="Shape 388"/>
        <p:cNvGrpSpPr/>
        <p:nvPr/>
      </p:nvGrpSpPr>
      <p:grpSpPr>
        <a:xfrm>
          <a:off x="0" y="0"/>
          <a:ext cx="0" cy="0"/>
          <a:chOff x="0" y="0"/>
          <a:chExt cx="0" cy="0"/>
        </a:xfrm>
      </p:grpSpPr>
      <p:sp>
        <p:nvSpPr>
          <p:cNvPr id="389" name="Google Shape;389;p60"/>
          <p:cNvSpPr txBox="1"/>
          <p:nvPr>
            <p:ph type="title"/>
          </p:nvPr>
        </p:nvSpPr>
        <p:spPr>
          <a:xfrm>
            <a:off x="727655" y="1278985"/>
            <a:ext cx="7688700" cy="534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1A1A1A"/>
              </a:buClr>
              <a:buSzPts val="2300"/>
              <a:buFont typeface="Arial" panose="020B0604020202020204"/>
              <a:buNone/>
            </a:pPr>
            <a:r>
              <a:rPr lang="en-GB" sz="2300" cap="none">
                <a:latin typeface="Arial" panose="020B0604020202020204"/>
                <a:ea typeface="Arial" panose="020B0604020202020204"/>
                <a:cs typeface="Arial" panose="020B0604020202020204"/>
                <a:sym typeface="Arial" panose="020B0604020202020204"/>
              </a:rPr>
              <a:t>REPRESENTATION LEARNING MODULE</a:t>
            </a:r>
            <a:endParaRPr sz="2300" cap="none">
              <a:latin typeface="Arial" panose="020B0604020202020204"/>
              <a:ea typeface="Arial" panose="020B0604020202020204"/>
              <a:cs typeface="Arial" panose="020B0604020202020204"/>
              <a:sym typeface="Arial" panose="020B0604020202020204"/>
            </a:endParaRPr>
          </a:p>
        </p:txBody>
      </p:sp>
      <p:sp>
        <p:nvSpPr>
          <p:cNvPr id="390" name="Google Shape;390;p60"/>
          <p:cNvSpPr txBox="1"/>
          <p:nvPr>
            <p:ph type="body" idx="1"/>
          </p:nvPr>
        </p:nvSpPr>
        <p:spPr>
          <a:xfrm>
            <a:off x="727700" y="2144776"/>
            <a:ext cx="7844700" cy="2609400"/>
          </a:xfrm>
          <a:prstGeom prst="rect">
            <a:avLst/>
          </a:prstGeom>
          <a:noFill/>
          <a:ln>
            <a:noFill/>
          </a:ln>
        </p:spPr>
        <p:txBody>
          <a:bodyPr spcFirstLastPara="1" wrap="square" lIns="91425" tIns="91425" rIns="91425" bIns="91425" anchor="t" anchorCtr="0">
            <a:noAutofit/>
          </a:bodyPr>
          <a:lstStyle/>
          <a:p>
            <a:pPr marL="457200" lvl="0" indent="-330200" algn="just" rtl="0">
              <a:lnSpc>
                <a:spcPct val="130000"/>
              </a:lnSpc>
              <a:spcBef>
                <a:spcPts val="0"/>
              </a:spcBef>
              <a:spcAft>
                <a:spcPts val="0"/>
              </a:spcAft>
              <a:buClr>
                <a:srgbClr val="1A9988"/>
              </a:buClr>
              <a:buSzPts val="1600"/>
              <a:buFont typeface="Arial" panose="020B0604020202020204"/>
              <a:buChar char="●"/>
            </a:pPr>
            <a:r>
              <a:rPr lang="en-GB" sz="1600" cap="none">
                <a:solidFill>
                  <a:srgbClr val="1A9988"/>
                </a:solidFill>
                <a:latin typeface="Arial" panose="020B0604020202020204"/>
                <a:ea typeface="Arial" panose="020B0604020202020204"/>
                <a:cs typeface="Arial" panose="020B0604020202020204"/>
                <a:sym typeface="Arial" panose="020B0604020202020204"/>
              </a:rPr>
              <a:t>We reduce the noise by removing entities with less in-degree than N.</a:t>
            </a:r>
            <a:endParaRPr sz="1600" cap="none">
              <a:solidFill>
                <a:srgbClr val="1A9988"/>
              </a:solidFill>
              <a:latin typeface="Arial" panose="020B0604020202020204"/>
              <a:ea typeface="Arial" panose="020B0604020202020204"/>
              <a:cs typeface="Arial" panose="020B0604020202020204"/>
              <a:sym typeface="Arial" panose="020B0604020202020204"/>
            </a:endParaRPr>
          </a:p>
          <a:p>
            <a:pPr marL="457200" lvl="0" indent="-330200" algn="just" rtl="0">
              <a:lnSpc>
                <a:spcPct val="130000"/>
              </a:lnSpc>
              <a:spcBef>
                <a:spcPts val="0"/>
              </a:spcBef>
              <a:spcAft>
                <a:spcPts val="0"/>
              </a:spcAft>
              <a:buClr>
                <a:srgbClr val="1A9988"/>
              </a:buClr>
              <a:buSzPts val="1600"/>
              <a:buFont typeface="Arial" panose="020B0604020202020204"/>
              <a:buChar char="●"/>
            </a:pPr>
            <a:r>
              <a:rPr lang="en-GB" sz="1600" cap="none">
                <a:solidFill>
                  <a:srgbClr val="1A9988"/>
                </a:solidFill>
                <a:latin typeface="Arial" panose="020B0604020202020204"/>
                <a:ea typeface="Arial" panose="020B0604020202020204"/>
                <a:cs typeface="Arial" panose="020B0604020202020204"/>
                <a:sym typeface="Arial" panose="020B0604020202020204"/>
              </a:rPr>
              <a:t>We embed the obtained graph using geometric method such as TransD.</a:t>
            </a:r>
            <a:endParaRPr sz="1600" cap="none">
              <a:solidFill>
                <a:srgbClr val="1A9988"/>
              </a:solidFill>
              <a:latin typeface="Arial" panose="020B0604020202020204"/>
              <a:ea typeface="Arial" panose="020B0604020202020204"/>
              <a:cs typeface="Arial" panose="020B0604020202020204"/>
              <a:sym typeface="Arial" panose="020B0604020202020204"/>
            </a:endParaRPr>
          </a:p>
          <a:p>
            <a:pPr marL="457200" lvl="0" indent="-330200" algn="just" rtl="0">
              <a:lnSpc>
                <a:spcPct val="130000"/>
              </a:lnSpc>
              <a:spcBef>
                <a:spcPts val="0"/>
              </a:spcBef>
              <a:spcAft>
                <a:spcPts val="0"/>
              </a:spcAft>
              <a:buClr>
                <a:srgbClr val="1A9988"/>
              </a:buClr>
              <a:buSzPts val="1600"/>
              <a:buFont typeface="Arial" panose="020B0604020202020204"/>
              <a:buChar char="●"/>
            </a:pPr>
            <a:r>
              <a:rPr lang="en-GB" sz="1600" cap="none">
                <a:solidFill>
                  <a:srgbClr val="1A9988"/>
                </a:solidFill>
                <a:latin typeface="Arial" panose="020B0604020202020204"/>
                <a:ea typeface="Arial" panose="020B0604020202020204"/>
                <a:cs typeface="Arial" panose="020B0604020202020204"/>
                <a:sym typeface="Arial" panose="020B0604020202020204"/>
              </a:rPr>
              <a:t>As a result, we get the entity vectors of certain dimensions.</a:t>
            </a:r>
            <a:endParaRPr sz="1600" cap="none">
              <a:solidFill>
                <a:srgbClr val="1A9988"/>
              </a:solidFill>
              <a:latin typeface="Arial" panose="020B0604020202020204"/>
              <a:ea typeface="Arial" panose="020B0604020202020204"/>
              <a:cs typeface="Arial" panose="020B0604020202020204"/>
              <a:sym typeface="Arial" panose="020B0604020202020204"/>
            </a:endParaRPr>
          </a:p>
          <a:p>
            <a:pPr marL="457200" lvl="0" indent="-330200" algn="just" rtl="0">
              <a:lnSpc>
                <a:spcPct val="130000"/>
              </a:lnSpc>
              <a:spcBef>
                <a:spcPts val="0"/>
              </a:spcBef>
              <a:spcAft>
                <a:spcPts val="0"/>
              </a:spcAft>
              <a:buClr>
                <a:srgbClr val="1A9988"/>
              </a:buClr>
              <a:buSzPts val="1600"/>
              <a:buFont typeface="Arial" panose="020B0604020202020204"/>
              <a:buChar char="●"/>
            </a:pPr>
            <a:r>
              <a:rPr lang="en-GB" sz="1600" cap="none">
                <a:solidFill>
                  <a:srgbClr val="1A9988"/>
                </a:solidFill>
                <a:latin typeface="Arial" panose="020B0604020202020204"/>
                <a:ea typeface="Arial" panose="020B0604020202020204"/>
                <a:cs typeface="Arial" panose="020B0604020202020204"/>
                <a:sym typeface="Arial" panose="020B0604020202020204"/>
              </a:rPr>
              <a:t>We get COVID-19 vector and compare entities with that to find whether they are similar or not.</a:t>
            </a:r>
            <a:endParaRPr sz="1600" cap="none">
              <a:solidFill>
                <a:srgbClr val="1A9988"/>
              </a:solidFill>
              <a:latin typeface="Arial" panose="020B0604020202020204"/>
              <a:ea typeface="Arial" panose="020B0604020202020204"/>
              <a:cs typeface="Arial" panose="020B0604020202020204"/>
              <a:sym typeface="Arial" panose="020B0604020202020204"/>
            </a:endParaRPr>
          </a:p>
          <a:p>
            <a:pPr marL="457200" lvl="0" indent="-330200" algn="just" rtl="0">
              <a:lnSpc>
                <a:spcPct val="130000"/>
              </a:lnSpc>
              <a:spcBef>
                <a:spcPts val="0"/>
              </a:spcBef>
              <a:spcAft>
                <a:spcPts val="0"/>
              </a:spcAft>
              <a:buClr>
                <a:srgbClr val="1A9988"/>
              </a:buClr>
              <a:buSzPts val="1600"/>
              <a:buFont typeface="Arial" panose="020B0604020202020204"/>
              <a:buChar char="●"/>
            </a:pPr>
            <a:r>
              <a:rPr lang="en-GB" sz="1600" cap="none">
                <a:solidFill>
                  <a:srgbClr val="1A9988"/>
                </a:solidFill>
                <a:latin typeface="Arial" panose="020B0604020202020204"/>
                <a:ea typeface="Arial" panose="020B0604020202020204"/>
                <a:cs typeface="Arial" panose="020B0604020202020204"/>
                <a:sym typeface="Arial" panose="020B0604020202020204"/>
              </a:rPr>
              <a:t>Hence the top COVID-19 related entities as found as output.</a:t>
            </a:r>
            <a:endParaRPr sz="1600" cap="none">
              <a:solidFill>
                <a:srgbClr val="1A9988"/>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394" name="Shape 394"/>
        <p:cNvGrpSpPr/>
        <p:nvPr/>
      </p:nvGrpSpPr>
      <p:grpSpPr>
        <a:xfrm>
          <a:off x="0" y="0"/>
          <a:ext cx="0" cy="0"/>
          <a:chOff x="0" y="0"/>
          <a:chExt cx="0" cy="0"/>
        </a:xfrm>
      </p:grpSpPr>
      <p:sp>
        <p:nvSpPr>
          <p:cNvPr id="395" name="Google Shape;395;p61"/>
          <p:cNvSpPr txBox="1"/>
          <p:nvPr>
            <p:ph type="title"/>
          </p:nvPr>
        </p:nvSpPr>
        <p:spPr>
          <a:xfrm>
            <a:off x="727655" y="1278985"/>
            <a:ext cx="7688700" cy="534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1A1A1A"/>
              </a:buClr>
              <a:buSzPts val="2300"/>
              <a:buFont typeface="Arial" panose="020B0604020202020204"/>
              <a:buNone/>
            </a:pPr>
            <a:r>
              <a:rPr lang="en-GB" sz="2300">
                <a:latin typeface="Arial" panose="020B0604020202020204"/>
                <a:ea typeface="Arial" panose="020B0604020202020204"/>
                <a:cs typeface="Arial" panose="020B0604020202020204"/>
                <a:sym typeface="Arial" panose="020B0604020202020204"/>
              </a:rPr>
              <a:t>IMPLEMENTATION DETAILS - PREPROCESSING</a:t>
            </a:r>
            <a:endParaRPr sz="2300" cap="none">
              <a:latin typeface="Arial" panose="020B0604020202020204"/>
              <a:ea typeface="Arial" panose="020B0604020202020204"/>
              <a:cs typeface="Arial" panose="020B0604020202020204"/>
              <a:sym typeface="Arial" panose="020B0604020202020204"/>
            </a:endParaRPr>
          </a:p>
        </p:txBody>
      </p:sp>
      <p:pic>
        <p:nvPicPr>
          <p:cNvPr id="396" name="Google Shape;396;p61"/>
          <p:cNvPicPr preferRelativeResize="0"/>
          <p:nvPr/>
        </p:nvPicPr>
        <p:blipFill rotWithShape="1">
          <a:blip r:embed="rId1"/>
          <a:srcRect b="54863"/>
          <a:stretch>
            <a:fillRect/>
          </a:stretch>
        </p:blipFill>
        <p:spPr>
          <a:xfrm>
            <a:off x="823913" y="1813575"/>
            <a:ext cx="7496175" cy="795375"/>
          </a:xfrm>
          <a:prstGeom prst="rect">
            <a:avLst/>
          </a:prstGeom>
          <a:noFill/>
          <a:ln>
            <a:noFill/>
          </a:ln>
        </p:spPr>
      </p:pic>
      <p:sp>
        <p:nvSpPr>
          <p:cNvPr id="397" name="Google Shape;397;p61"/>
          <p:cNvSpPr txBox="1"/>
          <p:nvPr>
            <p:ph type="body" idx="1"/>
          </p:nvPr>
        </p:nvSpPr>
        <p:spPr>
          <a:xfrm>
            <a:off x="727700" y="2608950"/>
            <a:ext cx="7844700" cy="439500"/>
          </a:xfrm>
          <a:prstGeom prst="rect">
            <a:avLst/>
          </a:prstGeom>
          <a:noFill/>
          <a:ln>
            <a:noFill/>
          </a:ln>
        </p:spPr>
        <p:txBody>
          <a:bodyPr spcFirstLastPara="1" wrap="square" lIns="91425" tIns="91425" rIns="91425" bIns="91425" anchor="t" anchorCtr="0">
            <a:noAutofit/>
          </a:bodyPr>
          <a:lstStyle/>
          <a:p>
            <a:pPr marL="457200" lvl="0" indent="-330200" algn="just" rtl="0">
              <a:lnSpc>
                <a:spcPct val="130000"/>
              </a:lnSpc>
              <a:spcBef>
                <a:spcPts val="0"/>
              </a:spcBef>
              <a:spcAft>
                <a:spcPts val="0"/>
              </a:spcAft>
              <a:buClr>
                <a:srgbClr val="1A9988"/>
              </a:buClr>
              <a:buSzPts val="1600"/>
              <a:buFont typeface="Arial" panose="020B0604020202020204"/>
              <a:buChar char="●"/>
            </a:pPr>
            <a:r>
              <a:rPr lang="en-GB" sz="1600">
                <a:solidFill>
                  <a:srgbClr val="1A9988"/>
                </a:solidFill>
                <a:latin typeface="Arial" panose="020B0604020202020204"/>
                <a:ea typeface="Arial" panose="020B0604020202020204"/>
                <a:cs typeface="Arial" panose="020B0604020202020204"/>
                <a:sym typeface="Arial" panose="020B0604020202020204"/>
              </a:rPr>
              <a:t>Detect language and add it as a column</a:t>
            </a:r>
            <a:endParaRPr sz="1600" cap="none">
              <a:solidFill>
                <a:srgbClr val="1A9988"/>
              </a:solidFill>
              <a:latin typeface="Arial" panose="020B0604020202020204"/>
              <a:ea typeface="Arial" panose="020B0604020202020204"/>
              <a:cs typeface="Arial" panose="020B0604020202020204"/>
              <a:sym typeface="Arial" panose="020B0604020202020204"/>
            </a:endParaRPr>
          </a:p>
        </p:txBody>
      </p:sp>
      <p:pic>
        <p:nvPicPr>
          <p:cNvPr id="398" name="Google Shape;398;p61"/>
          <p:cNvPicPr preferRelativeResize="0"/>
          <p:nvPr/>
        </p:nvPicPr>
        <p:blipFill rotWithShape="1">
          <a:blip r:embed="rId2"/>
          <a:srcRect b="59031"/>
          <a:stretch>
            <a:fillRect/>
          </a:stretch>
        </p:blipFill>
        <p:spPr>
          <a:xfrm>
            <a:off x="257063" y="3002250"/>
            <a:ext cx="8629875" cy="613875"/>
          </a:xfrm>
          <a:prstGeom prst="rect">
            <a:avLst/>
          </a:prstGeom>
          <a:noFill/>
          <a:ln>
            <a:noFill/>
          </a:ln>
        </p:spPr>
      </p:pic>
      <p:sp>
        <p:nvSpPr>
          <p:cNvPr id="399" name="Google Shape;399;p61"/>
          <p:cNvSpPr txBox="1"/>
          <p:nvPr>
            <p:ph type="body" idx="1"/>
          </p:nvPr>
        </p:nvSpPr>
        <p:spPr>
          <a:xfrm>
            <a:off x="727700" y="3616125"/>
            <a:ext cx="7844700" cy="439500"/>
          </a:xfrm>
          <a:prstGeom prst="rect">
            <a:avLst/>
          </a:prstGeom>
          <a:noFill/>
          <a:ln>
            <a:noFill/>
          </a:ln>
        </p:spPr>
        <p:txBody>
          <a:bodyPr spcFirstLastPara="1" wrap="square" lIns="91425" tIns="91425" rIns="91425" bIns="91425" anchor="t" anchorCtr="0">
            <a:noAutofit/>
          </a:bodyPr>
          <a:lstStyle/>
          <a:p>
            <a:pPr marL="457200" lvl="0" indent="-330200" algn="just" rtl="0">
              <a:lnSpc>
                <a:spcPct val="130000"/>
              </a:lnSpc>
              <a:spcBef>
                <a:spcPts val="0"/>
              </a:spcBef>
              <a:spcAft>
                <a:spcPts val="0"/>
              </a:spcAft>
              <a:buClr>
                <a:srgbClr val="1A9988"/>
              </a:buClr>
              <a:buSzPts val="1600"/>
              <a:buFont typeface="Arial" panose="020B0604020202020204"/>
              <a:buChar char="●"/>
            </a:pPr>
            <a:r>
              <a:rPr lang="en-GB" sz="1600">
                <a:solidFill>
                  <a:srgbClr val="1A9988"/>
                </a:solidFill>
                <a:latin typeface="Arial" panose="020B0604020202020204"/>
                <a:ea typeface="Arial" panose="020B0604020202020204"/>
                <a:cs typeface="Arial" panose="020B0604020202020204"/>
                <a:sym typeface="Arial" panose="020B0604020202020204"/>
              </a:rPr>
              <a:t>Remove the rows where language is not english</a:t>
            </a:r>
            <a:endParaRPr sz="1600" cap="none">
              <a:solidFill>
                <a:srgbClr val="1A9988"/>
              </a:solidFill>
              <a:latin typeface="Arial" panose="020B0604020202020204"/>
              <a:ea typeface="Arial" panose="020B0604020202020204"/>
              <a:cs typeface="Arial" panose="020B0604020202020204"/>
              <a:sym typeface="Arial" panose="020B0604020202020204"/>
            </a:endParaRPr>
          </a:p>
        </p:txBody>
      </p:sp>
      <p:pic>
        <p:nvPicPr>
          <p:cNvPr id="400" name="Google Shape;400;p61"/>
          <p:cNvPicPr preferRelativeResize="0"/>
          <p:nvPr/>
        </p:nvPicPr>
        <p:blipFill rotWithShape="1">
          <a:blip r:embed="rId3"/>
          <a:srcRect t="65984"/>
          <a:stretch>
            <a:fillRect/>
          </a:stretch>
        </p:blipFill>
        <p:spPr>
          <a:xfrm>
            <a:off x="1600200" y="4095775"/>
            <a:ext cx="5943600" cy="5346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404" name="Shape 404"/>
        <p:cNvGrpSpPr/>
        <p:nvPr/>
      </p:nvGrpSpPr>
      <p:grpSpPr>
        <a:xfrm>
          <a:off x="0" y="0"/>
          <a:ext cx="0" cy="0"/>
          <a:chOff x="0" y="0"/>
          <a:chExt cx="0" cy="0"/>
        </a:xfrm>
      </p:grpSpPr>
      <p:sp>
        <p:nvSpPr>
          <p:cNvPr id="405" name="Google Shape;405;p62"/>
          <p:cNvSpPr txBox="1"/>
          <p:nvPr>
            <p:ph type="title"/>
          </p:nvPr>
        </p:nvSpPr>
        <p:spPr>
          <a:xfrm>
            <a:off x="727655" y="1278985"/>
            <a:ext cx="7688700" cy="534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1A1A1A"/>
              </a:buClr>
              <a:buSzPts val="2300"/>
              <a:buFont typeface="Arial" panose="020B0604020202020204"/>
              <a:buNone/>
            </a:pPr>
            <a:r>
              <a:rPr lang="en-GB" sz="2300">
                <a:latin typeface="Arial" panose="020B0604020202020204"/>
                <a:ea typeface="Arial" panose="020B0604020202020204"/>
                <a:cs typeface="Arial" panose="020B0604020202020204"/>
                <a:sym typeface="Arial" panose="020B0604020202020204"/>
              </a:rPr>
              <a:t>IMPLEMENTATION DETAILS - PREPROCESSING</a:t>
            </a:r>
            <a:endParaRPr sz="2300" cap="none">
              <a:latin typeface="Arial" panose="020B0604020202020204"/>
              <a:ea typeface="Arial" panose="020B0604020202020204"/>
              <a:cs typeface="Arial" panose="020B0604020202020204"/>
              <a:sym typeface="Arial" panose="020B0604020202020204"/>
            </a:endParaRPr>
          </a:p>
        </p:txBody>
      </p:sp>
      <p:sp>
        <p:nvSpPr>
          <p:cNvPr id="406" name="Google Shape;406;p62"/>
          <p:cNvSpPr txBox="1"/>
          <p:nvPr>
            <p:ph type="body" idx="1"/>
          </p:nvPr>
        </p:nvSpPr>
        <p:spPr>
          <a:xfrm>
            <a:off x="727700" y="2488300"/>
            <a:ext cx="7844700" cy="439500"/>
          </a:xfrm>
          <a:prstGeom prst="rect">
            <a:avLst/>
          </a:prstGeom>
          <a:noFill/>
          <a:ln>
            <a:noFill/>
          </a:ln>
        </p:spPr>
        <p:txBody>
          <a:bodyPr spcFirstLastPara="1" wrap="square" lIns="91425" tIns="91425" rIns="91425" bIns="91425" anchor="t" anchorCtr="0">
            <a:noAutofit/>
          </a:bodyPr>
          <a:lstStyle/>
          <a:p>
            <a:pPr marL="457200" lvl="0" indent="-330200" algn="just" rtl="0">
              <a:lnSpc>
                <a:spcPct val="130000"/>
              </a:lnSpc>
              <a:spcBef>
                <a:spcPts val="0"/>
              </a:spcBef>
              <a:spcAft>
                <a:spcPts val="0"/>
              </a:spcAft>
              <a:buClr>
                <a:srgbClr val="1A9988"/>
              </a:buClr>
              <a:buSzPts val="1600"/>
              <a:buFont typeface="Arial" panose="020B0604020202020204"/>
              <a:buChar char="●"/>
            </a:pPr>
            <a:r>
              <a:rPr lang="en-GB" sz="1600">
                <a:solidFill>
                  <a:srgbClr val="1A9988"/>
                </a:solidFill>
                <a:latin typeface="Arial" panose="020B0604020202020204"/>
                <a:ea typeface="Arial" panose="020B0604020202020204"/>
                <a:cs typeface="Arial" panose="020B0604020202020204"/>
                <a:sym typeface="Arial" panose="020B0604020202020204"/>
              </a:rPr>
              <a:t>Word tokenize the abstracts</a:t>
            </a:r>
            <a:endParaRPr sz="1600" cap="none">
              <a:solidFill>
                <a:srgbClr val="1A9988"/>
              </a:solidFill>
              <a:latin typeface="Arial" panose="020B0604020202020204"/>
              <a:ea typeface="Arial" panose="020B0604020202020204"/>
              <a:cs typeface="Arial" panose="020B0604020202020204"/>
              <a:sym typeface="Arial" panose="020B0604020202020204"/>
            </a:endParaRPr>
          </a:p>
        </p:txBody>
      </p:sp>
      <p:sp>
        <p:nvSpPr>
          <p:cNvPr id="407" name="Google Shape;407;p62"/>
          <p:cNvSpPr txBox="1"/>
          <p:nvPr>
            <p:ph type="body" idx="1"/>
          </p:nvPr>
        </p:nvSpPr>
        <p:spPr>
          <a:xfrm>
            <a:off x="727700" y="3616125"/>
            <a:ext cx="7844700" cy="439500"/>
          </a:xfrm>
          <a:prstGeom prst="rect">
            <a:avLst/>
          </a:prstGeom>
          <a:noFill/>
          <a:ln>
            <a:noFill/>
          </a:ln>
        </p:spPr>
        <p:txBody>
          <a:bodyPr spcFirstLastPara="1" wrap="square" lIns="91425" tIns="91425" rIns="91425" bIns="91425" anchor="t" anchorCtr="0">
            <a:noAutofit/>
          </a:bodyPr>
          <a:lstStyle/>
          <a:p>
            <a:pPr marL="457200" lvl="0" indent="-330200" algn="just" rtl="0">
              <a:lnSpc>
                <a:spcPct val="130000"/>
              </a:lnSpc>
              <a:spcBef>
                <a:spcPts val="0"/>
              </a:spcBef>
              <a:spcAft>
                <a:spcPts val="0"/>
              </a:spcAft>
              <a:buClr>
                <a:srgbClr val="1A9988"/>
              </a:buClr>
              <a:buSzPts val="1600"/>
              <a:buFont typeface="Arial" panose="020B0604020202020204"/>
              <a:buChar char="●"/>
            </a:pPr>
            <a:r>
              <a:rPr lang="en-GB" sz="1600">
                <a:solidFill>
                  <a:srgbClr val="1A9988"/>
                </a:solidFill>
                <a:latin typeface="Arial" panose="020B0604020202020204"/>
                <a:ea typeface="Arial" panose="020B0604020202020204"/>
                <a:cs typeface="Arial" panose="020B0604020202020204"/>
                <a:sym typeface="Arial" panose="020B0604020202020204"/>
              </a:rPr>
              <a:t>Finding high occurrence words</a:t>
            </a:r>
            <a:endParaRPr sz="1600" cap="none">
              <a:solidFill>
                <a:srgbClr val="1A9988"/>
              </a:solidFill>
              <a:latin typeface="Arial" panose="020B0604020202020204"/>
              <a:ea typeface="Arial" panose="020B0604020202020204"/>
              <a:cs typeface="Arial" panose="020B0604020202020204"/>
              <a:sym typeface="Arial" panose="020B0604020202020204"/>
            </a:endParaRPr>
          </a:p>
        </p:txBody>
      </p:sp>
      <p:pic>
        <p:nvPicPr>
          <p:cNvPr id="408" name="Google Shape;408;p62"/>
          <p:cNvPicPr preferRelativeResize="0"/>
          <p:nvPr/>
        </p:nvPicPr>
        <p:blipFill rotWithShape="1">
          <a:blip r:embed="rId1"/>
          <a:srcRect t="21994" b="51381"/>
          <a:stretch>
            <a:fillRect/>
          </a:stretch>
        </p:blipFill>
        <p:spPr>
          <a:xfrm>
            <a:off x="79099" y="1764925"/>
            <a:ext cx="8985814" cy="844025"/>
          </a:xfrm>
          <a:prstGeom prst="rect">
            <a:avLst/>
          </a:prstGeom>
          <a:noFill/>
          <a:ln>
            <a:noFill/>
          </a:ln>
        </p:spPr>
      </p:pic>
      <p:pic>
        <p:nvPicPr>
          <p:cNvPr id="409" name="Google Shape;409;p62"/>
          <p:cNvPicPr preferRelativeResize="0"/>
          <p:nvPr/>
        </p:nvPicPr>
        <p:blipFill rotWithShape="1">
          <a:blip r:embed="rId2"/>
          <a:srcRect b="72184"/>
          <a:stretch>
            <a:fillRect/>
          </a:stretch>
        </p:blipFill>
        <p:spPr>
          <a:xfrm>
            <a:off x="79100" y="2926200"/>
            <a:ext cx="8985825" cy="718678"/>
          </a:xfrm>
          <a:prstGeom prst="rect">
            <a:avLst/>
          </a:prstGeom>
          <a:noFill/>
          <a:ln>
            <a:noFill/>
          </a:ln>
        </p:spPr>
      </p:pic>
      <p:pic>
        <p:nvPicPr>
          <p:cNvPr id="410" name="Google Shape;410;p62"/>
          <p:cNvPicPr preferRelativeResize="0"/>
          <p:nvPr/>
        </p:nvPicPr>
        <p:blipFill>
          <a:blip r:embed="rId3"/>
          <a:stretch>
            <a:fillRect/>
          </a:stretch>
        </p:blipFill>
        <p:spPr>
          <a:xfrm>
            <a:off x="79088" y="4055635"/>
            <a:ext cx="8985824" cy="62401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414" name="Shape 414"/>
        <p:cNvGrpSpPr/>
        <p:nvPr/>
      </p:nvGrpSpPr>
      <p:grpSpPr>
        <a:xfrm>
          <a:off x="0" y="0"/>
          <a:ext cx="0" cy="0"/>
          <a:chOff x="0" y="0"/>
          <a:chExt cx="0" cy="0"/>
        </a:xfrm>
      </p:grpSpPr>
      <p:sp>
        <p:nvSpPr>
          <p:cNvPr id="415" name="Google Shape;415;p63"/>
          <p:cNvSpPr txBox="1"/>
          <p:nvPr>
            <p:ph type="title"/>
          </p:nvPr>
        </p:nvSpPr>
        <p:spPr>
          <a:xfrm>
            <a:off x="727655" y="1278985"/>
            <a:ext cx="7688700" cy="534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1A1A1A"/>
              </a:buClr>
              <a:buSzPts val="2300"/>
              <a:buFont typeface="Arial" panose="020B0604020202020204"/>
              <a:buNone/>
            </a:pPr>
            <a:r>
              <a:rPr lang="en-GB" sz="2300">
                <a:latin typeface="Arial" panose="020B0604020202020204"/>
                <a:ea typeface="Arial" panose="020B0604020202020204"/>
                <a:cs typeface="Arial" panose="020B0604020202020204"/>
                <a:sym typeface="Arial" panose="020B0604020202020204"/>
              </a:rPr>
              <a:t>IMPLEMENTATION DETAILS - PREPROCESSING</a:t>
            </a:r>
            <a:endParaRPr sz="2300" cap="none">
              <a:latin typeface="Arial" panose="020B0604020202020204"/>
              <a:ea typeface="Arial" panose="020B0604020202020204"/>
              <a:cs typeface="Arial" panose="020B0604020202020204"/>
              <a:sym typeface="Arial" panose="020B0604020202020204"/>
            </a:endParaRPr>
          </a:p>
        </p:txBody>
      </p:sp>
      <p:sp>
        <p:nvSpPr>
          <p:cNvPr id="416" name="Google Shape;416;p63"/>
          <p:cNvSpPr txBox="1"/>
          <p:nvPr>
            <p:ph type="body" idx="1"/>
          </p:nvPr>
        </p:nvSpPr>
        <p:spPr>
          <a:xfrm>
            <a:off x="767425" y="1764925"/>
            <a:ext cx="7844700" cy="439500"/>
          </a:xfrm>
          <a:prstGeom prst="rect">
            <a:avLst/>
          </a:prstGeom>
          <a:noFill/>
          <a:ln>
            <a:noFill/>
          </a:ln>
        </p:spPr>
        <p:txBody>
          <a:bodyPr spcFirstLastPara="1" wrap="square" lIns="91425" tIns="91425" rIns="91425" bIns="91425" anchor="t" anchorCtr="0">
            <a:noAutofit/>
          </a:bodyPr>
          <a:lstStyle/>
          <a:p>
            <a:pPr marL="457200" lvl="0" indent="-330200" algn="just" rtl="0">
              <a:lnSpc>
                <a:spcPct val="130000"/>
              </a:lnSpc>
              <a:spcBef>
                <a:spcPts val="0"/>
              </a:spcBef>
              <a:spcAft>
                <a:spcPts val="0"/>
              </a:spcAft>
              <a:buClr>
                <a:srgbClr val="1A9988"/>
              </a:buClr>
              <a:buSzPts val="1600"/>
              <a:buFont typeface="Arial" panose="020B0604020202020204"/>
              <a:buChar char="●"/>
            </a:pPr>
            <a:r>
              <a:rPr lang="en-GB" sz="1600">
                <a:solidFill>
                  <a:srgbClr val="1A9988"/>
                </a:solidFill>
                <a:latin typeface="Arial" panose="020B0604020202020204"/>
                <a:ea typeface="Arial" panose="020B0604020202020204"/>
                <a:cs typeface="Arial" panose="020B0604020202020204"/>
                <a:sym typeface="Arial" panose="020B0604020202020204"/>
              </a:rPr>
              <a:t>Updating SciBERT Vocabulary</a:t>
            </a:r>
            <a:endParaRPr sz="1600" cap="none">
              <a:solidFill>
                <a:srgbClr val="1A9988"/>
              </a:solidFill>
              <a:latin typeface="Arial" panose="020B0604020202020204"/>
              <a:ea typeface="Arial" panose="020B0604020202020204"/>
              <a:cs typeface="Arial" panose="020B0604020202020204"/>
              <a:sym typeface="Arial" panose="020B0604020202020204"/>
            </a:endParaRPr>
          </a:p>
        </p:txBody>
      </p:sp>
      <p:pic>
        <p:nvPicPr>
          <p:cNvPr id="417" name="Google Shape;417;p63"/>
          <p:cNvPicPr preferRelativeResize="0"/>
          <p:nvPr/>
        </p:nvPicPr>
        <p:blipFill rotWithShape="1">
          <a:blip r:embed="rId1"/>
          <a:srcRect t="76603"/>
          <a:stretch>
            <a:fillRect/>
          </a:stretch>
        </p:blipFill>
        <p:spPr>
          <a:xfrm>
            <a:off x="1903713" y="2204425"/>
            <a:ext cx="5572125" cy="492500"/>
          </a:xfrm>
          <a:prstGeom prst="rect">
            <a:avLst/>
          </a:prstGeom>
          <a:noFill/>
          <a:ln>
            <a:noFill/>
          </a:ln>
        </p:spPr>
      </p:pic>
      <p:sp>
        <p:nvSpPr>
          <p:cNvPr id="418" name="Google Shape;418;p63"/>
          <p:cNvSpPr txBox="1"/>
          <p:nvPr>
            <p:ph type="body" idx="1"/>
          </p:nvPr>
        </p:nvSpPr>
        <p:spPr>
          <a:xfrm>
            <a:off x="649650" y="2714850"/>
            <a:ext cx="7844700" cy="740700"/>
          </a:xfrm>
          <a:prstGeom prst="rect">
            <a:avLst/>
          </a:prstGeom>
          <a:noFill/>
          <a:ln>
            <a:noFill/>
          </a:ln>
        </p:spPr>
        <p:txBody>
          <a:bodyPr spcFirstLastPara="1" wrap="square" lIns="91425" tIns="91425" rIns="91425" bIns="91425" anchor="t" anchorCtr="0">
            <a:noAutofit/>
          </a:bodyPr>
          <a:lstStyle/>
          <a:p>
            <a:pPr marL="457200" lvl="0" indent="-330200" algn="just" rtl="0">
              <a:lnSpc>
                <a:spcPct val="130000"/>
              </a:lnSpc>
              <a:spcBef>
                <a:spcPts val="0"/>
              </a:spcBef>
              <a:spcAft>
                <a:spcPts val="0"/>
              </a:spcAft>
              <a:buClr>
                <a:srgbClr val="1A9988"/>
              </a:buClr>
              <a:buSzPts val="1600"/>
              <a:buFont typeface="Arial" panose="020B0604020202020204"/>
              <a:buChar char="●"/>
            </a:pPr>
            <a:r>
              <a:rPr lang="en-GB" sz="1600">
                <a:solidFill>
                  <a:srgbClr val="1A9988"/>
                </a:solidFill>
                <a:latin typeface="Arial" panose="020B0604020202020204"/>
                <a:ea typeface="Arial" panose="020B0604020202020204"/>
                <a:cs typeface="Arial" panose="020B0604020202020204"/>
                <a:sym typeface="Arial" panose="020B0604020202020204"/>
              </a:rPr>
              <a:t>Some of the newly added vocabulary words are as follows, covid19, coronavirus-2, betacoronavirus, antivirals etc.,</a:t>
            </a:r>
            <a:endParaRPr sz="1600">
              <a:solidFill>
                <a:srgbClr val="1A9988"/>
              </a:solidFill>
              <a:latin typeface="Arial" panose="020B0604020202020204"/>
              <a:ea typeface="Arial" panose="020B0604020202020204"/>
              <a:cs typeface="Arial" panose="020B0604020202020204"/>
              <a:sym typeface="Arial" panose="020B0604020202020204"/>
            </a:endParaRPr>
          </a:p>
          <a:p>
            <a:pPr marL="457200" lvl="0" indent="-330200" algn="just" rtl="0">
              <a:lnSpc>
                <a:spcPct val="130000"/>
              </a:lnSpc>
              <a:spcBef>
                <a:spcPts val="0"/>
              </a:spcBef>
              <a:spcAft>
                <a:spcPts val="0"/>
              </a:spcAft>
              <a:buClr>
                <a:srgbClr val="1A9988"/>
              </a:buClr>
              <a:buSzPts val="1600"/>
              <a:buFont typeface="Arial" panose="020B0604020202020204"/>
              <a:buChar char="●"/>
            </a:pPr>
            <a:r>
              <a:rPr lang="en-GB" sz="1600">
                <a:solidFill>
                  <a:srgbClr val="1A9988"/>
                </a:solidFill>
                <a:latin typeface="Arial" panose="020B0604020202020204"/>
                <a:ea typeface="Arial" panose="020B0604020202020204"/>
                <a:cs typeface="Arial" panose="020B0604020202020204"/>
                <a:sym typeface="Arial" panose="020B0604020202020204"/>
              </a:rPr>
              <a:t>Abstract is tokenized and is converted to ids</a:t>
            </a:r>
            <a:endParaRPr sz="1600">
              <a:solidFill>
                <a:srgbClr val="1A9988"/>
              </a:solidFill>
              <a:latin typeface="Arial" panose="020B0604020202020204"/>
              <a:ea typeface="Arial" panose="020B0604020202020204"/>
              <a:cs typeface="Arial" panose="020B0604020202020204"/>
              <a:sym typeface="Arial" panose="020B0604020202020204"/>
            </a:endParaRPr>
          </a:p>
        </p:txBody>
      </p:sp>
      <p:pic>
        <p:nvPicPr>
          <p:cNvPr id="419" name="Google Shape;419;p63"/>
          <p:cNvPicPr preferRelativeResize="0"/>
          <p:nvPr/>
        </p:nvPicPr>
        <p:blipFill rotWithShape="1">
          <a:blip r:embed="rId2"/>
          <a:srcRect b="79318"/>
          <a:stretch>
            <a:fillRect/>
          </a:stretch>
        </p:blipFill>
        <p:spPr>
          <a:xfrm>
            <a:off x="1600200" y="3763975"/>
            <a:ext cx="5943600" cy="7407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423" name="Shape 423"/>
        <p:cNvGrpSpPr/>
        <p:nvPr/>
      </p:nvGrpSpPr>
      <p:grpSpPr>
        <a:xfrm>
          <a:off x="0" y="0"/>
          <a:ext cx="0" cy="0"/>
          <a:chOff x="0" y="0"/>
          <a:chExt cx="0" cy="0"/>
        </a:xfrm>
      </p:grpSpPr>
      <p:sp>
        <p:nvSpPr>
          <p:cNvPr id="424" name="Google Shape;424;p64"/>
          <p:cNvSpPr txBox="1"/>
          <p:nvPr>
            <p:ph type="title"/>
          </p:nvPr>
        </p:nvSpPr>
        <p:spPr>
          <a:xfrm>
            <a:off x="727655" y="1278985"/>
            <a:ext cx="7688700" cy="534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1A1A1A"/>
              </a:buClr>
              <a:buSzPts val="2300"/>
              <a:buFont typeface="Arial" panose="020B0604020202020204"/>
              <a:buNone/>
            </a:pPr>
            <a:r>
              <a:rPr lang="en-GB" sz="2300">
                <a:latin typeface="Arial" panose="020B0604020202020204"/>
                <a:ea typeface="Arial" panose="020B0604020202020204"/>
                <a:cs typeface="Arial" panose="020B0604020202020204"/>
                <a:sym typeface="Arial" panose="020B0604020202020204"/>
              </a:rPr>
              <a:t>IMPLEMENTATION DETAILS - PREPROCESSING</a:t>
            </a:r>
            <a:endParaRPr sz="2300" cap="none">
              <a:latin typeface="Arial" panose="020B0604020202020204"/>
              <a:ea typeface="Arial" panose="020B0604020202020204"/>
              <a:cs typeface="Arial" panose="020B0604020202020204"/>
              <a:sym typeface="Arial" panose="020B0604020202020204"/>
            </a:endParaRPr>
          </a:p>
        </p:txBody>
      </p:sp>
      <p:sp>
        <p:nvSpPr>
          <p:cNvPr id="425" name="Google Shape;425;p64"/>
          <p:cNvSpPr txBox="1"/>
          <p:nvPr>
            <p:ph type="body" idx="1"/>
          </p:nvPr>
        </p:nvSpPr>
        <p:spPr>
          <a:xfrm>
            <a:off x="767425" y="1764925"/>
            <a:ext cx="7844700" cy="949800"/>
          </a:xfrm>
          <a:prstGeom prst="rect">
            <a:avLst/>
          </a:prstGeom>
          <a:noFill/>
          <a:ln>
            <a:noFill/>
          </a:ln>
        </p:spPr>
        <p:txBody>
          <a:bodyPr spcFirstLastPara="1" wrap="square" lIns="91425" tIns="91425" rIns="91425" bIns="91425" anchor="t" anchorCtr="0">
            <a:noAutofit/>
          </a:bodyPr>
          <a:lstStyle/>
          <a:p>
            <a:pPr marL="457200" lvl="0" indent="-330200" algn="just" rtl="0">
              <a:lnSpc>
                <a:spcPct val="130000"/>
              </a:lnSpc>
              <a:spcBef>
                <a:spcPts val="0"/>
              </a:spcBef>
              <a:spcAft>
                <a:spcPts val="0"/>
              </a:spcAft>
              <a:buClr>
                <a:srgbClr val="1A9988"/>
              </a:buClr>
              <a:buSzPts val="1600"/>
              <a:buFont typeface="Arial" panose="020B0604020202020204"/>
              <a:buChar char="●"/>
            </a:pPr>
            <a:r>
              <a:rPr lang="en-GB" sz="1600">
                <a:solidFill>
                  <a:srgbClr val="1A9988"/>
                </a:solidFill>
                <a:latin typeface="Arial" panose="020B0604020202020204"/>
                <a:ea typeface="Arial" panose="020B0604020202020204"/>
                <a:cs typeface="Arial" panose="020B0604020202020204"/>
                <a:sym typeface="Arial" panose="020B0604020202020204"/>
              </a:rPr>
              <a:t>SciBERT is fine tuned using Masked Language Modeling (MLM).</a:t>
            </a:r>
            <a:endParaRPr sz="1600">
              <a:solidFill>
                <a:srgbClr val="1A9988"/>
              </a:solidFill>
              <a:latin typeface="Arial" panose="020B0604020202020204"/>
              <a:ea typeface="Arial" panose="020B0604020202020204"/>
              <a:cs typeface="Arial" panose="020B0604020202020204"/>
              <a:sym typeface="Arial" panose="020B0604020202020204"/>
            </a:endParaRPr>
          </a:p>
          <a:p>
            <a:pPr marL="457200" lvl="0" indent="-330200" algn="just" rtl="0">
              <a:lnSpc>
                <a:spcPct val="130000"/>
              </a:lnSpc>
              <a:spcBef>
                <a:spcPts val="0"/>
              </a:spcBef>
              <a:spcAft>
                <a:spcPts val="0"/>
              </a:spcAft>
              <a:buClr>
                <a:srgbClr val="1A9988"/>
              </a:buClr>
              <a:buSzPts val="1600"/>
              <a:buFont typeface="Arial" panose="020B0604020202020204"/>
              <a:buChar char="●"/>
            </a:pPr>
            <a:r>
              <a:rPr lang="en-GB" sz="1600">
                <a:solidFill>
                  <a:srgbClr val="1A9988"/>
                </a:solidFill>
                <a:latin typeface="Arial" panose="020B0604020202020204"/>
                <a:ea typeface="Arial" panose="020B0604020202020204"/>
                <a:cs typeface="Arial" panose="020B0604020202020204"/>
                <a:sym typeface="Arial" panose="020B0604020202020204"/>
              </a:rPr>
              <a:t>The input tokens are masked with a probability of 15%.</a:t>
            </a:r>
            <a:endParaRPr sz="1600">
              <a:solidFill>
                <a:srgbClr val="1A9988"/>
              </a:solidFill>
              <a:latin typeface="Arial" panose="020B0604020202020204"/>
              <a:ea typeface="Arial" panose="020B0604020202020204"/>
              <a:cs typeface="Arial" panose="020B0604020202020204"/>
              <a:sym typeface="Arial" panose="020B0604020202020204"/>
            </a:endParaRPr>
          </a:p>
          <a:p>
            <a:pPr marL="457200" lvl="0" indent="-330200" algn="just" rtl="0">
              <a:lnSpc>
                <a:spcPct val="130000"/>
              </a:lnSpc>
              <a:spcBef>
                <a:spcPts val="0"/>
              </a:spcBef>
              <a:spcAft>
                <a:spcPts val="0"/>
              </a:spcAft>
              <a:buClr>
                <a:srgbClr val="1A9988"/>
              </a:buClr>
              <a:buSzPts val="1600"/>
              <a:buFont typeface="Arial" panose="020B0604020202020204"/>
              <a:buChar char="●"/>
            </a:pPr>
            <a:r>
              <a:rPr lang="en-GB" sz="1600">
                <a:solidFill>
                  <a:srgbClr val="1A9988"/>
                </a:solidFill>
                <a:latin typeface="Arial" panose="020B0604020202020204"/>
                <a:ea typeface="Arial" panose="020B0604020202020204"/>
                <a:cs typeface="Arial" panose="020B0604020202020204"/>
                <a:sym typeface="Arial" panose="020B0604020202020204"/>
              </a:rPr>
              <a:t>The model produces the softmax activated output of all token words.</a:t>
            </a:r>
            <a:endParaRPr sz="1600">
              <a:solidFill>
                <a:srgbClr val="1A9988"/>
              </a:solidFill>
              <a:latin typeface="Arial" panose="020B0604020202020204"/>
              <a:ea typeface="Arial" panose="020B0604020202020204"/>
              <a:cs typeface="Arial" panose="020B0604020202020204"/>
              <a:sym typeface="Arial" panose="020B0604020202020204"/>
            </a:endParaRPr>
          </a:p>
          <a:p>
            <a:pPr marL="457200" lvl="0" indent="-330200" algn="just" rtl="0">
              <a:lnSpc>
                <a:spcPct val="130000"/>
              </a:lnSpc>
              <a:spcBef>
                <a:spcPts val="0"/>
              </a:spcBef>
              <a:spcAft>
                <a:spcPts val="0"/>
              </a:spcAft>
              <a:buClr>
                <a:srgbClr val="1A9988"/>
              </a:buClr>
              <a:buSzPts val="1600"/>
              <a:buFont typeface="Arial" panose="020B0604020202020204"/>
              <a:buChar char="●"/>
            </a:pPr>
            <a:r>
              <a:rPr lang="en-GB" sz="1600">
                <a:solidFill>
                  <a:srgbClr val="1A9988"/>
                </a:solidFill>
                <a:latin typeface="Arial" panose="020B0604020202020204"/>
                <a:ea typeface="Arial" panose="020B0604020202020204"/>
                <a:cs typeface="Arial" panose="020B0604020202020204"/>
                <a:sym typeface="Arial" panose="020B0604020202020204"/>
              </a:rPr>
              <a:t>Then the softmax output is compared with the one-hot encoded value of the original word and the model is trained.</a:t>
            </a:r>
            <a:endParaRPr sz="1600">
              <a:solidFill>
                <a:srgbClr val="1A9988"/>
              </a:solidFill>
              <a:latin typeface="Arial" panose="020B0604020202020204"/>
              <a:ea typeface="Arial" panose="020B0604020202020204"/>
              <a:cs typeface="Arial" panose="020B0604020202020204"/>
              <a:sym typeface="Arial" panose="020B0604020202020204"/>
            </a:endParaRPr>
          </a:p>
        </p:txBody>
      </p:sp>
      <p:pic>
        <p:nvPicPr>
          <p:cNvPr id="426" name="Google Shape;426;p64"/>
          <p:cNvPicPr preferRelativeResize="0"/>
          <p:nvPr/>
        </p:nvPicPr>
        <p:blipFill>
          <a:blip r:embed="rId1"/>
          <a:stretch>
            <a:fillRect/>
          </a:stretch>
        </p:blipFill>
        <p:spPr>
          <a:xfrm>
            <a:off x="727650" y="3641625"/>
            <a:ext cx="7688700" cy="89947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430" name="Shape 430"/>
        <p:cNvGrpSpPr/>
        <p:nvPr/>
      </p:nvGrpSpPr>
      <p:grpSpPr>
        <a:xfrm>
          <a:off x="0" y="0"/>
          <a:ext cx="0" cy="0"/>
          <a:chOff x="0" y="0"/>
          <a:chExt cx="0" cy="0"/>
        </a:xfrm>
      </p:grpSpPr>
      <p:sp>
        <p:nvSpPr>
          <p:cNvPr id="431" name="Google Shape;431;p65"/>
          <p:cNvSpPr txBox="1"/>
          <p:nvPr>
            <p:ph type="title"/>
          </p:nvPr>
        </p:nvSpPr>
        <p:spPr>
          <a:xfrm>
            <a:off x="727710" y="1278890"/>
            <a:ext cx="8028940" cy="53467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1A1A1A"/>
              </a:buClr>
              <a:buSzPts val="2300"/>
              <a:buFont typeface="Arial" panose="020B0604020202020204"/>
              <a:buNone/>
            </a:pPr>
            <a:r>
              <a:rPr lang="en-GB" sz="2300">
                <a:latin typeface="Arial" panose="020B0604020202020204"/>
                <a:ea typeface="Arial" panose="020B0604020202020204"/>
                <a:cs typeface="Arial" panose="020B0604020202020204"/>
                <a:sym typeface="Arial" panose="020B0604020202020204"/>
              </a:rPr>
              <a:t>IMPLEMENTATION DETAILS - FEATURE EXTRACTION</a:t>
            </a:r>
            <a:endParaRPr sz="2300" cap="none">
              <a:latin typeface="Arial" panose="020B0604020202020204"/>
              <a:ea typeface="Arial" panose="020B0604020202020204"/>
              <a:cs typeface="Arial" panose="020B0604020202020204"/>
              <a:sym typeface="Arial" panose="020B0604020202020204"/>
            </a:endParaRPr>
          </a:p>
        </p:txBody>
      </p:sp>
      <p:sp>
        <p:nvSpPr>
          <p:cNvPr id="432" name="Google Shape;432;p65"/>
          <p:cNvSpPr txBox="1"/>
          <p:nvPr>
            <p:ph type="body" idx="1"/>
          </p:nvPr>
        </p:nvSpPr>
        <p:spPr>
          <a:xfrm>
            <a:off x="649650" y="1813575"/>
            <a:ext cx="6284700" cy="946800"/>
          </a:xfrm>
          <a:prstGeom prst="rect">
            <a:avLst/>
          </a:prstGeom>
          <a:noFill/>
          <a:ln>
            <a:noFill/>
          </a:ln>
        </p:spPr>
        <p:txBody>
          <a:bodyPr spcFirstLastPara="1" wrap="square" lIns="91425" tIns="91425" rIns="91425" bIns="91425" anchor="t" anchorCtr="0">
            <a:noAutofit/>
          </a:bodyPr>
          <a:lstStyle/>
          <a:p>
            <a:pPr marL="457200" lvl="0" indent="-330200" algn="just" rtl="0">
              <a:lnSpc>
                <a:spcPct val="130000"/>
              </a:lnSpc>
              <a:spcBef>
                <a:spcPts val="0"/>
              </a:spcBef>
              <a:spcAft>
                <a:spcPts val="0"/>
              </a:spcAft>
              <a:buClr>
                <a:srgbClr val="1A9988"/>
              </a:buClr>
              <a:buSzPts val="1600"/>
              <a:buFont typeface="Arial" panose="020B0604020202020204"/>
              <a:buChar char="●"/>
            </a:pPr>
            <a:r>
              <a:rPr lang="en-GB" sz="1600">
                <a:solidFill>
                  <a:srgbClr val="1A9988"/>
                </a:solidFill>
                <a:latin typeface="Arial" panose="020B0604020202020204"/>
                <a:ea typeface="Arial" panose="020B0604020202020204"/>
                <a:cs typeface="Arial" panose="020B0604020202020204"/>
                <a:sym typeface="Arial" panose="020B0604020202020204"/>
              </a:rPr>
              <a:t>Loading the dataset</a:t>
            </a:r>
            <a:endParaRPr sz="1600">
              <a:solidFill>
                <a:srgbClr val="1A9988"/>
              </a:solidFill>
              <a:latin typeface="Arial" panose="020B0604020202020204"/>
              <a:ea typeface="Arial" panose="020B0604020202020204"/>
              <a:cs typeface="Arial" panose="020B0604020202020204"/>
              <a:sym typeface="Arial" panose="020B0604020202020204"/>
            </a:endParaRPr>
          </a:p>
          <a:p>
            <a:pPr marL="457200" lvl="0" indent="-330200" algn="just" rtl="0">
              <a:lnSpc>
                <a:spcPct val="130000"/>
              </a:lnSpc>
              <a:spcBef>
                <a:spcPts val="0"/>
              </a:spcBef>
              <a:spcAft>
                <a:spcPts val="0"/>
              </a:spcAft>
              <a:buClr>
                <a:srgbClr val="1A9988"/>
              </a:buClr>
              <a:buSzPts val="1600"/>
              <a:buFont typeface="Arial" panose="020B0604020202020204"/>
              <a:buChar char="●"/>
            </a:pPr>
            <a:r>
              <a:rPr lang="en-GB" sz="1600">
                <a:solidFill>
                  <a:srgbClr val="1A9988"/>
                </a:solidFill>
                <a:latin typeface="Arial" panose="020B0604020202020204"/>
                <a:ea typeface="Arial" panose="020B0604020202020204"/>
                <a:cs typeface="Arial" panose="020B0604020202020204"/>
                <a:sym typeface="Arial" panose="020B0604020202020204"/>
              </a:rPr>
              <a:t>The dataset is sentence tokenized</a:t>
            </a:r>
            <a:endParaRPr sz="1600">
              <a:solidFill>
                <a:srgbClr val="1A9988"/>
              </a:solidFill>
              <a:latin typeface="Arial" panose="020B0604020202020204"/>
              <a:ea typeface="Arial" panose="020B0604020202020204"/>
              <a:cs typeface="Arial" panose="020B0604020202020204"/>
              <a:sym typeface="Arial" panose="020B0604020202020204"/>
            </a:endParaRPr>
          </a:p>
        </p:txBody>
      </p:sp>
      <p:sp>
        <p:nvSpPr>
          <p:cNvPr id="433" name="Google Shape;433;p65"/>
          <p:cNvSpPr txBox="1"/>
          <p:nvPr>
            <p:ph type="body" idx="1"/>
          </p:nvPr>
        </p:nvSpPr>
        <p:spPr>
          <a:xfrm>
            <a:off x="649650" y="3361200"/>
            <a:ext cx="7844700" cy="439500"/>
          </a:xfrm>
          <a:prstGeom prst="rect">
            <a:avLst/>
          </a:prstGeom>
          <a:noFill/>
          <a:ln>
            <a:noFill/>
          </a:ln>
        </p:spPr>
        <p:txBody>
          <a:bodyPr spcFirstLastPara="1" wrap="square" lIns="91425" tIns="91425" rIns="91425" bIns="91425" anchor="t" anchorCtr="0">
            <a:noAutofit/>
          </a:bodyPr>
          <a:lstStyle/>
          <a:p>
            <a:pPr marL="457200" lvl="0" indent="-330200" algn="just" rtl="0">
              <a:lnSpc>
                <a:spcPct val="130000"/>
              </a:lnSpc>
              <a:spcBef>
                <a:spcPts val="0"/>
              </a:spcBef>
              <a:spcAft>
                <a:spcPts val="0"/>
              </a:spcAft>
              <a:buClr>
                <a:srgbClr val="1A9988"/>
              </a:buClr>
              <a:buSzPts val="1600"/>
              <a:buFont typeface="Arial" panose="020B0604020202020204"/>
              <a:buChar char="●"/>
            </a:pPr>
            <a:r>
              <a:rPr lang="en-GB" sz="1600">
                <a:solidFill>
                  <a:srgbClr val="1A9988"/>
                </a:solidFill>
                <a:latin typeface="Arial" panose="020B0604020202020204"/>
                <a:ea typeface="Arial" panose="020B0604020202020204"/>
                <a:cs typeface="Arial" panose="020B0604020202020204"/>
                <a:sym typeface="Arial" panose="020B0604020202020204"/>
              </a:rPr>
              <a:t>All sentences are subword tokenized</a:t>
            </a:r>
            <a:endParaRPr sz="1600" cap="none">
              <a:solidFill>
                <a:srgbClr val="1A9988"/>
              </a:solidFill>
              <a:latin typeface="Arial" panose="020B0604020202020204"/>
              <a:ea typeface="Arial" panose="020B0604020202020204"/>
              <a:cs typeface="Arial" panose="020B0604020202020204"/>
              <a:sym typeface="Arial" panose="020B0604020202020204"/>
            </a:endParaRPr>
          </a:p>
        </p:txBody>
      </p:sp>
      <p:pic>
        <p:nvPicPr>
          <p:cNvPr id="434" name="Google Shape;434;p65"/>
          <p:cNvPicPr preferRelativeResize="0"/>
          <p:nvPr/>
        </p:nvPicPr>
        <p:blipFill rotWithShape="1">
          <a:blip r:embed="rId1"/>
          <a:srcRect t="20955" b="51673"/>
          <a:stretch>
            <a:fillRect/>
          </a:stretch>
        </p:blipFill>
        <p:spPr>
          <a:xfrm>
            <a:off x="387125" y="2582919"/>
            <a:ext cx="8369725" cy="743518"/>
          </a:xfrm>
          <a:prstGeom prst="rect">
            <a:avLst/>
          </a:prstGeom>
          <a:noFill/>
          <a:ln>
            <a:noFill/>
          </a:ln>
        </p:spPr>
      </p:pic>
      <p:pic>
        <p:nvPicPr>
          <p:cNvPr id="435" name="Google Shape;435;p65"/>
          <p:cNvPicPr preferRelativeResize="0"/>
          <p:nvPr/>
        </p:nvPicPr>
        <p:blipFill rotWithShape="1">
          <a:blip r:embed="rId2"/>
          <a:srcRect b="45187"/>
          <a:stretch>
            <a:fillRect/>
          </a:stretch>
        </p:blipFill>
        <p:spPr>
          <a:xfrm>
            <a:off x="6934300" y="1813575"/>
            <a:ext cx="2066275" cy="1637703"/>
          </a:xfrm>
          <a:prstGeom prst="rect">
            <a:avLst/>
          </a:prstGeom>
          <a:noFill/>
          <a:ln>
            <a:noFill/>
          </a:ln>
        </p:spPr>
      </p:pic>
      <p:pic>
        <p:nvPicPr>
          <p:cNvPr id="436" name="Google Shape;436;p65"/>
          <p:cNvPicPr preferRelativeResize="0"/>
          <p:nvPr/>
        </p:nvPicPr>
        <p:blipFill>
          <a:blip r:embed="rId3"/>
          <a:stretch>
            <a:fillRect/>
          </a:stretch>
        </p:blipFill>
        <p:spPr>
          <a:xfrm>
            <a:off x="143425" y="3793075"/>
            <a:ext cx="8857150" cy="344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55" name="Shape 255"/>
        <p:cNvGrpSpPr/>
        <p:nvPr/>
      </p:nvGrpSpPr>
      <p:grpSpPr>
        <a:xfrm>
          <a:off x="0" y="0"/>
          <a:ext cx="0" cy="0"/>
          <a:chOff x="0" y="0"/>
          <a:chExt cx="0" cy="0"/>
        </a:xfrm>
      </p:grpSpPr>
      <p:sp>
        <p:nvSpPr>
          <p:cNvPr id="256" name="Google Shape;256;p39"/>
          <p:cNvSpPr txBox="1"/>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latin typeface="Arial" panose="020B0604020202020204"/>
                <a:ea typeface="Arial" panose="020B0604020202020204"/>
                <a:cs typeface="Arial" panose="020B0604020202020204"/>
                <a:sym typeface="Arial" panose="020B0604020202020204"/>
              </a:rPr>
              <a:t>OVERALL OBJECTIVES</a:t>
            </a:r>
            <a:endParaRPr>
              <a:latin typeface="Arial" panose="020B0604020202020204"/>
              <a:ea typeface="Arial" panose="020B0604020202020204"/>
              <a:cs typeface="Arial" panose="020B0604020202020204"/>
              <a:sym typeface="Arial" panose="020B0604020202020204"/>
            </a:endParaRPr>
          </a:p>
        </p:txBody>
      </p:sp>
      <p:sp>
        <p:nvSpPr>
          <p:cNvPr id="257" name="Google Shape;257;p39"/>
          <p:cNvSpPr txBox="1"/>
          <p:nvPr>
            <p:ph type="body" idx="1"/>
          </p:nvPr>
        </p:nvSpPr>
        <p:spPr>
          <a:xfrm>
            <a:off x="729450" y="1853850"/>
            <a:ext cx="7688700" cy="3018900"/>
          </a:xfrm>
          <a:prstGeom prst="rect">
            <a:avLst/>
          </a:prstGeom>
        </p:spPr>
        <p:txBody>
          <a:bodyPr spcFirstLastPara="1" wrap="square" lIns="91425" tIns="91425" rIns="91425" bIns="91425" anchor="t" anchorCtr="0">
            <a:normAutofit/>
          </a:bodyPr>
          <a:lstStyle/>
          <a:p>
            <a:pPr marL="457200" lvl="0" indent="-330200" algn="just" rtl="0">
              <a:lnSpc>
                <a:spcPct val="150000"/>
              </a:lnSpc>
              <a:spcBef>
                <a:spcPts val="0"/>
              </a:spcBef>
              <a:spcAft>
                <a:spcPts val="0"/>
              </a:spcAft>
              <a:buClr>
                <a:schemeClr val="dk1"/>
              </a:buClr>
              <a:buSzPts val="1600"/>
              <a:buFont typeface="Arial" panose="020B0604020202020204"/>
              <a:buChar char="●"/>
            </a:pPr>
            <a:r>
              <a:rPr lang="en-GB" sz="1600">
                <a:solidFill>
                  <a:schemeClr val="dk1"/>
                </a:solidFill>
                <a:latin typeface="Arial" panose="020B0604020202020204"/>
                <a:ea typeface="Arial" panose="020B0604020202020204"/>
                <a:cs typeface="Arial" panose="020B0604020202020204"/>
                <a:sym typeface="Arial" panose="020B0604020202020204"/>
              </a:rPr>
              <a:t>To extract information from CORD-19 in a fully autonomous way using NLP techniques.</a:t>
            </a:r>
            <a:endParaRPr sz="1600">
              <a:solidFill>
                <a:schemeClr val="dk1"/>
              </a:solidFill>
              <a:latin typeface="Arial" panose="020B0604020202020204"/>
              <a:ea typeface="Arial" panose="020B0604020202020204"/>
              <a:cs typeface="Arial" panose="020B0604020202020204"/>
              <a:sym typeface="Arial" panose="020B0604020202020204"/>
            </a:endParaRPr>
          </a:p>
          <a:p>
            <a:pPr marL="457200" lvl="0" indent="-330200" algn="just" rtl="0">
              <a:lnSpc>
                <a:spcPct val="150000"/>
              </a:lnSpc>
              <a:spcBef>
                <a:spcPts val="0"/>
              </a:spcBef>
              <a:spcAft>
                <a:spcPts val="0"/>
              </a:spcAft>
              <a:buClr>
                <a:schemeClr val="dk1"/>
              </a:buClr>
              <a:buSzPts val="1600"/>
              <a:buFont typeface="Arial" panose="020B0604020202020204"/>
              <a:buChar char="●"/>
            </a:pPr>
            <a:r>
              <a:rPr lang="en-GB" sz="1600">
                <a:solidFill>
                  <a:schemeClr val="dk1"/>
                </a:solidFill>
                <a:latin typeface="Arial" panose="020B0604020202020204"/>
                <a:ea typeface="Arial" panose="020B0604020202020204"/>
                <a:cs typeface="Arial" panose="020B0604020202020204"/>
                <a:sym typeface="Arial" panose="020B0604020202020204"/>
              </a:rPr>
              <a:t>To gather named entities such as diseases, genes, chemicals from the CORD-19 dataset.</a:t>
            </a:r>
            <a:endParaRPr sz="1600">
              <a:solidFill>
                <a:schemeClr val="dk1"/>
              </a:solidFill>
              <a:latin typeface="Arial" panose="020B0604020202020204"/>
              <a:ea typeface="Arial" panose="020B0604020202020204"/>
              <a:cs typeface="Arial" panose="020B0604020202020204"/>
              <a:sym typeface="Arial" panose="020B0604020202020204"/>
            </a:endParaRPr>
          </a:p>
          <a:p>
            <a:pPr marL="457200" lvl="0" indent="-330200" algn="just" rtl="0">
              <a:lnSpc>
                <a:spcPct val="150000"/>
              </a:lnSpc>
              <a:spcBef>
                <a:spcPts val="0"/>
              </a:spcBef>
              <a:spcAft>
                <a:spcPts val="0"/>
              </a:spcAft>
              <a:buClr>
                <a:schemeClr val="dk1"/>
              </a:buClr>
              <a:buSzPts val="1600"/>
              <a:buFont typeface="Arial" panose="020B0604020202020204"/>
              <a:buChar char="●"/>
            </a:pPr>
            <a:r>
              <a:rPr lang="en-GB" sz="1600">
                <a:solidFill>
                  <a:schemeClr val="dk1"/>
                </a:solidFill>
                <a:latin typeface="Arial" panose="020B0604020202020204"/>
                <a:ea typeface="Arial" panose="020B0604020202020204"/>
                <a:cs typeface="Arial" panose="020B0604020202020204"/>
                <a:sym typeface="Arial" panose="020B0604020202020204"/>
              </a:rPr>
              <a:t>To extract relations between entities (i.e., chemical-induced-disease relations, chemical-protein interactions) from the CORD-19 dataset.</a:t>
            </a:r>
            <a:endParaRPr sz="1600">
              <a:solidFill>
                <a:schemeClr val="dk1"/>
              </a:solidFill>
              <a:latin typeface="Arial" panose="020B0604020202020204"/>
              <a:ea typeface="Arial" panose="020B0604020202020204"/>
              <a:cs typeface="Arial" panose="020B0604020202020204"/>
              <a:sym typeface="Arial" panose="020B0604020202020204"/>
            </a:endParaRPr>
          </a:p>
          <a:p>
            <a:pPr marL="457200" lvl="0" indent="-330200" algn="just" rtl="0">
              <a:lnSpc>
                <a:spcPct val="150000"/>
              </a:lnSpc>
              <a:spcBef>
                <a:spcPts val="0"/>
              </a:spcBef>
              <a:spcAft>
                <a:spcPts val="0"/>
              </a:spcAft>
              <a:buClr>
                <a:schemeClr val="dk1"/>
              </a:buClr>
              <a:buSzPts val="1600"/>
              <a:buFont typeface="Arial" panose="020B0604020202020204"/>
              <a:buChar char="●"/>
            </a:pPr>
            <a:r>
              <a:rPr lang="en-GB" sz="1600">
                <a:solidFill>
                  <a:schemeClr val="dk1"/>
                </a:solidFill>
                <a:latin typeface="Arial" panose="020B0604020202020204"/>
                <a:ea typeface="Arial" panose="020B0604020202020204"/>
                <a:cs typeface="Arial" panose="020B0604020202020204"/>
                <a:sym typeface="Arial" panose="020B0604020202020204"/>
              </a:rPr>
              <a:t>To organize the found entities and relations in the form of Knowledge Graph.</a:t>
            </a:r>
            <a:endParaRPr sz="1600">
              <a:solidFill>
                <a:schemeClr val="dk1"/>
              </a:solidFill>
              <a:latin typeface="Arial" panose="020B0604020202020204"/>
              <a:ea typeface="Arial" panose="020B0604020202020204"/>
              <a:cs typeface="Arial" panose="020B0604020202020204"/>
              <a:sym typeface="Arial" panose="020B0604020202020204"/>
            </a:endParaRPr>
          </a:p>
          <a:p>
            <a:pPr marL="457200" lvl="0" indent="-330200" algn="just" rtl="0">
              <a:lnSpc>
                <a:spcPct val="150000"/>
              </a:lnSpc>
              <a:spcBef>
                <a:spcPts val="0"/>
              </a:spcBef>
              <a:spcAft>
                <a:spcPts val="0"/>
              </a:spcAft>
              <a:buClr>
                <a:schemeClr val="dk1"/>
              </a:buClr>
              <a:buSzPts val="1600"/>
              <a:buFont typeface="Arial" panose="020B0604020202020204"/>
              <a:buChar char="●"/>
            </a:pPr>
            <a:r>
              <a:rPr lang="en-GB" sz="1600">
                <a:solidFill>
                  <a:schemeClr val="dk1"/>
                </a:solidFill>
                <a:latin typeface="Arial" panose="020B0604020202020204"/>
                <a:ea typeface="Arial" panose="020B0604020202020204"/>
                <a:cs typeface="Arial" panose="020B0604020202020204"/>
                <a:sym typeface="Arial" panose="020B0604020202020204"/>
              </a:rPr>
              <a:t>To embed the Knowledge Graph to find entity vectors.</a:t>
            </a:r>
            <a:endParaRPr sz="160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440" name="Shape 440"/>
        <p:cNvGrpSpPr/>
        <p:nvPr/>
      </p:nvGrpSpPr>
      <p:grpSpPr>
        <a:xfrm>
          <a:off x="0" y="0"/>
          <a:ext cx="0" cy="0"/>
          <a:chOff x="0" y="0"/>
          <a:chExt cx="0" cy="0"/>
        </a:xfrm>
      </p:grpSpPr>
      <p:sp>
        <p:nvSpPr>
          <p:cNvPr id="441" name="Google Shape;441;p66"/>
          <p:cNvSpPr txBox="1"/>
          <p:nvPr>
            <p:ph type="title"/>
          </p:nvPr>
        </p:nvSpPr>
        <p:spPr>
          <a:xfrm>
            <a:off x="727710" y="1278890"/>
            <a:ext cx="8173720" cy="53467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1A1A1A"/>
              </a:buClr>
              <a:buSzPts val="2300"/>
              <a:buFont typeface="Arial" panose="020B0604020202020204"/>
              <a:buNone/>
            </a:pPr>
            <a:r>
              <a:rPr lang="en-GB" sz="2300">
                <a:latin typeface="Arial" panose="020B0604020202020204"/>
                <a:ea typeface="Arial" panose="020B0604020202020204"/>
                <a:cs typeface="Arial" panose="020B0604020202020204"/>
                <a:sym typeface="Arial" panose="020B0604020202020204"/>
              </a:rPr>
              <a:t>IMPLEMENTATION DETAILS - FEATURE EXTRACTION</a:t>
            </a:r>
            <a:endParaRPr sz="2300" cap="none">
              <a:latin typeface="Arial" panose="020B0604020202020204"/>
              <a:ea typeface="Arial" panose="020B0604020202020204"/>
              <a:cs typeface="Arial" panose="020B0604020202020204"/>
              <a:sym typeface="Arial" panose="020B0604020202020204"/>
            </a:endParaRPr>
          </a:p>
        </p:txBody>
      </p:sp>
      <p:sp>
        <p:nvSpPr>
          <p:cNvPr id="442" name="Google Shape;442;p66"/>
          <p:cNvSpPr txBox="1"/>
          <p:nvPr>
            <p:ph type="body" idx="1"/>
          </p:nvPr>
        </p:nvSpPr>
        <p:spPr>
          <a:xfrm>
            <a:off x="649650" y="1813575"/>
            <a:ext cx="7611600" cy="1322100"/>
          </a:xfrm>
          <a:prstGeom prst="rect">
            <a:avLst/>
          </a:prstGeom>
          <a:noFill/>
          <a:ln>
            <a:noFill/>
          </a:ln>
        </p:spPr>
        <p:txBody>
          <a:bodyPr spcFirstLastPara="1" wrap="square" lIns="91425" tIns="91425" rIns="91425" bIns="91425" anchor="t" anchorCtr="0">
            <a:noAutofit/>
          </a:bodyPr>
          <a:lstStyle/>
          <a:p>
            <a:pPr marL="457200" lvl="0" indent="-330200" algn="just" rtl="0">
              <a:lnSpc>
                <a:spcPct val="130000"/>
              </a:lnSpc>
              <a:spcBef>
                <a:spcPts val="0"/>
              </a:spcBef>
              <a:spcAft>
                <a:spcPts val="0"/>
              </a:spcAft>
              <a:buClr>
                <a:srgbClr val="1A9988"/>
              </a:buClr>
              <a:buSzPts val="1600"/>
              <a:buFont typeface="Arial" panose="020B0604020202020204"/>
              <a:buChar char="●"/>
            </a:pPr>
            <a:r>
              <a:rPr lang="en-GB" sz="1600">
                <a:solidFill>
                  <a:srgbClr val="1A9988"/>
                </a:solidFill>
                <a:latin typeface="Arial" panose="020B0604020202020204"/>
                <a:ea typeface="Arial" panose="020B0604020202020204"/>
                <a:cs typeface="Arial" panose="020B0604020202020204"/>
                <a:sym typeface="Arial" panose="020B0604020202020204"/>
              </a:rPr>
              <a:t>Then the sentence is padded or truncated and input ids is generated.</a:t>
            </a:r>
            <a:endParaRPr sz="1600">
              <a:solidFill>
                <a:srgbClr val="1A9988"/>
              </a:solidFill>
              <a:latin typeface="Arial" panose="020B0604020202020204"/>
              <a:ea typeface="Arial" panose="020B0604020202020204"/>
              <a:cs typeface="Arial" panose="020B0604020202020204"/>
              <a:sym typeface="Arial" panose="020B0604020202020204"/>
            </a:endParaRPr>
          </a:p>
          <a:p>
            <a:pPr marL="457200" lvl="0" indent="-330200" algn="just" rtl="0">
              <a:lnSpc>
                <a:spcPct val="130000"/>
              </a:lnSpc>
              <a:spcBef>
                <a:spcPts val="0"/>
              </a:spcBef>
              <a:spcAft>
                <a:spcPts val="0"/>
              </a:spcAft>
              <a:buClr>
                <a:schemeClr val="dk1"/>
              </a:buClr>
              <a:buSzPts val="1600"/>
              <a:buFont typeface="Arial" panose="020B0604020202020204"/>
              <a:buChar char="●"/>
            </a:pPr>
            <a:r>
              <a:rPr lang="en-GB" sz="1600">
                <a:solidFill>
                  <a:schemeClr val="dk1"/>
                </a:solidFill>
                <a:latin typeface="Arial" panose="020B0604020202020204"/>
                <a:ea typeface="Arial" panose="020B0604020202020204"/>
                <a:cs typeface="Arial" panose="020B0604020202020204"/>
                <a:sym typeface="Arial" panose="020B0604020202020204"/>
              </a:rPr>
              <a:t>The mask is generated based on the padding tokens and original tokens. The labels are also encoded into integers. Then it passed to SciBERT to get features.</a:t>
            </a:r>
            <a:endParaRPr sz="1600">
              <a:solidFill>
                <a:srgbClr val="1A9988"/>
              </a:solidFill>
              <a:latin typeface="Arial" panose="020B0604020202020204"/>
              <a:ea typeface="Arial" panose="020B0604020202020204"/>
              <a:cs typeface="Arial" panose="020B0604020202020204"/>
              <a:sym typeface="Arial" panose="020B0604020202020204"/>
            </a:endParaRPr>
          </a:p>
        </p:txBody>
      </p:sp>
      <p:pic>
        <p:nvPicPr>
          <p:cNvPr id="443" name="Google Shape;443;p66"/>
          <p:cNvPicPr preferRelativeResize="0"/>
          <p:nvPr/>
        </p:nvPicPr>
        <p:blipFill rotWithShape="1">
          <a:blip r:embed="rId1"/>
          <a:srcRect b="78223"/>
          <a:stretch>
            <a:fillRect/>
          </a:stretch>
        </p:blipFill>
        <p:spPr>
          <a:xfrm>
            <a:off x="41250" y="3199275"/>
            <a:ext cx="5943600" cy="663750"/>
          </a:xfrm>
          <a:prstGeom prst="rect">
            <a:avLst/>
          </a:prstGeom>
          <a:noFill/>
          <a:ln>
            <a:noFill/>
          </a:ln>
        </p:spPr>
      </p:pic>
      <p:pic>
        <p:nvPicPr>
          <p:cNvPr id="444" name="Google Shape;444;p66"/>
          <p:cNvPicPr preferRelativeResize="0"/>
          <p:nvPr/>
        </p:nvPicPr>
        <p:blipFill rotWithShape="1">
          <a:blip r:embed="rId2"/>
          <a:srcRect b="87473"/>
          <a:stretch>
            <a:fillRect/>
          </a:stretch>
        </p:blipFill>
        <p:spPr>
          <a:xfrm>
            <a:off x="0" y="3975700"/>
            <a:ext cx="5401675" cy="534600"/>
          </a:xfrm>
          <a:prstGeom prst="rect">
            <a:avLst/>
          </a:prstGeom>
          <a:noFill/>
          <a:ln>
            <a:noFill/>
          </a:ln>
        </p:spPr>
      </p:pic>
      <p:pic>
        <p:nvPicPr>
          <p:cNvPr id="445" name="Google Shape;445;p66"/>
          <p:cNvPicPr preferRelativeResize="0"/>
          <p:nvPr/>
        </p:nvPicPr>
        <p:blipFill rotWithShape="1">
          <a:blip r:embed="rId2"/>
          <a:srcRect t="65930" b="24854"/>
          <a:stretch>
            <a:fillRect/>
          </a:stretch>
        </p:blipFill>
        <p:spPr>
          <a:xfrm>
            <a:off x="0" y="4637750"/>
            <a:ext cx="5064075" cy="396750"/>
          </a:xfrm>
          <a:prstGeom prst="rect">
            <a:avLst/>
          </a:prstGeom>
          <a:noFill/>
          <a:ln>
            <a:noFill/>
          </a:ln>
        </p:spPr>
      </p:pic>
      <p:pic>
        <p:nvPicPr>
          <p:cNvPr id="446" name="Google Shape;446;p66"/>
          <p:cNvPicPr preferRelativeResize="0"/>
          <p:nvPr/>
        </p:nvPicPr>
        <p:blipFill rotWithShape="1">
          <a:blip r:embed="rId3"/>
          <a:srcRect r="45666"/>
          <a:stretch>
            <a:fillRect/>
          </a:stretch>
        </p:blipFill>
        <p:spPr>
          <a:xfrm>
            <a:off x="4905200" y="3667900"/>
            <a:ext cx="4057274" cy="13716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450" name="Shape 450"/>
        <p:cNvGrpSpPr/>
        <p:nvPr/>
      </p:nvGrpSpPr>
      <p:grpSpPr>
        <a:xfrm>
          <a:off x="0" y="0"/>
          <a:ext cx="0" cy="0"/>
          <a:chOff x="0" y="0"/>
          <a:chExt cx="0" cy="0"/>
        </a:xfrm>
      </p:grpSpPr>
      <p:sp>
        <p:nvSpPr>
          <p:cNvPr id="451" name="Google Shape;451;p67"/>
          <p:cNvSpPr txBox="1"/>
          <p:nvPr>
            <p:ph type="title"/>
          </p:nvPr>
        </p:nvSpPr>
        <p:spPr>
          <a:xfrm>
            <a:off x="727655" y="1278985"/>
            <a:ext cx="7688700" cy="534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1A1A1A"/>
              </a:buClr>
              <a:buSzPts val="2300"/>
              <a:buFont typeface="Arial" panose="020B0604020202020204"/>
              <a:buNone/>
            </a:pPr>
            <a:r>
              <a:rPr lang="en-GB" sz="2300">
                <a:latin typeface="Arial" panose="020B0604020202020204"/>
                <a:ea typeface="Arial" panose="020B0604020202020204"/>
                <a:cs typeface="Arial" panose="020B0604020202020204"/>
                <a:sym typeface="Arial" panose="020B0604020202020204"/>
              </a:rPr>
              <a:t>IMPLEMENTATION DETAILS - NER</a:t>
            </a:r>
            <a:endParaRPr sz="2300" cap="none">
              <a:latin typeface="Arial" panose="020B0604020202020204"/>
              <a:ea typeface="Arial" panose="020B0604020202020204"/>
              <a:cs typeface="Arial" panose="020B0604020202020204"/>
              <a:sym typeface="Arial" panose="020B0604020202020204"/>
            </a:endParaRPr>
          </a:p>
        </p:txBody>
      </p:sp>
      <p:sp>
        <p:nvSpPr>
          <p:cNvPr id="452" name="Google Shape;452;p67"/>
          <p:cNvSpPr txBox="1"/>
          <p:nvPr>
            <p:ph type="body" idx="1"/>
          </p:nvPr>
        </p:nvSpPr>
        <p:spPr>
          <a:xfrm>
            <a:off x="649650" y="1813575"/>
            <a:ext cx="5149200" cy="2625000"/>
          </a:xfrm>
          <a:prstGeom prst="rect">
            <a:avLst/>
          </a:prstGeom>
          <a:noFill/>
          <a:ln>
            <a:noFill/>
          </a:ln>
        </p:spPr>
        <p:txBody>
          <a:bodyPr spcFirstLastPara="1" wrap="square" lIns="91425" tIns="91425" rIns="91425" bIns="91425" anchor="t" anchorCtr="0">
            <a:noAutofit/>
          </a:bodyPr>
          <a:lstStyle/>
          <a:p>
            <a:pPr marL="457200" lvl="0" indent="-330200" algn="just" rtl="0">
              <a:lnSpc>
                <a:spcPct val="130000"/>
              </a:lnSpc>
              <a:spcBef>
                <a:spcPts val="0"/>
              </a:spcBef>
              <a:spcAft>
                <a:spcPts val="0"/>
              </a:spcAft>
              <a:buClr>
                <a:schemeClr val="dk1"/>
              </a:buClr>
              <a:buSzPts val="1600"/>
              <a:buFont typeface="Arial" panose="020B0604020202020204"/>
              <a:buChar char="●"/>
            </a:pPr>
            <a:r>
              <a:rPr lang="en-GB" sz="1600">
                <a:solidFill>
                  <a:srgbClr val="1A9988"/>
                </a:solidFill>
                <a:latin typeface="Arial" panose="020B0604020202020204"/>
                <a:ea typeface="Arial" panose="020B0604020202020204"/>
                <a:cs typeface="Arial" panose="020B0604020202020204"/>
                <a:sym typeface="Arial" panose="020B0604020202020204"/>
              </a:rPr>
              <a:t>Currently, the model is defined.</a:t>
            </a:r>
            <a:endParaRPr sz="1600">
              <a:solidFill>
                <a:srgbClr val="1A9988"/>
              </a:solidFill>
              <a:latin typeface="Arial" panose="020B0604020202020204"/>
              <a:ea typeface="Arial" panose="020B0604020202020204"/>
              <a:cs typeface="Arial" panose="020B0604020202020204"/>
              <a:sym typeface="Arial" panose="020B0604020202020204"/>
            </a:endParaRPr>
          </a:p>
          <a:p>
            <a:pPr marL="457200" lvl="0" indent="-330200" algn="just" rtl="0">
              <a:lnSpc>
                <a:spcPct val="130000"/>
              </a:lnSpc>
              <a:spcBef>
                <a:spcPts val="0"/>
              </a:spcBef>
              <a:spcAft>
                <a:spcPts val="0"/>
              </a:spcAft>
              <a:buClr>
                <a:srgbClr val="1A9988"/>
              </a:buClr>
              <a:buSzPts val="1600"/>
              <a:buFont typeface="Arial" panose="020B0604020202020204"/>
              <a:buChar char="●"/>
            </a:pPr>
            <a:r>
              <a:rPr lang="en-GB" sz="1600">
                <a:solidFill>
                  <a:srgbClr val="1A9988"/>
                </a:solidFill>
                <a:latin typeface="Arial" panose="020B0604020202020204"/>
                <a:ea typeface="Arial" panose="020B0604020202020204"/>
                <a:cs typeface="Arial" panose="020B0604020202020204"/>
                <a:sym typeface="Arial" panose="020B0604020202020204"/>
              </a:rPr>
              <a:t>The BiLSTM-CRF model takes the feature embeddings and produces the best possible sequence of tags for the sentence.</a:t>
            </a:r>
            <a:endParaRPr sz="1600">
              <a:solidFill>
                <a:srgbClr val="1A9988"/>
              </a:solidFill>
              <a:latin typeface="Arial" panose="020B0604020202020204"/>
              <a:ea typeface="Arial" panose="020B0604020202020204"/>
              <a:cs typeface="Arial" panose="020B0604020202020204"/>
              <a:sym typeface="Arial" panose="020B0604020202020204"/>
            </a:endParaRPr>
          </a:p>
          <a:p>
            <a:pPr marL="457200" lvl="0" indent="-330200" algn="just" rtl="0">
              <a:lnSpc>
                <a:spcPct val="130000"/>
              </a:lnSpc>
              <a:spcBef>
                <a:spcPts val="0"/>
              </a:spcBef>
              <a:spcAft>
                <a:spcPts val="0"/>
              </a:spcAft>
              <a:buClr>
                <a:srgbClr val="1A9988"/>
              </a:buClr>
              <a:buSzPts val="1600"/>
              <a:buFont typeface="Arial" panose="020B0604020202020204"/>
              <a:buChar char="●"/>
            </a:pPr>
            <a:r>
              <a:rPr lang="en-GB" sz="1600">
                <a:solidFill>
                  <a:srgbClr val="1A9988"/>
                </a:solidFill>
                <a:latin typeface="Arial" panose="020B0604020202020204"/>
                <a:ea typeface="Arial" panose="020B0604020202020204"/>
                <a:cs typeface="Arial" panose="020B0604020202020204"/>
                <a:sym typeface="Arial" panose="020B0604020202020204"/>
              </a:rPr>
              <a:t>Training on datasets and fine tuning hyperparameters needs to be done.</a:t>
            </a:r>
            <a:endParaRPr sz="1600">
              <a:solidFill>
                <a:srgbClr val="1A9988"/>
              </a:solidFill>
              <a:latin typeface="Arial" panose="020B0604020202020204"/>
              <a:ea typeface="Arial" panose="020B0604020202020204"/>
              <a:cs typeface="Arial" panose="020B0604020202020204"/>
              <a:sym typeface="Arial" panose="020B0604020202020204"/>
            </a:endParaRPr>
          </a:p>
        </p:txBody>
      </p:sp>
      <p:pic>
        <p:nvPicPr>
          <p:cNvPr id="453" name="Google Shape;453;p67"/>
          <p:cNvPicPr preferRelativeResize="0"/>
          <p:nvPr/>
        </p:nvPicPr>
        <p:blipFill rotWithShape="1">
          <a:blip r:embed="rId1"/>
          <a:srcRect l="11391" t="10010" r="11167" b="9324"/>
          <a:stretch>
            <a:fillRect/>
          </a:stretch>
        </p:blipFill>
        <p:spPr>
          <a:xfrm>
            <a:off x="5898850" y="1350995"/>
            <a:ext cx="3245150" cy="379250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457" name="Shape 457"/>
        <p:cNvGrpSpPr/>
        <p:nvPr/>
      </p:nvGrpSpPr>
      <p:grpSpPr>
        <a:xfrm>
          <a:off x="0" y="0"/>
          <a:ext cx="0" cy="0"/>
          <a:chOff x="0" y="0"/>
          <a:chExt cx="0" cy="0"/>
        </a:xfrm>
      </p:grpSpPr>
      <p:sp>
        <p:nvSpPr>
          <p:cNvPr id="458" name="Google Shape;458;p68"/>
          <p:cNvSpPr txBox="1"/>
          <p:nvPr>
            <p:ph type="title"/>
          </p:nvPr>
        </p:nvSpPr>
        <p:spPr>
          <a:xfrm>
            <a:off x="727710" y="129540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1A1A1A"/>
              </a:buClr>
              <a:buSzPts val="2300"/>
              <a:buFont typeface="Arial" panose="020B0604020202020204"/>
              <a:buNone/>
            </a:pPr>
            <a:r>
              <a:rPr lang="en-GB" cap="none">
                <a:latin typeface="Arial" panose="020B0604020202020204"/>
                <a:ea typeface="Arial" panose="020B0604020202020204"/>
                <a:cs typeface="Arial" panose="020B0604020202020204"/>
                <a:sym typeface="Arial" panose="020B0604020202020204"/>
              </a:rPr>
              <a:t>DATASET</a:t>
            </a:r>
            <a:endParaRPr cap="none">
              <a:latin typeface="Arial" panose="020B0604020202020204"/>
              <a:ea typeface="Arial" panose="020B0604020202020204"/>
              <a:cs typeface="Arial" panose="020B0604020202020204"/>
              <a:sym typeface="Arial" panose="020B0604020202020204"/>
            </a:endParaRPr>
          </a:p>
        </p:txBody>
      </p:sp>
      <p:sp>
        <p:nvSpPr>
          <p:cNvPr id="459" name="Google Shape;459;p68"/>
          <p:cNvSpPr txBox="1"/>
          <p:nvPr>
            <p:ph type="body" idx="1"/>
          </p:nvPr>
        </p:nvSpPr>
        <p:spPr>
          <a:xfrm>
            <a:off x="314325" y="2188325"/>
            <a:ext cx="8515500" cy="23634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600" b="1" cap="none">
                <a:solidFill>
                  <a:schemeClr val="accent3"/>
                </a:solidFill>
                <a:latin typeface="Arial" panose="020B0604020202020204"/>
                <a:ea typeface="Arial" panose="020B0604020202020204"/>
                <a:cs typeface="Arial" panose="020B0604020202020204"/>
                <a:sym typeface="Arial" panose="020B0604020202020204"/>
              </a:rPr>
              <a:t>CORD-19</a:t>
            </a:r>
            <a:r>
              <a:rPr lang="en-GB" sz="1600" b="1" cap="none">
                <a:solidFill>
                  <a:srgbClr val="1A9988"/>
                </a:solidFill>
                <a:latin typeface="Arial" panose="020B0604020202020204"/>
                <a:ea typeface="Arial" panose="020B0604020202020204"/>
                <a:cs typeface="Arial" panose="020B0604020202020204"/>
                <a:sym typeface="Arial" panose="020B0604020202020204"/>
              </a:rPr>
              <a:t> </a:t>
            </a:r>
            <a:r>
              <a:rPr lang="en-GB" sz="1600">
                <a:solidFill>
                  <a:srgbClr val="1A9988"/>
                </a:solidFill>
                <a:latin typeface="Arial" panose="020B0604020202020204"/>
                <a:ea typeface="Arial" panose="020B0604020202020204"/>
                <a:cs typeface="Arial" panose="020B0604020202020204"/>
                <a:sym typeface="Arial" panose="020B0604020202020204"/>
              </a:rPr>
              <a:t> - </a:t>
            </a:r>
            <a:r>
              <a:rPr lang="en-GB" sz="1600" cap="none">
                <a:solidFill>
                  <a:srgbClr val="1A9988"/>
                </a:solidFill>
                <a:latin typeface="Arial" panose="020B0604020202020204"/>
                <a:ea typeface="Arial" panose="020B0604020202020204"/>
                <a:cs typeface="Arial" panose="020B0604020202020204"/>
                <a:sym typeface="Arial" panose="020B0604020202020204"/>
              </a:rPr>
              <a:t>500,000 articles related to COVID-19. With over 200,000 full text articles.</a:t>
            </a:r>
            <a:endParaRPr sz="1600" cap="none">
              <a:solidFill>
                <a:srgbClr val="1A9988"/>
              </a:solidFill>
              <a:latin typeface="Arial" panose="020B0604020202020204"/>
              <a:ea typeface="Arial" panose="020B0604020202020204"/>
              <a:cs typeface="Arial" panose="020B0604020202020204"/>
              <a:sym typeface="Arial" panose="020B0604020202020204"/>
            </a:endParaRPr>
          </a:p>
          <a:p>
            <a:pPr marL="0" lvl="0" indent="0" algn="l" rtl="0">
              <a:lnSpc>
                <a:spcPct val="150000"/>
              </a:lnSpc>
              <a:spcBef>
                <a:spcPts val="0"/>
              </a:spcBef>
              <a:spcAft>
                <a:spcPts val="0"/>
              </a:spcAft>
              <a:buNone/>
            </a:pPr>
            <a:endParaRPr sz="1600">
              <a:solidFill>
                <a:srgbClr val="1A9988"/>
              </a:solidFill>
              <a:latin typeface="Arial" panose="020B0604020202020204"/>
              <a:ea typeface="Arial" panose="020B0604020202020204"/>
              <a:cs typeface="Arial" panose="020B0604020202020204"/>
              <a:sym typeface="Arial" panose="020B0604020202020204"/>
            </a:endParaRPr>
          </a:p>
          <a:p>
            <a:pPr marL="0" lvl="0" indent="0" algn="l" rtl="0">
              <a:lnSpc>
                <a:spcPct val="150000"/>
              </a:lnSpc>
              <a:spcBef>
                <a:spcPts val="1200"/>
              </a:spcBef>
              <a:spcAft>
                <a:spcPts val="0"/>
              </a:spcAft>
              <a:buNone/>
            </a:pPr>
            <a:r>
              <a:rPr lang="en-GB" sz="1600" b="1" cap="none">
                <a:solidFill>
                  <a:schemeClr val="accent3"/>
                </a:solidFill>
                <a:latin typeface="Arial" panose="020B0604020202020204"/>
                <a:ea typeface="Arial" panose="020B0604020202020204"/>
                <a:cs typeface="Arial" panose="020B0604020202020204"/>
                <a:sym typeface="Arial" panose="020B0604020202020204"/>
              </a:rPr>
              <a:t>NCBI-DISEASE</a:t>
            </a:r>
            <a:r>
              <a:rPr lang="en-GB" sz="1600" b="1">
                <a:solidFill>
                  <a:srgbClr val="1A9988"/>
                </a:solidFill>
                <a:latin typeface="Arial" panose="020B0604020202020204"/>
                <a:ea typeface="Arial" panose="020B0604020202020204"/>
                <a:cs typeface="Arial" panose="020B0604020202020204"/>
                <a:sym typeface="Arial" panose="020B0604020202020204"/>
              </a:rPr>
              <a:t> - </a:t>
            </a:r>
            <a:r>
              <a:rPr lang="en-GB" sz="1600" cap="none">
                <a:solidFill>
                  <a:srgbClr val="1A9988"/>
                </a:solidFill>
                <a:latin typeface="Arial" panose="020B0604020202020204"/>
                <a:ea typeface="Arial" panose="020B0604020202020204"/>
                <a:cs typeface="Arial" panose="020B0604020202020204"/>
                <a:sym typeface="Arial" panose="020B0604020202020204"/>
              </a:rPr>
              <a:t>Text Corpus with annotated 6,892 disease mentions of over 793 Abstracts.</a:t>
            </a:r>
            <a:endParaRPr sz="1600" cap="none">
              <a:solidFill>
                <a:srgbClr val="1A9988"/>
              </a:solidFill>
              <a:latin typeface="Arial" panose="020B0604020202020204"/>
              <a:ea typeface="Arial" panose="020B0604020202020204"/>
              <a:cs typeface="Arial" panose="020B0604020202020204"/>
              <a:sym typeface="Arial" panose="020B0604020202020204"/>
            </a:endParaRPr>
          </a:p>
          <a:p>
            <a:pPr marL="0" lvl="0" indent="0" algn="l" rtl="0">
              <a:lnSpc>
                <a:spcPct val="150000"/>
              </a:lnSpc>
              <a:spcBef>
                <a:spcPts val="1200"/>
              </a:spcBef>
              <a:spcAft>
                <a:spcPts val="0"/>
              </a:spcAft>
              <a:buNone/>
            </a:pPr>
            <a:endParaRPr sz="1600">
              <a:solidFill>
                <a:srgbClr val="1A9988"/>
              </a:solidFill>
              <a:latin typeface="Arial" panose="020B0604020202020204"/>
              <a:ea typeface="Arial" panose="020B0604020202020204"/>
              <a:cs typeface="Arial" panose="020B0604020202020204"/>
              <a:sym typeface="Arial" panose="020B0604020202020204"/>
            </a:endParaRPr>
          </a:p>
          <a:p>
            <a:pPr marL="0" lvl="0" indent="0" algn="l" rtl="0">
              <a:lnSpc>
                <a:spcPct val="150000"/>
              </a:lnSpc>
              <a:spcBef>
                <a:spcPts val="1200"/>
              </a:spcBef>
              <a:spcAft>
                <a:spcPts val="0"/>
              </a:spcAft>
              <a:buNone/>
            </a:pPr>
            <a:r>
              <a:rPr lang="en-GB" sz="1600" b="1" cap="none">
                <a:solidFill>
                  <a:schemeClr val="accent3"/>
                </a:solidFill>
                <a:latin typeface="Arial" panose="020B0604020202020204"/>
                <a:ea typeface="Arial" panose="020B0604020202020204"/>
                <a:cs typeface="Arial" panose="020B0604020202020204"/>
                <a:sym typeface="Arial" panose="020B0604020202020204"/>
              </a:rPr>
              <a:t>CHEMDNER</a:t>
            </a:r>
            <a:r>
              <a:rPr lang="en-GB" sz="1600" b="1">
                <a:solidFill>
                  <a:srgbClr val="1A9988"/>
                </a:solidFill>
                <a:latin typeface="Arial" panose="020B0604020202020204"/>
                <a:ea typeface="Arial" panose="020B0604020202020204"/>
                <a:cs typeface="Arial" panose="020B0604020202020204"/>
                <a:sym typeface="Arial" panose="020B0604020202020204"/>
              </a:rPr>
              <a:t> - </a:t>
            </a:r>
            <a:r>
              <a:rPr lang="en-GB" sz="1600" cap="none">
                <a:solidFill>
                  <a:srgbClr val="1A9988"/>
                </a:solidFill>
                <a:latin typeface="Arial" panose="020B0604020202020204"/>
                <a:ea typeface="Arial" panose="020B0604020202020204"/>
                <a:cs typeface="Arial" panose="020B0604020202020204"/>
                <a:sym typeface="Arial" panose="020B0604020202020204"/>
              </a:rPr>
              <a:t>Text Corpus with annotated 84,355 chemical mentions of 10,000 Abstracts.</a:t>
            </a:r>
            <a:endParaRPr sz="1600" cap="none">
              <a:solidFill>
                <a:srgbClr val="1A9988"/>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463" name="Shape 463"/>
        <p:cNvGrpSpPr/>
        <p:nvPr/>
      </p:nvGrpSpPr>
      <p:grpSpPr>
        <a:xfrm>
          <a:off x="0" y="0"/>
          <a:ext cx="0" cy="0"/>
          <a:chOff x="0" y="0"/>
          <a:chExt cx="0" cy="0"/>
        </a:xfrm>
      </p:grpSpPr>
      <p:sp>
        <p:nvSpPr>
          <p:cNvPr id="464" name="Google Shape;464;p69"/>
          <p:cNvSpPr txBox="1"/>
          <p:nvPr>
            <p:ph type="title"/>
          </p:nvPr>
        </p:nvSpPr>
        <p:spPr>
          <a:xfrm>
            <a:off x="727710" y="129540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1A1A1A"/>
              </a:buClr>
              <a:buSzPts val="2300"/>
              <a:buFont typeface="Arial" panose="020B0604020202020204"/>
              <a:buNone/>
            </a:pPr>
            <a:r>
              <a:rPr lang="en-GB" cap="none">
                <a:latin typeface="Arial" panose="020B0604020202020204"/>
                <a:ea typeface="Arial" panose="020B0604020202020204"/>
                <a:cs typeface="Arial" panose="020B0604020202020204"/>
                <a:sym typeface="Arial" panose="020B0604020202020204"/>
              </a:rPr>
              <a:t>DATASET</a:t>
            </a:r>
            <a:endParaRPr cap="none">
              <a:latin typeface="Arial" panose="020B0604020202020204"/>
              <a:ea typeface="Arial" panose="020B0604020202020204"/>
              <a:cs typeface="Arial" panose="020B0604020202020204"/>
              <a:sym typeface="Arial" panose="020B0604020202020204"/>
            </a:endParaRPr>
          </a:p>
        </p:txBody>
      </p:sp>
      <p:sp>
        <p:nvSpPr>
          <p:cNvPr id="465" name="Google Shape;465;p69"/>
          <p:cNvSpPr/>
          <p:nvPr/>
        </p:nvSpPr>
        <p:spPr>
          <a:xfrm>
            <a:off x="307350" y="2072001"/>
            <a:ext cx="8131200" cy="28020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None/>
            </a:pPr>
            <a:r>
              <a:rPr lang="en-GB" sz="1700" b="1" i="0" u="none" strike="noStrike" cap="none">
                <a:solidFill>
                  <a:schemeClr val="accent3"/>
                </a:solidFill>
                <a:latin typeface="Arial" panose="020B0604020202020204"/>
                <a:ea typeface="Arial" panose="020B0604020202020204"/>
                <a:cs typeface="Arial" panose="020B0604020202020204"/>
                <a:sym typeface="Arial" panose="020B0604020202020204"/>
              </a:rPr>
              <a:t>JNLPBA </a:t>
            </a:r>
            <a:r>
              <a:rPr lang="en-GB" sz="1700">
                <a:solidFill>
                  <a:schemeClr val="dk1"/>
                </a:solidFill>
              </a:rPr>
              <a:t>- </a:t>
            </a:r>
            <a:r>
              <a:rPr lang="en-GB" sz="1700" b="0" i="0" u="none" strike="noStrike" cap="none">
                <a:solidFill>
                  <a:srgbClr val="1A9988"/>
                </a:solidFill>
                <a:latin typeface="Arial" panose="020B0604020202020204"/>
                <a:ea typeface="Arial" panose="020B0604020202020204"/>
                <a:cs typeface="Arial" panose="020B0604020202020204"/>
                <a:sym typeface="Arial" panose="020B0604020202020204"/>
              </a:rPr>
              <a:t>Text Corpus with annotated protein mentions of over 2,000 abstracts.</a:t>
            </a:r>
            <a:endParaRPr sz="1700">
              <a:solidFill>
                <a:srgbClr val="1A9988"/>
              </a:solidFill>
            </a:endParaRPr>
          </a:p>
          <a:p>
            <a:pPr marL="0" marR="0" lvl="0" indent="0" algn="l" rtl="0">
              <a:lnSpc>
                <a:spcPct val="150000"/>
              </a:lnSpc>
              <a:spcBef>
                <a:spcPts val="0"/>
              </a:spcBef>
              <a:spcAft>
                <a:spcPts val="0"/>
              </a:spcAft>
              <a:buNone/>
            </a:pPr>
            <a:endParaRPr sz="1700">
              <a:solidFill>
                <a:srgbClr val="1A9988"/>
              </a:solidFill>
            </a:endParaRPr>
          </a:p>
          <a:p>
            <a:pPr marL="0" marR="0" lvl="0" indent="0" algn="l" rtl="0">
              <a:lnSpc>
                <a:spcPct val="150000"/>
              </a:lnSpc>
              <a:spcBef>
                <a:spcPts val="1200"/>
              </a:spcBef>
              <a:spcAft>
                <a:spcPts val="0"/>
              </a:spcAft>
              <a:buNone/>
            </a:pPr>
            <a:r>
              <a:rPr lang="en-GB" sz="1700" b="1" i="0" u="none" strike="noStrike" cap="none">
                <a:solidFill>
                  <a:schemeClr val="accent3"/>
                </a:solidFill>
                <a:latin typeface="Arial" panose="020B0604020202020204"/>
                <a:ea typeface="Arial" panose="020B0604020202020204"/>
                <a:cs typeface="Arial" panose="020B0604020202020204"/>
                <a:sym typeface="Arial" panose="020B0604020202020204"/>
              </a:rPr>
              <a:t>BC5CDR</a:t>
            </a:r>
            <a:r>
              <a:rPr lang="en-GB" sz="1700" b="1" i="0" u="none" strike="noStrike" cap="none">
                <a:solidFill>
                  <a:srgbClr val="1A9988"/>
                </a:solidFill>
                <a:latin typeface="Arial" panose="020B0604020202020204"/>
                <a:ea typeface="Arial" panose="020B0604020202020204"/>
                <a:cs typeface="Arial" panose="020B0604020202020204"/>
                <a:sym typeface="Arial" panose="020B0604020202020204"/>
              </a:rPr>
              <a:t>	</a:t>
            </a:r>
            <a:r>
              <a:rPr lang="en-GB" sz="1700" b="1">
                <a:solidFill>
                  <a:srgbClr val="1A9988"/>
                </a:solidFill>
              </a:rPr>
              <a:t> - </a:t>
            </a:r>
            <a:r>
              <a:rPr lang="en-GB" sz="1700" b="0" i="0" u="none" strike="noStrike" cap="none">
                <a:solidFill>
                  <a:srgbClr val="1A9988"/>
                </a:solidFill>
                <a:latin typeface="Arial" panose="020B0604020202020204"/>
                <a:ea typeface="Arial" panose="020B0604020202020204"/>
                <a:cs typeface="Arial" panose="020B0604020202020204"/>
                <a:sym typeface="Arial" panose="020B0604020202020204"/>
              </a:rPr>
              <a:t>Text Corpus with annotated 3116 chemical-disease interactions.</a:t>
            </a:r>
            <a:endParaRPr sz="1700" b="0" i="0" u="none" strike="noStrike" cap="none">
              <a:solidFill>
                <a:srgbClr val="1A9988"/>
              </a:solidFill>
              <a:latin typeface="Arial" panose="020B0604020202020204"/>
              <a:ea typeface="Arial" panose="020B0604020202020204"/>
              <a:cs typeface="Arial" panose="020B0604020202020204"/>
              <a:sym typeface="Arial" panose="020B0604020202020204"/>
            </a:endParaRPr>
          </a:p>
          <a:p>
            <a:pPr marL="0" marR="0" lvl="0" indent="0" algn="l" rtl="0">
              <a:lnSpc>
                <a:spcPct val="150000"/>
              </a:lnSpc>
              <a:spcBef>
                <a:spcPts val="1200"/>
              </a:spcBef>
              <a:spcAft>
                <a:spcPts val="0"/>
              </a:spcAft>
              <a:buNone/>
            </a:pPr>
            <a:endParaRPr sz="1700">
              <a:solidFill>
                <a:srgbClr val="1A9988"/>
              </a:solidFill>
            </a:endParaRPr>
          </a:p>
          <a:p>
            <a:pPr marL="0" marR="0" lvl="0" indent="0" algn="l" rtl="0">
              <a:lnSpc>
                <a:spcPct val="150000"/>
              </a:lnSpc>
              <a:spcBef>
                <a:spcPts val="1200"/>
              </a:spcBef>
              <a:spcAft>
                <a:spcPts val="0"/>
              </a:spcAft>
              <a:buNone/>
            </a:pPr>
            <a:r>
              <a:rPr lang="en-GB" sz="1700" b="1" i="0" u="none" strike="noStrike" cap="none">
                <a:solidFill>
                  <a:schemeClr val="accent3"/>
                </a:solidFill>
                <a:latin typeface="Arial" panose="020B0604020202020204"/>
                <a:ea typeface="Arial" panose="020B0604020202020204"/>
                <a:cs typeface="Arial" panose="020B0604020202020204"/>
                <a:sym typeface="Arial" panose="020B0604020202020204"/>
              </a:rPr>
              <a:t>CHEMPROT</a:t>
            </a:r>
            <a:r>
              <a:rPr lang="en-GB" sz="1700" b="1">
                <a:solidFill>
                  <a:srgbClr val="1A9988"/>
                </a:solidFill>
              </a:rPr>
              <a:t> - </a:t>
            </a:r>
            <a:r>
              <a:rPr lang="en-GB" sz="1700" b="0" i="0" u="none" strike="noStrike" cap="none">
                <a:solidFill>
                  <a:srgbClr val="1A9988"/>
                </a:solidFill>
                <a:latin typeface="Arial" panose="020B0604020202020204"/>
                <a:ea typeface="Arial" panose="020B0604020202020204"/>
                <a:cs typeface="Arial" panose="020B0604020202020204"/>
                <a:sym typeface="Arial" panose="020B0604020202020204"/>
              </a:rPr>
              <a:t>Text Corpus with annotated drug-protein relations of over 1,820 PubMed abstracts</a:t>
            </a:r>
            <a:endParaRPr sz="1700" b="0" i="0" u="none" strike="noStrike" cap="none">
              <a:solidFill>
                <a:srgbClr val="1A9988"/>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469" name="Shape 469"/>
        <p:cNvGrpSpPr/>
        <p:nvPr/>
      </p:nvGrpSpPr>
      <p:grpSpPr>
        <a:xfrm>
          <a:off x="0" y="0"/>
          <a:ext cx="0" cy="0"/>
          <a:chOff x="0" y="0"/>
          <a:chExt cx="0" cy="0"/>
        </a:xfrm>
      </p:grpSpPr>
      <p:sp>
        <p:nvSpPr>
          <p:cNvPr id="470" name="Google Shape;470;p70"/>
          <p:cNvSpPr txBox="1"/>
          <p:nvPr>
            <p:ph type="title"/>
          </p:nvPr>
        </p:nvSpPr>
        <p:spPr>
          <a:xfrm>
            <a:off x="725170" y="129540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1A1A1A"/>
              </a:buClr>
              <a:buSzPts val="2300"/>
              <a:buFont typeface="Arial" panose="020B0604020202020204"/>
              <a:buNone/>
            </a:pPr>
            <a:r>
              <a:rPr lang="en-GB" sz="2300">
                <a:latin typeface="Arial" panose="020B0604020202020204"/>
                <a:ea typeface="Arial" panose="020B0604020202020204"/>
                <a:cs typeface="Arial" panose="020B0604020202020204"/>
                <a:sym typeface="Arial" panose="020B0604020202020204"/>
              </a:rPr>
              <a:t>METRICS FOR EVALUATION</a:t>
            </a:r>
            <a:endParaRPr sz="2300" cap="none">
              <a:latin typeface="Arial" panose="020B0604020202020204"/>
              <a:ea typeface="Arial" panose="020B0604020202020204"/>
              <a:cs typeface="Arial" panose="020B0604020202020204"/>
              <a:sym typeface="Arial" panose="020B0604020202020204"/>
            </a:endParaRPr>
          </a:p>
        </p:txBody>
      </p:sp>
      <p:sp>
        <p:nvSpPr>
          <p:cNvPr id="471" name="Google Shape;471;p70"/>
          <p:cNvSpPr txBox="1"/>
          <p:nvPr>
            <p:ph type="body" idx="1"/>
          </p:nvPr>
        </p:nvSpPr>
        <p:spPr>
          <a:xfrm>
            <a:off x="727700" y="2066449"/>
            <a:ext cx="7688700" cy="1210200"/>
          </a:xfrm>
          <a:prstGeom prst="rect">
            <a:avLst/>
          </a:prstGeom>
          <a:noFill/>
          <a:ln>
            <a:noFill/>
          </a:ln>
        </p:spPr>
        <p:txBody>
          <a:bodyPr spcFirstLastPara="1" wrap="square" lIns="91425" tIns="91425" rIns="91425" bIns="91425" anchor="t" anchorCtr="0">
            <a:noAutofit/>
          </a:bodyPr>
          <a:lstStyle/>
          <a:p>
            <a:pPr marL="457200" lvl="0" indent="-330200" algn="just" rtl="0">
              <a:lnSpc>
                <a:spcPct val="150000"/>
              </a:lnSpc>
              <a:spcBef>
                <a:spcPts val="0"/>
              </a:spcBef>
              <a:spcAft>
                <a:spcPts val="0"/>
              </a:spcAft>
              <a:buClr>
                <a:srgbClr val="1A9988"/>
              </a:buClr>
              <a:buSzPts val="1600"/>
              <a:buFont typeface="Arial" panose="020B0604020202020204"/>
              <a:buChar char="●"/>
            </a:pPr>
            <a:r>
              <a:rPr lang="en-GB" sz="1600" cap="none">
                <a:solidFill>
                  <a:srgbClr val="1A9988"/>
                </a:solidFill>
                <a:latin typeface="Arial" panose="020B0604020202020204"/>
                <a:ea typeface="Arial" panose="020B0604020202020204"/>
                <a:cs typeface="Arial" panose="020B0604020202020204"/>
                <a:sym typeface="Arial" panose="020B0604020202020204"/>
              </a:rPr>
              <a:t>Named Entity Recognition and Relation Extraction are classification problems.</a:t>
            </a:r>
            <a:endParaRPr sz="1600" cap="none">
              <a:solidFill>
                <a:srgbClr val="1A9988"/>
              </a:solidFill>
              <a:latin typeface="Arial" panose="020B0604020202020204"/>
              <a:ea typeface="Arial" panose="020B0604020202020204"/>
              <a:cs typeface="Arial" panose="020B0604020202020204"/>
              <a:sym typeface="Arial" panose="020B0604020202020204"/>
            </a:endParaRPr>
          </a:p>
          <a:p>
            <a:pPr marL="457200" lvl="0" indent="-330200" algn="just" rtl="0">
              <a:lnSpc>
                <a:spcPct val="150000"/>
              </a:lnSpc>
              <a:spcBef>
                <a:spcPts val="0"/>
              </a:spcBef>
              <a:spcAft>
                <a:spcPts val="0"/>
              </a:spcAft>
              <a:buClr>
                <a:srgbClr val="1A9988"/>
              </a:buClr>
              <a:buSzPts val="1600"/>
              <a:buChar char="●"/>
            </a:pPr>
            <a:r>
              <a:rPr lang="en-GB" sz="1600" cap="none">
                <a:solidFill>
                  <a:srgbClr val="1A9988"/>
                </a:solidFill>
                <a:latin typeface="Arial" panose="020B0604020202020204"/>
                <a:ea typeface="Arial" panose="020B0604020202020204"/>
                <a:cs typeface="Arial" panose="020B0604020202020204"/>
                <a:sym typeface="Arial" panose="020B0604020202020204"/>
              </a:rPr>
              <a:t>So </a:t>
            </a:r>
            <a:r>
              <a:rPr lang="en-GB" sz="1600" b="1" cap="none">
                <a:solidFill>
                  <a:srgbClr val="1A9988"/>
                </a:solidFill>
                <a:latin typeface="Arial" panose="020B0604020202020204"/>
                <a:ea typeface="Arial" panose="020B0604020202020204"/>
                <a:cs typeface="Arial" panose="020B0604020202020204"/>
                <a:sym typeface="Arial" panose="020B0604020202020204"/>
              </a:rPr>
              <a:t>Confusion Matrix </a:t>
            </a:r>
            <a:r>
              <a:rPr lang="en-GB" sz="1600" cap="none">
                <a:solidFill>
                  <a:srgbClr val="1A9988"/>
                </a:solidFill>
                <a:latin typeface="Arial" panose="020B0604020202020204"/>
                <a:ea typeface="Arial" panose="020B0604020202020204"/>
                <a:cs typeface="Arial" panose="020B0604020202020204"/>
                <a:sym typeface="Arial" panose="020B0604020202020204"/>
              </a:rPr>
              <a:t>can be built.</a:t>
            </a:r>
            <a:endParaRPr sz="1600" cap="none">
              <a:solidFill>
                <a:srgbClr val="1A9988"/>
              </a:solidFill>
              <a:latin typeface="Arial" panose="020B0604020202020204"/>
              <a:ea typeface="Arial" panose="020B0604020202020204"/>
              <a:cs typeface="Arial" panose="020B0604020202020204"/>
              <a:sym typeface="Arial" panose="020B0604020202020204"/>
            </a:endParaRPr>
          </a:p>
          <a:p>
            <a:pPr marL="457200" lvl="0" indent="-330200" algn="just" rtl="0">
              <a:lnSpc>
                <a:spcPct val="150000"/>
              </a:lnSpc>
              <a:spcBef>
                <a:spcPts val="0"/>
              </a:spcBef>
              <a:spcAft>
                <a:spcPts val="0"/>
              </a:spcAft>
              <a:buClr>
                <a:srgbClr val="1A9988"/>
              </a:buClr>
              <a:buSzPts val="1600"/>
              <a:buChar char="●"/>
            </a:pPr>
            <a:r>
              <a:rPr lang="en-GB" sz="1600" cap="none">
                <a:solidFill>
                  <a:srgbClr val="1A9988"/>
                </a:solidFill>
                <a:latin typeface="Arial" panose="020B0604020202020204"/>
                <a:ea typeface="Arial" panose="020B0604020202020204"/>
                <a:cs typeface="Arial" panose="020B0604020202020204"/>
                <a:sym typeface="Arial" panose="020B0604020202020204"/>
              </a:rPr>
              <a:t>Hence </a:t>
            </a:r>
            <a:r>
              <a:rPr lang="en-GB" sz="1600" b="1" cap="none">
                <a:solidFill>
                  <a:srgbClr val="1A9988"/>
                </a:solidFill>
                <a:latin typeface="Arial" panose="020B0604020202020204"/>
                <a:ea typeface="Arial" panose="020B0604020202020204"/>
                <a:cs typeface="Arial" panose="020B0604020202020204"/>
                <a:sym typeface="Arial" panose="020B0604020202020204"/>
              </a:rPr>
              <a:t>Precision, Recall, F1-Score, Accuracy </a:t>
            </a:r>
            <a:r>
              <a:rPr lang="en-GB" sz="1600" cap="none">
                <a:solidFill>
                  <a:srgbClr val="1A9988"/>
                </a:solidFill>
                <a:latin typeface="Arial" panose="020B0604020202020204"/>
                <a:ea typeface="Arial" panose="020B0604020202020204"/>
                <a:cs typeface="Arial" panose="020B0604020202020204"/>
                <a:sym typeface="Arial" panose="020B0604020202020204"/>
              </a:rPr>
              <a:t>measures can be used.</a:t>
            </a:r>
            <a:endParaRPr sz="1600" cap="none">
              <a:solidFill>
                <a:srgbClr val="1A9988"/>
              </a:solidFill>
              <a:latin typeface="Arial" panose="020B0604020202020204"/>
              <a:ea typeface="Arial" panose="020B0604020202020204"/>
              <a:cs typeface="Arial" panose="020B0604020202020204"/>
              <a:sym typeface="Arial" panose="020B0604020202020204"/>
            </a:endParaRPr>
          </a:p>
        </p:txBody>
      </p:sp>
      <p:pic>
        <p:nvPicPr>
          <p:cNvPr id="472" name="Google Shape;472;p70"/>
          <p:cNvPicPr preferRelativeResize="0"/>
          <p:nvPr/>
        </p:nvPicPr>
        <p:blipFill rotWithShape="1">
          <a:blip r:embed="rId1"/>
          <a:srcRect/>
          <a:stretch>
            <a:fillRect/>
          </a:stretch>
        </p:blipFill>
        <p:spPr>
          <a:xfrm>
            <a:off x="690880" y="3415030"/>
            <a:ext cx="3881120" cy="688340"/>
          </a:xfrm>
          <a:prstGeom prst="rect">
            <a:avLst/>
          </a:prstGeom>
          <a:noFill/>
          <a:ln>
            <a:noFill/>
          </a:ln>
        </p:spPr>
      </p:pic>
      <p:pic>
        <p:nvPicPr>
          <p:cNvPr id="473" name="Google Shape;473;p70"/>
          <p:cNvPicPr preferRelativeResize="0"/>
          <p:nvPr/>
        </p:nvPicPr>
        <p:blipFill rotWithShape="1">
          <a:blip r:embed="rId2"/>
          <a:srcRect b="56670"/>
          <a:stretch>
            <a:fillRect/>
          </a:stretch>
        </p:blipFill>
        <p:spPr>
          <a:xfrm>
            <a:off x="4434840" y="3415030"/>
            <a:ext cx="3981450" cy="610870"/>
          </a:xfrm>
          <a:prstGeom prst="rect">
            <a:avLst/>
          </a:prstGeom>
          <a:noFill/>
          <a:ln>
            <a:noFill/>
          </a:ln>
        </p:spPr>
      </p:pic>
      <p:pic>
        <p:nvPicPr>
          <p:cNvPr id="474" name="Google Shape;474;p70"/>
          <p:cNvPicPr preferRelativeResize="0"/>
          <p:nvPr/>
        </p:nvPicPr>
        <p:blipFill rotWithShape="1">
          <a:blip r:embed="rId3"/>
          <a:srcRect/>
          <a:stretch>
            <a:fillRect/>
          </a:stretch>
        </p:blipFill>
        <p:spPr>
          <a:xfrm>
            <a:off x="3229035" y="4307215"/>
            <a:ext cx="2686050" cy="6667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478" name="Shape 478"/>
        <p:cNvGrpSpPr/>
        <p:nvPr/>
      </p:nvGrpSpPr>
      <p:grpSpPr>
        <a:xfrm>
          <a:off x="0" y="0"/>
          <a:ext cx="0" cy="0"/>
          <a:chOff x="0" y="0"/>
          <a:chExt cx="0" cy="0"/>
        </a:xfrm>
      </p:grpSpPr>
      <p:sp>
        <p:nvSpPr>
          <p:cNvPr id="479" name="Google Shape;479;p71"/>
          <p:cNvSpPr txBox="1"/>
          <p:nvPr>
            <p:ph type="title"/>
          </p:nvPr>
        </p:nvSpPr>
        <p:spPr>
          <a:xfrm>
            <a:off x="725170" y="129540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1A1A1A"/>
              </a:buClr>
              <a:buSzPts val="2300"/>
              <a:buFont typeface="Arial" panose="020B0604020202020204"/>
              <a:buNone/>
            </a:pPr>
            <a:r>
              <a:rPr lang="en-GB" sz="2300">
                <a:latin typeface="Arial" panose="020B0604020202020204"/>
                <a:ea typeface="Arial" panose="020B0604020202020204"/>
                <a:cs typeface="Arial" panose="020B0604020202020204"/>
                <a:sym typeface="Arial" panose="020B0604020202020204"/>
              </a:rPr>
              <a:t>METRICS FOR EVALUATION</a:t>
            </a:r>
            <a:endParaRPr sz="2300" cap="none">
              <a:latin typeface="Arial" panose="020B0604020202020204"/>
              <a:ea typeface="Arial" panose="020B0604020202020204"/>
              <a:cs typeface="Arial" panose="020B0604020202020204"/>
              <a:sym typeface="Arial" panose="020B0604020202020204"/>
            </a:endParaRPr>
          </a:p>
        </p:txBody>
      </p:sp>
      <p:sp>
        <p:nvSpPr>
          <p:cNvPr id="480" name="Google Shape;480;p71"/>
          <p:cNvSpPr txBox="1"/>
          <p:nvPr>
            <p:ph type="body" idx="1"/>
          </p:nvPr>
        </p:nvSpPr>
        <p:spPr>
          <a:xfrm>
            <a:off x="727710" y="2199640"/>
            <a:ext cx="7688700" cy="2860800"/>
          </a:xfrm>
          <a:prstGeom prst="rect">
            <a:avLst/>
          </a:prstGeom>
          <a:noFill/>
          <a:ln>
            <a:noFill/>
          </a:ln>
        </p:spPr>
        <p:txBody>
          <a:bodyPr spcFirstLastPara="1" wrap="square" lIns="91425" tIns="91425" rIns="91425" bIns="91425" anchor="t" anchorCtr="0">
            <a:noAutofit/>
          </a:bodyPr>
          <a:lstStyle/>
          <a:p>
            <a:pPr marL="457200" lvl="0" indent="-330200" algn="just" rtl="0">
              <a:lnSpc>
                <a:spcPct val="150000"/>
              </a:lnSpc>
              <a:spcBef>
                <a:spcPts val="0"/>
              </a:spcBef>
              <a:spcAft>
                <a:spcPts val="0"/>
              </a:spcAft>
              <a:buClr>
                <a:srgbClr val="1A9988"/>
              </a:buClr>
              <a:buSzPts val="1600"/>
              <a:buFont typeface="Arial" panose="020B0604020202020204"/>
              <a:buChar char="●"/>
            </a:pPr>
            <a:r>
              <a:rPr lang="en-GB" sz="1600" cap="none">
                <a:solidFill>
                  <a:srgbClr val="1A9988"/>
                </a:solidFill>
                <a:latin typeface="Arial" panose="020B0604020202020204"/>
                <a:ea typeface="Arial" panose="020B0604020202020204"/>
                <a:cs typeface="Arial" panose="020B0604020202020204"/>
                <a:sym typeface="Arial" panose="020B0604020202020204"/>
              </a:rPr>
              <a:t>The CORD-19 dataset lacks ground truth.</a:t>
            </a:r>
            <a:endParaRPr sz="1600" cap="none">
              <a:solidFill>
                <a:srgbClr val="1A9988"/>
              </a:solidFill>
              <a:latin typeface="Arial" panose="020B0604020202020204"/>
              <a:ea typeface="Arial" panose="020B0604020202020204"/>
              <a:cs typeface="Arial" panose="020B0604020202020204"/>
              <a:sym typeface="Arial" panose="020B0604020202020204"/>
            </a:endParaRPr>
          </a:p>
          <a:p>
            <a:pPr marL="457200" lvl="0" indent="-330200" algn="just" rtl="0">
              <a:lnSpc>
                <a:spcPct val="150000"/>
              </a:lnSpc>
              <a:spcBef>
                <a:spcPts val="0"/>
              </a:spcBef>
              <a:spcAft>
                <a:spcPts val="0"/>
              </a:spcAft>
              <a:buClr>
                <a:srgbClr val="1A9988"/>
              </a:buClr>
              <a:buSzPts val="1600"/>
              <a:buFont typeface="Arial" panose="020B0604020202020204"/>
              <a:buChar char="●"/>
            </a:pPr>
            <a:r>
              <a:rPr lang="en-GB" sz="1600" cap="none">
                <a:solidFill>
                  <a:srgbClr val="1A9988"/>
                </a:solidFill>
                <a:latin typeface="Arial" panose="020B0604020202020204"/>
                <a:ea typeface="Arial" panose="020B0604020202020204"/>
                <a:cs typeface="Arial" panose="020B0604020202020204"/>
                <a:sym typeface="Arial" panose="020B0604020202020204"/>
              </a:rPr>
              <a:t>For validating the resultant Knowledge Graph, we can try to verify the relation, by fact checking sites like http://ctdbase.org/.</a:t>
            </a:r>
            <a:endParaRPr sz="1600" cap="none">
              <a:solidFill>
                <a:srgbClr val="1A9988"/>
              </a:solidFill>
              <a:latin typeface="Arial" panose="020B0604020202020204"/>
              <a:ea typeface="Arial" panose="020B0604020202020204"/>
              <a:cs typeface="Arial" panose="020B0604020202020204"/>
              <a:sym typeface="Arial" panose="020B0604020202020204"/>
            </a:endParaRPr>
          </a:p>
          <a:p>
            <a:pPr marL="457200" lvl="0" indent="-330200" algn="just" rtl="0">
              <a:lnSpc>
                <a:spcPct val="150000"/>
              </a:lnSpc>
              <a:spcBef>
                <a:spcPts val="0"/>
              </a:spcBef>
              <a:spcAft>
                <a:spcPts val="0"/>
              </a:spcAft>
              <a:buClr>
                <a:srgbClr val="1A9988"/>
              </a:buClr>
              <a:buSzPts val="1600"/>
              <a:buFont typeface="Arial" panose="020B0604020202020204"/>
              <a:buChar char="●"/>
            </a:pPr>
            <a:r>
              <a:rPr lang="en-GB" sz="1600" cap="none">
                <a:solidFill>
                  <a:srgbClr val="1A9988"/>
                </a:solidFill>
                <a:latin typeface="Arial" panose="020B0604020202020204"/>
                <a:ea typeface="Arial" panose="020B0604020202020204"/>
                <a:cs typeface="Arial" panose="020B0604020202020204"/>
                <a:sym typeface="Arial" panose="020B0604020202020204"/>
              </a:rPr>
              <a:t>The Relation Extraction </a:t>
            </a:r>
            <a:r>
              <a:rPr lang="en-GB" sz="1600">
                <a:solidFill>
                  <a:srgbClr val="1A9988"/>
                </a:solidFill>
                <a:latin typeface="Arial" panose="020B0604020202020204"/>
                <a:ea typeface="Arial" panose="020B0604020202020204"/>
                <a:cs typeface="Arial" panose="020B0604020202020204"/>
                <a:sym typeface="Arial" panose="020B0604020202020204"/>
              </a:rPr>
              <a:t>task</a:t>
            </a:r>
            <a:r>
              <a:rPr lang="en-GB" sz="1600" cap="none">
                <a:solidFill>
                  <a:srgbClr val="1A9988"/>
                </a:solidFill>
                <a:latin typeface="Arial" panose="020B0604020202020204"/>
                <a:ea typeface="Arial" panose="020B0604020202020204"/>
                <a:cs typeface="Arial" panose="020B0604020202020204"/>
                <a:sym typeface="Arial" panose="020B0604020202020204"/>
              </a:rPr>
              <a:t> performance is final.</a:t>
            </a:r>
            <a:endParaRPr sz="1600" cap="none">
              <a:solidFill>
                <a:srgbClr val="1A9988"/>
              </a:solidFill>
              <a:latin typeface="Arial" panose="020B0604020202020204"/>
              <a:ea typeface="Arial" panose="020B0604020202020204"/>
              <a:cs typeface="Arial" panose="020B0604020202020204"/>
              <a:sym typeface="Arial" panose="020B0604020202020204"/>
            </a:endParaRPr>
          </a:p>
          <a:p>
            <a:pPr marL="457200" lvl="0" indent="-330200" algn="just" rtl="0">
              <a:lnSpc>
                <a:spcPct val="150000"/>
              </a:lnSpc>
              <a:spcBef>
                <a:spcPts val="0"/>
              </a:spcBef>
              <a:spcAft>
                <a:spcPts val="0"/>
              </a:spcAft>
              <a:buClr>
                <a:srgbClr val="1A9988"/>
              </a:buClr>
              <a:buSzPts val="1600"/>
              <a:buFont typeface="Arial" panose="020B0604020202020204"/>
              <a:buChar char="●"/>
            </a:pPr>
            <a:r>
              <a:rPr lang="en-GB" sz="1600" cap="none">
                <a:solidFill>
                  <a:srgbClr val="1A9988"/>
                </a:solidFill>
                <a:latin typeface="Arial" panose="020B0604020202020204"/>
                <a:ea typeface="Arial" panose="020B0604020202020204"/>
                <a:cs typeface="Arial" panose="020B0604020202020204"/>
                <a:sym typeface="Arial" panose="020B0604020202020204"/>
              </a:rPr>
              <a:t>Also, the finally obtained Top COVID-19 related diseases, chemicals and proteins can also be manually verified.</a:t>
            </a:r>
            <a:endParaRPr sz="1600" cap="none">
              <a:solidFill>
                <a:srgbClr val="1A9988"/>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484" name="Shape 484"/>
        <p:cNvGrpSpPr/>
        <p:nvPr/>
      </p:nvGrpSpPr>
      <p:grpSpPr>
        <a:xfrm>
          <a:off x="0" y="0"/>
          <a:ext cx="0" cy="0"/>
          <a:chOff x="0" y="0"/>
          <a:chExt cx="0" cy="0"/>
        </a:xfrm>
      </p:grpSpPr>
      <p:sp>
        <p:nvSpPr>
          <p:cNvPr id="485" name="Google Shape;485;p72"/>
          <p:cNvSpPr txBox="1"/>
          <p:nvPr>
            <p:ph type="title"/>
          </p:nvPr>
        </p:nvSpPr>
        <p:spPr>
          <a:xfrm>
            <a:off x="727655" y="1278985"/>
            <a:ext cx="7688700" cy="534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1A1A1A"/>
              </a:buClr>
              <a:buSzPts val="2300"/>
              <a:buFont typeface="Arial" panose="020B0604020202020204"/>
              <a:buNone/>
            </a:pPr>
            <a:r>
              <a:rPr lang="en-GB" sz="2300">
                <a:latin typeface="Arial" panose="020B0604020202020204"/>
                <a:ea typeface="Arial" panose="020B0604020202020204"/>
                <a:cs typeface="Arial" panose="020B0604020202020204"/>
                <a:sym typeface="Arial" panose="020B0604020202020204"/>
              </a:rPr>
              <a:t>TEST CASES</a:t>
            </a:r>
            <a:endParaRPr sz="2300" cap="none">
              <a:latin typeface="Arial" panose="020B0604020202020204"/>
              <a:ea typeface="Arial" panose="020B0604020202020204"/>
              <a:cs typeface="Arial" panose="020B0604020202020204"/>
              <a:sym typeface="Arial" panose="020B0604020202020204"/>
            </a:endParaRPr>
          </a:p>
        </p:txBody>
      </p:sp>
      <p:pic>
        <p:nvPicPr>
          <p:cNvPr id="486" name="Google Shape;486;p72"/>
          <p:cNvPicPr preferRelativeResize="0"/>
          <p:nvPr/>
        </p:nvPicPr>
        <p:blipFill>
          <a:blip r:embed="rId1"/>
          <a:stretch>
            <a:fillRect/>
          </a:stretch>
        </p:blipFill>
        <p:spPr>
          <a:xfrm>
            <a:off x="2475375" y="2190201"/>
            <a:ext cx="6085801" cy="1018201"/>
          </a:xfrm>
          <a:prstGeom prst="rect">
            <a:avLst/>
          </a:prstGeom>
          <a:noFill/>
          <a:ln>
            <a:noFill/>
          </a:ln>
        </p:spPr>
      </p:pic>
      <p:graphicFrame>
        <p:nvGraphicFramePr>
          <p:cNvPr id="487" name="Google Shape;487;p72"/>
          <p:cNvGraphicFramePr/>
          <p:nvPr/>
        </p:nvGraphicFramePr>
        <p:xfrm>
          <a:off x="582838" y="1858425"/>
          <a:ext cx="7978325" cy="3000000"/>
        </p:xfrm>
        <a:graphic>
          <a:graphicData uri="http://schemas.openxmlformats.org/drawingml/2006/table">
            <a:tbl>
              <a:tblPr>
                <a:noFill/>
                <a:tableStyleId>{73ABB151-CEB7-47E4-A101-7DF49ABC57F4}</a:tableStyleId>
              </a:tblPr>
              <a:tblGrid>
                <a:gridCol w="1892525"/>
                <a:gridCol w="6085800"/>
              </a:tblGrid>
              <a:tr h="331775">
                <a:tc>
                  <a:txBody>
                    <a:bodyPr/>
                    <a:lstStyle/>
                    <a:p>
                      <a:pPr marL="0" lvl="0" indent="0" algn="l" rtl="0">
                        <a:spcBef>
                          <a:spcPts val="0"/>
                        </a:spcBef>
                        <a:spcAft>
                          <a:spcPts val="0"/>
                        </a:spcAft>
                        <a:buNone/>
                      </a:pPr>
                      <a:r>
                        <a:rPr lang="en-GB" sz="1100" b="1"/>
                        <a:t>EXPECTED OUTPUT</a:t>
                      </a:r>
                      <a:endParaRPr sz="1100" b="1"/>
                    </a:p>
                  </a:txBody>
                  <a:tcPr marL="63500" marR="63500" marT="63500" marB="63500"/>
                </a:tc>
                <a:tc>
                  <a:txBody>
                    <a:bodyPr/>
                    <a:lstStyle/>
                    <a:p>
                      <a:pPr marL="0" lvl="0" indent="0" algn="l" rtl="0">
                        <a:spcBef>
                          <a:spcPts val="0"/>
                        </a:spcBef>
                        <a:spcAft>
                          <a:spcPts val="0"/>
                        </a:spcAft>
                        <a:buNone/>
                      </a:pPr>
                      <a:r>
                        <a:rPr lang="en-GB" sz="1200" b="1"/>
                        <a:t>ACTUAL OUTPUT</a:t>
                      </a:r>
                      <a:endParaRPr sz="1200" b="1"/>
                    </a:p>
                  </a:txBody>
                  <a:tcPr marL="63500" marR="63500" marT="63500" marB="63500"/>
                </a:tc>
              </a:tr>
              <a:tr h="1121875">
                <a:tc>
                  <a:txBody>
                    <a:bodyPr/>
                    <a:lstStyle/>
                    <a:p>
                      <a:pPr marL="0" lvl="0" indent="0" algn="l" rtl="0">
                        <a:spcBef>
                          <a:spcPts val="0"/>
                        </a:spcBef>
                        <a:spcAft>
                          <a:spcPts val="0"/>
                        </a:spcAft>
                        <a:buNone/>
                      </a:pPr>
                      <a:r>
                        <a:rPr lang="en-GB" sz="1500"/>
                        <a:t>Expect </a:t>
                      </a:r>
                      <a:endParaRPr sz="1500" b="1"/>
                    </a:p>
                    <a:p>
                      <a:pPr marL="0" lvl="0" indent="0" algn="l" rtl="0">
                        <a:spcBef>
                          <a:spcPts val="0"/>
                        </a:spcBef>
                        <a:spcAft>
                          <a:spcPts val="0"/>
                        </a:spcAft>
                        <a:buNone/>
                      </a:pPr>
                      <a:r>
                        <a:rPr lang="en-GB" sz="1500"/>
                        <a:t>only non-english rows to be removed</a:t>
                      </a:r>
                      <a:endParaRPr sz="1500"/>
                    </a:p>
                  </a:txBody>
                  <a:tcPr marL="63500" marR="63500" marT="63500" marB="63500"/>
                </a:tc>
                <a:tc>
                  <a:txBody>
                    <a:bodyPr/>
                    <a:lstStyle/>
                    <a:p>
                      <a:pPr marL="0" lvl="0" indent="0" algn="l" rtl="0">
                        <a:spcBef>
                          <a:spcPts val="0"/>
                        </a:spcBef>
                        <a:spcAft>
                          <a:spcPts val="0"/>
                        </a:spcAft>
                        <a:buNone/>
                      </a:pPr>
                      <a:endParaRPr sz="1500" b="1"/>
                    </a:p>
                  </a:txBody>
                  <a:tcPr marL="63500" marR="63500" marT="63500" marB="63500">
                    <a:lnB w="12700" cap="flat" cmpd="sng">
                      <a:solidFill>
                        <a:srgbClr val="000000"/>
                      </a:solidFill>
                      <a:prstDash val="solid"/>
                      <a:round/>
                      <a:headEnd type="none" w="sm" len="sm"/>
                      <a:tailEnd type="none" w="sm" len="sm"/>
                    </a:lnB>
                  </a:tcPr>
                </a:tc>
              </a:tr>
              <a:tr h="1121875">
                <a:tc>
                  <a:txBody>
                    <a:bodyPr/>
                    <a:lstStyle/>
                    <a:p>
                      <a:pPr marL="0" lvl="0" indent="0" algn="l" rtl="0">
                        <a:spcBef>
                          <a:spcPts val="0"/>
                        </a:spcBef>
                        <a:spcAft>
                          <a:spcPts val="0"/>
                        </a:spcAft>
                        <a:buNone/>
                      </a:pPr>
                      <a:r>
                        <a:rPr lang="en-GB" sz="1500"/>
                        <a:t>Expect </a:t>
                      </a:r>
                      <a:endParaRPr sz="1500" b="1"/>
                    </a:p>
                    <a:p>
                      <a:pPr marL="0" lvl="0" indent="0" algn="l" rtl="0">
                        <a:spcBef>
                          <a:spcPts val="0"/>
                        </a:spcBef>
                        <a:spcAft>
                          <a:spcPts val="0"/>
                        </a:spcAft>
                        <a:buNone/>
                      </a:pPr>
                      <a:r>
                        <a:rPr lang="en-GB" sz="1500"/>
                        <a:t>Similarity between “coronavirus” and “computer” to be 0.19833344</a:t>
                      </a:r>
                      <a:endParaRPr sz="1500"/>
                    </a:p>
                  </a:txBody>
                  <a:tcPr marL="63500" marR="63500" marT="63500" marB="63500">
                    <a:lnR w="12700" cap="flat" cmpd="sng">
                      <a:solidFill>
                        <a:srgbClr val="000000"/>
                      </a:solidFill>
                      <a:prstDash val="solid"/>
                      <a:round/>
                      <a:headEnd type="none" w="sm" len="sm"/>
                      <a:tailEnd type="none" w="sm" len="sm"/>
                    </a:lnR>
                  </a:tcPr>
                </a:tc>
                <a:tc>
                  <a:txBody>
                    <a:bodyPr/>
                    <a:lstStyle/>
                    <a:p>
                      <a:pPr marL="0" lvl="0" indent="0" algn="l" rtl="0">
                        <a:spcBef>
                          <a:spcPts val="0"/>
                        </a:spcBef>
                        <a:spcAft>
                          <a:spcPts val="0"/>
                        </a:spcAft>
                        <a:buNone/>
                      </a:pPr>
                      <a:r>
                        <a:rPr lang="en-GB" sz="1500"/>
                        <a:t>0.6503298</a:t>
                      </a:r>
                      <a:endParaRPr sz="1500" b="1"/>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491" name="Shape 491"/>
        <p:cNvGrpSpPr/>
        <p:nvPr/>
      </p:nvGrpSpPr>
      <p:grpSpPr>
        <a:xfrm>
          <a:off x="0" y="0"/>
          <a:ext cx="0" cy="0"/>
          <a:chOff x="0" y="0"/>
          <a:chExt cx="0" cy="0"/>
        </a:xfrm>
      </p:grpSpPr>
      <p:sp>
        <p:nvSpPr>
          <p:cNvPr id="492" name="Google Shape;492;p73"/>
          <p:cNvSpPr txBox="1"/>
          <p:nvPr>
            <p:ph type="title"/>
          </p:nvPr>
        </p:nvSpPr>
        <p:spPr>
          <a:xfrm>
            <a:off x="727655" y="1278985"/>
            <a:ext cx="7688700" cy="534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1A1A1A"/>
              </a:buClr>
              <a:buSzPts val="2300"/>
              <a:buFont typeface="Arial" panose="020B0604020202020204"/>
              <a:buNone/>
            </a:pPr>
            <a:r>
              <a:rPr lang="en-GB" sz="2300">
                <a:latin typeface="Arial" panose="020B0604020202020204"/>
                <a:ea typeface="Arial" panose="020B0604020202020204"/>
                <a:cs typeface="Arial" panose="020B0604020202020204"/>
                <a:sym typeface="Arial" panose="020B0604020202020204"/>
              </a:rPr>
              <a:t>REFERENCES</a:t>
            </a:r>
            <a:endParaRPr sz="2300" cap="none">
              <a:latin typeface="Arial" panose="020B0604020202020204"/>
              <a:ea typeface="Arial" panose="020B0604020202020204"/>
              <a:cs typeface="Arial" panose="020B0604020202020204"/>
              <a:sym typeface="Arial" panose="020B0604020202020204"/>
            </a:endParaRPr>
          </a:p>
        </p:txBody>
      </p:sp>
      <p:sp>
        <p:nvSpPr>
          <p:cNvPr id="493" name="Google Shape;493;p73"/>
          <p:cNvSpPr txBox="1"/>
          <p:nvPr>
            <p:ph type="body" idx="1"/>
          </p:nvPr>
        </p:nvSpPr>
        <p:spPr>
          <a:xfrm>
            <a:off x="727700" y="1678100"/>
            <a:ext cx="7844700" cy="3396000"/>
          </a:xfrm>
          <a:prstGeom prst="rect">
            <a:avLst/>
          </a:prstGeom>
          <a:noFill/>
          <a:ln>
            <a:noFill/>
          </a:ln>
        </p:spPr>
        <p:txBody>
          <a:bodyPr spcFirstLastPara="1" wrap="square" lIns="91425" tIns="91425" rIns="91425" bIns="91425" anchor="t" anchorCtr="0">
            <a:noAutofit/>
          </a:bodyPr>
          <a:lstStyle/>
          <a:p>
            <a:pPr marL="457200" lvl="0" indent="-304800" algn="just" rtl="0">
              <a:lnSpc>
                <a:spcPct val="130000"/>
              </a:lnSpc>
              <a:spcBef>
                <a:spcPts val="0"/>
              </a:spcBef>
              <a:spcAft>
                <a:spcPts val="0"/>
              </a:spcAft>
              <a:buClr>
                <a:srgbClr val="1A9988"/>
              </a:buClr>
              <a:buSzPts val="1200"/>
              <a:buFont typeface="Arial" panose="020B0604020202020204"/>
              <a:buChar char="●"/>
            </a:pPr>
            <a:r>
              <a:rPr lang="en-GB" sz="1200">
                <a:solidFill>
                  <a:srgbClr val="1A9988"/>
                </a:solidFill>
                <a:latin typeface="Arial" panose="020B0604020202020204"/>
                <a:ea typeface="Arial" panose="020B0604020202020204"/>
                <a:cs typeface="Arial" panose="020B0604020202020204"/>
                <a:sym typeface="Arial" panose="020B0604020202020204"/>
              </a:rPr>
              <a:t>Ayoub Harnoune, Maryem Rhanoui, Mounia Mikram, Siham Yousfi, Zineb Elkaimbillah, Bouchra El Asri, BERT based clinical knowledge extraction for biomedical knowledge graph construction and analysis, Computer Methods and Programs in Biomedicine Update, Volume 1, 2021, 100042,ISSN2666-9900, </a:t>
            </a:r>
            <a:r>
              <a:rPr lang="en-GB" sz="1200" u="sng">
                <a:solidFill>
                  <a:schemeClr val="hlink"/>
                </a:solidFill>
                <a:latin typeface="Arial" panose="020B0604020202020204"/>
                <a:ea typeface="Arial" panose="020B0604020202020204"/>
                <a:cs typeface="Arial" panose="020B0604020202020204"/>
                <a:sym typeface="Arial" panose="020B0604020202020204"/>
                <a:hlinkClick r:id="rId1"/>
              </a:rPr>
              <a:t>https://doi.org/10.1016/j.cmpbup.2021.100042</a:t>
            </a:r>
            <a:r>
              <a:rPr lang="en-GB" sz="1200">
                <a:solidFill>
                  <a:srgbClr val="1A9988"/>
                </a:solidFill>
                <a:latin typeface="Arial" panose="020B0604020202020204"/>
                <a:ea typeface="Arial" panose="020B0604020202020204"/>
                <a:cs typeface="Arial" panose="020B0604020202020204"/>
                <a:sym typeface="Arial" panose="020B0604020202020204"/>
              </a:rPr>
              <a:t>.</a:t>
            </a:r>
            <a:endParaRPr sz="1200">
              <a:solidFill>
                <a:srgbClr val="1A9988"/>
              </a:solidFill>
              <a:latin typeface="Arial" panose="020B0604020202020204"/>
              <a:ea typeface="Arial" panose="020B0604020202020204"/>
              <a:cs typeface="Arial" panose="020B0604020202020204"/>
              <a:sym typeface="Arial" panose="020B0604020202020204"/>
            </a:endParaRPr>
          </a:p>
          <a:p>
            <a:pPr marL="457200" lvl="0" indent="-304800" algn="just" rtl="0">
              <a:lnSpc>
                <a:spcPct val="130000"/>
              </a:lnSpc>
              <a:spcBef>
                <a:spcPts val="0"/>
              </a:spcBef>
              <a:spcAft>
                <a:spcPts val="0"/>
              </a:spcAft>
              <a:buClr>
                <a:srgbClr val="1A9988"/>
              </a:buClr>
              <a:buSzPts val="1200"/>
              <a:buFont typeface="Arial" panose="020B0604020202020204"/>
              <a:buChar char="●"/>
            </a:pPr>
            <a:r>
              <a:rPr lang="en-GB" sz="1200">
                <a:solidFill>
                  <a:srgbClr val="1A9988"/>
                </a:solidFill>
                <a:latin typeface="Arial" panose="020B0604020202020204"/>
                <a:ea typeface="Arial" panose="020B0604020202020204"/>
                <a:cs typeface="Arial" panose="020B0604020202020204"/>
                <a:sym typeface="Arial" panose="020B0604020202020204"/>
              </a:rPr>
              <a:t>Minsoo Cho, Jihwan Ha, Chihyun Park, Sanghyun Park, Combinatorial feature embedding based on CNN and LSTM for biomedical named entity recognition, Journal of Biomedical Informatics, Volume 103, 2020, 103381, ISSN 1532-0464, </a:t>
            </a:r>
            <a:r>
              <a:rPr lang="en-GB" sz="1200" u="sng">
                <a:solidFill>
                  <a:schemeClr val="hlink"/>
                </a:solidFill>
                <a:latin typeface="Arial" panose="020B0604020202020204"/>
                <a:ea typeface="Arial" panose="020B0604020202020204"/>
                <a:cs typeface="Arial" panose="020B0604020202020204"/>
                <a:sym typeface="Arial" panose="020B0604020202020204"/>
                <a:hlinkClick r:id="rId2"/>
              </a:rPr>
              <a:t>https://doi.org/10.1016/j.jbi.2020.103381</a:t>
            </a:r>
            <a:r>
              <a:rPr lang="en-GB" sz="1200">
                <a:solidFill>
                  <a:srgbClr val="1A9988"/>
                </a:solidFill>
                <a:latin typeface="Arial" panose="020B0604020202020204"/>
                <a:ea typeface="Arial" panose="020B0604020202020204"/>
                <a:cs typeface="Arial" panose="020B0604020202020204"/>
                <a:sym typeface="Arial" panose="020B0604020202020204"/>
              </a:rPr>
              <a:t>.</a:t>
            </a:r>
            <a:endParaRPr sz="1200">
              <a:solidFill>
                <a:srgbClr val="1A9988"/>
              </a:solidFill>
              <a:latin typeface="Arial" panose="020B0604020202020204"/>
              <a:ea typeface="Arial" panose="020B0604020202020204"/>
              <a:cs typeface="Arial" panose="020B0604020202020204"/>
              <a:sym typeface="Arial" panose="020B0604020202020204"/>
            </a:endParaRPr>
          </a:p>
          <a:p>
            <a:pPr marL="457200" lvl="0" indent="-304800" algn="just" rtl="0">
              <a:lnSpc>
                <a:spcPct val="130000"/>
              </a:lnSpc>
              <a:spcBef>
                <a:spcPts val="0"/>
              </a:spcBef>
              <a:spcAft>
                <a:spcPts val="0"/>
              </a:spcAft>
              <a:buClr>
                <a:srgbClr val="1A9988"/>
              </a:buClr>
              <a:buSzPts val="1200"/>
              <a:buFont typeface="Arial" panose="020B0604020202020204"/>
              <a:buChar char="●"/>
            </a:pPr>
            <a:r>
              <a:rPr lang="en-GB" sz="1200">
                <a:solidFill>
                  <a:srgbClr val="1A9988"/>
                </a:solidFill>
                <a:latin typeface="Arial" panose="020B0604020202020204"/>
                <a:ea typeface="Arial" panose="020B0604020202020204"/>
                <a:cs typeface="Arial" panose="020B0604020202020204"/>
                <a:sym typeface="Arial" panose="020B0604020202020204"/>
              </a:rPr>
              <a:t>Perera, N., Dehmer, M., &amp; Emmert-Streib, F. (2020). Named Entity Recognition and Relation Detection for Biomedical Information Extraction. Frontiers in cell and developmental biology, 8, 673. </a:t>
            </a:r>
            <a:r>
              <a:rPr lang="en-GB" sz="1200" u="sng">
                <a:solidFill>
                  <a:schemeClr val="hlink"/>
                </a:solidFill>
                <a:latin typeface="Arial" panose="020B0604020202020204"/>
                <a:ea typeface="Arial" panose="020B0604020202020204"/>
                <a:cs typeface="Arial" panose="020B0604020202020204"/>
                <a:sym typeface="Arial" panose="020B0604020202020204"/>
                <a:hlinkClick r:id="rId3"/>
              </a:rPr>
              <a:t>https://doi.org/10.3389/fcell.2020.00673</a:t>
            </a:r>
            <a:endParaRPr sz="1200">
              <a:solidFill>
                <a:srgbClr val="1A9988"/>
              </a:solidFill>
              <a:latin typeface="Arial" panose="020B0604020202020204"/>
              <a:ea typeface="Arial" panose="020B0604020202020204"/>
              <a:cs typeface="Arial" panose="020B0604020202020204"/>
              <a:sym typeface="Arial" panose="020B0604020202020204"/>
            </a:endParaRPr>
          </a:p>
          <a:p>
            <a:pPr marL="457200" lvl="0" indent="-304800" algn="just" rtl="0">
              <a:lnSpc>
                <a:spcPct val="130000"/>
              </a:lnSpc>
              <a:spcBef>
                <a:spcPts val="0"/>
              </a:spcBef>
              <a:spcAft>
                <a:spcPts val="0"/>
              </a:spcAft>
              <a:buClr>
                <a:srgbClr val="1A9988"/>
              </a:buClr>
              <a:buSzPts val="1200"/>
              <a:buFont typeface="Arial" panose="020B0604020202020204"/>
              <a:buChar char="●"/>
            </a:pPr>
            <a:r>
              <a:rPr lang="en-GB" sz="1200">
                <a:solidFill>
                  <a:srgbClr val="1A9988"/>
                </a:solidFill>
                <a:latin typeface="Arial" panose="020B0604020202020204"/>
                <a:ea typeface="Arial" panose="020B0604020202020204"/>
                <a:cs typeface="Arial" panose="020B0604020202020204"/>
                <a:sym typeface="Arial" panose="020B0604020202020204"/>
              </a:rPr>
              <a:t>Daniel Domingo-Fernandez, Shounak Baksi, Bruce´ Schultz, Yojana Gadiya, Reagon Karki, Tamara Raschka, Christian Ebeling, Martin Hofmann Apitius, and Alpha Tom Kodamullil. 2020. Covid19 knowledge graph: a computable, multimodal, cause-and-effect knowledge model of covid-19 pathophysiology. bioRxiv.</a:t>
            </a:r>
            <a:endParaRPr sz="1200">
              <a:solidFill>
                <a:srgbClr val="1A9988"/>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497" name="Shape 497"/>
        <p:cNvGrpSpPr/>
        <p:nvPr/>
      </p:nvGrpSpPr>
      <p:grpSpPr>
        <a:xfrm>
          <a:off x="0" y="0"/>
          <a:ext cx="0" cy="0"/>
          <a:chOff x="0" y="0"/>
          <a:chExt cx="0" cy="0"/>
        </a:xfrm>
      </p:grpSpPr>
      <p:sp>
        <p:nvSpPr>
          <p:cNvPr id="498" name="Google Shape;498;p74"/>
          <p:cNvSpPr txBox="1"/>
          <p:nvPr>
            <p:ph type="title"/>
          </p:nvPr>
        </p:nvSpPr>
        <p:spPr>
          <a:xfrm>
            <a:off x="727655" y="1278985"/>
            <a:ext cx="7688700" cy="534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1A1A1A"/>
              </a:buClr>
              <a:buSzPts val="2300"/>
              <a:buFont typeface="Arial" panose="020B0604020202020204"/>
              <a:buNone/>
            </a:pPr>
            <a:r>
              <a:rPr lang="en-GB" sz="2300">
                <a:latin typeface="Arial" panose="020B0604020202020204"/>
                <a:ea typeface="Arial" panose="020B0604020202020204"/>
                <a:cs typeface="Arial" panose="020B0604020202020204"/>
                <a:sym typeface="Arial" panose="020B0604020202020204"/>
              </a:rPr>
              <a:t>REFERENCES</a:t>
            </a:r>
            <a:endParaRPr sz="2300" cap="none">
              <a:latin typeface="Arial" panose="020B0604020202020204"/>
              <a:ea typeface="Arial" panose="020B0604020202020204"/>
              <a:cs typeface="Arial" panose="020B0604020202020204"/>
              <a:sym typeface="Arial" panose="020B0604020202020204"/>
            </a:endParaRPr>
          </a:p>
        </p:txBody>
      </p:sp>
      <p:sp>
        <p:nvSpPr>
          <p:cNvPr id="499" name="Google Shape;499;p74"/>
          <p:cNvSpPr txBox="1"/>
          <p:nvPr>
            <p:ph type="body" idx="1"/>
          </p:nvPr>
        </p:nvSpPr>
        <p:spPr>
          <a:xfrm>
            <a:off x="727700" y="1678100"/>
            <a:ext cx="7844700" cy="3396000"/>
          </a:xfrm>
          <a:prstGeom prst="rect">
            <a:avLst/>
          </a:prstGeom>
          <a:noFill/>
          <a:ln>
            <a:noFill/>
          </a:ln>
        </p:spPr>
        <p:txBody>
          <a:bodyPr spcFirstLastPara="1" wrap="square" lIns="91425" tIns="91425" rIns="91425" bIns="91425" anchor="t" anchorCtr="0">
            <a:noAutofit/>
          </a:bodyPr>
          <a:lstStyle/>
          <a:p>
            <a:pPr marL="457200" lvl="0" indent="-304800" algn="just" rtl="0">
              <a:lnSpc>
                <a:spcPct val="130000"/>
              </a:lnSpc>
              <a:spcBef>
                <a:spcPts val="0"/>
              </a:spcBef>
              <a:spcAft>
                <a:spcPts val="0"/>
              </a:spcAft>
              <a:buClr>
                <a:srgbClr val="1A9988"/>
              </a:buClr>
              <a:buSzPts val="1200"/>
              <a:buFont typeface="Arial" panose="020B0604020202020204"/>
              <a:buChar char="●"/>
            </a:pPr>
            <a:r>
              <a:rPr lang="en-GB" sz="1200">
                <a:solidFill>
                  <a:srgbClr val="1A9988"/>
                </a:solidFill>
                <a:latin typeface="Arial" panose="020B0604020202020204"/>
                <a:ea typeface="Arial" panose="020B0604020202020204"/>
                <a:cs typeface="Arial" panose="020B0604020202020204"/>
                <a:sym typeface="Arial" panose="020B0604020202020204"/>
              </a:rPr>
              <a:t>Kim, T.; Yun, Y.; Kim, N. Deep Learning-Based Knowledge Graph Generation for COVID-19. Sustainability 2021, 13, 2276. </a:t>
            </a:r>
            <a:r>
              <a:rPr lang="en-GB" sz="1200" u="sng">
                <a:solidFill>
                  <a:schemeClr val="hlink"/>
                </a:solidFill>
                <a:latin typeface="Arial" panose="020B0604020202020204"/>
                <a:ea typeface="Arial" panose="020B0604020202020204"/>
                <a:cs typeface="Arial" panose="020B0604020202020204"/>
                <a:sym typeface="Arial" panose="020B0604020202020204"/>
                <a:hlinkClick r:id="rId1"/>
              </a:rPr>
              <a:t>https://doi.org/10.3390/su13042276</a:t>
            </a:r>
            <a:r>
              <a:rPr lang="en-GB" sz="1200">
                <a:solidFill>
                  <a:srgbClr val="1A9988"/>
                </a:solidFill>
                <a:latin typeface="Arial" panose="020B0604020202020204"/>
                <a:ea typeface="Arial" panose="020B0604020202020204"/>
                <a:cs typeface="Arial" panose="020B0604020202020204"/>
                <a:sym typeface="Arial" panose="020B0604020202020204"/>
              </a:rPr>
              <a:t>.</a:t>
            </a:r>
            <a:endParaRPr sz="1200">
              <a:solidFill>
                <a:srgbClr val="1A9988"/>
              </a:solidFill>
              <a:latin typeface="Arial" panose="020B0604020202020204"/>
              <a:ea typeface="Arial" panose="020B0604020202020204"/>
              <a:cs typeface="Arial" panose="020B0604020202020204"/>
              <a:sym typeface="Arial" panose="020B0604020202020204"/>
            </a:endParaRPr>
          </a:p>
          <a:p>
            <a:pPr marL="457200" lvl="0" indent="-304800" algn="just" rtl="0">
              <a:lnSpc>
                <a:spcPct val="130000"/>
              </a:lnSpc>
              <a:spcBef>
                <a:spcPts val="0"/>
              </a:spcBef>
              <a:spcAft>
                <a:spcPts val="0"/>
              </a:spcAft>
              <a:buClr>
                <a:srgbClr val="1A9988"/>
              </a:buClr>
              <a:buSzPts val="1200"/>
              <a:buFont typeface="Arial" panose="020B0604020202020204"/>
              <a:buChar char="●"/>
            </a:pPr>
            <a:r>
              <a:rPr lang="en-GB" sz="1200">
                <a:solidFill>
                  <a:srgbClr val="1A9988"/>
                </a:solidFill>
                <a:latin typeface="Arial" panose="020B0604020202020204"/>
                <a:ea typeface="Arial" panose="020B0604020202020204"/>
                <a:cs typeface="Arial" panose="020B0604020202020204"/>
                <a:sym typeface="Arial" panose="020B0604020202020204"/>
              </a:rPr>
              <a:t>Zheng, S., Rao, J., Song, Y., Zhang, J., Xiao, X., Fang, E., Yang, Y. and Niu, Z., 2020. PharmKG: a dedicated knowledge graph benchmark for biomedical data mining. Briefings in Bioinformatics,.</a:t>
            </a:r>
            <a:endParaRPr sz="1200">
              <a:solidFill>
                <a:srgbClr val="1A9988"/>
              </a:solidFill>
              <a:latin typeface="Arial" panose="020B0604020202020204"/>
              <a:ea typeface="Arial" panose="020B0604020202020204"/>
              <a:cs typeface="Arial" panose="020B0604020202020204"/>
              <a:sym typeface="Arial" panose="020B0604020202020204"/>
            </a:endParaRPr>
          </a:p>
          <a:p>
            <a:pPr marL="457200" lvl="0" indent="-304800" algn="just" rtl="0">
              <a:lnSpc>
                <a:spcPct val="130000"/>
              </a:lnSpc>
              <a:spcBef>
                <a:spcPts val="0"/>
              </a:spcBef>
              <a:spcAft>
                <a:spcPts val="0"/>
              </a:spcAft>
              <a:buClr>
                <a:srgbClr val="1A9988"/>
              </a:buClr>
              <a:buSzPts val="1200"/>
              <a:buFont typeface="Arial" panose="020B0604020202020204"/>
              <a:buChar char="●"/>
            </a:pPr>
            <a:r>
              <a:rPr lang="en-GB" sz="1200">
                <a:solidFill>
                  <a:srgbClr val="1A9988"/>
                </a:solidFill>
                <a:latin typeface="Arial" panose="020B0604020202020204"/>
                <a:ea typeface="Arial" panose="020B0604020202020204"/>
                <a:cs typeface="Arial" panose="020B0604020202020204"/>
                <a:sym typeface="Arial" panose="020B0604020202020204"/>
              </a:rPr>
              <a:t>Repke T., Krestel R. (2021) Extraction and Representation of Financial Entities from Text. In: Consoli S., Reforgiato Recupero D., Saisana M. (eds) Data Science for Economics and Finance. Springer, Cham.</a:t>
            </a:r>
            <a:endParaRPr sz="1200">
              <a:solidFill>
                <a:srgbClr val="1A9988"/>
              </a:solidFill>
              <a:latin typeface="Arial" panose="020B0604020202020204"/>
              <a:ea typeface="Arial" panose="020B0604020202020204"/>
              <a:cs typeface="Arial" panose="020B0604020202020204"/>
              <a:sym typeface="Arial" panose="020B0604020202020204"/>
            </a:endParaRPr>
          </a:p>
          <a:p>
            <a:pPr marL="457200" lvl="0" indent="-304800" algn="just" rtl="0">
              <a:lnSpc>
                <a:spcPct val="130000"/>
              </a:lnSpc>
              <a:spcBef>
                <a:spcPts val="0"/>
              </a:spcBef>
              <a:spcAft>
                <a:spcPts val="0"/>
              </a:spcAft>
              <a:buClr>
                <a:srgbClr val="1A9988"/>
              </a:buClr>
              <a:buSzPts val="1200"/>
              <a:buFont typeface="Arial" panose="020B0604020202020204"/>
              <a:buChar char="●"/>
            </a:pPr>
            <a:r>
              <a:rPr lang="en-GB" sz="1200">
                <a:solidFill>
                  <a:srgbClr val="1A9988"/>
                </a:solidFill>
                <a:latin typeface="Arial" panose="020B0604020202020204"/>
                <a:ea typeface="Arial" panose="020B0604020202020204"/>
                <a:cs typeface="Arial" panose="020B0604020202020204"/>
                <a:sym typeface="Arial" panose="020B0604020202020204"/>
              </a:rPr>
              <a:t>Kim, T.; Yun, Y.; Kim, N. Deep Learning-Based Knowledge Graph Generation for COVID-19. Sustainability 2021, 13, 2276. </a:t>
            </a:r>
            <a:r>
              <a:rPr lang="en-GB" sz="1200" u="sng">
                <a:solidFill>
                  <a:schemeClr val="hlink"/>
                </a:solidFill>
                <a:latin typeface="Arial" panose="020B0604020202020204"/>
                <a:ea typeface="Arial" panose="020B0604020202020204"/>
                <a:cs typeface="Arial" panose="020B0604020202020204"/>
                <a:sym typeface="Arial" panose="020B0604020202020204"/>
                <a:hlinkClick r:id="rId1"/>
              </a:rPr>
              <a:t>https://doi.org/10.3390/su13042276</a:t>
            </a:r>
            <a:endParaRPr sz="1200">
              <a:solidFill>
                <a:srgbClr val="1A9988"/>
              </a:solidFill>
              <a:latin typeface="Arial" panose="020B0604020202020204"/>
              <a:ea typeface="Arial" panose="020B0604020202020204"/>
              <a:cs typeface="Arial" panose="020B0604020202020204"/>
              <a:sym typeface="Arial" panose="020B0604020202020204"/>
            </a:endParaRPr>
          </a:p>
          <a:p>
            <a:pPr marL="457200" lvl="0" indent="-304800" algn="just" rtl="0">
              <a:lnSpc>
                <a:spcPct val="130000"/>
              </a:lnSpc>
              <a:spcBef>
                <a:spcPts val="0"/>
              </a:spcBef>
              <a:spcAft>
                <a:spcPts val="0"/>
              </a:spcAft>
              <a:buClr>
                <a:srgbClr val="1A9988"/>
              </a:buClr>
              <a:buSzPts val="1200"/>
              <a:buFont typeface="Arial" panose="020B0604020202020204"/>
              <a:buChar char="●"/>
            </a:pPr>
            <a:r>
              <a:rPr lang="en-GB" sz="1200">
                <a:solidFill>
                  <a:srgbClr val="1A9988"/>
                </a:solidFill>
                <a:latin typeface="Arial" panose="020B0604020202020204"/>
                <a:ea typeface="Arial" panose="020B0604020202020204"/>
                <a:cs typeface="Arial" panose="020B0604020202020204"/>
                <a:sym typeface="Arial" panose="020B0604020202020204"/>
              </a:rPr>
              <a:t>W. E. Zhang and Q. Nguyen, "Constructing COVID-19 Knowledge Graph from A Large Corpus of Scientific Articles," 2021 IEEE International Conference on Big Knowledge (ICBK), 2021, pp. 237-244, doi: 10.1109/ICKG52313.2021.00040.</a:t>
            </a:r>
            <a:endParaRPr sz="1200">
              <a:solidFill>
                <a:srgbClr val="1A9988"/>
              </a:solidFill>
              <a:latin typeface="Arial" panose="020B0604020202020204"/>
              <a:ea typeface="Arial" panose="020B0604020202020204"/>
              <a:cs typeface="Arial" panose="020B0604020202020204"/>
              <a:sym typeface="Arial" panose="020B0604020202020204"/>
            </a:endParaRPr>
          </a:p>
          <a:p>
            <a:pPr marL="457200" lvl="0" indent="-304800" algn="just" rtl="0">
              <a:lnSpc>
                <a:spcPct val="130000"/>
              </a:lnSpc>
              <a:spcBef>
                <a:spcPts val="0"/>
              </a:spcBef>
              <a:spcAft>
                <a:spcPts val="0"/>
              </a:spcAft>
              <a:buClr>
                <a:srgbClr val="1A9988"/>
              </a:buClr>
              <a:buSzPts val="1200"/>
              <a:buFont typeface="Arial" panose="020B0604020202020204"/>
              <a:buChar char="●"/>
            </a:pPr>
            <a:r>
              <a:rPr lang="en-GB" sz="1200">
                <a:solidFill>
                  <a:srgbClr val="1A9988"/>
                </a:solidFill>
                <a:latin typeface="Arial" panose="020B0604020202020204"/>
                <a:ea typeface="Arial" panose="020B0604020202020204"/>
                <a:cs typeface="Arial" panose="020B0604020202020204"/>
                <a:sym typeface="Arial" panose="020B0604020202020204"/>
              </a:rPr>
              <a:t>Minsoo Cho, Jihwan Ha, Chihyun Park, Sanghyun Park, Combinatorial feature embedding based on CNN and LSTM for biomedical named entity recognition, Journal of Biomedical Informatics, Volume 103, 2020, 103381, ISSN 1532-0464, https://doi.org/10.1016/j.jbi.2020.103381.</a:t>
            </a:r>
            <a:endParaRPr sz="1200">
              <a:solidFill>
                <a:srgbClr val="1A9988"/>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61" name="Shape 261"/>
        <p:cNvGrpSpPr/>
        <p:nvPr/>
      </p:nvGrpSpPr>
      <p:grpSpPr>
        <a:xfrm>
          <a:off x="0" y="0"/>
          <a:ext cx="0" cy="0"/>
          <a:chOff x="0" y="0"/>
          <a:chExt cx="0" cy="0"/>
        </a:xfrm>
      </p:grpSpPr>
      <p:sp>
        <p:nvSpPr>
          <p:cNvPr id="262" name="Google Shape;262;p40"/>
          <p:cNvSpPr txBox="1"/>
          <p:nvPr>
            <p:ph type="title"/>
          </p:nvPr>
        </p:nvSpPr>
        <p:spPr>
          <a:xfrm>
            <a:off x="715403" y="1312023"/>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000"/>
              <a:buNone/>
            </a:pPr>
            <a:r>
              <a:rPr lang="en-GB">
                <a:latin typeface="Arial" panose="020B0604020202020204"/>
                <a:ea typeface="Arial" panose="020B0604020202020204"/>
                <a:cs typeface="Arial" panose="020B0604020202020204"/>
                <a:sym typeface="Arial" panose="020B0604020202020204"/>
              </a:rPr>
              <a:t>LITERATURE SURVEY</a:t>
            </a:r>
            <a:endParaRPr>
              <a:latin typeface="Arial" panose="020B0604020202020204"/>
              <a:ea typeface="Arial" panose="020B0604020202020204"/>
              <a:cs typeface="Arial" panose="020B0604020202020204"/>
              <a:sym typeface="Arial" panose="020B0604020202020204"/>
            </a:endParaRPr>
          </a:p>
        </p:txBody>
      </p:sp>
      <p:graphicFrame>
        <p:nvGraphicFramePr>
          <p:cNvPr id="263" name="Google Shape;263;p40"/>
          <p:cNvGraphicFramePr/>
          <p:nvPr/>
        </p:nvGraphicFramePr>
        <p:xfrm>
          <a:off x="311688" y="1853520"/>
          <a:ext cx="8720750" cy="3205075"/>
        </p:xfrm>
        <a:graphic>
          <a:graphicData uri="http://schemas.openxmlformats.org/drawingml/2006/table">
            <a:tbl>
              <a:tblPr>
                <a:noFill/>
                <a:tableStyleId>{5310AA68-1F99-4B51-8B62-D92A6824B449}</a:tableStyleId>
              </a:tblPr>
              <a:tblGrid>
                <a:gridCol w="3915550"/>
                <a:gridCol w="2402600"/>
                <a:gridCol w="2402600"/>
              </a:tblGrid>
              <a:tr h="609575">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b="1"/>
                        <a:t>Paper Title, Authors, Year, Journal name, Vol, Issue &amp; PP</a:t>
                      </a:r>
                      <a:endParaRPr sz="14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b="1"/>
                        <a:t>Methodology / Algorithm used</a:t>
                      </a:r>
                      <a:endParaRPr sz="14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b="1"/>
                        <a:t>Issues / Gaps/ Limitations</a:t>
                      </a:r>
                      <a:endParaRPr sz="1400" b="1" u="none" strike="noStrike" cap="none"/>
                    </a:p>
                  </a:txBody>
                  <a:tcPr marL="91425" marR="91425" marT="91425" marB="91425"/>
                </a:tc>
              </a:tr>
              <a:tr h="1297750">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u="none" strike="noStrike" cap="none"/>
                        <a:t>Zheng, S., Rao, J., Song, Y., Zhang, J., Xiao, X., Fang, E., Yang, Y. and Niu, Z., 2020. PharmKG: a dedicated knowledge graph benchmark for biomedical data mining. Briefings in Bioinformatics,.</a:t>
                      </a:r>
                      <a:endParaRPr sz="1400" u="none" strike="noStrike" cap="none"/>
                    </a:p>
                  </a:txBody>
                  <a:tcPr marL="91425" marR="91425" marT="91425" marB="91425"/>
                </a:tc>
                <a:tc>
                  <a:txBody>
                    <a:bodyPr/>
                    <a:lstStyle/>
                    <a:p>
                      <a:pPr marL="0" marR="0" lvl="0" indent="0" algn="just" rtl="0">
                        <a:lnSpc>
                          <a:spcPct val="100000"/>
                        </a:lnSpc>
                        <a:spcBef>
                          <a:spcPts val="0"/>
                        </a:spcBef>
                        <a:spcAft>
                          <a:spcPts val="0"/>
                        </a:spcAft>
                        <a:buClr>
                          <a:srgbClr val="000000"/>
                        </a:buClr>
                        <a:buSzPts val="1400"/>
                        <a:buFont typeface="Arial" panose="020B0604020202020204"/>
                        <a:buNone/>
                      </a:pPr>
                      <a:r>
                        <a:rPr lang="en-GB" sz="1400" u="none" strike="noStrike" cap="none"/>
                        <a:t>Extract Knowledge Graph From drugs, diseases and genes databases and also their relations.</a:t>
                      </a:r>
                      <a:endParaRPr sz="1400" u="none" strike="noStrike" cap="none"/>
                    </a:p>
                  </a:txBody>
                  <a:tcPr marL="91425" marR="91425" marT="91425" marB="91425"/>
                </a:tc>
                <a:tc>
                  <a:txBody>
                    <a:bodyPr/>
                    <a:lstStyle/>
                    <a:p>
                      <a:pPr marL="0" marR="0" lvl="0" indent="0" algn="just" rtl="0">
                        <a:lnSpc>
                          <a:spcPct val="100000"/>
                        </a:lnSpc>
                        <a:spcBef>
                          <a:spcPts val="0"/>
                        </a:spcBef>
                        <a:spcAft>
                          <a:spcPts val="0"/>
                        </a:spcAft>
                        <a:buClr>
                          <a:srgbClr val="000000"/>
                        </a:buClr>
                        <a:buSzPts val="1400"/>
                        <a:buFont typeface="Arial" panose="020B0604020202020204"/>
                        <a:buNone/>
                      </a:pPr>
                      <a:r>
                        <a:rPr lang="en-GB" sz="1400" u="none" strike="noStrike" cap="none"/>
                        <a:t>Generic Knowledge Graph is obtained.</a:t>
                      </a:r>
                      <a:endParaRPr sz="1400" u="none" strike="noStrike" cap="none"/>
                    </a:p>
                    <a:p>
                      <a:pPr marL="0" marR="0" lvl="0" indent="0" algn="just" rtl="0">
                        <a:lnSpc>
                          <a:spcPct val="100000"/>
                        </a:lnSpc>
                        <a:spcBef>
                          <a:spcPts val="0"/>
                        </a:spcBef>
                        <a:spcAft>
                          <a:spcPts val="0"/>
                        </a:spcAft>
                        <a:buClr>
                          <a:srgbClr val="000000"/>
                        </a:buClr>
                        <a:buSzPts val="1400"/>
                        <a:buFont typeface="Arial" panose="020B0604020202020204"/>
                        <a:buNone/>
                      </a:pPr>
                      <a:endParaRPr sz="1400" u="none" strike="noStrike" cap="none"/>
                    </a:p>
                    <a:p>
                      <a:pPr marL="0" marR="0" lvl="0" indent="0" algn="just" rtl="0">
                        <a:lnSpc>
                          <a:spcPct val="100000"/>
                        </a:lnSpc>
                        <a:spcBef>
                          <a:spcPts val="0"/>
                        </a:spcBef>
                        <a:spcAft>
                          <a:spcPts val="0"/>
                        </a:spcAft>
                        <a:buClr>
                          <a:srgbClr val="000000"/>
                        </a:buClr>
                        <a:buSzPts val="1400"/>
                        <a:buFont typeface="Arial" panose="020B0604020202020204"/>
                        <a:buNone/>
                      </a:pPr>
                      <a:r>
                        <a:rPr lang="en-GB" sz="1400" u="none" strike="noStrike" cap="none"/>
                        <a:t>Input is structured data which is not common.</a:t>
                      </a:r>
                      <a:endParaRPr sz="1400" u="none" strike="noStrike" cap="none"/>
                    </a:p>
                  </a:txBody>
                  <a:tcPr marL="91425" marR="91425" marT="91425" marB="91425"/>
                </a:tc>
              </a:tr>
              <a:tr h="1297750">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u="none" strike="noStrike" cap="none"/>
                        <a:t>Domingo-Fernández, D., Baksi, S., Schultz, B., COVID-19 Knowledge Graph: a computable, multimodal, cause-and-effect knowledge model of COVID-19 pathophysiology.</a:t>
                      </a:r>
                      <a:endParaRPr sz="1400" u="none" strike="noStrike" cap="none"/>
                    </a:p>
                  </a:txBody>
                  <a:tcPr marL="91425" marR="91425" marT="91425" marB="91425"/>
                </a:tc>
                <a:tc>
                  <a:txBody>
                    <a:bodyPr/>
                    <a:lstStyle/>
                    <a:p>
                      <a:pPr marL="0" marR="0" lvl="0" indent="0" algn="just" rtl="0">
                        <a:lnSpc>
                          <a:spcPct val="100000"/>
                        </a:lnSpc>
                        <a:spcBef>
                          <a:spcPts val="0"/>
                        </a:spcBef>
                        <a:spcAft>
                          <a:spcPts val="0"/>
                        </a:spcAft>
                        <a:buClr>
                          <a:srgbClr val="000000"/>
                        </a:buClr>
                        <a:buSzPts val="1400"/>
                        <a:buFont typeface="Arial" panose="020B0604020202020204"/>
                        <a:buNone/>
                      </a:pPr>
                      <a:r>
                        <a:rPr lang="en-GB" sz="1400" u="none" strike="noStrike" cap="none"/>
                        <a:t>Evidence text from the prioritized corpus was manually encoded as as a triple. (source-relation- target)</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u="none" strike="noStrike" cap="none"/>
                        <a:t>Small Knowledge Graph is obtained.</a:t>
                      </a:r>
                      <a:endParaRPr sz="1400" u="none" strike="noStrike" cap="none"/>
                    </a:p>
                    <a:p>
                      <a:pPr marL="0" marR="0" lvl="0" indent="0" algn="l" rtl="0">
                        <a:lnSpc>
                          <a:spcPct val="100000"/>
                        </a:lnSpc>
                        <a:spcBef>
                          <a:spcPts val="0"/>
                        </a:spcBef>
                        <a:spcAft>
                          <a:spcPts val="0"/>
                        </a:spcAft>
                        <a:buClr>
                          <a:srgbClr val="000000"/>
                        </a:buClr>
                        <a:buSzPts val="1400"/>
                        <a:buFont typeface="Arial" panose="020B0604020202020204"/>
                        <a:buNone/>
                      </a:pPr>
                      <a:endParaRPr sz="1400" u="none" strike="noStrike" cap="none"/>
                    </a:p>
                    <a:p>
                      <a:pPr marL="0" marR="0" lvl="0" indent="0" algn="just" rtl="0">
                        <a:lnSpc>
                          <a:spcPct val="100000"/>
                        </a:lnSpc>
                        <a:spcBef>
                          <a:spcPts val="0"/>
                        </a:spcBef>
                        <a:spcAft>
                          <a:spcPts val="0"/>
                        </a:spcAft>
                        <a:buClr>
                          <a:srgbClr val="000000"/>
                        </a:buClr>
                        <a:buSzPts val="1400"/>
                        <a:buFont typeface="Arial" panose="020B0604020202020204"/>
                        <a:buNone/>
                      </a:pPr>
                      <a:r>
                        <a:rPr lang="en-GB" sz="1400" u="none" strike="noStrike" cap="none"/>
                        <a:t>Manual Annotations are time-consuming.</a:t>
                      </a:r>
                      <a:endParaRPr sz="1400" u="none" strike="noStrike" cap="none"/>
                    </a:p>
                  </a:txBody>
                  <a:tcPr marL="91425" marR="91425" marT="91425" marB="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67" name="Shape 267"/>
        <p:cNvGrpSpPr/>
        <p:nvPr/>
      </p:nvGrpSpPr>
      <p:grpSpPr>
        <a:xfrm>
          <a:off x="0" y="0"/>
          <a:ext cx="0" cy="0"/>
          <a:chOff x="0" y="0"/>
          <a:chExt cx="0" cy="0"/>
        </a:xfrm>
      </p:grpSpPr>
      <p:sp>
        <p:nvSpPr>
          <p:cNvPr id="268" name="Google Shape;268;p41"/>
          <p:cNvSpPr txBox="1"/>
          <p:nvPr>
            <p:ph type="title"/>
          </p:nvPr>
        </p:nvSpPr>
        <p:spPr>
          <a:xfrm>
            <a:off x="728789" y="1327978"/>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000"/>
              <a:buNone/>
            </a:pPr>
            <a:r>
              <a:rPr lang="en-GB">
                <a:latin typeface="Arial" panose="020B0604020202020204"/>
                <a:ea typeface="Arial" panose="020B0604020202020204"/>
                <a:cs typeface="Arial" panose="020B0604020202020204"/>
                <a:sym typeface="Arial" panose="020B0604020202020204"/>
              </a:rPr>
              <a:t>LITERATURE SURVEY</a:t>
            </a:r>
            <a:endParaRPr>
              <a:latin typeface="Arial" panose="020B0604020202020204"/>
              <a:ea typeface="Arial" panose="020B0604020202020204"/>
              <a:cs typeface="Arial" panose="020B0604020202020204"/>
              <a:sym typeface="Arial" panose="020B0604020202020204"/>
            </a:endParaRPr>
          </a:p>
        </p:txBody>
      </p:sp>
      <p:graphicFrame>
        <p:nvGraphicFramePr>
          <p:cNvPr id="269" name="Google Shape;269;p41"/>
          <p:cNvGraphicFramePr/>
          <p:nvPr/>
        </p:nvGraphicFramePr>
        <p:xfrm>
          <a:off x="291816" y="1864919"/>
          <a:ext cx="8647400" cy="3058875"/>
        </p:xfrm>
        <a:graphic>
          <a:graphicData uri="http://schemas.openxmlformats.org/drawingml/2006/table">
            <a:tbl>
              <a:tblPr>
                <a:noFill/>
                <a:tableStyleId>{5310AA68-1F99-4B51-8B62-D92A6824B449}</a:tableStyleId>
              </a:tblPr>
              <a:tblGrid>
                <a:gridCol w="3961150"/>
                <a:gridCol w="2343125"/>
                <a:gridCol w="2343125"/>
              </a:tblGrid>
              <a:tr h="497375">
                <a:tc>
                  <a:txBody>
                    <a:bodyPr/>
                    <a:lstStyle/>
                    <a:p>
                      <a:pPr marL="0" lvl="0" indent="0" algn="l" rtl="0">
                        <a:spcBef>
                          <a:spcPts val="0"/>
                        </a:spcBef>
                        <a:spcAft>
                          <a:spcPts val="0"/>
                        </a:spcAft>
                        <a:buClr>
                          <a:srgbClr val="000000"/>
                        </a:buClr>
                        <a:buSzPts val="1400"/>
                        <a:buFont typeface="Arial" panose="020B0604020202020204"/>
                        <a:buNone/>
                      </a:pPr>
                      <a:r>
                        <a:rPr lang="en-GB" b="1"/>
                        <a:t>Paper Title, Authors, Year, Journal name, Vol, Issue &amp; PP</a:t>
                      </a:r>
                      <a:endParaRPr b="1"/>
                    </a:p>
                  </a:txBody>
                  <a:tcPr marL="91425" marR="91425" marT="91425" marB="91425"/>
                </a:tc>
                <a:tc>
                  <a:txBody>
                    <a:bodyPr/>
                    <a:lstStyle/>
                    <a:p>
                      <a:pPr marL="0" lvl="0" indent="0" algn="l" rtl="0">
                        <a:spcBef>
                          <a:spcPts val="0"/>
                        </a:spcBef>
                        <a:spcAft>
                          <a:spcPts val="0"/>
                        </a:spcAft>
                        <a:buClr>
                          <a:srgbClr val="000000"/>
                        </a:buClr>
                        <a:buSzPts val="1400"/>
                        <a:buFont typeface="Arial" panose="020B0604020202020204"/>
                        <a:buNone/>
                      </a:pPr>
                      <a:r>
                        <a:rPr lang="en-GB" b="1"/>
                        <a:t>Methodology / Algorithm used</a:t>
                      </a:r>
                      <a:endParaRPr sz="1400" b="1" u="none" strike="noStrike" cap="none"/>
                    </a:p>
                  </a:txBody>
                  <a:tcPr marL="91425" marR="91425" marT="91425" marB="91425"/>
                </a:tc>
                <a:tc>
                  <a:txBody>
                    <a:bodyPr/>
                    <a:lstStyle/>
                    <a:p>
                      <a:pPr marL="0" lvl="0" indent="0" algn="l" rtl="0">
                        <a:spcBef>
                          <a:spcPts val="0"/>
                        </a:spcBef>
                        <a:spcAft>
                          <a:spcPts val="0"/>
                        </a:spcAft>
                        <a:buClr>
                          <a:srgbClr val="000000"/>
                        </a:buClr>
                        <a:buSzPts val="1400"/>
                        <a:buFont typeface="Arial" panose="020B0604020202020204"/>
                        <a:buNone/>
                      </a:pPr>
                      <a:r>
                        <a:rPr lang="en-GB" b="1"/>
                        <a:t>Issues / Gaps/ Limitations</a:t>
                      </a:r>
                      <a:endParaRPr sz="1400" b="1" u="none" strike="noStrike" cap="none"/>
                    </a:p>
                  </a:txBody>
                  <a:tcPr marL="91425" marR="91425" marT="91425" marB="91425"/>
                </a:tc>
              </a:tr>
              <a:tr h="1367800">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u="none" strike="noStrike" cap="none"/>
                        <a:t>Repke T., Krestel R. (2021) Extraction and Representation of Financial Entities from Text. In: Consoli S., Reforgiato Recupero D., Saisana M. (eds) Data Science for Economics and Finance. Springer, Cham.</a:t>
                      </a:r>
                      <a:endParaRPr sz="1400" u="none" strike="noStrike" cap="none"/>
                    </a:p>
                  </a:txBody>
                  <a:tcPr marL="91425" marR="91425" marT="91425" marB="91425"/>
                </a:tc>
                <a:tc>
                  <a:txBody>
                    <a:bodyPr/>
                    <a:lstStyle/>
                    <a:p>
                      <a:pPr marL="0" marR="0" lvl="0" indent="0" algn="just" rtl="0">
                        <a:lnSpc>
                          <a:spcPct val="100000"/>
                        </a:lnSpc>
                        <a:spcBef>
                          <a:spcPts val="0"/>
                        </a:spcBef>
                        <a:spcAft>
                          <a:spcPts val="0"/>
                        </a:spcAft>
                        <a:buClr>
                          <a:srgbClr val="000000"/>
                        </a:buClr>
                        <a:buSzPts val="1400"/>
                        <a:buFont typeface="Arial" panose="020B0604020202020204"/>
                        <a:buNone/>
                      </a:pPr>
                      <a:r>
                        <a:rPr lang="en-GB" sz="1400" u="none" strike="noStrike" cap="none"/>
                        <a:t>Extract Knowledge Graph From Financial text corpus using NER and RE tasks.</a:t>
                      </a:r>
                      <a:endParaRPr sz="1400" u="none" strike="noStrike" cap="none"/>
                    </a:p>
                  </a:txBody>
                  <a:tcPr marL="91425" marR="91425" marT="91425" marB="91425"/>
                </a:tc>
                <a:tc>
                  <a:txBody>
                    <a:bodyPr/>
                    <a:lstStyle/>
                    <a:p>
                      <a:pPr marL="0" marR="0" lvl="0" indent="0" algn="just" rtl="0">
                        <a:lnSpc>
                          <a:spcPct val="100000"/>
                        </a:lnSpc>
                        <a:spcBef>
                          <a:spcPts val="0"/>
                        </a:spcBef>
                        <a:spcAft>
                          <a:spcPts val="0"/>
                        </a:spcAft>
                        <a:buClr>
                          <a:srgbClr val="000000"/>
                        </a:buClr>
                        <a:buSzPts val="1400"/>
                        <a:buFont typeface="Arial" panose="020B0604020202020204"/>
                        <a:buNone/>
                      </a:pPr>
                      <a:r>
                        <a:rPr lang="en-GB" sz="1400" u="none" strike="noStrike" cap="none"/>
                        <a:t>Lack of Gold Standard Corpus for result evaluation.</a:t>
                      </a:r>
                      <a:endParaRPr sz="1400" u="none" strike="noStrike" cap="none"/>
                    </a:p>
                  </a:txBody>
                  <a:tcPr marL="91425" marR="91425" marT="91425" marB="91425"/>
                </a:tc>
              </a:tr>
              <a:tr h="1193700">
                <a:tc>
                  <a:txBody>
                    <a:bodyPr/>
                    <a:lstStyle/>
                    <a:p>
                      <a:pPr marL="0" marR="0" lvl="0" indent="0" algn="just" rtl="0">
                        <a:lnSpc>
                          <a:spcPct val="100000"/>
                        </a:lnSpc>
                        <a:spcBef>
                          <a:spcPts val="0"/>
                        </a:spcBef>
                        <a:spcAft>
                          <a:spcPts val="0"/>
                        </a:spcAft>
                        <a:buClr>
                          <a:srgbClr val="000000"/>
                        </a:buClr>
                        <a:buSzPts val="1400"/>
                        <a:buFont typeface="Arial" panose="020B0604020202020204"/>
                        <a:buNone/>
                      </a:pPr>
                      <a:r>
                        <a:rPr lang="en-GB" sz="1400" u="none" strike="noStrike" cap="none"/>
                        <a:t>Kim, T.; Yun, Y.; Kim, N. Deep Learning-Based Knowledge Graph Generation for COVID-19. Sustainability 2021, 13, 2276. https://doi.org/10.3390/su13042276</a:t>
                      </a:r>
                      <a:endParaRPr sz="1400" u="none" strike="noStrike" cap="none"/>
                    </a:p>
                  </a:txBody>
                  <a:tcPr marL="91425" marR="91425" marT="91425" marB="91425"/>
                </a:tc>
                <a:tc>
                  <a:txBody>
                    <a:bodyPr/>
                    <a:lstStyle/>
                    <a:p>
                      <a:pPr marL="0" marR="0" lvl="0" indent="0" algn="just" rtl="0">
                        <a:lnSpc>
                          <a:spcPct val="100000"/>
                        </a:lnSpc>
                        <a:spcBef>
                          <a:spcPts val="0"/>
                        </a:spcBef>
                        <a:spcAft>
                          <a:spcPts val="0"/>
                        </a:spcAft>
                        <a:buClr>
                          <a:srgbClr val="000000"/>
                        </a:buClr>
                        <a:buSzPts val="1400"/>
                        <a:buFont typeface="Arial" panose="020B0604020202020204"/>
                        <a:buNone/>
                      </a:pPr>
                      <a:r>
                        <a:rPr lang="en-GB" sz="1400" u="none" strike="noStrike" cap="none"/>
                        <a:t>Finding entity dictionary related to COVID-19 and extracting relations from corpus</a:t>
                      </a:r>
                      <a:endParaRPr sz="1400" u="none" strike="noStrike" cap="none"/>
                    </a:p>
                  </a:txBody>
                  <a:tcPr marL="91425" marR="91425" marT="91425" marB="91425"/>
                </a:tc>
                <a:tc>
                  <a:txBody>
                    <a:bodyPr/>
                    <a:lstStyle/>
                    <a:p>
                      <a:pPr marL="0" marR="0" lvl="0" indent="0" algn="just" rtl="0">
                        <a:lnSpc>
                          <a:spcPct val="100000"/>
                        </a:lnSpc>
                        <a:spcBef>
                          <a:spcPts val="0"/>
                        </a:spcBef>
                        <a:spcAft>
                          <a:spcPts val="0"/>
                        </a:spcAft>
                        <a:buClr>
                          <a:srgbClr val="000000"/>
                        </a:buClr>
                        <a:buSzPts val="1400"/>
                        <a:buFont typeface="Arial" panose="020B0604020202020204"/>
                        <a:buNone/>
                      </a:pPr>
                      <a:r>
                        <a:rPr lang="en-GB" sz="1400" u="none" strike="noStrike" cap="none"/>
                        <a:t>Results can vary massively based on the unsupervised model used.</a:t>
                      </a:r>
                      <a:endParaRPr sz="1400" u="none" strike="noStrike" cap="none"/>
                    </a:p>
                  </a:txBody>
                  <a:tcPr marL="91425" marR="91425" marT="91425" marB="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73" name="Shape 273"/>
        <p:cNvGrpSpPr/>
        <p:nvPr/>
      </p:nvGrpSpPr>
      <p:grpSpPr>
        <a:xfrm>
          <a:off x="0" y="0"/>
          <a:ext cx="0" cy="0"/>
          <a:chOff x="0" y="0"/>
          <a:chExt cx="0" cy="0"/>
        </a:xfrm>
      </p:grpSpPr>
      <p:sp>
        <p:nvSpPr>
          <p:cNvPr id="274" name="Google Shape;274;p42"/>
          <p:cNvSpPr txBox="1"/>
          <p:nvPr>
            <p:ph type="title"/>
          </p:nvPr>
        </p:nvSpPr>
        <p:spPr>
          <a:xfrm>
            <a:off x="728789" y="1327978"/>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000"/>
              <a:buNone/>
            </a:pPr>
            <a:r>
              <a:rPr lang="en-GB">
                <a:latin typeface="Arial" panose="020B0604020202020204"/>
                <a:ea typeface="Arial" panose="020B0604020202020204"/>
                <a:cs typeface="Arial" panose="020B0604020202020204"/>
                <a:sym typeface="Arial" panose="020B0604020202020204"/>
              </a:rPr>
              <a:t>LITERATURE SURVEY</a:t>
            </a:r>
            <a:endParaRPr>
              <a:latin typeface="Arial" panose="020B0604020202020204"/>
              <a:ea typeface="Arial" panose="020B0604020202020204"/>
              <a:cs typeface="Arial" panose="020B0604020202020204"/>
              <a:sym typeface="Arial" panose="020B0604020202020204"/>
            </a:endParaRPr>
          </a:p>
        </p:txBody>
      </p:sp>
      <p:graphicFrame>
        <p:nvGraphicFramePr>
          <p:cNvPr id="275" name="Google Shape;275;p42"/>
          <p:cNvGraphicFramePr/>
          <p:nvPr/>
        </p:nvGraphicFramePr>
        <p:xfrm>
          <a:off x="291816" y="1864919"/>
          <a:ext cx="8647400" cy="3058875"/>
        </p:xfrm>
        <a:graphic>
          <a:graphicData uri="http://schemas.openxmlformats.org/drawingml/2006/table">
            <a:tbl>
              <a:tblPr>
                <a:noFill/>
                <a:tableStyleId>{5310AA68-1F99-4B51-8B62-D92A6824B449}</a:tableStyleId>
              </a:tblPr>
              <a:tblGrid>
                <a:gridCol w="4727000"/>
                <a:gridCol w="2202850"/>
                <a:gridCol w="1717550"/>
              </a:tblGrid>
              <a:tr h="497375">
                <a:tc>
                  <a:txBody>
                    <a:bodyPr/>
                    <a:lstStyle/>
                    <a:p>
                      <a:pPr marL="0" lvl="0" indent="0" algn="l" rtl="0">
                        <a:spcBef>
                          <a:spcPts val="0"/>
                        </a:spcBef>
                        <a:spcAft>
                          <a:spcPts val="0"/>
                        </a:spcAft>
                        <a:buClr>
                          <a:srgbClr val="000000"/>
                        </a:buClr>
                        <a:buSzPts val="1400"/>
                        <a:buFont typeface="Arial" panose="020B0604020202020204"/>
                        <a:buNone/>
                      </a:pPr>
                      <a:r>
                        <a:rPr lang="en-GB" b="1"/>
                        <a:t>Paper Title, Authors, Year, Journal name, Vol, Issue &amp; PP</a:t>
                      </a:r>
                      <a:endParaRPr b="1"/>
                    </a:p>
                  </a:txBody>
                  <a:tcPr marL="91425" marR="91425" marT="91425" marB="91425"/>
                </a:tc>
                <a:tc>
                  <a:txBody>
                    <a:bodyPr/>
                    <a:lstStyle/>
                    <a:p>
                      <a:pPr marL="0" lvl="0" indent="0" algn="l" rtl="0">
                        <a:spcBef>
                          <a:spcPts val="0"/>
                        </a:spcBef>
                        <a:spcAft>
                          <a:spcPts val="0"/>
                        </a:spcAft>
                        <a:buClr>
                          <a:srgbClr val="000000"/>
                        </a:buClr>
                        <a:buSzPts val="1400"/>
                        <a:buFont typeface="Arial" panose="020B0604020202020204"/>
                        <a:buNone/>
                      </a:pPr>
                      <a:r>
                        <a:rPr lang="en-GB" b="1"/>
                        <a:t>Methodology / Algorithm used</a:t>
                      </a:r>
                      <a:endParaRPr sz="1400" b="1" u="none" strike="noStrike" cap="none"/>
                    </a:p>
                  </a:txBody>
                  <a:tcPr marL="91425" marR="91425" marT="91425" marB="91425"/>
                </a:tc>
                <a:tc>
                  <a:txBody>
                    <a:bodyPr/>
                    <a:lstStyle/>
                    <a:p>
                      <a:pPr marL="0" lvl="0" indent="0" algn="l" rtl="0">
                        <a:spcBef>
                          <a:spcPts val="0"/>
                        </a:spcBef>
                        <a:spcAft>
                          <a:spcPts val="0"/>
                        </a:spcAft>
                        <a:buClr>
                          <a:srgbClr val="000000"/>
                        </a:buClr>
                        <a:buSzPts val="1400"/>
                        <a:buFont typeface="Arial" panose="020B0604020202020204"/>
                        <a:buNone/>
                      </a:pPr>
                      <a:r>
                        <a:rPr lang="en-GB" b="1"/>
                        <a:t>Issues / Gaps/ Limitations</a:t>
                      </a:r>
                      <a:endParaRPr sz="1400" b="1" u="none" strike="noStrike" cap="none"/>
                    </a:p>
                  </a:txBody>
                  <a:tcPr marL="91425" marR="91425" marT="91425" marB="91425"/>
                </a:tc>
              </a:tr>
              <a:tr h="1367800">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a:t>W. E. Zhang and Q. Nguyen, "Constructing COVID-19 Knowledge Graph from A Large Corpus of Scientific Articles," 2021 IEEE International Conference on Big Knowledge (ICBK), 2021, pp. 237-244, doi: 10.1109/ICKG52313.2021.00040.</a:t>
                      </a:r>
                      <a:endParaRPr sz="1400" u="none" strike="noStrike" cap="none"/>
                    </a:p>
                  </a:txBody>
                  <a:tcPr marL="91425" marR="91425" marT="91425" marB="91425"/>
                </a:tc>
                <a:tc>
                  <a:txBody>
                    <a:bodyPr/>
                    <a:lstStyle/>
                    <a:p>
                      <a:pPr marL="0" marR="0" lvl="0" indent="0" algn="just" rtl="0">
                        <a:lnSpc>
                          <a:spcPct val="100000"/>
                        </a:lnSpc>
                        <a:spcBef>
                          <a:spcPts val="0"/>
                        </a:spcBef>
                        <a:spcAft>
                          <a:spcPts val="0"/>
                        </a:spcAft>
                        <a:buClr>
                          <a:srgbClr val="000000"/>
                        </a:buClr>
                        <a:buSzPts val="1400"/>
                        <a:buFont typeface="Arial" panose="020B0604020202020204"/>
                        <a:buNone/>
                      </a:pPr>
                      <a:r>
                        <a:rPr lang="en-GB"/>
                        <a:t>Rule based relation and entity extraction from MEDLINE COVID-19 related articles.</a:t>
                      </a:r>
                      <a:endParaRPr sz="1400" u="none" strike="noStrike" cap="none"/>
                    </a:p>
                  </a:txBody>
                  <a:tcPr marL="91425" marR="91425" marT="91425" marB="91425"/>
                </a:tc>
                <a:tc>
                  <a:txBody>
                    <a:bodyPr/>
                    <a:lstStyle/>
                    <a:p>
                      <a:pPr marL="0" marR="0" lvl="0" indent="0" algn="just" rtl="0">
                        <a:lnSpc>
                          <a:spcPct val="100000"/>
                        </a:lnSpc>
                        <a:spcBef>
                          <a:spcPts val="0"/>
                        </a:spcBef>
                        <a:spcAft>
                          <a:spcPts val="0"/>
                        </a:spcAft>
                        <a:buClr>
                          <a:srgbClr val="000000"/>
                        </a:buClr>
                        <a:buSzPts val="1400"/>
                        <a:buFont typeface="Arial" panose="020B0604020202020204"/>
                        <a:buNone/>
                      </a:pPr>
                      <a:r>
                        <a:rPr lang="en-GB"/>
                        <a:t>Supervision is required for setting the rules to find the entities that we need.</a:t>
                      </a:r>
                      <a:endParaRPr sz="1400" u="none" strike="noStrike" cap="none"/>
                    </a:p>
                  </a:txBody>
                  <a:tcPr marL="91425" marR="91425" marT="91425" marB="91425"/>
                </a:tc>
              </a:tr>
              <a:tr h="1193700">
                <a:tc>
                  <a:txBody>
                    <a:bodyPr/>
                    <a:lstStyle/>
                    <a:p>
                      <a:pPr marL="0" marR="0" lvl="0" indent="0" algn="just" rtl="0">
                        <a:lnSpc>
                          <a:spcPct val="100000"/>
                        </a:lnSpc>
                        <a:spcBef>
                          <a:spcPts val="0"/>
                        </a:spcBef>
                        <a:spcAft>
                          <a:spcPts val="0"/>
                        </a:spcAft>
                        <a:buClr>
                          <a:srgbClr val="000000"/>
                        </a:buClr>
                        <a:buSzPts val="1400"/>
                        <a:buFont typeface="Arial" panose="020B0604020202020204"/>
                        <a:buNone/>
                      </a:pPr>
                      <a:r>
                        <a:rPr lang="en-GB"/>
                        <a:t>Minsoo Cho, Jihwan Ha, Chihyun Park, Sanghyun Park, Combinatorial feature embedding based on CNN and LSTM for biomedical named entity recognition, Journal of Biomedical Informatics, Volume 103, 2020, 103381, ISSN 1532-0464, https://doi.org/10.1016/j.jbi.2020.103381.</a:t>
                      </a:r>
                      <a:endParaRPr sz="1400" u="none" strike="noStrike" cap="none"/>
                    </a:p>
                  </a:txBody>
                  <a:tcPr marL="91425" marR="91425" marT="91425" marB="91425"/>
                </a:tc>
                <a:tc>
                  <a:txBody>
                    <a:bodyPr/>
                    <a:lstStyle/>
                    <a:p>
                      <a:pPr marL="0" marR="0" lvl="0" indent="0" algn="just" rtl="0">
                        <a:lnSpc>
                          <a:spcPct val="100000"/>
                        </a:lnSpc>
                        <a:spcBef>
                          <a:spcPts val="0"/>
                        </a:spcBef>
                        <a:spcAft>
                          <a:spcPts val="0"/>
                        </a:spcAft>
                        <a:buClr>
                          <a:srgbClr val="000000"/>
                        </a:buClr>
                        <a:buSzPts val="1400"/>
                        <a:buFont typeface="Arial" panose="020B0604020202020204"/>
                        <a:buNone/>
                      </a:pPr>
                      <a:r>
                        <a:rPr lang="en-GB"/>
                        <a:t>Using </a:t>
                      </a:r>
                      <a:r>
                        <a:rPr lang="en-GB"/>
                        <a:t>Pre Trained</a:t>
                      </a:r>
                      <a:r>
                        <a:rPr lang="en-GB"/>
                        <a:t> Word Embeddings and Char embeddings using LSTM for NER</a:t>
                      </a:r>
                      <a:endParaRPr sz="1400" u="none" strike="noStrike" cap="none"/>
                    </a:p>
                  </a:txBody>
                  <a:tcPr marL="91425" marR="91425" marT="91425" marB="91425"/>
                </a:tc>
                <a:tc>
                  <a:txBody>
                    <a:bodyPr/>
                    <a:lstStyle/>
                    <a:p>
                      <a:pPr marL="0" marR="0" lvl="0" indent="0" algn="just" rtl="0">
                        <a:lnSpc>
                          <a:spcPct val="100000"/>
                        </a:lnSpc>
                        <a:spcBef>
                          <a:spcPts val="0"/>
                        </a:spcBef>
                        <a:spcAft>
                          <a:spcPts val="0"/>
                        </a:spcAft>
                        <a:buClr>
                          <a:srgbClr val="000000"/>
                        </a:buClr>
                        <a:buSzPts val="1400"/>
                        <a:buFont typeface="Arial" panose="020B0604020202020204"/>
                        <a:buNone/>
                      </a:pPr>
                      <a:r>
                        <a:rPr lang="en-GB"/>
                        <a:t>Most test words are not in word embeddings.</a:t>
                      </a:r>
                      <a:endParaRPr sz="1400" u="none" strike="noStrike" cap="none"/>
                    </a:p>
                  </a:txBody>
                  <a:tcPr marL="91425" marR="91425" marT="91425" marB="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79" name="Shape 279"/>
        <p:cNvGrpSpPr/>
        <p:nvPr/>
      </p:nvGrpSpPr>
      <p:grpSpPr>
        <a:xfrm>
          <a:off x="0" y="0"/>
          <a:ext cx="0" cy="0"/>
          <a:chOff x="0" y="0"/>
          <a:chExt cx="0" cy="0"/>
        </a:xfrm>
      </p:grpSpPr>
      <p:sp>
        <p:nvSpPr>
          <p:cNvPr id="280" name="Google Shape;280;p43"/>
          <p:cNvSpPr txBox="1"/>
          <p:nvPr>
            <p:ph type="title"/>
          </p:nvPr>
        </p:nvSpPr>
        <p:spPr>
          <a:xfrm>
            <a:off x="728789" y="1327978"/>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000"/>
              <a:buNone/>
            </a:pPr>
            <a:r>
              <a:rPr lang="en-GB">
                <a:latin typeface="Arial" panose="020B0604020202020204"/>
                <a:ea typeface="Arial" panose="020B0604020202020204"/>
                <a:cs typeface="Arial" panose="020B0604020202020204"/>
                <a:sym typeface="Arial" panose="020B0604020202020204"/>
              </a:rPr>
              <a:t>LITERATURE SURVEY</a:t>
            </a:r>
            <a:endParaRPr>
              <a:latin typeface="Arial" panose="020B0604020202020204"/>
              <a:ea typeface="Arial" panose="020B0604020202020204"/>
              <a:cs typeface="Arial" panose="020B0604020202020204"/>
              <a:sym typeface="Arial" panose="020B0604020202020204"/>
            </a:endParaRPr>
          </a:p>
        </p:txBody>
      </p:sp>
      <p:graphicFrame>
        <p:nvGraphicFramePr>
          <p:cNvPr id="281" name="Google Shape;281;p43"/>
          <p:cNvGraphicFramePr/>
          <p:nvPr/>
        </p:nvGraphicFramePr>
        <p:xfrm>
          <a:off x="291816" y="1864919"/>
          <a:ext cx="8647400" cy="3058875"/>
        </p:xfrm>
        <a:graphic>
          <a:graphicData uri="http://schemas.openxmlformats.org/drawingml/2006/table">
            <a:tbl>
              <a:tblPr>
                <a:noFill/>
                <a:tableStyleId>{5310AA68-1F99-4B51-8B62-D92A6824B449}</a:tableStyleId>
              </a:tblPr>
              <a:tblGrid>
                <a:gridCol w="4398050"/>
                <a:gridCol w="1906225"/>
                <a:gridCol w="2343125"/>
              </a:tblGrid>
              <a:tr h="497375">
                <a:tc>
                  <a:txBody>
                    <a:bodyPr/>
                    <a:lstStyle/>
                    <a:p>
                      <a:pPr marL="0" lvl="0" indent="0" algn="l" rtl="0">
                        <a:spcBef>
                          <a:spcPts val="0"/>
                        </a:spcBef>
                        <a:spcAft>
                          <a:spcPts val="0"/>
                        </a:spcAft>
                        <a:buClr>
                          <a:srgbClr val="000000"/>
                        </a:buClr>
                        <a:buSzPts val="1400"/>
                        <a:buFont typeface="Arial" panose="020B0604020202020204"/>
                        <a:buNone/>
                      </a:pPr>
                      <a:r>
                        <a:rPr lang="en-GB" b="1"/>
                        <a:t>Paper Title, Authors, Year, Journal name, Vol, Issue &amp; PP</a:t>
                      </a:r>
                      <a:endParaRPr b="1"/>
                    </a:p>
                  </a:txBody>
                  <a:tcPr marL="91425" marR="91425" marT="91425" marB="91425"/>
                </a:tc>
                <a:tc>
                  <a:txBody>
                    <a:bodyPr/>
                    <a:lstStyle/>
                    <a:p>
                      <a:pPr marL="0" lvl="0" indent="0" algn="l" rtl="0">
                        <a:spcBef>
                          <a:spcPts val="0"/>
                        </a:spcBef>
                        <a:spcAft>
                          <a:spcPts val="0"/>
                        </a:spcAft>
                        <a:buClr>
                          <a:srgbClr val="000000"/>
                        </a:buClr>
                        <a:buSzPts val="1400"/>
                        <a:buFont typeface="Arial" panose="020B0604020202020204"/>
                        <a:buNone/>
                      </a:pPr>
                      <a:r>
                        <a:rPr lang="en-GB" b="1"/>
                        <a:t>Methodology / Algorithm used</a:t>
                      </a:r>
                      <a:endParaRPr sz="1400" b="1" u="none" strike="noStrike" cap="none"/>
                    </a:p>
                  </a:txBody>
                  <a:tcPr marL="91425" marR="91425" marT="91425" marB="91425"/>
                </a:tc>
                <a:tc>
                  <a:txBody>
                    <a:bodyPr/>
                    <a:lstStyle/>
                    <a:p>
                      <a:pPr marL="0" lvl="0" indent="0" algn="l" rtl="0">
                        <a:spcBef>
                          <a:spcPts val="0"/>
                        </a:spcBef>
                        <a:spcAft>
                          <a:spcPts val="0"/>
                        </a:spcAft>
                        <a:buClr>
                          <a:srgbClr val="000000"/>
                        </a:buClr>
                        <a:buSzPts val="1400"/>
                        <a:buFont typeface="Arial" panose="020B0604020202020204"/>
                        <a:buNone/>
                      </a:pPr>
                      <a:r>
                        <a:rPr lang="en-GB" b="1"/>
                        <a:t>Issues / Gaps/ Limitations</a:t>
                      </a:r>
                      <a:endParaRPr sz="1400" b="1" u="none" strike="noStrike" cap="none"/>
                    </a:p>
                  </a:txBody>
                  <a:tcPr marL="91425" marR="91425" marT="91425" marB="91425"/>
                </a:tc>
              </a:tr>
              <a:tr h="1367800">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a:t>Peng, Y., Wei, CH. &amp; Lu, Z. Improving chemical disease relation extraction with rich features and weakly labeled data. J Cheminform 8, 53 (2016). https://doi.org/10.1186/s13321-016-0165-z</a:t>
                      </a:r>
                      <a:endParaRPr sz="1400" u="none" strike="noStrike" cap="none"/>
                    </a:p>
                  </a:txBody>
                  <a:tcPr marL="91425" marR="91425" marT="91425" marB="91425"/>
                </a:tc>
                <a:tc>
                  <a:txBody>
                    <a:bodyPr/>
                    <a:lstStyle/>
                    <a:p>
                      <a:pPr marL="0" marR="0" lvl="0" indent="0" algn="just" rtl="0">
                        <a:lnSpc>
                          <a:spcPct val="100000"/>
                        </a:lnSpc>
                        <a:spcBef>
                          <a:spcPts val="0"/>
                        </a:spcBef>
                        <a:spcAft>
                          <a:spcPts val="0"/>
                        </a:spcAft>
                        <a:buClr>
                          <a:srgbClr val="000000"/>
                        </a:buClr>
                        <a:buSzPts val="1400"/>
                        <a:buFont typeface="Arial" panose="020B0604020202020204"/>
                        <a:buNone/>
                      </a:pPr>
                      <a:r>
                        <a:rPr lang="en-GB" sz="1400" u="none" strike="noStrike" cap="none"/>
                        <a:t>Extract </a:t>
                      </a:r>
                      <a:r>
                        <a:rPr lang="en-GB"/>
                        <a:t>Biomedical relations using statistical features.</a:t>
                      </a:r>
                      <a:endParaRPr sz="1400" u="none" strike="noStrike" cap="none"/>
                    </a:p>
                  </a:txBody>
                  <a:tcPr marL="91425" marR="91425" marT="91425" marB="91425"/>
                </a:tc>
                <a:tc>
                  <a:txBody>
                    <a:bodyPr/>
                    <a:lstStyle/>
                    <a:p>
                      <a:pPr marL="0" marR="0" lvl="0" indent="0" algn="just" rtl="0">
                        <a:lnSpc>
                          <a:spcPct val="100000"/>
                        </a:lnSpc>
                        <a:spcBef>
                          <a:spcPts val="0"/>
                        </a:spcBef>
                        <a:spcAft>
                          <a:spcPts val="0"/>
                        </a:spcAft>
                        <a:buClr>
                          <a:srgbClr val="000000"/>
                        </a:buClr>
                        <a:buSzPts val="1400"/>
                        <a:buFont typeface="Arial" panose="020B0604020202020204"/>
                        <a:buNone/>
                      </a:pPr>
                      <a:r>
                        <a:rPr lang="en-GB"/>
                        <a:t>Manual curation of features needed to find the required relations.</a:t>
                      </a:r>
                      <a:endParaRPr sz="1400" u="none" strike="noStrike" cap="none"/>
                    </a:p>
                  </a:txBody>
                  <a:tcPr marL="91425" marR="91425" marT="91425" marB="91425"/>
                </a:tc>
              </a:tr>
              <a:tr h="1193700">
                <a:tc>
                  <a:txBody>
                    <a:bodyPr/>
                    <a:lstStyle/>
                    <a:p>
                      <a:pPr marL="0" marR="0" lvl="0" indent="0" algn="just" rtl="0">
                        <a:lnSpc>
                          <a:spcPct val="100000"/>
                        </a:lnSpc>
                        <a:spcBef>
                          <a:spcPts val="0"/>
                        </a:spcBef>
                        <a:spcAft>
                          <a:spcPts val="0"/>
                        </a:spcAft>
                        <a:buClr>
                          <a:srgbClr val="000000"/>
                        </a:buClr>
                        <a:buSzPts val="1400"/>
                        <a:buFont typeface="Arial" panose="020B0604020202020204"/>
                        <a:buNone/>
                      </a:pPr>
                      <a:r>
                        <a:rPr lang="en-GB"/>
                        <a:t>Nada Boudjellal, Huaping Zhang, Asif Khan, Arshad Ahmad, "Biomedical Relation Extraction Using Distant Supervision", Scientific Programming, vol. 2020, Article ID 8893749, 9 pages, 2020. https://doi.org/10.1155/2020/8893749</a:t>
                      </a:r>
                      <a:endParaRPr sz="1400" u="none" strike="noStrike" cap="none"/>
                    </a:p>
                  </a:txBody>
                  <a:tcPr marL="91425" marR="91425" marT="91425" marB="91425"/>
                </a:tc>
                <a:tc>
                  <a:txBody>
                    <a:bodyPr/>
                    <a:lstStyle/>
                    <a:p>
                      <a:pPr marL="0" marR="0" lvl="0" indent="0" algn="just" rtl="0">
                        <a:lnSpc>
                          <a:spcPct val="100000"/>
                        </a:lnSpc>
                        <a:spcBef>
                          <a:spcPts val="0"/>
                        </a:spcBef>
                        <a:spcAft>
                          <a:spcPts val="0"/>
                        </a:spcAft>
                        <a:buClr>
                          <a:srgbClr val="000000"/>
                        </a:buClr>
                        <a:buSzPts val="1400"/>
                        <a:buFont typeface="Arial" panose="020B0604020202020204"/>
                        <a:buNone/>
                      </a:pPr>
                      <a:r>
                        <a:rPr lang="en-GB"/>
                        <a:t>Extract relations using already available knowledge base.</a:t>
                      </a:r>
                      <a:endParaRPr sz="1400" u="none" strike="noStrike" cap="none"/>
                    </a:p>
                  </a:txBody>
                  <a:tcPr marL="91425" marR="91425" marT="91425" marB="91425"/>
                </a:tc>
                <a:tc>
                  <a:txBody>
                    <a:bodyPr/>
                    <a:lstStyle/>
                    <a:p>
                      <a:pPr marL="0" marR="0" lvl="0" indent="0" algn="just" rtl="0">
                        <a:lnSpc>
                          <a:spcPct val="100000"/>
                        </a:lnSpc>
                        <a:spcBef>
                          <a:spcPts val="0"/>
                        </a:spcBef>
                        <a:spcAft>
                          <a:spcPts val="0"/>
                        </a:spcAft>
                        <a:buClr>
                          <a:srgbClr val="000000"/>
                        </a:buClr>
                        <a:buSzPts val="1400"/>
                        <a:buFont typeface="Arial" panose="020B0604020202020204"/>
                        <a:buNone/>
                      </a:pPr>
                      <a:r>
                        <a:rPr lang="en-GB"/>
                        <a:t>External dependency</a:t>
                      </a:r>
                      <a:endParaRPr lang="en-GB"/>
                    </a:p>
                  </a:txBody>
                  <a:tcPr marL="91425" marR="91425" marT="91425" marB="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85" name="Shape 285"/>
        <p:cNvGrpSpPr/>
        <p:nvPr/>
      </p:nvGrpSpPr>
      <p:grpSpPr>
        <a:xfrm>
          <a:off x="0" y="0"/>
          <a:ext cx="0" cy="0"/>
          <a:chOff x="0" y="0"/>
          <a:chExt cx="0" cy="0"/>
        </a:xfrm>
      </p:grpSpPr>
      <p:sp>
        <p:nvSpPr>
          <p:cNvPr id="286" name="Google Shape;286;p44"/>
          <p:cNvSpPr txBox="1"/>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latin typeface="Arial" panose="020B0604020202020204"/>
                <a:ea typeface="Arial" panose="020B0604020202020204"/>
                <a:cs typeface="Arial" panose="020B0604020202020204"/>
                <a:sym typeface="Arial" panose="020B0604020202020204"/>
              </a:rPr>
              <a:t>SUMMARY OF ISSUES</a:t>
            </a:r>
            <a:endParaRPr>
              <a:latin typeface="Arial" panose="020B0604020202020204"/>
              <a:ea typeface="Arial" panose="020B0604020202020204"/>
              <a:cs typeface="Arial" panose="020B0604020202020204"/>
              <a:sym typeface="Arial" panose="020B0604020202020204"/>
            </a:endParaRPr>
          </a:p>
        </p:txBody>
      </p:sp>
      <p:sp>
        <p:nvSpPr>
          <p:cNvPr id="287" name="Google Shape;287;p44"/>
          <p:cNvSpPr txBox="1"/>
          <p:nvPr>
            <p:ph type="body" idx="1"/>
          </p:nvPr>
        </p:nvSpPr>
        <p:spPr>
          <a:xfrm>
            <a:off x="729450" y="1853850"/>
            <a:ext cx="7688700" cy="3018900"/>
          </a:xfrm>
          <a:prstGeom prst="rect">
            <a:avLst/>
          </a:prstGeom>
        </p:spPr>
        <p:txBody>
          <a:bodyPr spcFirstLastPara="1" wrap="square" lIns="91425" tIns="91425" rIns="91425" bIns="91425" anchor="t" anchorCtr="0">
            <a:normAutofit/>
          </a:bodyPr>
          <a:lstStyle/>
          <a:p>
            <a:pPr marL="457200" lvl="0" indent="-330200" algn="just" rtl="0">
              <a:lnSpc>
                <a:spcPct val="150000"/>
              </a:lnSpc>
              <a:spcBef>
                <a:spcPts val="0"/>
              </a:spcBef>
              <a:spcAft>
                <a:spcPts val="0"/>
              </a:spcAft>
              <a:buClr>
                <a:schemeClr val="dk1"/>
              </a:buClr>
              <a:buSzPts val="1600"/>
              <a:buFont typeface="Arial" panose="020B0604020202020204"/>
              <a:buChar char="●"/>
            </a:pPr>
            <a:r>
              <a:rPr lang="en-GB" sz="1600">
                <a:solidFill>
                  <a:schemeClr val="dk1"/>
                </a:solidFill>
                <a:latin typeface="Arial" panose="020B0604020202020204"/>
                <a:ea typeface="Arial" panose="020B0604020202020204"/>
                <a:cs typeface="Arial" panose="020B0604020202020204"/>
                <a:sym typeface="Arial" panose="020B0604020202020204"/>
              </a:rPr>
              <a:t>Manual curation takes very long time and the results count will be low.</a:t>
            </a:r>
            <a:endParaRPr sz="1600">
              <a:solidFill>
                <a:schemeClr val="dk1"/>
              </a:solidFill>
              <a:latin typeface="Arial" panose="020B0604020202020204"/>
              <a:ea typeface="Arial" panose="020B0604020202020204"/>
              <a:cs typeface="Arial" panose="020B0604020202020204"/>
              <a:sym typeface="Arial" panose="020B0604020202020204"/>
            </a:endParaRPr>
          </a:p>
          <a:p>
            <a:pPr marL="457200" lvl="0" indent="-330200" algn="just" rtl="0">
              <a:lnSpc>
                <a:spcPct val="150000"/>
              </a:lnSpc>
              <a:spcBef>
                <a:spcPts val="0"/>
              </a:spcBef>
              <a:spcAft>
                <a:spcPts val="0"/>
              </a:spcAft>
              <a:buClr>
                <a:schemeClr val="dk1"/>
              </a:buClr>
              <a:buSzPts val="1600"/>
              <a:buFont typeface="Arial" panose="020B0604020202020204"/>
              <a:buChar char="●"/>
            </a:pPr>
            <a:r>
              <a:rPr lang="en-GB" sz="1600">
                <a:solidFill>
                  <a:schemeClr val="dk1"/>
                </a:solidFill>
                <a:latin typeface="Arial" panose="020B0604020202020204"/>
                <a:ea typeface="Arial" panose="020B0604020202020204"/>
                <a:cs typeface="Arial" panose="020B0604020202020204"/>
                <a:sym typeface="Arial" panose="020B0604020202020204"/>
              </a:rPr>
              <a:t>Lack of ground truth information for correct and </a:t>
            </a:r>
            <a:r>
              <a:rPr lang="en-GB" sz="1600">
                <a:solidFill>
                  <a:schemeClr val="dk1"/>
                </a:solidFill>
                <a:latin typeface="Arial" panose="020B0604020202020204"/>
                <a:ea typeface="Arial" panose="020B0604020202020204"/>
                <a:cs typeface="Arial" panose="020B0604020202020204"/>
                <a:sym typeface="Arial" panose="020B0604020202020204"/>
              </a:rPr>
              <a:t>easy evaluation.</a:t>
            </a:r>
            <a:endParaRPr sz="1600">
              <a:solidFill>
                <a:schemeClr val="dk1"/>
              </a:solidFill>
              <a:latin typeface="Arial" panose="020B0604020202020204"/>
              <a:ea typeface="Arial" panose="020B0604020202020204"/>
              <a:cs typeface="Arial" panose="020B0604020202020204"/>
              <a:sym typeface="Arial" panose="020B0604020202020204"/>
            </a:endParaRPr>
          </a:p>
          <a:p>
            <a:pPr marL="457200" lvl="0" indent="-330200" algn="just" rtl="0">
              <a:lnSpc>
                <a:spcPct val="150000"/>
              </a:lnSpc>
              <a:spcBef>
                <a:spcPts val="0"/>
              </a:spcBef>
              <a:spcAft>
                <a:spcPts val="0"/>
              </a:spcAft>
              <a:buClr>
                <a:schemeClr val="dk1"/>
              </a:buClr>
              <a:buSzPts val="1600"/>
              <a:buFont typeface="Arial" panose="020B0604020202020204"/>
              <a:buChar char="●"/>
            </a:pPr>
            <a:r>
              <a:rPr lang="en-GB" sz="1600">
                <a:solidFill>
                  <a:schemeClr val="dk1"/>
                </a:solidFill>
                <a:latin typeface="Arial" panose="020B0604020202020204"/>
                <a:ea typeface="Arial" panose="020B0604020202020204"/>
                <a:cs typeface="Arial" panose="020B0604020202020204"/>
                <a:sym typeface="Arial" panose="020B0604020202020204"/>
              </a:rPr>
              <a:t>Rule based information extraction requires manual rule setting which differs based on the information we need.</a:t>
            </a:r>
            <a:endParaRPr sz="1600">
              <a:solidFill>
                <a:schemeClr val="dk1"/>
              </a:solidFill>
              <a:latin typeface="Arial" panose="020B0604020202020204"/>
              <a:ea typeface="Arial" panose="020B0604020202020204"/>
              <a:cs typeface="Arial" panose="020B0604020202020204"/>
              <a:sym typeface="Arial" panose="020B0604020202020204"/>
            </a:endParaRPr>
          </a:p>
          <a:p>
            <a:pPr marL="457200" lvl="0" indent="-330200" algn="just" rtl="0">
              <a:lnSpc>
                <a:spcPct val="150000"/>
              </a:lnSpc>
              <a:spcBef>
                <a:spcPts val="0"/>
              </a:spcBef>
              <a:spcAft>
                <a:spcPts val="0"/>
              </a:spcAft>
              <a:buClr>
                <a:schemeClr val="dk1"/>
              </a:buClr>
              <a:buSzPts val="1600"/>
              <a:buFont typeface="Arial" panose="020B0604020202020204"/>
              <a:buChar char="●"/>
            </a:pPr>
            <a:r>
              <a:rPr lang="en-GB" sz="1600">
                <a:solidFill>
                  <a:schemeClr val="dk1"/>
                </a:solidFill>
                <a:latin typeface="Arial" panose="020B0604020202020204"/>
                <a:ea typeface="Arial" panose="020B0604020202020204"/>
                <a:cs typeface="Arial" panose="020B0604020202020204"/>
                <a:sym typeface="Arial" panose="020B0604020202020204"/>
              </a:rPr>
              <a:t>Usage of External Knowledge Base which may not be available for the concerned task.</a:t>
            </a:r>
            <a:endParaRPr sz="1600">
              <a:solidFill>
                <a:schemeClr val="dk1"/>
              </a:solidFill>
              <a:latin typeface="Arial" panose="020B0604020202020204"/>
              <a:ea typeface="Arial" panose="020B0604020202020204"/>
              <a:cs typeface="Arial" panose="020B0604020202020204"/>
              <a:sym typeface="Arial" panose="020B0604020202020204"/>
            </a:endParaRPr>
          </a:p>
          <a:p>
            <a:pPr marL="457200" lvl="0" indent="-330200" algn="just" rtl="0">
              <a:lnSpc>
                <a:spcPct val="150000"/>
              </a:lnSpc>
              <a:spcBef>
                <a:spcPts val="0"/>
              </a:spcBef>
              <a:spcAft>
                <a:spcPts val="0"/>
              </a:spcAft>
              <a:buClr>
                <a:schemeClr val="dk1"/>
              </a:buClr>
              <a:buSzPts val="1600"/>
              <a:buFont typeface="Arial" panose="020B0604020202020204"/>
              <a:buChar char="●"/>
            </a:pPr>
            <a:r>
              <a:rPr lang="en-GB" sz="1600">
                <a:solidFill>
                  <a:schemeClr val="dk1"/>
                </a:solidFill>
                <a:latin typeface="Arial" panose="020B0604020202020204"/>
                <a:ea typeface="Arial" panose="020B0604020202020204"/>
                <a:cs typeface="Arial" panose="020B0604020202020204"/>
                <a:sym typeface="Arial" panose="020B0604020202020204"/>
              </a:rPr>
              <a:t>Lack of structured data which will be easier to extract.</a:t>
            </a:r>
            <a:endParaRPr sz="160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91" name="Shape 291"/>
        <p:cNvGrpSpPr/>
        <p:nvPr/>
      </p:nvGrpSpPr>
      <p:grpSpPr>
        <a:xfrm>
          <a:off x="0" y="0"/>
          <a:ext cx="0" cy="0"/>
          <a:chOff x="0" y="0"/>
          <a:chExt cx="0" cy="0"/>
        </a:xfrm>
      </p:grpSpPr>
      <p:sp>
        <p:nvSpPr>
          <p:cNvPr id="292" name="Google Shape;292;p45"/>
          <p:cNvSpPr txBox="1"/>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latin typeface="Arial" panose="020B0604020202020204"/>
                <a:ea typeface="Arial" panose="020B0604020202020204"/>
                <a:cs typeface="Arial" panose="020B0604020202020204"/>
                <a:sym typeface="Arial" panose="020B0604020202020204"/>
              </a:rPr>
              <a:t>PROPOSED SYSTEM</a:t>
            </a:r>
            <a:endParaRPr>
              <a:latin typeface="Arial" panose="020B0604020202020204"/>
              <a:ea typeface="Arial" panose="020B0604020202020204"/>
              <a:cs typeface="Arial" panose="020B0604020202020204"/>
              <a:sym typeface="Arial" panose="020B0604020202020204"/>
            </a:endParaRPr>
          </a:p>
        </p:txBody>
      </p:sp>
      <p:sp>
        <p:nvSpPr>
          <p:cNvPr id="293" name="Google Shape;293;p45"/>
          <p:cNvSpPr txBox="1"/>
          <p:nvPr>
            <p:ph type="body" idx="1"/>
          </p:nvPr>
        </p:nvSpPr>
        <p:spPr>
          <a:xfrm>
            <a:off x="729450" y="1853850"/>
            <a:ext cx="7688700" cy="3018900"/>
          </a:xfrm>
          <a:prstGeom prst="rect">
            <a:avLst/>
          </a:prstGeom>
        </p:spPr>
        <p:txBody>
          <a:bodyPr spcFirstLastPara="1" wrap="square" lIns="91425" tIns="91425" rIns="91425" bIns="91425" anchor="t" anchorCtr="0">
            <a:normAutofit/>
          </a:bodyPr>
          <a:lstStyle/>
          <a:p>
            <a:pPr marL="457200" lvl="0" indent="-330200" algn="just" rtl="0">
              <a:lnSpc>
                <a:spcPct val="150000"/>
              </a:lnSpc>
              <a:spcBef>
                <a:spcPts val="0"/>
              </a:spcBef>
              <a:spcAft>
                <a:spcPts val="0"/>
              </a:spcAft>
              <a:buClr>
                <a:schemeClr val="dk1"/>
              </a:buClr>
              <a:buSzPts val="1600"/>
              <a:buFont typeface="Arial" panose="020B0604020202020204"/>
              <a:buChar char="●"/>
            </a:pPr>
            <a:r>
              <a:rPr lang="en-GB" sz="1600">
                <a:solidFill>
                  <a:schemeClr val="dk1"/>
                </a:solidFill>
                <a:latin typeface="Arial" panose="020B0604020202020204"/>
                <a:ea typeface="Arial" panose="020B0604020202020204"/>
                <a:cs typeface="Arial" panose="020B0604020202020204"/>
                <a:sym typeface="Arial" panose="020B0604020202020204"/>
              </a:rPr>
              <a:t>To create an automated system to extract entities and their relations from the CORD-19 dataset.</a:t>
            </a:r>
            <a:endParaRPr sz="1600">
              <a:solidFill>
                <a:schemeClr val="dk1"/>
              </a:solidFill>
              <a:latin typeface="Arial" panose="020B0604020202020204"/>
              <a:ea typeface="Arial" panose="020B0604020202020204"/>
              <a:cs typeface="Arial" panose="020B0604020202020204"/>
              <a:sym typeface="Arial" panose="020B0604020202020204"/>
            </a:endParaRPr>
          </a:p>
          <a:p>
            <a:pPr marL="457200" lvl="0" indent="-330200" algn="just" rtl="0">
              <a:lnSpc>
                <a:spcPct val="150000"/>
              </a:lnSpc>
              <a:spcBef>
                <a:spcPts val="0"/>
              </a:spcBef>
              <a:spcAft>
                <a:spcPts val="0"/>
              </a:spcAft>
              <a:buClr>
                <a:schemeClr val="dk1"/>
              </a:buClr>
              <a:buSzPts val="1600"/>
              <a:buFont typeface="Arial" panose="020B0604020202020204"/>
              <a:buChar char="●"/>
            </a:pPr>
            <a:r>
              <a:rPr lang="en-GB" sz="1600">
                <a:solidFill>
                  <a:schemeClr val="dk1"/>
                </a:solidFill>
                <a:latin typeface="Arial" panose="020B0604020202020204"/>
                <a:ea typeface="Arial" panose="020B0604020202020204"/>
                <a:cs typeface="Arial" panose="020B0604020202020204"/>
                <a:sym typeface="Arial" panose="020B0604020202020204"/>
              </a:rPr>
              <a:t>To encounter the out of vocabulary </a:t>
            </a:r>
            <a:r>
              <a:rPr lang="en-GB" sz="1600">
                <a:solidFill>
                  <a:schemeClr val="dk1"/>
                </a:solidFill>
                <a:latin typeface="Arial" panose="020B0604020202020204"/>
                <a:ea typeface="Arial" panose="020B0604020202020204"/>
                <a:cs typeface="Arial" panose="020B0604020202020204"/>
                <a:sym typeface="Arial" panose="020B0604020202020204"/>
              </a:rPr>
              <a:t>problem</a:t>
            </a:r>
            <a:r>
              <a:rPr lang="en-GB" sz="1600">
                <a:solidFill>
                  <a:schemeClr val="dk1"/>
                </a:solidFill>
                <a:latin typeface="Arial" panose="020B0604020202020204"/>
                <a:ea typeface="Arial" panose="020B0604020202020204"/>
                <a:cs typeface="Arial" panose="020B0604020202020204"/>
                <a:sym typeface="Arial" panose="020B0604020202020204"/>
              </a:rPr>
              <a:t> for the embeddings, we create a custom SciBERT model to create feature embeddings Named Entity Recognition module.</a:t>
            </a:r>
            <a:endParaRPr sz="1600">
              <a:solidFill>
                <a:schemeClr val="dk1"/>
              </a:solidFill>
              <a:latin typeface="Arial" panose="020B0604020202020204"/>
              <a:ea typeface="Arial" panose="020B0604020202020204"/>
              <a:cs typeface="Arial" panose="020B0604020202020204"/>
              <a:sym typeface="Arial" panose="020B0604020202020204"/>
            </a:endParaRPr>
          </a:p>
          <a:p>
            <a:pPr marL="457200" lvl="0" indent="-330200" algn="just" rtl="0">
              <a:lnSpc>
                <a:spcPct val="150000"/>
              </a:lnSpc>
              <a:spcBef>
                <a:spcPts val="0"/>
              </a:spcBef>
              <a:spcAft>
                <a:spcPts val="0"/>
              </a:spcAft>
              <a:buClr>
                <a:schemeClr val="dk1"/>
              </a:buClr>
              <a:buSzPts val="1600"/>
              <a:buFont typeface="Arial" panose="020B0604020202020204"/>
              <a:buChar char="●"/>
            </a:pPr>
            <a:r>
              <a:rPr lang="en-GB" sz="1600">
                <a:solidFill>
                  <a:schemeClr val="dk1"/>
                </a:solidFill>
                <a:latin typeface="Arial" panose="020B0604020202020204"/>
                <a:ea typeface="Arial" panose="020B0604020202020204"/>
                <a:cs typeface="Arial" panose="020B0604020202020204"/>
                <a:sym typeface="Arial" panose="020B0604020202020204"/>
              </a:rPr>
              <a:t>For the NER, we use BERT embeddings for the tokens and is fed into the BiLSTM-CRF model.</a:t>
            </a:r>
            <a:endParaRPr sz="1600">
              <a:solidFill>
                <a:schemeClr val="dk1"/>
              </a:solidFill>
              <a:latin typeface="Arial" panose="020B0604020202020204"/>
              <a:ea typeface="Arial" panose="020B0604020202020204"/>
              <a:cs typeface="Arial" panose="020B0604020202020204"/>
              <a:sym typeface="Arial" panose="020B0604020202020204"/>
            </a:endParaRPr>
          </a:p>
          <a:p>
            <a:pPr marL="457200" lvl="0" indent="-330200" algn="just" rtl="0">
              <a:lnSpc>
                <a:spcPct val="150000"/>
              </a:lnSpc>
              <a:spcBef>
                <a:spcPts val="0"/>
              </a:spcBef>
              <a:spcAft>
                <a:spcPts val="0"/>
              </a:spcAft>
              <a:buClr>
                <a:schemeClr val="dk1"/>
              </a:buClr>
              <a:buSzPts val="1600"/>
              <a:buFont typeface="Arial" panose="020B0604020202020204"/>
              <a:buChar char="●"/>
            </a:pPr>
            <a:r>
              <a:rPr lang="en-GB" sz="1600">
                <a:solidFill>
                  <a:schemeClr val="dk1"/>
                </a:solidFill>
                <a:latin typeface="Arial" panose="020B0604020202020204"/>
                <a:ea typeface="Arial" panose="020B0604020202020204"/>
                <a:cs typeface="Arial" panose="020B0604020202020204"/>
                <a:sym typeface="Arial" panose="020B0604020202020204"/>
              </a:rPr>
              <a:t>For RE, we use SciBERT to extract relations from the CORD-19 dataset.</a:t>
            </a:r>
            <a:endParaRPr sz="160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Presentation">
  <a:themeElements>
    <a:clrScheme name="Presentation 1">
      <a:dk1>
        <a:srgbClr val="1A9988"/>
      </a:dk1>
      <a:lt1>
        <a:srgbClr val="FFFFFF"/>
      </a:lt1>
      <a:dk2>
        <a:srgbClr val="E9EDEE"/>
      </a:dk2>
      <a:lt2>
        <a:srgbClr val="1A1A1A"/>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14248</Words>
  <Application>WPS Presentation</Application>
  <PresentationFormat/>
  <Paragraphs>338</Paragraphs>
  <Slides>38</Slides>
  <Notes>0</Notes>
  <HiddenSlides>0</HiddenSlides>
  <MMClips>0</MMClips>
  <ScaleCrop>false</ScaleCrop>
  <HeadingPairs>
    <vt:vector size="6" baseType="variant">
      <vt:variant>
        <vt:lpstr>已用的字体</vt:lpstr>
      </vt:variant>
      <vt:variant>
        <vt:i4>10</vt:i4>
      </vt:variant>
      <vt:variant>
        <vt:lpstr>主题</vt:lpstr>
      </vt:variant>
      <vt:variant>
        <vt:i4>3</vt:i4>
      </vt:variant>
      <vt:variant>
        <vt:lpstr>幻灯片标题</vt:lpstr>
      </vt:variant>
      <vt:variant>
        <vt:i4>38</vt:i4>
      </vt:variant>
    </vt:vector>
  </HeadingPairs>
  <TitlesOfParts>
    <vt:vector size="51" baseType="lpstr">
      <vt:lpstr>Arial</vt:lpstr>
      <vt:lpstr>SimSun</vt:lpstr>
      <vt:lpstr>Wingdings</vt:lpstr>
      <vt:lpstr>Arial</vt:lpstr>
      <vt:lpstr>Raleway</vt:lpstr>
      <vt:lpstr>Lato</vt:lpstr>
      <vt:lpstr>Raleway ExtraBold</vt:lpstr>
      <vt:lpstr>Microsoft YaHei</vt:lpstr>
      <vt:lpstr>Arial Unicode MS</vt:lpstr>
      <vt:lpstr>Roboto Mono</vt:lpstr>
      <vt:lpstr>Streamline</vt:lpstr>
      <vt:lpstr>Streamline</vt:lpstr>
      <vt:lpstr>Presentation</vt:lpstr>
      <vt:lpstr>Extracting Knowledge Graph of COVID-19 through mining of unstructured biomedical corpora</vt:lpstr>
      <vt:lpstr>INTRODUCTION</vt:lpstr>
      <vt:lpstr>OVERALL OBJECTIVES</vt:lpstr>
      <vt:lpstr>LITERATURE SURVEY</vt:lpstr>
      <vt:lpstr>LITERATURE SURVEY</vt:lpstr>
      <vt:lpstr>LITERATURE SURVEY</vt:lpstr>
      <vt:lpstr>LITERATURE SURVEY</vt:lpstr>
      <vt:lpstr>SUMMARY OF ISSUES</vt:lpstr>
      <vt:lpstr>PROPOSED SYSTEM</vt:lpstr>
      <vt:lpstr>ARCHITECTURE DIAGRAM</vt:lpstr>
      <vt:lpstr>PREPROCESSING MODULE</vt:lpstr>
      <vt:lpstr>PREPROCESSING MODULE</vt:lpstr>
      <vt:lpstr>PREPROCESSING MODULE</vt:lpstr>
      <vt:lpstr>FEATURE EXTRACTION MODULE</vt:lpstr>
      <vt:lpstr>FEATURE EXTRACTION MODULE</vt:lpstr>
      <vt:lpstr>FEATURE EXTRACTION MODULE</vt:lpstr>
      <vt:lpstr>NAMED ENTITY RECOGNITION MODULE</vt:lpstr>
      <vt:lpstr>NAMED ENTITY RECOGNITION MODULE</vt:lpstr>
      <vt:lpstr>RELATION EXTRACTION MODULE</vt:lpstr>
      <vt:lpstr>RELATION EXTRACTION MODULE</vt:lpstr>
      <vt:lpstr>GRAPH CONSTRUCTION MODULE</vt:lpstr>
      <vt:lpstr>GRAPH CONSTRUCTION MODULE</vt:lpstr>
      <vt:lpstr>REPRESENTATION LEARNING MODULE</vt:lpstr>
      <vt:lpstr>REPRESENTATION LEARNING MODULE</vt:lpstr>
      <vt:lpstr>IMPLEMENTATION DETAILS - PREPROCESSING</vt:lpstr>
      <vt:lpstr>IMPLEMENTATION DETAILS - PREPROCESSING</vt:lpstr>
      <vt:lpstr>IMPLEMENTATION DETAILS - PREPROCESSING</vt:lpstr>
      <vt:lpstr>IMPLEMENTATION DETAILS - PREPROCESSING</vt:lpstr>
      <vt:lpstr>IMPLEMENTATION DETAILS - FEATURE EXTRACTION</vt:lpstr>
      <vt:lpstr>IMPLEMENTATION DETAILS - FEATURE EXTRACTION</vt:lpstr>
      <vt:lpstr>IMPLEMENTATION DETAILS - NER</vt:lpstr>
      <vt:lpstr>DATASET</vt:lpstr>
      <vt:lpstr>DATASET</vt:lpstr>
      <vt:lpstr>METRICS FOR EVALUATION</vt:lpstr>
      <vt:lpstr>METRICS FOR EVALUATION</vt:lpstr>
      <vt:lpstr>TEST CASES</vt:lpstr>
      <vt:lpstr>REFERENCES</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Extracting Knowledge Graph of COVID-19 through mining of unstructured biomedical corpora</dc:title>
  <dc:creator/>
  <cp:lastModifiedBy>capta</cp:lastModifiedBy>
  <cp:revision>10</cp:revision>
  <dcterms:created xsi:type="dcterms:W3CDTF">2022-03-31T02:47:39Z</dcterms:created>
  <dcterms:modified xsi:type="dcterms:W3CDTF">2022-03-31T02:56:01Z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74C612FCB70441B3891EF1A39D466AC8</vt:lpwstr>
  </property>
  <property fmtid="{D5CDD505-2E9C-101B-9397-08002B2CF9AE}" pid="3" name="KSOProductBuildVer">
    <vt:lpwstr>1033-11.2.0.11042</vt:lpwstr>
  </property>
</Properties>
</file>