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974413" y="4793361"/>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3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2024-04-05T14:33:07Z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306e2f2363c84047b337ca1c2dd96da4</vt:lpwstr>
  </property>
</Properties>
</file>