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E97B3A6-7061-47DF-B345-923AFD55C0E8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B74FB3F-C4FA-4D25-AEA4-F1F9EF9D4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4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ct-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4324350" cy="114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1828800" y="2438400"/>
            <a:ext cx="46476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accent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Keshava</a:t>
            </a:r>
            <a:endParaRPr lang="en-US" sz="2800" b="1" dirty="0" smtClean="0">
              <a:solidFill>
                <a:schemeClr val="accent1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9916485861</a:t>
            </a:r>
            <a:endParaRPr lang="en-US" sz="2800" b="1" dirty="0" smtClean="0">
              <a:solidFill>
                <a:schemeClr val="accent1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keshava</a:t>
            </a:r>
            <a:r>
              <a:rPr lang="en-US" sz="2800" b="1" dirty="0" smtClean="0">
                <a:solidFill>
                  <a:schemeClr val="accent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.venetion@gmail.com</a:t>
            </a:r>
            <a:endParaRPr lang="en-US" sz="2800" b="1" dirty="0" smtClean="0">
              <a:solidFill>
                <a:schemeClr val="accent1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800" b="1" dirty="0" smtClean="0">
                <a:solidFill>
                  <a:schemeClr val="accent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Venetion Group</a:t>
            </a:r>
            <a:endParaRPr lang="en-US" sz="2800" b="1" dirty="0">
              <a:solidFill>
                <a:schemeClr val="accent1">
                  <a:lumMod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4" descr="C:\Users\user\Downloads\venetion-group-log111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8600"/>
            <a:ext cx="1752599" cy="83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2">
      <a:dk1>
        <a:srgbClr val="FFFFFF"/>
      </a:dk1>
      <a:lt1>
        <a:sysClr val="window" lastClr="FFFFFF"/>
      </a:lt1>
      <a:dk2>
        <a:srgbClr val="FFFFFF"/>
      </a:dk2>
      <a:lt2>
        <a:srgbClr val="EAEBDE"/>
      </a:lt2>
      <a:accent1>
        <a:srgbClr val="CFE0CF"/>
      </a:accent1>
      <a:accent2>
        <a:srgbClr val="B0CCB0"/>
      </a:accent2>
      <a:accent3>
        <a:srgbClr val="BCBF96"/>
      </a:accent3>
      <a:accent4>
        <a:srgbClr val="C4C6B8"/>
      </a:accent4>
      <a:accent5>
        <a:srgbClr val="A6A994"/>
      </a:accent5>
      <a:accent6>
        <a:srgbClr val="E8B7B7"/>
      </a:accent6>
      <a:hlink>
        <a:srgbClr val="DB5353"/>
      </a:hlink>
      <a:folHlink>
        <a:srgbClr val="90363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</TotalTime>
  <Words>5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</cp:revision>
  <dcterms:created xsi:type="dcterms:W3CDTF">2014-05-04T06:02:01Z</dcterms:created>
  <dcterms:modified xsi:type="dcterms:W3CDTF">2014-05-08T09:11:16Z</dcterms:modified>
</cp:coreProperties>
</file>