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891E-E81A-4404-AFEC-049A437A530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0D27A-BE5F-437B-AB4E-568D2CA675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D27A-BE5F-437B-AB4E-568D2CA675E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E97B3A6-7061-47DF-B345-923AFD55C0E8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714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949700" y="3086100"/>
          <a:ext cx="1244600" cy="685800"/>
        </p:xfrm>
        <a:graphic>
          <a:graphicData uri="http://schemas.openxmlformats.org/presentationml/2006/ole">
            <p:oleObj spid="_x0000_s1026" name="Packager Shell Object" showAsIcon="1" r:id="rId5" imgW="1244880" imgH="685800" progId="Package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949700" y="3086100"/>
          <a:ext cx="1244600" cy="685800"/>
        </p:xfrm>
        <a:graphic>
          <a:graphicData uri="http://schemas.openxmlformats.org/presentationml/2006/ole">
            <p:oleObj spid="_x0000_s1027" name="Packager Shell Object" showAsIcon="1" r:id="rId6" imgW="1244880" imgH="685800" progId="Package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-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2000"/>
            <a:ext cx="4324350" cy="11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1828800" y="2438400"/>
            <a:ext cx="46476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Keshava</a:t>
            </a:r>
            <a:endParaRPr lang="en-US" sz="2800" b="1" dirty="0" smtClean="0">
              <a:solidFill>
                <a:schemeClr val="accent1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9916485861</a:t>
            </a:r>
          </a:p>
          <a:p>
            <a:r>
              <a:rPr lang="en-US" sz="2800" b="1" dirty="0" smtClean="0">
                <a:solidFill>
                  <a:schemeClr val="accent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keshava.venetion@gmail.com</a:t>
            </a:r>
          </a:p>
          <a:p>
            <a:r>
              <a:rPr lang="en-US" sz="2800" b="1" dirty="0" smtClean="0">
                <a:solidFill>
                  <a:schemeClr val="accent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Venetion Group</a:t>
            </a:r>
            <a:endParaRPr lang="en-US" sz="2800" b="1" dirty="0">
              <a:solidFill>
                <a:schemeClr val="accent1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4" descr="C:\Users\user\Downloads\venetion-group-log111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752599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rgbClr val="FFFFFF"/>
      </a:dk1>
      <a:lt1>
        <a:sysClr val="window" lastClr="FFFFFF"/>
      </a:lt1>
      <a:dk2>
        <a:srgbClr val="FFFFFF"/>
      </a:dk2>
      <a:lt2>
        <a:srgbClr val="EAEBDE"/>
      </a:lt2>
      <a:accent1>
        <a:srgbClr val="CFE0CF"/>
      </a:accent1>
      <a:accent2>
        <a:srgbClr val="B0CCB0"/>
      </a:accent2>
      <a:accent3>
        <a:srgbClr val="BCBF96"/>
      </a:accent3>
      <a:accent4>
        <a:srgbClr val="C4C6B8"/>
      </a:accent4>
      <a:accent5>
        <a:srgbClr val="A6A994"/>
      </a:accent5>
      <a:accent6>
        <a:srgbClr val="E8B7B7"/>
      </a:accent6>
      <a:hlink>
        <a:srgbClr val="DB5353"/>
      </a:hlink>
      <a:folHlink>
        <a:srgbClr val="90363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</TotalTime>
  <Words>6</Words>
  <Application>Microsoft Office PowerPoint</Application>
  <PresentationFormat>On-screen Show (4:3)</PresentationFormat>
  <Paragraphs>5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Solstice</vt:lpstr>
      <vt:lpstr>Package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Guest</cp:lastModifiedBy>
  <cp:revision>9</cp:revision>
  <dcterms:created xsi:type="dcterms:W3CDTF">2014-05-04T06:02:01Z</dcterms:created>
  <dcterms:modified xsi:type="dcterms:W3CDTF">2014-07-09T12:53:46Z</dcterms:modified>
</cp:coreProperties>
</file>