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9" r:id="rId12"/>
    <p:sldId id="270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D064B1B-9923-4B9E-8EB0-85AD0661057E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04FDE8-E035-473E-94CD-DF6E2533ED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anto.in/Mahindra/90274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ectronic-city.in/hospitals/vimalalaya-hospita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Infosys,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Wipro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HCL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Mahindra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Satyam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TCL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Biocon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Cipla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MicroLabs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 Near by:-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Algerian" pitchFamily="82" charset="0"/>
              </a:rPr>
              <a:t>Why to invest</a:t>
            </a:r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The 9.985 km long 10 lane mixed corridor 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Elevated highway on NH7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Hosur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Road between silk board </a:t>
            </a:r>
            <a:r>
              <a:rPr lang="en-US" sz="5500" smtClean="0">
                <a:latin typeface="Times New Roman" pitchFamily="18" charset="0"/>
                <a:cs typeface="Times New Roman" pitchFamily="18" charset="0"/>
              </a:rPr>
              <a:t>junction and Electronic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City is India’s longest Elevated highway.  The elevated stretch has brought down the commuting time to less than 15 minutes from silk board to Electronic City.</a:t>
            </a:r>
          </a:p>
          <a:p>
            <a:pPr>
              <a:buNone/>
            </a:pP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2)       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NICE Road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( Bangalore Mysore Infra Structure Corridor) connects NH7 to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Bannerghatta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Road</a:t>
            </a:r>
            <a:br>
              <a:rPr lang="en-US" sz="5500" dirty="0" smtClean="0">
                <a:latin typeface="Times New Roman" pitchFamily="18" charset="0"/>
                <a:cs typeface="Times New Roman" pitchFamily="18" charset="0"/>
              </a:rPr>
            </a:b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3)      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Railways- METRO Phase2 :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New metro line E-W from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R.V.Road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Chandapura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Circle is under construction by BMRCL (Bangalore Metro Rail Corporation). The new line will be aligned along the median between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Jayadeva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hospital and silk board junction, where the alignment would turn right and run along the western side service lane of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Hosur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Road.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Maitenance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 Depot for this line would be in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Hebbagodi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5500" dirty="0" smtClean="0">
                <a:latin typeface="Times New Roman" pitchFamily="18" charset="0"/>
                <a:cs typeface="Times New Roman" pitchFamily="18" charset="0"/>
              </a:rPr>
            </a:b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4)      </a:t>
            </a:r>
            <a:r>
              <a:rPr lang="en-US" sz="5500" u="sng" dirty="0" smtClean="0">
                <a:latin typeface="Times New Roman" pitchFamily="18" charset="0"/>
                <a:cs typeface="Times New Roman" pitchFamily="18" charset="0"/>
              </a:rPr>
              <a:t>Electronics City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on the fringes of Bangalore may be better known as the Silicon Valley of India - home to the likes of Infosys and Wipro and other companies. EC is the largest 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IT HUB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of Bangalore (ITPL being the other), housing about 300 companies, and a very large work force of employees.</a:t>
            </a:r>
            <a:br>
              <a:rPr lang="en-US" sz="5500" dirty="0" smtClean="0">
                <a:latin typeface="Times New Roman" pitchFamily="18" charset="0"/>
                <a:cs typeface="Times New Roman" pitchFamily="18" charset="0"/>
              </a:rPr>
            </a:br>
            <a:endParaRPr lang="en-US" sz="5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5)      </a:t>
            </a:r>
            <a:r>
              <a:rPr lang="en-US" sz="5500" b="1" dirty="0" smtClean="0">
                <a:latin typeface="Times New Roman" pitchFamily="18" charset="0"/>
                <a:cs typeface="Times New Roman" pitchFamily="18" charset="0"/>
              </a:rPr>
              <a:t>Peripheral Ring Road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 connects to International Airport through </a:t>
            </a:r>
            <a:r>
              <a:rPr lang="en-US" sz="5500" dirty="0" err="1" smtClean="0">
                <a:latin typeface="Times New Roman" pitchFamily="18" charset="0"/>
                <a:cs typeface="Times New Roman" pitchFamily="18" charset="0"/>
              </a:rPr>
              <a:t>Varthur</a:t>
            </a:r>
            <a:r>
              <a:rPr lang="en-US" sz="5500" dirty="0" smtClean="0">
                <a:latin typeface="Times New Roman" pitchFamily="18" charset="0"/>
                <a:cs typeface="Times New Roman" pitchFamily="18" charset="0"/>
              </a:rPr>
              <a:t>, significantly boosting the access to other South Bangalore regions by considerably lowering the time taken to reach there.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ge-4-&amp;-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9441"/>
            <a:ext cx="8229600" cy="29093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Layout plan:-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cation ma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178" y="1567352"/>
            <a:ext cx="8011644" cy="435353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Location Map:-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762000"/>
            <a:ext cx="6629400" cy="2971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3962400"/>
            <a:ext cx="7620000" cy="2133600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Book Antiqua" pitchFamily="18" charset="0"/>
              </a:rPr>
              <a:t>For further clarification contact: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Suma M S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9880256763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Team Leader - Marketing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Venetion Group</a:t>
            </a:r>
            <a:br>
              <a:rPr lang="en-US" sz="2400" dirty="0" smtClean="0">
                <a:latin typeface="Book Antiqua" pitchFamily="18" charset="0"/>
              </a:rPr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lev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257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29200"/>
            <a:ext cx="9144000" cy="1828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Bell MT" pitchFamily="18" charset="0"/>
              </a:rPr>
              <a:t>Gracious living with spacious interiors always invites you to the comfortable life </a:t>
            </a:r>
            <a:endParaRPr lang="en-US" sz="3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Gracious living with spacious interiors always invites you to the comfortable life with all kinds of comforts and amenities at a home situated at a great developing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neighbourhood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abundant environs and green spaces.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residential project presents 2/3/BHK apartments ranging from 860 sq ft - 1340 sq ft.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GCA Rainbow  is a complex of 40 well-designed 2 &amp; 3 Bedroom Apartments that sprawl across 5 floors.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BMRDA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approved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Possession: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August 2014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Chandapura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circle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(5 Min drive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chandapura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circle towards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Attibele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Description: -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Kids Swimming Pool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Children Play Area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Gym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Party Hall &amp; Clubhouse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Landscaped Area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Intercom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Power Backup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24 hours Security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Covered Car Parking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2 Lifts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STP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Amenities:-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Structure: RCC framed structure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Walls: Solid Block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Roof: 6” thick roof with required reinforcement.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Flooring: Vitrified tiles for living, balcony, kitchen, &amp; Bed room, antiskid tiles for bath room.</a:t>
            </a:r>
          </a:p>
          <a:p>
            <a:pPr>
              <a:buNone/>
            </a:pP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Doors &amp; windows: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Main Door: Frame with section of 5” X 3” thick with Teak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OST shutter. Lock Godrej make with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brss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fittings.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other Doors of Red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wood frame section of 4” X 2.5”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Thick with commercial flush shutters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Powder coated aluminum windows.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Window grill will be of 10 mm square rods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Specification:-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324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Kitchen: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Kitchen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platform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30mm thick. Black granite with half bull nosing.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SS sink of single bowl &amp; drain-board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 ft high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dadoing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above the platform of glazed ceramic tiles</a:t>
            </a: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Toilets/ bath Room: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 wall mixer (2 in 1) of ISI brand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 wash basin of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Hindware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make with one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pilla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cock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 shower &amp; 2 pillar cock, one floor trap &amp; one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Nahani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Trap.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Provision for 1 geyser.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Antiskid Flooring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8-6 feet high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dadoing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of glazed tiles</a:t>
            </a:r>
          </a:p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 EWC of hind ware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make</a:t>
            </a: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Terrace Water proofing: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4” thick parapet wall up to 3’ – 0” height all around &amp; WPC of C.C 1:3:6 with necessary slope &amp; rainwater pipe.</a:t>
            </a: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Staircase: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RCC waist slab staircase with granite tread &amp; riser &amp; M.s railing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Painting: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Internal walls: Tractor emulsion.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External walls: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asian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Paints (ACE)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Door/ Windows: Enamel Paint</a:t>
            </a:r>
          </a:p>
          <a:p>
            <a:pPr>
              <a:buNone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Electrical: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ISI brand copper cable with modular switches(Anchor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roma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Living Room: 1 fan point, 2nos 5 amp socket, 1 no 15 amp socket,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1 telephone point, 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Light point.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Bedrooms: 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light point, 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5 amp point, 1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two way switch, 1 fan point.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Toilet: 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light point, 1 no 15 amp point.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Kitchen: 2nos light point, 2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nos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5 amp point, 1 no 15 amp point.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Stair case: 1 no light point with 2 way switch.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Outside: 3nos light point with switch control inside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Know your Neighbor hood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Educational Institutes:-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304800" y="1219200"/>
            <a:ext cx="4040188" cy="5638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b="1" u="sng" dirty="0" smtClean="0"/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ZEE Business School,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Noble Institute of Education Society,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NTTF -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Nettur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Technical Training Foundation,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The,PES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School Of Engineering (PESSE),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SIBM (Symbiosis Institute Of Business Management),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Xavier Institute of Management and Entrepreneurship,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Achievers Academy,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ACTS Group of Institutions, Brookfield High,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Candor International School,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Christ Academy,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Ebenezer, </a:t>
            </a:r>
          </a:p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Sorsfort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International School (SIS),S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FS School and College,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TREAMIS,VIBGYOR High.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National Public school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Hospital:- </a:t>
            </a:r>
          </a:p>
          <a:p>
            <a:pPr>
              <a:buNone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Narayana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Hrudayalaya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Narayana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nethralaya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Sparsh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Hospital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Vimalalaya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 Hospital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Apollo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Ecity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Ramakrishna Health Care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Acts Health Centre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Swami Hospital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Dr.Agarwal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Eye Hospital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BCBF96"/>
      </a:accent3>
      <a:accent4>
        <a:srgbClr val="C4C6B8"/>
      </a:accent4>
      <a:accent5>
        <a:srgbClr val="A6A994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</TotalTime>
  <Words>645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Gracious living with spacious interiors always invites you to the comfortable life </vt:lpstr>
      <vt:lpstr>Description: - </vt:lpstr>
      <vt:lpstr>Amenities:-</vt:lpstr>
      <vt:lpstr>Specification:-</vt:lpstr>
      <vt:lpstr>Slide 6</vt:lpstr>
      <vt:lpstr>Slide 7</vt:lpstr>
      <vt:lpstr>Know your Neighbor hood</vt:lpstr>
      <vt:lpstr>Educational Institutes:-</vt:lpstr>
      <vt:lpstr>Companies Near by:-</vt:lpstr>
      <vt:lpstr>Why to invest</vt:lpstr>
      <vt:lpstr>Slide 12</vt:lpstr>
      <vt:lpstr>Layout plan:-</vt:lpstr>
      <vt:lpstr>Location Map:-</vt:lpstr>
      <vt:lpstr>For further clarification contact: Suma M S  9880256763 Team Leader - Marketing Venetion Group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Guest</cp:lastModifiedBy>
  <cp:revision>16</cp:revision>
  <dcterms:created xsi:type="dcterms:W3CDTF">2014-04-20T06:36:49Z</dcterms:created>
  <dcterms:modified xsi:type="dcterms:W3CDTF">2014-05-26T11:27:54Z</dcterms:modified>
</cp:coreProperties>
</file>