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3300"/>
    <a:srgbClr val="6600FF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B127D6-689E-4AD5-9DB7-FAB78C0DD3EF}" type="datetimeFigureOut">
              <a:rPr lang="en-US" smtClean="0"/>
              <a:pPr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A7966B-0B65-40D8-94FE-B1D384D95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lectronic-city.in/hospitals/vimalalaya-hospita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lectronic-city.in/companies/index.php?start=p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www.electronic-city.in/companies/index.php?start=c" TargetMode="External"/><Relationship Id="rId7" Type="http://schemas.openxmlformats.org/officeDocument/2006/relationships/hyperlink" Target="http://www.electronic-city.in/companies/index.php?start=m" TargetMode="External"/><Relationship Id="rId12" Type="http://schemas.openxmlformats.org/officeDocument/2006/relationships/hyperlink" Target="http://www.electronic-city.in/companies/index.php?start=y" TargetMode="External"/><Relationship Id="rId2" Type="http://schemas.openxmlformats.org/officeDocument/2006/relationships/hyperlink" Target="http://www.electronic-city.in/companies/index.php?start=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ectronic-city.in/companies/index.php?start=i" TargetMode="External"/><Relationship Id="rId11" Type="http://schemas.openxmlformats.org/officeDocument/2006/relationships/hyperlink" Target="http://www.electronic-city.in/companies/index.php?start=w" TargetMode="External"/><Relationship Id="rId5" Type="http://schemas.openxmlformats.org/officeDocument/2006/relationships/hyperlink" Target="http://www.electronic-city.in/companies/index.php?start=h" TargetMode="External"/><Relationship Id="rId10" Type="http://schemas.openxmlformats.org/officeDocument/2006/relationships/hyperlink" Target="http://www.electronic-city.in/companies/index.php?start=s" TargetMode="External"/><Relationship Id="rId4" Type="http://schemas.openxmlformats.org/officeDocument/2006/relationships/hyperlink" Target="http://www.electronic-city.in/companies/index.php?start=f" TargetMode="External"/><Relationship Id="rId9" Type="http://schemas.openxmlformats.org/officeDocument/2006/relationships/hyperlink" Target="http://www.electronic-city.in/companies/index.php?start=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-city.in/schools-colleges/nttf/" TargetMode="External"/><Relationship Id="rId2" Type="http://schemas.openxmlformats.org/officeDocument/2006/relationships/hyperlink" Target="http://www.electronic-city.in/schools-colleges/ihm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electronic-city.in/schools-colleges/is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6560234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Dwaraka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Nilayam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  <a:p>
            <a:pPr algn="ctr"/>
            <a:r>
              <a:rPr lang="en-US" sz="2400" b="1" i="1" dirty="0" smtClean="0">
                <a:latin typeface="Monotype Corsiva" pitchFamily="66" charset="0"/>
              </a:rPr>
              <a:t>(</a:t>
            </a:r>
            <a:r>
              <a:rPr lang="en-US" sz="2400" b="1" i="1" dirty="0" smtClean="0">
                <a:latin typeface="Monotype Corsiva" pitchFamily="66" charset="0"/>
                <a:cs typeface="Times New Roman" pitchFamily="18" charset="0"/>
              </a:rPr>
              <a:t>Glimpse of Grandeur – Electronic city </a:t>
            </a:r>
            <a:r>
              <a:rPr lang="en-US" sz="2400" b="1" i="1" dirty="0" err="1" smtClean="0">
                <a:latin typeface="Monotype Corsiva" pitchFamily="66" charset="0"/>
                <a:cs typeface="Times New Roman" pitchFamily="18" charset="0"/>
              </a:rPr>
              <a:t>Ananthnagar</a:t>
            </a:r>
            <a:r>
              <a:rPr lang="en-US" sz="2400" b="1" i="1" dirty="0" smtClean="0">
                <a:latin typeface="Monotype Corsiva" pitchFamily="66" charset="0"/>
              </a:rPr>
              <a:t>)</a:t>
            </a:r>
          </a:p>
          <a:p>
            <a:pPr algn="ctr"/>
            <a:r>
              <a:rPr lang="en-US" sz="2400" b="1" i="1" dirty="0" smtClean="0">
                <a:latin typeface="Monotype Corsiva" pitchFamily="66" charset="0"/>
                <a:cs typeface="Times New Roman" pitchFamily="18" charset="0"/>
              </a:rPr>
              <a:t>(BMRDA Approved  Flats)</a:t>
            </a:r>
            <a:endParaRPr lang="en-US" sz="2400" b="1" i="1" dirty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905000"/>
            <a:ext cx="3886200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3200" b="1" dirty="0" smtClean="0">
                <a:latin typeface="Book Antiqua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NEARBY HOSPITALS</a:t>
            </a:r>
          </a:p>
          <a:p>
            <a:pPr>
              <a:lnSpc>
                <a:spcPct val="8000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1.Vimalalaya Hospital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2.Apollo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ECity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3.Ramakrishna Health Care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4.Acts Health Centre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5.Swami Hospital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6.Dr.Agarwal Eye Hospital</a:t>
            </a:r>
          </a:p>
          <a:p>
            <a:pPr>
              <a:lnSpc>
                <a:spcPct val="8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Narayana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Hrudayalaya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sz="3200" b="1" dirty="0" smtClean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1752600"/>
            <a:ext cx="38862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Medical Shops</a:t>
            </a:r>
          </a:p>
          <a:p>
            <a:pPr>
              <a:lnSpc>
                <a:spcPct val="8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 Apollo Pharmacy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2.Ram Medical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3.Madhu Medicals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4.Trust Chemists &amp; Druggists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5.Shanti Medicals 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6.Balaji Medicals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153400" cy="4724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COMPANIES IN THE VICINITY OF PROJECT</a:t>
            </a:r>
          </a:p>
          <a:p>
            <a:pPr>
              <a:lnSpc>
                <a:spcPct val="80000"/>
              </a:lnSpc>
              <a:buNone/>
            </a:pP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2"/>
              </a:rPr>
              <a:t>Bharat Heavy Electricals Ltd.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2.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Biocon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2"/>
              </a:rPr>
              <a:t> Limited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3.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3"/>
              </a:rPr>
              <a:t>CGI Information Systems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Pvt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3"/>
              </a:rPr>
              <a:t> Ltd.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4.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4"/>
              </a:rPr>
              <a:t>Flextronics Technologies India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Pvt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4"/>
              </a:rPr>
              <a:t> Ltd.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5.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4"/>
              </a:rPr>
              <a:t>Fortune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Infotech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4"/>
              </a:rPr>
              <a:t> Ltd.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6.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HCLTechnologiesLtd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5"/>
              </a:rPr>
              <a:t>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7.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5"/>
              </a:rPr>
              <a:t>Hewlett-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PackardGlobalSoftLtd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5"/>
              </a:rPr>
              <a:t>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8.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6"/>
              </a:rPr>
              <a:t>Infosys Technologies Ltd.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9.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5"/>
              </a:rPr>
              <a:t>Hinduja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5"/>
              </a:rPr>
              <a:t> Global Solutions Ltd.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10.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7"/>
              </a:rPr>
              <a:t>Mahindra Satyam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11.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8"/>
              </a:rPr>
              <a:t>Patni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8"/>
              </a:rPr>
              <a:t> Computer Systems Ltd.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12.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9"/>
              </a:rPr>
              <a:t>Robert Bosch Engineering Ltd.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13.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10"/>
              </a:rPr>
              <a:t>Satyam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10"/>
              </a:rPr>
              <a:t>Infoway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10"/>
              </a:rPr>
              <a:t> -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  <a:hlinkClick r:id="rId10"/>
              </a:rPr>
              <a:t>Sify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14.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11"/>
              </a:rPr>
              <a:t>Wipro Technologies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     15. 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  <a:hlinkClick r:id="rId12"/>
              </a:rPr>
              <a:t>Yokogawa India Ltd.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and many more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Layout Plan:-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Location Map:-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763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2362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Book Antiqua" pitchFamily="18" charset="0"/>
              </a:rPr>
              <a:t>For further clarification </a:t>
            </a:r>
            <a:r>
              <a:rPr lang="en-US" sz="2000" dirty="0" smtClean="0">
                <a:latin typeface="Book Antiqua" pitchFamily="18" charset="0"/>
              </a:rPr>
              <a:t>contact</a:t>
            </a:r>
            <a:endParaRPr lang="en-US" sz="2000" dirty="0" smtClean="0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Book Antiqua" pitchFamily="18" charset="0"/>
              </a:rPr>
              <a:t>Keshava</a:t>
            </a:r>
            <a:endParaRPr lang="en-US" sz="2000" dirty="0" smtClean="0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Book Antiqua" pitchFamily="18" charset="0"/>
              </a:rPr>
              <a:t>9916485861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Book Antiqua" pitchFamily="18" charset="0"/>
              </a:rPr>
              <a:t>Marketing Executive</a:t>
            </a: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Book Antiqua" pitchFamily="18" charset="0"/>
              </a:rPr>
              <a:t>Venetion</a:t>
            </a:r>
            <a:r>
              <a:rPr lang="en-US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Group</a:t>
            </a:r>
          </a:p>
          <a:p>
            <a:endParaRPr lang="en-US" dirty="0"/>
          </a:p>
        </p:txBody>
      </p:sp>
      <p:pic>
        <p:nvPicPr>
          <p:cNvPr id="25" name="Picture Placeholder 24" descr="image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718" b="12718"/>
          <a:stretch>
            <a:fillRect/>
          </a:stretch>
        </p:blipFill>
        <p:spPr>
          <a:xfrm>
            <a:off x="1828800" y="838200"/>
            <a:ext cx="6288024" cy="3048000"/>
          </a:xfrm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2004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85800" y="4953000"/>
            <a:ext cx="7808913" cy="129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Glimpse of Grandeur: Welcome to a lifestyle that translates itself into a perpetual vacation, the moment you desire. Fun and entertainment for the entire family is guarantee.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29000" y="2286000"/>
            <a:ext cx="327660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Description:-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32648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outside your home to welcome the wide array of luxury that capture your imagination at every moment of life. All this &amp; many more in your kingdom.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Come &amp; enjoy the beauty of the location &amp; peaceful atmosphere around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Dwaraka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Nilayam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Dwaraka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Nilayam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complex of 70 well-designed 2 &amp; 3 Bedroom Apartments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sprawl across 5 floors.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Completion : April 2014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Ananthnagar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Electronic city phase II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1.5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Hosur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main road</a:t>
            </a:r>
          </a:p>
          <a:p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Amenities:-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Gym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Party Hall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Swimming pool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Children Play area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LandScaped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Intercom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Backup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24 Hours Security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Rain Water Harvesting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Club House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Specification:-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Structure: RCC framed structure.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Walls: 6” cement solid blocks for exterior walls &amp; 4” cement solid blocks for internal walls.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Doors: Main Doors Teak wood frame with teak panel &amp; all other doors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salwood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frame with flush shutters.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Windows: Powder coated 3 track Aluminum windows with safety grills.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Flooring: Vitrified flooring for hall, Dinning, Kitchen, Bedrooms &amp; Balconies.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Kitchen: Granite Slab of 30mm thick &amp; stainless steel sink, Glazed tiles dado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2ft height above the platform.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Electrical work: Concealed copper wiring with branded switches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scockets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Toilets: ceramic tiled flooring &amp; glazed tile dado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7’0” height with branded fittings &amp; white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sanitary ware.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Finishing: Emulsion paint for internal walls &amp; polish for wood &amp; Enamel paint for wood &amp; steel grills, exterior with apex paint.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Supply: water supply from BOREWELL with overhead tank &amp; sump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 Parking: Exclusive covered car parking at basement.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T.V &amp; Telephone: Individual T.V &amp; Telephone point in Living, Master bedroom &amp; A/C Point in Master bedrooms.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Lift Facility: Two lift of minimum 6 passenger capacity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Generator: Power backup for individual flat, common area &amp; Lift.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Intercom: For all flats.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0600" y="2743200"/>
            <a:ext cx="7504113" cy="1673225"/>
          </a:xfrm>
        </p:spPr>
        <p:txBody>
          <a:bodyPr/>
          <a:lstStyle/>
          <a:p>
            <a:endParaRPr lang="en-US" i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  <a:p>
            <a:r>
              <a:rPr lang="en-US" sz="40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lgerian" pitchFamily="82" charset="0"/>
              </a:rPr>
              <a:t>Know your </a:t>
            </a:r>
            <a:r>
              <a:rPr lang="en-US" sz="4000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lgerian" pitchFamily="82" charset="0"/>
              </a:rPr>
              <a:t>neighbourhood</a:t>
            </a:r>
            <a:r>
              <a:rPr lang="en-US" sz="4000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lgerian" pitchFamily="82" charset="0"/>
              </a:rPr>
              <a:t> </a:t>
            </a: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153400" cy="5334000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NEARBY EDUCATIONAL INSTITUTES</a:t>
            </a:r>
          </a:p>
          <a:p>
            <a:pPr>
              <a:lnSpc>
                <a:spcPct val="8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Christ Academy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St.Francis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 Sales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Treamis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World School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Acts Secondary School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Ebenezer School</a:t>
            </a:r>
          </a:p>
          <a:p>
            <a:pPr>
              <a:lnSpc>
                <a:spcPct val="8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ACTS College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BTL IT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PESSE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SFS College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SFS Junior PU College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Management Schools and other Institutes</a:t>
            </a:r>
          </a:p>
          <a:p>
            <a:pPr>
              <a:lnSpc>
                <a:spcPct val="8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/>
              </a:rPr>
              <a:t>1.IHMR - Institute of Health Management Research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3"/>
              </a:rPr>
              <a:t>2.NTTF 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Nettur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3"/>
              </a:rPr>
              <a:t> Technical Training Foundation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4"/>
              </a:rPr>
              <a:t>3.ISBR - International School of Business Research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4.IBMR - Institute of Business Management &amp; Research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5.ICFAI International School of Business and Research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6.IFIM Business School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7.IIIT - International Institute of Information Technology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8.Noble Institute of Education Society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9.SIBM - Symbiosis Institute Of Business Management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10.Welingkar Institute of Management Development &amp; Research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11.XIME - Xavier Institute of Management and Entrepreneurship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572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306</TotalTime>
  <Words>563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Slide 1</vt:lpstr>
      <vt:lpstr>Slide 2</vt:lpstr>
      <vt:lpstr>Description:-</vt:lpstr>
      <vt:lpstr>Amenities:-</vt:lpstr>
      <vt:lpstr>Specification:-</vt:lpstr>
      <vt:lpstr>Slide 6</vt:lpstr>
      <vt:lpstr>Slide 7</vt:lpstr>
      <vt:lpstr>Slide 8</vt:lpstr>
      <vt:lpstr>Slide 9</vt:lpstr>
      <vt:lpstr>Slide 10</vt:lpstr>
      <vt:lpstr>Slide 11</vt:lpstr>
      <vt:lpstr>Layout Plan:-</vt:lpstr>
      <vt:lpstr>Location Map:-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40</cp:revision>
  <dcterms:created xsi:type="dcterms:W3CDTF">2013-02-26T07:43:22Z</dcterms:created>
  <dcterms:modified xsi:type="dcterms:W3CDTF">2014-01-05T06:17:32Z</dcterms:modified>
</cp:coreProperties>
</file>