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8" r:id="rId5"/>
    <p:sldId id="259" r:id="rId6"/>
    <p:sldId id="269" r:id="rId7"/>
    <p:sldId id="277" r:id="rId8"/>
    <p:sldId id="271" r:id="rId9"/>
    <p:sldId id="275" r:id="rId10"/>
    <p:sldId id="276" r:id="rId11"/>
    <p:sldId id="26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194C"/>
    <a:srgbClr val="3F3F3F"/>
    <a:srgbClr val="014067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1" autoAdjust="0"/>
    <p:restoredTop sz="94674" autoAdjust="0"/>
  </p:normalViewPr>
  <p:slideViewPr>
    <p:cSldViewPr snapToGrid="0" showGuides="1">
      <p:cViewPr>
        <p:scale>
          <a:sx n="78" d="100"/>
          <a:sy n="78" d="100"/>
        </p:scale>
        <p:origin x="136" y="5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sky Ahamed" userId="07f2ce4eef742f05" providerId="LiveId" clId="{604F4F00-CF16-450D-8B3D-45BB4D7C75FD}"/>
    <pc:docChg chg="modSld">
      <pc:chgData name="Nusky Ahamed" userId="07f2ce4eef742f05" providerId="LiveId" clId="{604F4F00-CF16-450D-8B3D-45BB4D7C75FD}" dt="2021-08-01T11:02:46.541" v="31"/>
      <pc:docMkLst>
        <pc:docMk/>
      </pc:docMkLst>
      <pc:sldChg chg="modAnim">
        <pc:chgData name="Nusky Ahamed" userId="07f2ce4eef742f05" providerId="LiveId" clId="{604F4F00-CF16-450D-8B3D-45BB4D7C75FD}" dt="2021-08-01T11:02:46.541" v="31"/>
        <pc:sldMkLst>
          <pc:docMk/>
          <pc:sldMk cId="972005540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8/2/21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9A5AB90-B995-4E93-9D13-B7D58E226CCB}"/>
              </a:ext>
            </a:extLst>
          </p:cNvPr>
          <p:cNvSpPr txBox="1">
            <a:spLocks/>
          </p:cNvSpPr>
          <p:nvPr/>
        </p:nvSpPr>
        <p:spPr>
          <a:xfrm>
            <a:off x="6096001" y="2006084"/>
            <a:ext cx="5133294" cy="16162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 system for Asian Distributors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E0DA268-B80F-4AB4-8928-BE5A7CCECC35}"/>
              </a:ext>
            </a:extLst>
          </p:cNvPr>
          <p:cNvSpPr txBox="1">
            <a:spLocks/>
          </p:cNvSpPr>
          <p:nvPr/>
        </p:nvSpPr>
        <p:spPr>
          <a:xfrm>
            <a:off x="2835965" y="5046942"/>
            <a:ext cx="6913153" cy="23562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&amp; Professional Aspects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Code: IT1210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Lecturer- Mr. Roshan Jayawardana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59" y="554251"/>
            <a:ext cx="7342622" cy="12155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" y="2134882"/>
            <a:ext cx="5795441" cy="371764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IT20766450 – M.Z.A.Rahman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IT20761264 – M.N.Salmanul Faris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IT20764548 – H.K.Najumudeen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IT20044640 – F.A.Ozeer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IT20764616 – H.N.Ahamed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588358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3C75-5AC6-524A-8D1E-05F2A2764748}"/>
              </a:ext>
            </a:extLst>
          </p:cNvPr>
          <p:cNvSpPr txBox="1"/>
          <p:nvPr/>
        </p:nvSpPr>
        <p:spPr>
          <a:xfrm>
            <a:off x="7271656" y="5987018"/>
            <a:ext cx="416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chemeClr val="bg1"/>
                </a:solidFill>
              </a:rPr>
              <a:t>IT20044640 – F.A. Ozeer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854B9-F974-44E7-BF81-695285D12C86}"/>
              </a:ext>
            </a:extLst>
          </p:cNvPr>
          <p:cNvSpPr/>
          <p:nvPr/>
        </p:nvSpPr>
        <p:spPr>
          <a:xfrm>
            <a:off x="10925024" y="80438"/>
            <a:ext cx="1015437" cy="6180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2FE60-7FA6-499A-9523-6344942DD5C4}"/>
              </a:ext>
            </a:extLst>
          </p:cNvPr>
          <p:cNvSpPr txBox="1"/>
          <p:nvPr/>
        </p:nvSpPr>
        <p:spPr>
          <a:xfrm>
            <a:off x="251539" y="389476"/>
            <a:ext cx="920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D72FC-EDD8-E148-98C3-F61C6295BC4B}"/>
              </a:ext>
            </a:extLst>
          </p:cNvPr>
          <p:cNvSpPr txBox="1"/>
          <p:nvPr/>
        </p:nvSpPr>
        <p:spPr>
          <a:xfrm>
            <a:off x="234655" y="1477035"/>
            <a:ext cx="1119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android application for our client “Asian Distributors”.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B7F81-51C0-F343-B4A2-B3A3D8EBD89B}"/>
              </a:ext>
            </a:extLst>
          </p:cNvPr>
          <p:cNvSpPr txBox="1"/>
          <p:nvPr/>
        </p:nvSpPr>
        <p:spPr>
          <a:xfrm>
            <a:off x="7271656" y="5987018"/>
            <a:ext cx="416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chemeClr val="bg1"/>
                </a:solidFill>
              </a:rPr>
              <a:t>IT20044640 – F.A. Ozeer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F992F9B-7339-074F-9A45-C75470CF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19" y="2268091"/>
            <a:ext cx="4409905" cy="31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854B9-F974-44E7-BF81-695285D12C86}"/>
              </a:ext>
            </a:extLst>
          </p:cNvPr>
          <p:cNvSpPr/>
          <p:nvPr/>
        </p:nvSpPr>
        <p:spPr>
          <a:xfrm>
            <a:off x="10925024" y="80438"/>
            <a:ext cx="1015437" cy="6180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2FE60-7FA6-499A-9523-6344942DD5C4}"/>
              </a:ext>
            </a:extLst>
          </p:cNvPr>
          <p:cNvSpPr txBox="1"/>
          <p:nvPr/>
        </p:nvSpPr>
        <p:spPr>
          <a:xfrm>
            <a:off x="304802" y="306100"/>
            <a:ext cx="9209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3CA7A-A72E-4678-A168-4AAA7A60ADBD}"/>
              </a:ext>
            </a:extLst>
          </p:cNvPr>
          <p:cNvSpPr txBox="1"/>
          <p:nvPr/>
        </p:nvSpPr>
        <p:spPr>
          <a:xfrm>
            <a:off x="304802" y="1247532"/>
            <a:ext cx="1119808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mobile phone distribution company.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in Rathnapura district.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A07F2-0180-0248-84B5-32DD27E21C3E}"/>
              </a:ext>
            </a:extLst>
          </p:cNvPr>
          <p:cNvSpPr txBox="1"/>
          <p:nvPr/>
        </p:nvSpPr>
        <p:spPr>
          <a:xfrm>
            <a:off x="7271657" y="5987018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chemeClr val="bg1"/>
                </a:solidFill>
              </a:rPr>
              <a:t>IT20766450 – M.Z.Athif Rahman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7B6717-15E2-2947-BBBC-22A14B9379A0}"/>
              </a:ext>
            </a:extLst>
          </p:cNvPr>
          <p:cNvGrpSpPr/>
          <p:nvPr/>
        </p:nvGrpSpPr>
        <p:grpSpPr>
          <a:xfrm>
            <a:off x="5298030" y="2584911"/>
            <a:ext cx="6219054" cy="3109527"/>
            <a:chOff x="5298030" y="2584911"/>
            <a:chExt cx="6219054" cy="3109527"/>
          </a:xfrm>
        </p:grpSpPr>
        <p:pic>
          <p:nvPicPr>
            <p:cNvPr id="3" name="Picture 2" descr="A picture containing text, office, cluttered, several&#10;&#10;Description automatically generated">
              <a:extLst>
                <a:ext uri="{FF2B5EF4-FFF2-40B4-BE49-F238E27FC236}">
                  <a16:creationId xmlns:a16="http://schemas.microsoft.com/office/drawing/2014/main" id="{FBD2D419-9EC1-BD40-9B6A-EAD155F5E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8030" y="2584911"/>
              <a:ext cx="6219054" cy="31095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D8D6C3-1A2E-F34F-B8EB-ACA926AB9439}"/>
                </a:ext>
              </a:extLst>
            </p:cNvPr>
            <p:cNvSpPr txBox="1"/>
            <p:nvPr/>
          </p:nvSpPr>
          <p:spPr>
            <a:xfrm>
              <a:off x="6574112" y="3785731"/>
              <a:ext cx="3666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LK" sz="4000" dirty="0">
                  <a:solidFill>
                    <a:schemeClr val="bg1"/>
                  </a:solidFill>
                </a:rPr>
                <a:t>Asian Distibutors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806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854B9-F974-44E7-BF81-695285D12C86}"/>
              </a:ext>
            </a:extLst>
          </p:cNvPr>
          <p:cNvSpPr/>
          <p:nvPr/>
        </p:nvSpPr>
        <p:spPr>
          <a:xfrm>
            <a:off x="10925024" y="80438"/>
            <a:ext cx="1015437" cy="6180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444C4-E70F-43C3-AD36-0B7EEB713211}"/>
              </a:ext>
            </a:extLst>
          </p:cNvPr>
          <p:cNvSpPr txBox="1"/>
          <p:nvPr/>
        </p:nvSpPr>
        <p:spPr>
          <a:xfrm>
            <a:off x="304802" y="313794"/>
            <a:ext cx="581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C16A-D0AF-44A9-A133-9EEE97E5912C}"/>
              </a:ext>
            </a:extLst>
          </p:cNvPr>
          <p:cNvSpPr txBox="1"/>
          <p:nvPr/>
        </p:nvSpPr>
        <p:spPr>
          <a:xfrm>
            <a:off x="304802" y="1083235"/>
            <a:ext cx="11198087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identify the profit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stoke every time should count and see.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identify the balance that has to come from customers directly. Should go through the book to calculate total balance.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058F0-F44A-E24E-9384-93E8F1574534}"/>
              </a:ext>
            </a:extLst>
          </p:cNvPr>
          <p:cNvSpPr txBox="1"/>
          <p:nvPr/>
        </p:nvSpPr>
        <p:spPr>
          <a:xfrm>
            <a:off x="7271657" y="5987018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chemeClr val="bg1"/>
                </a:solidFill>
              </a:rPr>
              <a:t>IT20764616 – H.N. Ahamed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A8E10B-B3FD-5440-8EF5-1DC94B930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8" b="17662"/>
          <a:stretch/>
        </p:blipFill>
        <p:spPr>
          <a:xfrm>
            <a:off x="6374929" y="3793033"/>
            <a:ext cx="4550095" cy="19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73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854B9-F974-44E7-BF81-695285D12C86}"/>
              </a:ext>
            </a:extLst>
          </p:cNvPr>
          <p:cNvSpPr/>
          <p:nvPr/>
        </p:nvSpPr>
        <p:spPr>
          <a:xfrm>
            <a:off x="10925024" y="80438"/>
            <a:ext cx="1015437" cy="6180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444C4-E70F-43C3-AD36-0B7EEB713211}"/>
              </a:ext>
            </a:extLst>
          </p:cNvPr>
          <p:cNvSpPr txBox="1"/>
          <p:nvPr/>
        </p:nvSpPr>
        <p:spPr>
          <a:xfrm>
            <a:off x="304802" y="313794"/>
            <a:ext cx="581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E143A-ABD1-4DBE-BC0D-613EFEC1DCBC}"/>
              </a:ext>
            </a:extLst>
          </p:cNvPr>
          <p:cNvSpPr txBox="1"/>
          <p:nvPr/>
        </p:nvSpPr>
        <p:spPr>
          <a:xfrm>
            <a:off x="304802" y="1083235"/>
            <a:ext cx="11198087" cy="182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</a:rPr>
              <a:t>Create an interactive UI.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</a:rPr>
              <a:t>Admin can add, update, and delete stokes.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</a:rPr>
              <a:t>Give best performance for the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6C52C-EB23-0C42-BBAB-661BE14985A1}"/>
              </a:ext>
            </a:extLst>
          </p:cNvPr>
          <p:cNvSpPr txBox="1"/>
          <p:nvPr/>
        </p:nvSpPr>
        <p:spPr>
          <a:xfrm>
            <a:off x="7271657" y="5987018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chemeClr val="bg1"/>
                </a:solidFill>
              </a:rPr>
              <a:t>IT20761264 – M.N. Salmanul Faris</a:t>
            </a:r>
          </a:p>
        </p:txBody>
      </p:sp>
    </p:spTree>
    <p:extLst>
      <p:ext uri="{BB962C8B-B14F-4D97-AF65-F5344CB8AC3E}">
        <p14:creationId xmlns:p14="http://schemas.microsoft.com/office/powerpoint/2010/main" val="1130425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854B9-F974-44E7-BF81-695285D12C86}"/>
              </a:ext>
            </a:extLst>
          </p:cNvPr>
          <p:cNvSpPr/>
          <p:nvPr/>
        </p:nvSpPr>
        <p:spPr>
          <a:xfrm>
            <a:off x="10925024" y="80438"/>
            <a:ext cx="1015437" cy="6180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444C4-E70F-43C3-AD36-0B7EEB713211}"/>
              </a:ext>
            </a:extLst>
          </p:cNvPr>
          <p:cNvSpPr txBox="1"/>
          <p:nvPr/>
        </p:nvSpPr>
        <p:spPr>
          <a:xfrm>
            <a:off x="304802" y="313794"/>
            <a:ext cx="581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E143A-ABD1-4DBE-BC0D-613EFEC1DCBC}"/>
              </a:ext>
            </a:extLst>
          </p:cNvPr>
          <p:cNvSpPr txBox="1"/>
          <p:nvPr/>
        </p:nvSpPr>
        <p:spPr>
          <a:xfrm>
            <a:off x="304802" y="1083235"/>
            <a:ext cx="11198087" cy="242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</a:rPr>
              <a:t>Client can manage his business easily.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</a:rPr>
              <a:t>Give best performance for the user.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</a:rPr>
              <a:t>User-friendly interface that is easily accessible.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29DEF-A28B-2C48-B82A-617E8E0F1138}"/>
              </a:ext>
            </a:extLst>
          </p:cNvPr>
          <p:cNvSpPr txBox="1"/>
          <p:nvPr/>
        </p:nvSpPr>
        <p:spPr>
          <a:xfrm>
            <a:off x="7271657" y="5987018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chemeClr val="bg1"/>
                </a:solidFill>
              </a:rPr>
              <a:t>IT20764548 – H.K. Najumudeen</a:t>
            </a:r>
          </a:p>
        </p:txBody>
      </p:sp>
    </p:spTree>
    <p:extLst>
      <p:ext uri="{BB962C8B-B14F-4D97-AF65-F5344CB8AC3E}">
        <p14:creationId xmlns:p14="http://schemas.microsoft.com/office/powerpoint/2010/main" val="228580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990" y="2730461"/>
            <a:ext cx="4853573" cy="161625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7CCE4F-FBE4-4535-9031-0A6D61329506}"/>
              </a:ext>
            </a:extLst>
          </p:cNvPr>
          <p:cNvSpPr/>
          <p:nvPr/>
        </p:nvSpPr>
        <p:spPr>
          <a:xfrm>
            <a:off x="5989983" y="3154017"/>
            <a:ext cx="1563756" cy="23853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991" y="2730461"/>
            <a:ext cx="3223974" cy="161625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7CCE4F-FBE4-4535-9031-0A6D61329506}"/>
              </a:ext>
            </a:extLst>
          </p:cNvPr>
          <p:cNvSpPr/>
          <p:nvPr/>
        </p:nvSpPr>
        <p:spPr>
          <a:xfrm>
            <a:off x="5989983" y="3154017"/>
            <a:ext cx="1563756" cy="238539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5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{DE133FFD-60A3-42BE-A307-D543BFDE5E8C}tf89027928_win32</Template>
  <TotalTime>353</TotalTime>
  <Words>225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Gill Sans SemiBold</vt:lpstr>
      <vt:lpstr>Open Sans</vt:lpstr>
      <vt:lpstr>Times New Roman</vt:lpstr>
      <vt:lpstr>Office Theme</vt:lpstr>
      <vt:lpstr>PowerPoint Presentation</vt:lpstr>
      <vt:lpstr>Group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Nusky Ahamed</dc:creator>
  <cp:lastModifiedBy>M.Z.A. Rahman</cp:lastModifiedBy>
  <cp:revision>45</cp:revision>
  <dcterms:created xsi:type="dcterms:W3CDTF">2021-08-01T09:55:15Z</dcterms:created>
  <dcterms:modified xsi:type="dcterms:W3CDTF">2021-08-02T06:13:49Z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